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7" r:id="rId4"/>
    <p:sldId id="269" r:id="rId5"/>
    <p:sldId id="258" r:id="rId6"/>
    <p:sldId id="266" r:id="rId7"/>
    <p:sldId id="264" r:id="rId8"/>
    <p:sldId id="259" r:id="rId9"/>
    <p:sldId id="260" r:id="rId10"/>
    <p:sldId id="263" r:id="rId11"/>
    <p:sldId id="270" r:id="rId12"/>
    <p:sldId id="271" r:id="rId13"/>
    <p:sldId id="272" r:id="rId14"/>
    <p:sldId id="273" r:id="rId15"/>
    <p:sldId id="262" r:id="rId16"/>
    <p:sldId id="26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4AD40-34CA-4EAB-A58E-0DF8D8D15DD0}" v="46" dt="2023-10-23T09:11:40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1E84AD40-34CA-4EAB-A58E-0DF8D8D15DD0}"/>
    <pc:docChg chg="undo custSel addSld delSld modSld sldOrd">
      <pc:chgData name="Ія Пелех" userId="235b8121fc54d418" providerId="LiveId" clId="{1E84AD40-34CA-4EAB-A58E-0DF8D8D15DD0}" dt="2023-10-23T09:15:36.798" v="412" actId="14100"/>
      <pc:docMkLst>
        <pc:docMk/>
      </pc:docMkLst>
      <pc:sldChg chg="addSp delSp modSp new mod setBg setClrOvrMap">
        <pc:chgData name="Ія Пелех" userId="235b8121fc54d418" providerId="LiveId" clId="{1E84AD40-34CA-4EAB-A58E-0DF8D8D15DD0}" dt="2023-10-23T08:55:11.335" v="215" actId="113"/>
        <pc:sldMkLst>
          <pc:docMk/>
          <pc:sldMk cId="529727773" sldId="256"/>
        </pc:sldMkLst>
        <pc:spChg chg="mod">
          <ac:chgData name="Ія Пелех" userId="235b8121fc54d418" providerId="LiveId" clId="{1E84AD40-34CA-4EAB-A58E-0DF8D8D15DD0}" dt="2023-10-23T08:55:11.335" v="215" actId="113"/>
          <ac:spMkLst>
            <pc:docMk/>
            <pc:sldMk cId="529727773" sldId="256"/>
            <ac:spMk id="2" creationId="{1D72122F-B7C3-26BD-9C68-D7B06F84747D}"/>
          </ac:spMkLst>
        </pc:spChg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529727773" sldId="256"/>
            <ac:spMk id="3" creationId="{2F2F39CC-49A5-935F-C6F4-C426C6AC0DE7}"/>
          </ac:spMkLst>
        </pc:spChg>
        <pc:spChg chg="add del">
          <ac:chgData name="Ія Пелех" userId="235b8121fc54d418" providerId="LiveId" clId="{1E84AD40-34CA-4EAB-A58E-0DF8D8D15DD0}" dt="2023-10-23T08:54:51.212" v="211" actId="26606"/>
          <ac:spMkLst>
            <pc:docMk/>
            <pc:sldMk cId="529727773" sldId="256"/>
            <ac:spMk id="11" creationId="{C4E89C94-E462-4566-A15A-32835FD68BCD}"/>
          </ac:spMkLst>
        </pc:spChg>
        <pc:spChg chg="add del">
          <ac:chgData name="Ія Пелех" userId="235b8121fc54d418" providerId="LiveId" clId="{1E84AD40-34CA-4EAB-A58E-0DF8D8D15DD0}" dt="2023-10-23T08:54:51.212" v="211" actId="26606"/>
          <ac:spMkLst>
            <pc:docMk/>
            <pc:sldMk cId="529727773" sldId="256"/>
            <ac:spMk id="13" creationId="{E25F4A20-71FB-4A26-92E2-89DED49264CA}"/>
          </ac:spMkLst>
        </pc:spChg>
        <pc:picChg chg="add del">
          <ac:chgData name="Ія Пелех" userId="235b8121fc54d418" providerId="LiveId" clId="{1E84AD40-34CA-4EAB-A58E-0DF8D8D15DD0}" dt="2023-10-23T08:54:51.212" v="211" actId="26606"/>
          <ac:picMkLst>
            <pc:docMk/>
            <pc:sldMk cId="529727773" sldId="256"/>
            <ac:picMk id="5" creationId="{4B4AC8B1-9DC7-4CA8-8E6C-B80BA16B7F5A}"/>
          </ac:picMkLst>
        </pc:picChg>
        <pc:cxnChg chg="add del">
          <ac:chgData name="Ія Пелех" userId="235b8121fc54d418" providerId="LiveId" clId="{1E84AD40-34CA-4EAB-A58E-0DF8D8D15DD0}" dt="2023-10-23T08:54:51.212" v="211" actId="26606"/>
          <ac:cxnSpMkLst>
            <pc:docMk/>
            <pc:sldMk cId="529727773" sldId="256"/>
            <ac:cxnSpMk id="9" creationId="{4071767D-5FF7-4508-B8B7-BB60FF3AB250}"/>
          </ac:cxnSpMkLst>
        </pc:cxnChg>
      </pc:sldChg>
      <pc:sldChg chg="addSp delSp modSp new mod setBg delDesignElem">
        <pc:chgData name="Ія Пелех" userId="235b8121fc54d418" providerId="LiveId" clId="{1E84AD40-34CA-4EAB-A58E-0DF8D8D15DD0}" dt="2023-10-23T08:55:53.199" v="224" actId="113"/>
        <pc:sldMkLst>
          <pc:docMk/>
          <pc:sldMk cId="400143251" sldId="257"/>
        </pc:sldMkLst>
        <pc:spChg chg="mod">
          <ac:chgData name="Ія Пелех" userId="235b8121fc54d418" providerId="LiveId" clId="{1E84AD40-34CA-4EAB-A58E-0DF8D8D15DD0}" dt="2023-10-23T08:55:19.656" v="217" actId="14100"/>
          <ac:spMkLst>
            <pc:docMk/>
            <pc:sldMk cId="400143251" sldId="257"/>
            <ac:spMk id="2" creationId="{312CCB3C-4C5A-4617-D15E-90E8FBE695DC}"/>
          </ac:spMkLst>
        </pc:spChg>
        <pc:spChg chg="mod">
          <ac:chgData name="Ія Пелех" userId="235b8121fc54d418" providerId="LiveId" clId="{1E84AD40-34CA-4EAB-A58E-0DF8D8D15DD0}" dt="2023-10-23T08:55:53.199" v="224" actId="113"/>
          <ac:spMkLst>
            <pc:docMk/>
            <pc:sldMk cId="400143251" sldId="257"/>
            <ac:spMk id="3" creationId="{93D9A710-7ED9-F65B-DB30-A83761705D44}"/>
          </ac:spMkLst>
        </pc:spChg>
        <pc:spChg chg="add">
          <ac:chgData name="Ія Пелех" userId="235b8121fc54d418" providerId="LiveId" clId="{1E84AD40-34CA-4EAB-A58E-0DF8D8D15DD0}" dt="2023-10-23T08:55:00.909" v="213" actId="26606"/>
          <ac:spMkLst>
            <pc:docMk/>
            <pc:sldMk cId="400143251" sldId="257"/>
            <ac:spMk id="5" creationId="{35230A27-1553-42F8-99D7-829868E13715}"/>
          </ac:spMkLst>
        </pc:spChg>
        <pc:spChg chg="add">
          <ac:chgData name="Ія Пелех" userId="235b8121fc54d418" providerId="LiveId" clId="{1E84AD40-34CA-4EAB-A58E-0DF8D8D15DD0}" dt="2023-10-23T08:55:00.909" v="213" actId="26606"/>
          <ac:spMkLst>
            <pc:docMk/>
            <pc:sldMk cId="400143251" sldId="257"/>
            <ac:spMk id="6" creationId="{A772232D-B4D6-429F-B3D1-2D9891B85E08}"/>
          </ac:spMkLst>
        </pc:spChg>
        <pc:spChg chg="add del">
          <ac:chgData name="Ія Пелех" userId="235b8121fc54d418" providerId="LiveId" clId="{1E84AD40-34CA-4EAB-A58E-0DF8D8D15DD0}" dt="2023-10-23T08:54:29.874" v="197"/>
          <ac:spMkLst>
            <pc:docMk/>
            <pc:sldMk cId="400143251" sldId="257"/>
            <ac:spMk id="8" creationId="{777A147A-9ED8-46B4-8660-1B3C2AA880B5}"/>
          </ac:spMkLst>
        </pc:spChg>
        <pc:spChg chg="add del">
          <ac:chgData name="Ія Пелех" userId="235b8121fc54d418" providerId="LiveId" clId="{1E84AD40-34CA-4EAB-A58E-0DF8D8D15DD0}" dt="2023-10-23T08:54:29.874" v="197"/>
          <ac:spMkLst>
            <pc:docMk/>
            <pc:sldMk cId="400143251" sldId="257"/>
            <ac:spMk id="10" creationId="{5D6C15A0-C087-4593-8414-2B4EC1CDC3DE}"/>
          </ac:spMkLst>
        </pc:spChg>
        <pc:cxnChg chg="add">
          <ac:chgData name="Ія Пелех" userId="235b8121fc54d418" providerId="LiveId" clId="{1E84AD40-34CA-4EAB-A58E-0DF8D8D15DD0}" dt="2023-10-23T08:55:00.909" v="213" actId="26606"/>
          <ac:cxnSpMkLst>
            <pc:docMk/>
            <pc:sldMk cId="400143251" sldId="257"/>
            <ac:cxnSpMk id="12" creationId="{02CC3441-26B3-4381-B3DF-8AE3C288BC0D}"/>
          </ac:cxnSpMkLst>
        </pc:cxnChg>
      </pc:sldChg>
      <pc:sldChg chg="addSp delSp modSp new mod setBg">
        <pc:chgData name="Ія Пелех" userId="235b8121fc54d418" providerId="LiveId" clId="{1E84AD40-34CA-4EAB-A58E-0DF8D8D15DD0}" dt="2023-10-23T08:58:39.591" v="269" actId="6549"/>
        <pc:sldMkLst>
          <pc:docMk/>
          <pc:sldMk cId="3970585128" sldId="258"/>
        </pc:sldMkLst>
        <pc:spChg chg="mod">
          <ac:chgData name="Ія Пелех" userId="235b8121fc54d418" providerId="LiveId" clId="{1E84AD40-34CA-4EAB-A58E-0DF8D8D15DD0}" dt="2023-10-23T08:58:39.591" v="269" actId="6549"/>
          <ac:spMkLst>
            <pc:docMk/>
            <pc:sldMk cId="3970585128" sldId="258"/>
            <ac:spMk id="2" creationId="{0DBEBA06-09E6-7782-127B-6CF94B1CCDF0}"/>
          </ac:spMkLst>
        </pc:spChg>
        <pc:spChg chg="del mod">
          <ac:chgData name="Ія Пелех" userId="235b8121fc54d418" providerId="LiveId" clId="{1E84AD40-34CA-4EAB-A58E-0DF8D8D15DD0}" dt="2023-10-23T08:58:21.373" v="261" actId="26606"/>
          <ac:spMkLst>
            <pc:docMk/>
            <pc:sldMk cId="3970585128" sldId="258"/>
            <ac:spMk id="3" creationId="{C3E2901A-70C6-0C03-1E96-FFD6BCE128D8}"/>
          </ac:spMkLst>
        </pc:spChg>
        <pc:spChg chg="add">
          <ac:chgData name="Ія Пелех" userId="235b8121fc54d418" providerId="LiveId" clId="{1E84AD40-34CA-4EAB-A58E-0DF8D8D15DD0}" dt="2023-10-23T08:58:21.373" v="261" actId="26606"/>
          <ac:spMkLst>
            <pc:docMk/>
            <pc:sldMk cId="3970585128" sldId="258"/>
            <ac:spMk id="9" creationId="{FB5993E2-C02B-4335-ABA5-D8EC465551E3}"/>
          </ac:spMkLst>
        </pc:spChg>
        <pc:spChg chg="add">
          <ac:chgData name="Ія Пелех" userId="235b8121fc54d418" providerId="LiveId" clId="{1E84AD40-34CA-4EAB-A58E-0DF8D8D15DD0}" dt="2023-10-23T08:58:21.373" v="261" actId="26606"/>
          <ac:spMkLst>
            <pc:docMk/>
            <pc:sldMk cId="3970585128" sldId="258"/>
            <ac:spMk id="11" creationId="{C0B801A2-5622-4BE8-9AD2-C337A2CD0022}"/>
          </ac:spMkLst>
        </pc:spChg>
        <pc:spChg chg="add">
          <ac:chgData name="Ія Пелех" userId="235b8121fc54d418" providerId="LiveId" clId="{1E84AD40-34CA-4EAB-A58E-0DF8D8D15DD0}" dt="2023-10-23T08:58:21.373" v="261" actId="26606"/>
          <ac:spMkLst>
            <pc:docMk/>
            <pc:sldMk cId="3970585128" sldId="258"/>
            <ac:spMk id="13" creationId="{B7AF614F-5BC3-4086-99F5-B87C5847A071}"/>
          </ac:spMkLst>
        </pc:spChg>
        <pc:graphicFrameChg chg="add mod">
          <ac:chgData name="Ія Пелех" userId="235b8121fc54d418" providerId="LiveId" clId="{1E84AD40-34CA-4EAB-A58E-0DF8D8D15DD0}" dt="2023-10-23T08:58:29.554" v="264" actId="123"/>
          <ac:graphicFrameMkLst>
            <pc:docMk/>
            <pc:sldMk cId="3970585128" sldId="258"/>
            <ac:graphicFrameMk id="5" creationId="{3F51A426-182D-FF59-71EE-5FEED1C6E3E1}"/>
          </ac:graphicFrameMkLst>
        </pc:graphicFrameChg>
      </pc:sldChg>
      <pc:sldChg chg="addSp delSp modSp new mod setBg">
        <pc:chgData name="Ія Пелех" userId="235b8121fc54d418" providerId="LiveId" clId="{1E84AD40-34CA-4EAB-A58E-0DF8D8D15DD0}" dt="2023-10-23T09:00:01.325" v="290" actId="26606"/>
        <pc:sldMkLst>
          <pc:docMk/>
          <pc:sldMk cId="185599347" sldId="259"/>
        </pc:sldMkLst>
        <pc:spChg chg="mod">
          <ac:chgData name="Ія Пелех" userId="235b8121fc54d418" providerId="LiveId" clId="{1E84AD40-34CA-4EAB-A58E-0DF8D8D15DD0}" dt="2023-10-23T09:00:01.325" v="290" actId="26606"/>
          <ac:spMkLst>
            <pc:docMk/>
            <pc:sldMk cId="185599347" sldId="259"/>
            <ac:spMk id="2" creationId="{2D356BCB-7DD7-DDD5-EF61-31A2F5D7179B}"/>
          </ac:spMkLst>
        </pc:spChg>
        <pc:spChg chg="del mod">
          <ac:chgData name="Ія Пелех" userId="235b8121fc54d418" providerId="LiveId" clId="{1E84AD40-34CA-4EAB-A58E-0DF8D8D15DD0}" dt="2023-10-23T09:00:01.325" v="290" actId="26606"/>
          <ac:spMkLst>
            <pc:docMk/>
            <pc:sldMk cId="185599347" sldId="259"/>
            <ac:spMk id="3" creationId="{4783878B-C4E0-2A42-BB3F-897139B1AEDF}"/>
          </ac:spMkLst>
        </pc:spChg>
        <pc:spChg chg="add">
          <ac:chgData name="Ія Пелех" userId="235b8121fc54d418" providerId="LiveId" clId="{1E84AD40-34CA-4EAB-A58E-0DF8D8D15DD0}" dt="2023-10-23T09:00:01.325" v="290" actId="26606"/>
          <ac:spMkLst>
            <pc:docMk/>
            <pc:sldMk cId="185599347" sldId="259"/>
            <ac:spMk id="9" creationId="{FB5993E2-C02B-4335-ABA5-D8EC465551E3}"/>
          </ac:spMkLst>
        </pc:spChg>
        <pc:spChg chg="add">
          <ac:chgData name="Ія Пелех" userId="235b8121fc54d418" providerId="LiveId" clId="{1E84AD40-34CA-4EAB-A58E-0DF8D8D15DD0}" dt="2023-10-23T09:00:01.325" v="290" actId="26606"/>
          <ac:spMkLst>
            <pc:docMk/>
            <pc:sldMk cId="185599347" sldId="259"/>
            <ac:spMk id="11" creationId="{C0B801A2-5622-4BE8-9AD2-C337A2CD0022}"/>
          </ac:spMkLst>
        </pc:spChg>
        <pc:spChg chg="add">
          <ac:chgData name="Ія Пелех" userId="235b8121fc54d418" providerId="LiveId" clId="{1E84AD40-34CA-4EAB-A58E-0DF8D8D15DD0}" dt="2023-10-23T09:00:01.325" v="290" actId="26606"/>
          <ac:spMkLst>
            <pc:docMk/>
            <pc:sldMk cId="185599347" sldId="259"/>
            <ac:spMk id="13" creationId="{B7AF614F-5BC3-4086-99F5-B87C5847A071}"/>
          </ac:spMkLst>
        </pc:spChg>
        <pc:graphicFrameChg chg="add">
          <ac:chgData name="Ія Пелех" userId="235b8121fc54d418" providerId="LiveId" clId="{1E84AD40-34CA-4EAB-A58E-0DF8D8D15DD0}" dt="2023-10-23T09:00:01.325" v="290" actId="26606"/>
          <ac:graphicFrameMkLst>
            <pc:docMk/>
            <pc:sldMk cId="185599347" sldId="259"/>
            <ac:graphicFrameMk id="5" creationId="{1821CA2A-C6A7-3691-4BB4-704B2E456D8C}"/>
          </ac:graphicFrameMkLst>
        </pc:graphicFrameChg>
      </pc:sldChg>
      <pc:sldChg chg="addSp delSp modSp new mod">
        <pc:chgData name="Ія Пелех" userId="235b8121fc54d418" providerId="LiveId" clId="{1E84AD40-34CA-4EAB-A58E-0DF8D8D15DD0}" dt="2023-10-23T09:08:41.800" v="335" actId="12100"/>
        <pc:sldMkLst>
          <pc:docMk/>
          <pc:sldMk cId="530997007" sldId="260"/>
        </pc:sldMkLst>
        <pc:spChg chg="mod">
          <ac:chgData name="Ія Пелех" userId="235b8121fc54d418" providerId="LiveId" clId="{1E84AD40-34CA-4EAB-A58E-0DF8D8D15DD0}" dt="2023-10-23T09:07:15.391" v="314" actId="207"/>
          <ac:spMkLst>
            <pc:docMk/>
            <pc:sldMk cId="530997007" sldId="260"/>
            <ac:spMk id="2" creationId="{299E2CA5-651A-3F56-DE63-7C01BAAA67C3}"/>
          </ac:spMkLst>
        </pc:spChg>
        <pc:spChg chg="del mod">
          <ac:chgData name="Ія Пелех" userId="235b8121fc54d418" providerId="LiveId" clId="{1E84AD40-34CA-4EAB-A58E-0DF8D8D15DD0}" dt="2023-10-23T09:06:39.106" v="303" actId="478"/>
          <ac:spMkLst>
            <pc:docMk/>
            <pc:sldMk cId="530997007" sldId="260"/>
            <ac:spMk id="3" creationId="{2D42D421-37E8-9C21-72DE-A7F62272EBF7}"/>
          </ac:spMkLst>
        </pc:spChg>
        <pc:spChg chg="add del mod">
          <ac:chgData name="Ія Пелех" userId="235b8121fc54d418" providerId="LiveId" clId="{1E84AD40-34CA-4EAB-A58E-0DF8D8D15DD0}" dt="2023-10-23T09:06:48.127" v="305" actId="478"/>
          <ac:spMkLst>
            <pc:docMk/>
            <pc:sldMk cId="530997007" sldId="260"/>
            <ac:spMk id="6" creationId="{3F8A33CF-99EB-B617-1142-0B772BEF0A8F}"/>
          </ac:spMkLst>
        </pc:spChg>
        <pc:graphicFrameChg chg="add mod modGraphic">
          <ac:chgData name="Ія Пелех" userId="235b8121fc54d418" providerId="LiveId" clId="{1E84AD40-34CA-4EAB-A58E-0DF8D8D15DD0}" dt="2023-10-23T09:08:41.800" v="335" actId="12100"/>
          <ac:graphicFrameMkLst>
            <pc:docMk/>
            <pc:sldMk cId="530997007" sldId="260"/>
            <ac:graphicFrameMk id="4" creationId="{5C59D7B2-5870-31F4-26C8-D684E1CBD6E2}"/>
          </ac:graphicFrameMkLst>
        </pc:graphicFrameChg>
      </pc:sldChg>
      <pc:sldChg chg="addSp delSp modSp new mod ord setBg">
        <pc:chgData name="Ія Пелех" userId="235b8121fc54d418" providerId="LiveId" clId="{1E84AD40-34CA-4EAB-A58E-0DF8D8D15DD0}" dt="2023-10-23T09:11:40.449" v="383"/>
        <pc:sldMkLst>
          <pc:docMk/>
          <pc:sldMk cId="1488165102" sldId="261"/>
        </pc:sldMkLst>
        <pc:spChg chg="mod">
          <ac:chgData name="Ія Пелех" userId="235b8121fc54d418" providerId="LiveId" clId="{1E84AD40-34CA-4EAB-A58E-0DF8D8D15DD0}" dt="2023-10-23T09:10:46.455" v="369" actId="123"/>
          <ac:spMkLst>
            <pc:docMk/>
            <pc:sldMk cId="1488165102" sldId="261"/>
            <ac:spMk id="2" creationId="{AABD5D5D-B1B2-9794-49AA-4B8BEB2E76B2}"/>
          </ac:spMkLst>
        </pc:spChg>
        <pc:spChg chg="del mod">
          <ac:chgData name="Ія Пелех" userId="235b8121fc54d418" providerId="LiveId" clId="{1E84AD40-34CA-4EAB-A58E-0DF8D8D15DD0}" dt="2023-10-23T09:10:19.027" v="357" actId="26606"/>
          <ac:spMkLst>
            <pc:docMk/>
            <pc:sldMk cId="1488165102" sldId="261"/>
            <ac:spMk id="3" creationId="{0CF079CD-2F44-8FE0-FB6B-7F998070F3BC}"/>
          </ac:spMkLst>
        </pc:spChg>
        <pc:graphicFrameChg chg="add mod modGraphic">
          <ac:chgData name="Ія Пелех" userId="235b8121fc54d418" providerId="LiveId" clId="{1E84AD40-34CA-4EAB-A58E-0DF8D8D15DD0}" dt="2023-10-23T09:11:40.449" v="383"/>
          <ac:graphicFrameMkLst>
            <pc:docMk/>
            <pc:sldMk cId="1488165102" sldId="261"/>
            <ac:graphicFrameMk id="5" creationId="{F4340388-AA29-4EA6-29A6-EC33BDF3DC82}"/>
          </ac:graphicFrameMkLst>
        </pc:graphicFrameChg>
      </pc:sldChg>
      <pc:sldChg chg="addSp delSp modSp new mod ord setBg">
        <pc:chgData name="Ія Пелех" userId="235b8121fc54d418" providerId="LiveId" clId="{1E84AD40-34CA-4EAB-A58E-0DF8D8D15DD0}" dt="2023-10-23T09:10:01.932" v="353" actId="14100"/>
        <pc:sldMkLst>
          <pc:docMk/>
          <pc:sldMk cId="1226768696" sldId="262"/>
        </pc:sldMkLst>
        <pc:spChg chg="mod">
          <ac:chgData name="Ія Пелех" userId="235b8121fc54d418" providerId="LiveId" clId="{1E84AD40-34CA-4EAB-A58E-0DF8D8D15DD0}" dt="2023-10-23T09:09:50.266" v="351" actId="26606"/>
          <ac:spMkLst>
            <pc:docMk/>
            <pc:sldMk cId="1226768696" sldId="262"/>
            <ac:spMk id="2" creationId="{F0159166-1713-1B67-1E1F-2350ED44E625}"/>
          </ac:spMkLst>
        </pc:spChg>
        <pc:spChg chg="add del mod">
          <ac:chgData name="Ія Пелех" userId="235b8121fc54d418" providerId="LiveId" clId="{1E84AD40-34CA-4EAB-A58E-0DF8D8D15DD0}" dt="2023-10-23T09:09:50.266" v="351" actId="26606"/>
          <ac:spMkLst>
            <pc:docMk/>
            <pc:sldMk cId="1226768696" sldId="262"/>
            <ac:spMk id="3" creationId="{E4767B19-B8BD-BE94-0C25-7BE5F9D5F566}"/>
          </ac:spMkLst>
        </pc:spChg>
        <pc:spChg chg="add del mod">
          <ac:chgData name="Ія Пелех" userId="235b8121fc54d418" providerId="LiveId" clId="{1E84AD40-34CA-4EAB-A58E-0DF8D8D15DD0}" dt="2023-10-23T07:40:41.695" v="60"/>
          <ac:spMkLst>
            <pc:docMk/>
            <pc:sldMk cId="1226768696" sldId="262"/>
            <ac:spMk id="4" creationId="{88D12936-1DBA-5CFA-4480-7CEEFA02164A}"/>
          </ac:spMkLst>
        </pc:spChg>
        <pc:spChg chg="add del mod">
          <ac:chgData name="Ія Пелех" userId="235b8121fc54d418" providerId="LiveId" clId="{1E84AD40-34CA-4EAB-A58E-0DF8D8D15DD0}" dt="2023-10-23T07:40:46.202" v="62"/>
          <ac:spMkLst>
            <pc:docMk/>
            <pc:sldMk cId="1226768696" sldId="262"/>
            <ac:spMk id="5" creationId="{3DEC0D6B-4E6B-7BE4-1798-6F0227F7432E}"/>
          </ac:spMkLst>
        </pc:spChg>
        <pc:spChg chg="add">
          <ac:chgData name="Ія Пелех" userId="235b8121fc54d418" providerId="LiveId" clId="{1E84AD40-34CA-4EAB-A58E-0DF8D8D15DD0}" dt="2023-10-23T09:09:50.266" v="351" actId="26606"/>
          <ac:spMkLst>
            <pc:docMk/>
            <pc:sldMk cId="1226768696" sldId="262"/>
            <ac:spMk id="9" creationId="{FB5993E2-C02B-4335-ABA5-D8EC465551E3}"/>
          </ac:spMkLst>
        </pc:spChg>
        <pc:spChg chg="add">
          <ac:chgData name="Ія Пелех" userId="235b8121fc54d418" providerId="LiveId" clId="{1E84AD40-34CA-4EAB-A58E-0DF8D8D15DD0}" dt="2023-10-23T09:09:50.266" v="351" actId="26606"/>
          <ac:spMkLst>
            <pc:docMk/>
            <pc:sldMk cId="1226768696" sldId="262"/>
            <ac:spMk id="11" creationId="{C0B801A2-5622-4BE8-9AD2-C337A2CD0022}"/>
          </ac:spMkLst>
        </pc:spChg>
        <pc:spChg chg="add">
          <ac:chgData name="Ія Пелех" userId="235b8121fc54d418" providerId="LiveId" clId="{1E84AD40-34CA-4EAB-A58E-0DF8D8D15DD0}" dt="2023-10-23T09:09:50.266" v="351" actId="26606"/>
          <ac:spMkLst>
            <pc:docMk/>
            <pc:sldMk cId="1226768696" sldId="262"/>
            <ac:spMk id="13" creationId="{B7AF614F-5BC3-4086-99F5-B87C5847A071}"/>
          </ac:spMkLst>
        </pc:spChg>
        <pc:graphicFrameChg chg="add mod">
          <ac:chgData name="Ія Пелех" userId="235b8121fc54d418" providerId="LiveId" clId="{1E84AD40-34CA-4EAB-A58E-0DF8D8D15DD0}" dt="2023-10-23T09:10:01.932" v="353" actId="14100"/>
          <ac:graphicFrameMkLst>
            <pc:docMk/>
            <pc:sldMk cId="1226768696" sldId="262"/>
            <ac:graphicFrameMk id="6" creationId="{60C29E35-37A8-B6A3-0526-FF9DA2D78E16}"/>
          </ac:graphicFrameMkLst>
        </pc:graphicFrameChg>
      </pc:sldChg>
      <pc:sldChg chg="modSp new mod">
        <pc:chgData name="Ія Пелех" userId="235b8121fc54d418" providerId="LiveId" clId="{1E84AD40-34CA-4EAB-A58E-0DF8D8D15DD0}" dt="2023-10-23T09:07:55.297" v="330" actId="207"/>
        <pc:sldMkLst>
          <pc:docMk/>
          <pc:sldMk cId="2223757464" sldId="263"/>
        </pc:sldMkLst>
        <pc:spChg chg="mod">
          <ac:chgData name="Ія Пелех" userId="235b8121fc54d418" providerId="LiveId" clId="{1E84AD40-34CA-4EAB-A58E-0DF8D8D15DD0}" dt="2023-10-23T09:07:55.297" v="330" actId="207"/>
          <ac:spMkLst>
            <pc:docMk/>
            <pc:sldMk cId="2223757464" sldId="263"/>
            <ac:spMk id="2" creationId="{45089B5A-2661-8349-1525-7BF57F7856BD}"/>
          </ac:spMkLst>
        </pc:spChg>
        <pc:spChg chg="mod">
          <ac:chgData name="Ія Пелех" userId="235b8121fc54d418" providerId="LiveId" clId="{1E84AD40-34CA-4EAB-A58E-0DF8D8D15DD0}" dt="2023-10-23T09:07:41.705" v="325" actId="113"/>
          <ac:spMkLst>
            <pc:docMk/>
            <pc:sldMk cId="2223757464" sldId="263"/>
            <ac:spMk id="3" creationId="{05A97BA8-AD52-3798-1AF7-1000C1CA1A55}"/>
          </ac:spMkLst>
        </pc:spChg>
      </pc:sldChg>
      <pc:sldChg chg="addSp delSp modSp new mod setBg">
        <pc:chgData name="Ія Пелех" userId="235b8121fc54d418" providerId="LiveId" clId="{1E84AD40-34CA-4EAB-A58E-0DF8D8D15DD0}" dt="2023-10-23T08:59:55.215" v="289" actId="123"/>
        <pc:sldMkLst>
          <pc:docMk/>
          <pc:sldMk cId="973522522" sldId="264"/>
        </pc:sldMkLst>
        <pc:spChg chg="mod">
          <ac:chgData name="Ія Пелех" userId="235b8121fc54d418" providerId="LiveId" clId="{1E84AD40-34CA-4EAB-A58E-0DF8D8D15DD0}" dt="2023-10-23T08:59:44.560" v="285" actId="26606"/>
          <ac:spMkLst>
            <pc:docMk/>
            <pc:sldMk cId="973522522" sldId="264"/>
            <ac:spMk id="2" creationId="{1797E46A-D8B0-F7C7-7932-EEBF4C1FC985}"/>
          </ac:spMkLst>
        </pc:spChg>
        <pc:spChg chg="del mod">
          <ac:chgData name="Ія Пелех" userId="235b8121fc54d418" providerId="LiveId" clId="{1E84AD40-34CA-4EAB-A58E-0DF8D8D15DD0}" dt="2023-10-23T08:59:44.560" v="285" actId="26606"/>
          <ac:spMkLst>
            <pc:docMk/>
            <pc:sldMk cId="973522522" sldId="264"/>
            <ac:spMk id="3" creationId="{CB126F53-E554-ECB9-591B-8168E711C97B}"/>
          </ac:spMkLst>
        </pc:spChg>
        <pc:spChg chg="add">
          <ac:chgData name="Ія Пелех" userId="235b8121fc54d418" providerId="LiveId" clId="{1E84AD40-34CA-4EAB-A58E-0DF8D8D15DD0}" dt="2023-10-23T08:59:44.560" v="285" actId="26606"/>
          <ac:spMkLst>
            <pc:docMk/>
            <pc:sldMk cId="973522522" sldId="264"/>
            <ac:spMk id="9" creationId="{FB5993E2-C02B-4335-ABA5-D8EC465551E3}"/>
          </ac:spMkLst>
        </pc:spChg>
        <pc:spChg chg="add">
          <ac:chgData name="Ія Пелех" userId="235b8121fc54d418" providerId="LiveId" clId="{1E84AD40-34CA-4EAB-A58E-0DF8D8D15DD0}" dt="2023-10-23T08:59:44.560" v="285" actId="26606"/>
          <ac:spMkLst>
            <pc:docMk/>
            <pc:sldMk cId="973522522" sldId="264"/>
            <ac:spMk id="11" creationId="{C0B801A2-5622-4BE8-9AD2-C337A2CD0022}"/>
          </ac:spMkLst>
        </pc:spChg>
        <pc:spChg chg="add">
          <ac:chgData name="Ія Пелех" userId="235b8121fc54d418" providerId="LiveId" clId="{1E84AD40-34CA-4EAB-A58E-0DF8D8D15DD0}" dt="2023-10-23T08:59:44.560" v="285" actId="26606"/>
          <ac:spMkLst>
            <pc:docMk/>
            <pc:sldMk cId="973522522" sldId="264"/>
            <ac:spMk id="13" creationId="{B7AF614F-5BC3-4086-99F5-B87C5847A071}"/>
          </ac:spMkLst>
        </pc:spChg>
        <pc:graphicFrameChg chg="add mod">
          <ac:chgData name="Ія Пелех" userId="235b8121fc54d418" providerId="LiveId" clId="{1E84AD40-34CA-4EAB-A58E-0DF8D8D15DD0}" dt="2023-10-23T08:59:55.215" v="289" actId="123"/>
          <ac:graphicFrameMkLst>
            <pc:docMk/>
            <pc:sldMk cId="973522522" sldId="264"/>
            <ac:graphicFrameMk id="5" creationId="{A0C206B7-EFD3-96D5-9DAC-4854CE1A38C5}"/>
          </ac:graphicFrameMkLst>
        </pc:graphicFrameChg>
      </pc:sldChg>
      <pc:sldChg chg="new del">
        <pc:chgData name="Ія Пелех" userId="235b8121fc54d418" providerId="LiveId" clId="{1E84AD40-34CA-4EAB-A58E-0DF8D8D15DD0}" dt="2023-10-23T08:39:44.458" v="127" actId="47"/>
        <pc:sldMkLst>
          <pc:docMk/>
          <pc:sldMk cId="727990367" sldId="265"/>
        </pc:sldMkLst>
      </pc:sldChg>
      <pc:sldChg chg="addSp delSp modSp new mod setBg setClrOvrMap">
        <pc:chgData name="Ія Пелех" userId="235b8121fc54d418" providerId="LiveId" clId="{1E84AD40-34CA-4EAB-A58E-0DF8D8D15DD0}" dt="2023-10-23T08:59:20.045" v="280" actId="14100"/>
        <pc:sldMkLst>
          <pc:docMk/>
          <pc:sldMk cId="3029158600" sldId="266"/>
        </pc:sldMkLst>
        <pc:spChg chg="mod">
          <ac:chgData name="Ія Пелех" userId="235b8121fc54d418" providerId="LiveId" clId="{1E84AD40-34CA-4EAB-A58E-0DF8D8D15DD0}" dt="2023-10-23T08:59:10.137" v="276" actId="26606"/>
          <ac:spMkLst>
            <pc:docMk/>
            <pc:sldMk cId="3029158600" sldId="266"/>
            <ac:spMk id="2" creationId="{6EC8BCE4-AB2D-EFB9-6339-A4C49B13CD4A}"/>
          </ac:spMkLst>
        </pc:spChg>
        <pc:spChg chg="del mod">
          <ac:chgData name="Ія Пелех" userId="235b8121fc54d418" providerId="LiveId" clId="{1E84AD40-34CA-4EAB-A58E-0DF8D8D15DD0}" dt="2023-10-23T08:58:52.535" v="272" actId="26606"/>
          <ac:spMkLst>
            <pc:docMk/>
            <pc:sldMk cId="3029158600" sldId="266"/>
            <ac:spMk id="3" creationId="{0AB9C7FC-0883-D74A-0FF4-7E690E7BDFB6}"/>
          </ac:spMkLst>
        </pc:spChg>
        <pc:spChg chg="add del">
          <ac:chgData name="Ія Пелех" userId="235b8121fc54d418" providerId="LiveId" clId="{1E84AD40-34CA-4EAB-A58E-0DF8D8D15DD0}" dt="2023-10-23T08:59:10.137" v="276" actId="26606"/>
          <ac:spMkLst>
            <pc:docMk/>
            <pc:sldMk cId="3029158600" sldId="266"/>
            <ac:spMk id="9" creationId="{FB5993E2-C02B-4335-ABA5-D8EC465551E3}"/>
          </ac:spMkLst>
        </pc:spChg>
        <pc:spChg chg="add del">
          <ac:chgData name="Ія Пелех" userId="235b8121fc54d418" providerId="LiveId" clId="{1E84AD40-34CA-4EAB-A58E-0DF8D8D15DD0}" dt="2023-10-23T08:59:10.137" v="276" actId="26606"/>
          <ac:spMkLst>
            <pc:docMk/>
            <pc:sldMk cId="3029158600" sldId="266"/>
            <ac:spMk id="11" creationId="{C0B801A2-5622-4BE8-9AD2-C337A2CD0022}"/>
          </ac:spMkLst>
        </pc:spChg>
        <pc:spChg chg="add del">
          <ac:chgData name="Ія Пелех" userId="235b8121fc54d418" providerId="LiveId" clId="{1E84AD40-34CA-4EAB-A58E-0DF8D8D15DD0}" dt="2023-10-23T08:59:10.137" v="276" actId="26606"/>
          <ac:spMkLst>
            <pc:docMk/>
            <pc:sldMk cId="3029158600" sldId="266"/>
            <ac:spMk id="13" creationId="{B7AF614F-5BC3-4086-99F5-B87C5847A071}"/>
          </ac:spMkLst>
        </pc:spChg>
        <pc:spChg chg="add">
          <ac:chgData name="Ія Пелех" userId="235b8121fc54d418" providerId="LiveId" clId="{1E84AD40-34CA-4EAB-A58E-0DF8D8D15DD0}" dt="2023-10-23T08:59:10.137" v="276" actId="26606"/>
          <ac:spMkLst>
            <pc:docMk/>
            <pc:sldMk cId="3029158600" sldId="266"/>
            <ac:spMk id="20" creationId="{C609E9FA-BDDE-45C4-8F5E-974D4208D2EA}"/>
          </ac:spMkLst>
        </pc:spChg>
        <pc:spChg chg="add">
          <ac:chgData name="Ія Пелех" userId="235b8121fc54d418" providerId="LiveId" clId="{1E84AD40-34CA-4EAB-A58E-0DF8D8D15DD0}" dt="2023-10-23T08:59:10.137" v="276" actId="26606"/>
          <ac:spMkLst>
            <pc:docMk/>
            <pc:sldMk cId="3029158600" sldId="266"/>
            <ac:spMk id="22" creationId="{7737E529-E43B-4948-B3C4-7F6B806FCCFD}"/>
          </ac:spMkLst>
        </pc:spChg>
        <pc:graphicFrameChg chg="add mod modGraphic">
          <ac:chgData name="Ія Пелех" userId="235b8121fc54d418" providerId="LiveId" clId="{1E84AD40-34CA-4EAB-A58E-0DF8D8D15DD0}" dt="2023-10-23T08:59:20.045" v="280" actId="14100"/>
          <ac:graphicFrameMkLst>
            <pc:docMk/>
            <pc:sldMk cId="3029158600" sldId="266"/>
            <ac:graphicFrameMk id="5" creationId="{C631443E-E6A4-4E31-2C7F-2C82D5CD3D1D}"/>
          </ac:graphicFrameMkLst>
        </pc:graphicFrameChg>
        <pc:cxnChg chg="add">
          <ac:chgData name="Ія Пелех" userId="235b8121fc54d418" providerId="LiveId" clId="{1E84AD40-34CA-4EAB-A58E-0DF8D8D15DD0}" dt="2023-10-23T08:59:10.137" v="276" actId="26606"/>
          <ac:cxnSpMkLst>
            <pc:docMk/>
            <pc:sldMk cId="3029158600" sldId="266"/>
            <ac:cxnSpMk id="18" creationId="{45549E29-E797-4A00-B030-3AB01640CFDC}"/>
          </ac:cxnSpMkLst>
        </pc:cxnChg>
      </pc:sldChg>
      <pc:sldChg chg="addSp modSp new mod setBg">
        <pc:chgData name="Ія Пелех" userId="235b8121fc54d418" providerId="LiveId" clId="{1E84AD40-34CA-4EAB-A58E-0DF8D8D15DD0}" dt="2023-10-23T08:56:25.261" v="242" actId="122"/>
        <pc:sldMkLst>
          <pc:docMk/>
          <pc:sldMk cId="1285492832" sldId="267"/>
        </pc:sldMkLst>
        <pc:spChg chg="mod">
          <ac:chgData name="Ія Пелех" userId="235b8121fc54d418" providerId="LiveId" clId="{1E84AD40-34CA-4EAB-A58E-0DF8D8D15DD0}" dt="2023-10-23T08:56:25.261" v="242" actId="122"/>
          <ac:spMkLst>
            <pc:docMk/>
            <pc:sldMk cId="1285492832" sldId="267"/>
            <ac:spMk id="2" creationId="{3833A26F-C91E-940E-1EEC-0310BA67FEB5}"/>
          </ac:spMkLst>
        </pc:spChg>
        <pc:spChg chg="mod">
          <ac:chgData name="Ія Пелех" userId="235b8121fc54d418" providerId="LiveId" clId="{1E84AD40-34CA-4EAB-A58E-0DF8D8D15DD0}" dt="2023-10-23T08:56:20.987" v="238" actId="14100"/>
          <ac:spMkLst>
            <pc:docMk/>
            <pc:sldMk cId="1285492832" sldId="267"/>
            <ac:spMk id="3" creationId="{8062D40E-3637-1283-0DE5-109484F65C38}"/>
          </ac:spMkLst>
        </pc:spChg>
        <pc:spChg chg="add">
          <ac:chgData name="Ія Пелех" userId="235b8121fc54d418" providerId="LiveId" clId="{1E84AD40-34CA-4EAB-A58E-0DF8D8D15DD0}" dt="2023-10-23T08:56:13.984" v="233" actId="26606"/>
          <ac:spMkLst>
            <pc:docMk/>
            <pc:sldMk cId="1285492832" sldId="267"/>
            <ac:spMk id="8" creationId="{3741B58E-3B65-4A01-A276-975AB2CF8A08}"/>
          </ac:spMkLst>
        </pc:spChg>
        <pc:spChg chg="add">
          <ac:chgData name="Ія Пелех" userId="235b8121fc54d418" providerId="LiveId" clId="{1E84AD40-34CA-4EAB-A58E-0DF8D8D15DD0}" dt="2023-10-23T08:56:13.984" v="233" actId="26606"/>
          <ac:spMkLst>
            <pc:docMk/>
            <pc:sldMk cId="1285492832" sldId="267"/>
            <ac:spMk id="10" creationId="{7AAC67C3-831B-4AB1-A259-DFB839CAFAFC}"/>
          </ac:spMkLst>
        </pc:spChg>
        <pc:spChg chg="add">
          <ac:chgData name="Ія Пелех" userId="235b8121fc54d418" providerId="LiveId" clId="{1E84AD40-34CA-4EAB-A58E-0DF8D8D15DD0}" dt="2023-10-23T08:56:13.984" v="233" actId="26606"/>
          <ac:spMkLst>
            <pc:docMk/>
            <pc:sldMk cId="1285492832" sldId="267"/>
            <ac:spMk id="12" creationId="{054B3F04-9EAC-45C0-B3CE-0387EEA10A0C}"/>
          </ac:spMkLst>
        </pc:spChg>
      </pc:sldChg>
      <pc:sldChg chg="new del">
        <pc:chgData name="Ія Пелех" userId="235b8121fc54d418" providerId="LiveId" clId="{1E84AD40-34CA-4EAB-A58E-0DF8D8D15DD0}" dt="2023-10-23T08:39:47.269" v="128" actId="47"/>
        <pc:sldMkLst>
          <pc:docMk/>
          <pc:sldMk cId="3692845699" sldId="268"/>
        </pc:sldMkLst>
      </pc:sldChg>
      <pc:sldChg chg="addSp delSp modSp new mod setBg">
        <pc:chgData name="Ія Пелех" userId="235b8121fc54d418" providerId="LiveId" clId="{1E84AD40-34CA-4EAB-A58E-0DF8D8D15DD0}" dt="2023-10-23T08:58:14.612" v="260" actId="1076"/>
        <pc:sldMkLst>
          <pc:docMk/>
          <pc:sldMk cId="2619296396" sldId="269"/>
        </pc:sldMkLst>
        <pc:spChg chg="mod">
          <ac:chgData name="Ія Пелех" userId="235b8121fc54d418" providerId="LiveId" clId="{1E84AD40-34CA-4EAB-A58E-0DF8D8D15DD0}" dt="2023-10-23T08:57:36.747" v="253" actId="26606"/>
          <ac:spMkLst>
            <pc:docMk/>
            <pc:sldMk cId="2619296396" sldId="269"/>
            <ac:spMk id="2" creationId="{AB450D57-A4E5-FA9A-6A1A-1FA7DFD49BEC}"/>
          </ac:spMkLst>
        </pc:spChg>
        <pc:spChg chg="del mod">
          <ac:chgData name="Ія Пелех" userId="235b8121fc54d418" providerId="LiveId" clId="{1E84AD40-34CA-4EAB-A58E-0DF8D8D15DD0}" dt="2023-10-23T08:57:36.747" v="253" actId="26606"/>
          <ac:spMkLst>
            <pc:docMk/>
            <pc:sldMk cId="2619296396" sldId="269"/>
            <ac:spMk id="3" creationId="{BCF5762B-B0DA-7C7B-0F04-C5338151F090}"/>
          </ac:spMkLst>
        </pc:spChg>
        <pc:spChg chg="add">
          <ac:chgData name="Ія Пелех" userId="235b8121fc54d418" providerId="LiveId" clId="{1E84AD40-34CA-4EAB-A58E-0DF8D8D15DD0}" dt="2023-10-23T08:57:36.747" v="253" actId="26606"/>
          <ac:spMkLst>
            <pc:docMk/>
            <pc:sldMk cId="2619296396" sldId="269"/>
            <ac:spMk id="9" creationId="{FB5993E2-C02B-4335-ABA5-D8EC465551E3}"/>
          </ac:spMkLst>
        </pc:spChg>
        <pc:spChg chg="add">
          <ac:chgData name="Ія Пелех" userId="235b8121fc54d418" providerId="LiveId" clId="{1E84AD40-34CA-4EAB-A58E-0DF8D8D15DD0}" dt="2023-10-23T08:57:36.747" v="253" actId="26606"/>
          <ac:spMkLst>
            <pc:docMk/>
            <pc:sldMk cId="2619296396" sldId="269"/>
            <ac:spMk id="11" creationId="{C0B801A2-5622-4BE8-9AD2-C337A2CD0022}"/>
          </ac:spMkLst>
        </pc:spChg>
        <pc:spChg chg="add">
          <ac:chgData name="Ія Пелех" userId="235b8121fc54d418" providerId="LiveId" clId="{1E84AD40-34CA-4EAB-A58E-0DF8D8D15DD0}" dt="2023-10-23T08:57:36.747" v="253" actId="26606"/>
          <ac:spMkLst>
            <pc:docMk/>
            <pc:sldMk cId="2619296396" sldId="269"/>
            <ac:spMk id="13" creationId="{B7AF614F-5BC3-4086-99F5-B87C5847A071}"/>
          </ac:spMkLst>
        </pc:spChg>
        <pc:graphicFrameChg chg="add mod">
          <ac:chgData name="Ія Пелех" userId="235b8121fc54d418" providerId="LiveId" clId="{1E84AD40-34CA-4EAB-A58E-0DF8D8D15DD0}" dt="2023-10-23T08:58:14.612" v="260" actId="1076"/>
          <ac:graphicFrameMkLst>
            <pc:docMk/>
            <pc:sldMk cId="2619296396" sldId="269"/>
            <ac:graphicFrameMk id="5" creationId="{483C2346-15DB-4504-01D1-217B38739A3B}"/>
          </ac:graphicFrameMkLst>
        </pc:graphicFrameChg>
      </pc:sldChg>
      <pc:sldChg chg="addSp delSp modSp new mod">
        <pc:chgData name="Ія Пелех" userId="235b8121fc54d418" providerId="LiveId" clId="{1E84AD40-34CA-4EAB-A58E-0DF8D8D15DD0}" dt="2023-10-23T09:08:04.294" v="332" actId="14100"/>
        <pc:sldMkLst>
          <pc:docMk/>
          <pc:sldMk cId="3857897965" sldId="270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3857897965" sldId="270"/>
            <ac:spMk id="2" creationId="{1A7B8A03-111C-F857-9AE7-E635165EDFD2}"/>
          </ac:spMkLst>
        </pc:spChg>
        <pc:spChg chg="del">
          <ac:chgData name="Ія Пелех" userId="235b8121fc54d418" providerId="LiveId" clId="{1E84AD40-34CA-4EAB-A58E-0DF8D8D15DD0}" dt="2023-10-23T08:40:16.758" v="137" actId="22"/>
          <ac:spMkLst>
            <pc:docMk/>
            <pc:sldMk cId="3857897965" sldId="270"/>
            <ac:spMk id="3" creationId="{1FC65F44-9602-E5F0-E76D-213DE988CF0C}"/>
          </ac:spMkLst>
        </pc:spChg>
        <pc:picChg chg="add mod ord">
          <ac:chgData name="Ія Пелех" userId="235b8121fc54d418" providerId="LiveId" clId="{1E84AD40-34CA-4EAB-A58E-0DF8D8D15DD0}" dt="2023-10-23T09:08:04.294" v="332" actId="14100"/>
          <ac:picMkLst>
            <pc:docMk/>
            <pc:sldMk cId="3857897965" sldId="270"/>
            <ac:picMk id="5" creationId="{1E43B5C1-ABC5-7A6D-442D-F578B0F998D8}"/>
          </ac:picMkLst>
        </pc:picChg>
      </pc:sldChg>
      <pc:sldChg chg="addSp delSp modSp new mod">
        <pc:chgData name="Ія Пелех" userId="235b8121fc54d418" providerId="LiveId" clId="{1E84AD40-34CA-4EAB-A58E-0DF8D8D15DD0}" dt="2023-10-23T09:09:03.925" v="338" actId="1076"/>
        <pc:sldMkLst>
          <pc:docMk/>
          <pc:sldMk cId="3886067809" sldId="271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3886067809" sldId="271"/>
            <ac:spMk id="2" creationId="{734ED16F-2858-367A-3A9A-9061A62CC3D9}"/>
          </ac:spMkLst>
        </pc:spChg>
        <pc:spChg chg="del">
          <ac:chgData name="Ія Пелех" userId="235b8121fc54d418" providerId="LiveId" clId="{1E84AD40-34CA-4EAB-A58E-0DF8D8D15DD0}" dt="2023-10-23T08:40:36.396" v="138" actId="22"/>
          <ac:spMkLst>
            <pc:docMk/>
            <pc:sldMk cId="3886067809" sldId="271"/>
            <ac:spMk id="3" creationId="{5ACAC417-ACC7-9E9B-5A6D-C01CA285ACA7}"/>
          </ac:spMkLst>
        </pc:spChg>
        <pc:picChg chg="add mod ord">
          <ac:chgData name="Ія Пелех" userId="235b8121fc54d418" providerId="LiveId" clId="{1E84AD40-34CA-4EAB-A58E-0DF8D8D15DD0}" dt="2023-10-23T09:09:03.925" v="338" actId="1076"/>
          <ac:picMkLst>
            <pc:docMk/>
            <pc:sldMk cId="3886067809" sldId="271"/>
            <ac:picMk id="5" creationId="{9C10F6CB-0DC9-D99D-E6A1-759C2604C303}"/>
          </ac:picMkLst>
        </pc:picChg>
      </pc:sldChg>
      <pc:sldChg chg="addSp delSp modSp new mod">
        <pc:chgData name="Ія Пелех" userId="235b8121fc54d418" providerId="LiveId" clId="{1E84AD40-34CA-4EAB-A58E-0DF8D8D15DD0}" dt="2023-10-23T09:09:22.547" v="344" actId="14100"/>
        <pc:sldMkLst>
          <pc:docMk/>
          <pc:sldMk cId="2000325276" sldId="272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2000325276" sldId="272"/>
            <ac:spMk id="2" creationId="{76767199-4732-731E-64C9-EEB08D687B28}"/>
          </ac:spMkLst>
        </pc:spChg>
        <pc:spChg chg="del">
          <ac:chgData name="Ія Пелех" userId="235b8121fc54d418" providerId="LiveId" clId="{1E84AD40-34CA-4EAB-A58E-0DF8D8D15DD0}" dt="2023-10-23T08:41:21.842" v="139" actId="22"/>
          <ac:spMkLst>
            <pc:docMk/>
            <pc:sldMk cId="2000325276" sldId="272"/>
            <ac:spMk id="3" creationId="{8F167B8A-062D-BD56-5E70-2BC61252103C}"/>
          </ac:spMkLst>
        </pc:spChg>
        <pc:picChg chg="add mod ord">
          <ac:chgData name="Ія Пелех" userId="235b8121fc54d418" providerId="LiveId" clId="{1E84AD40-34CA-4EAB-A58E-0DF8D8D15DD0}" dt="2023-10-23T09:09:22.547" v="344" actId="14100"/>
          <ac:picMkLst>
            <pc:docMk/>
            <pc:sldMk cId="2000325276" sldId="272"/>
            <ac:picMk id="5" creationId="{63EEEDB0-E1C3-3BF1-0040-2E61F788149D}"/>
          </ac:picMkLst>
        </pc:picChg>
      </pc:sldChg>
      <pc:sldChg chg="addSp delSp modSp new mod">
        <pc:chgData name="Ія Пелех" userId="235b8121fc54d418" providerId="LiveId" clId="{1E84AD40-34CA-4EAB-A58E-0DF8D8D15DD0}" dt="2023-10-23T09:09:34.284" v="347" actId="1076"/>
        <pc:sldMkLst>
          <pc:docMk/>
          <pc:sldMk cId="1701269165" sldId="273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1701269165" sldId="273"/>
            <ac:spMk id="2" creationId="{1008D01C-8D37-8589-70D0-D964A0CC19AE}"/>
          </ac:spMkLst>
        </pc:spChg>
        <pc:spChg chg="del">
          <ac:chgData name="Ія Пелех" userId="235b8121fc54d418" providerId="LiveId" clId="{1E84AD40-34CA-4EAB-A58E-0DF8D8D15DD0}" dt="2023-10-23T08:41:39.686" v="144" actId="22"/>
          <ac:spMkLst>
            <pc:docMk/>
            <pc:sldMk cId="1701269165" sldId="273"/>
            <ac:spMk id="3" creationId="{353C9A91-14D8-15C5-0CAC-F6013225E51E}"/>
          </ac:spMkLst>
        </pc:spChg>
        <pc:picChg chg="add mod ord">
          <ac:chgData name="Ія Пелех" userId="235b8121fc54d418" providerId="LiveId" clId="{1E84AD40-34CA-4EAB-A58E-0DF8D8D15DD0}" dt="2023-10-23T09:09:34.284" v="347" actId="1076"/>
          <ac:picMkLst>
            <pc:docMk/>
            <pc:sldMk cId="1701269165" sldId="273"/>
            <ac:picMk id="5" creationId="{B5E53CA6-EE59-2A71-713C-A152D9BE918E}"/>
          </ac:picMkLst>
        </pc:picChg>
      </pc:sldChg>
      <pc:sldChg chg="addSp delSp modSp new mod">
        <pc:chgData name="Ія Пелех" userId="235b8121fc54d418" providerId="LiveId" clId="{1E84AD40-34CA-4EAB-A58E-0DF8D8D15DD0}" dt="2023-10-23T09:14:12.723" v="386" actId="1076"/>
        <pc:sldMkLst>
          <pc:docMk/>
          <pc:sldMk cId="337959752" sldId="274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337959752" sldId="274"/>
            <ac:spMk id="2" creationId="{67F8FDB7-4873-4F7A-E7C2-3B89F999DE77}"/>
          </ac:spMkLst>
        </pc:spChg>
        <pc:spChg chg="del">
          <ac:chgData name="Ія Пелех" userId="235b8121fc54d418" providerId="LiveId" clId="{1E84AD40-34CA-4EAB-A58E-0DF8D8D15DD0}" dt="2023-10-23T08:43:13.357" v="149" actId="22"/>
          <ac:spMkLst>
            <pc:docMk/>
            <pc:sldMk cId="337959752" sldId="274"/>
            <ac:spMk id="3" creationId="{0EC8A5A9-0FAC-6394-B91D-543532E639E1}"/>
          </ac:spMkLst>
        </pc:spChg>
        <pc:picChg chg="add mod ord">
          <ac:chgData name="Ія Пелех" userId="235b8121fc54d418" providerId="LiveId" clId="{1E84AD40-34CA-4EAB-A58E-0DF8D8D15DD0}" dt="2023-10-23T09:14:12.723" v="386" actId="1076"/>
          <ac:picMkLst>
            <pc:docMk/>
            <pc:sldMk cId="337959752" sldId="274"/>
            <ac:picMk id="5" creationId="{E0BA6345-7355-547D-8B77-C9BE0E3DFE02}"/>
          </ac:picMkLst>
        </pc:picChg>
      </pc:sldChg>
      <pc:sldChg chg="addSp delSp modSp new mod">
        <pc:chgData name="Ія Пелех" userId="235b8121fc54d418" providerId="LiveId" clId="{1E84AD40-34CA-4EAB-A58E-0DF8D8D15DD0}" dt="2023-10-23T09:14:23.996" v="389" actId="1076"/>
        <pc:sldMkLst>
          <pc:docMk/>
          <pc:sldMk cId="1962568579" sldId="275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1962568579" sldId="275"/>
            <ac:spMk id="2" creationId="{9E65A8F1-3B6C-5275-2EDA-C71FFA04D643}"/>
          </ac:spMkLst>
        </pc:spChg>
        <pc:spChg chg="del">
          <ac:chgData name="Ія Пелех" userId="235b8121fc54d418" providerId="LiveId" clId="{1E84AD40-34CA-4EAB-A58E-0DF8D8D15DD0}" dt="2023-10-23T08:43:33.064" v="150" actId="22"/>
          <ac:spMkLst>
            <pc:docMk/>
            <pc:sldMk cId="1962568579" sldId="275"/>
            <ac:spMk id="3" creationId="{ED63F894-6A94-2DF9-5B2E-7C0142C13DE9}"/>
          </ac:spMkLst>
        </pc:spChg>
        <pc:picChg chg="add mod ord">
          <ac:chgData name="Ія Пелех" userId="235b8121fc54d418" providerId="LiveId" clId="{1E84AD40-34CA-4EAB-A58E-0DF8D8D15DD0}" dt="2023-10-23T09:14:23.996" v="389" actId="1076"/>
          <ac:picMkLst>
            <pc:docMk/>
            <pc:sldMk cId="1962568579" sldId="275"/>
            <ac:picMk id="5" creationId="{4AE8AF75-0830-3618-9A0B-83DD8A965B02}"/>
          </ac:picMkLst>
        </pc:picChg>
      </pc:sldChg>
      <pc:sldChg chg="addSp delSp modSp new mod">
        <pc:chgData name="Ія Пелех" userId="235b8121fc54d418" providerId="LiveId" clId="{1E84AD40-34CA-4EAB-A58E-0DF8D8D15DD0}" dt="2023-10-23T09:14:31.432" v="391" actId="14100"/>
        <pc:sldMkLst>
          <pc:docMk/>
          <pc:sldMk cId="3281087756" sldId="276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3281087756" sldId="276"/>
            <ac:spMk id="2" creationId="{827DD9AB-66A9-A4DE-1AFE-840B366FD21D}"/>
          </ac:spMkLst>
        </pc:spChg>
        <pc:spChg chg="del">
          <ac:chgData name="Ія Пелех" userId="235b8121fc54d418" providerId="LiveId" clId="{1E84AD40-34CA-4EAB-A58E-0DF8D8D15DD0}" dt="2023-10-23T08:43:46.608" v="151" actId="22"/>
          <ac:spMkLst>
            <pc:docMk/>
            <pc:sldMk cId="3281087756" sldId="276"/>
            <ac:spMk id="3" creationId="{EB7BD7AB-1A5D-8090-E3E6-D95962C3EDD2}"/>
          </ac:spMkLst>
        </pc:spChg>
        <pc:picChg chg="add mod ord">
          <ac:chgData name="Ія Пелех" userId="235b8121fc54d418" providerId="LiveId" clId="{1E84AD40-34CA-4EAB-A58E-0DF8D8D15DD0}" dt="2023-10-23T09:14:31.432" v="391" actId="14100"/>
          <ac:picMkLst>
            <pc:docMk/>
            <pc:sldMk cId="3281087756" sldId="276"/>
            <ac:picMk id="5" creationId="{601905FF-AAB9-1763-2A4C-70F599D22C43}"/>
          </ac:picMkLst>
        </pc:picChg>
      </pc:sldChg>
      <pc:sldChg chg="addSp delSp modSp new mod">
        <pc:chgData name="Ія Пелех" userId="235b8121fc54d418" providerId="LiveId" clId="{1E84AD40-34CA-4EAB-A58E-0DF8D8D15DD0}" dt="2023-10-23T09:14:40.060" v="394" actId="14100"/>
        <pc:sldMkLst>
          <pc:docMk/>
          <pc:sldMk cId="843559426" sldId="277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843559426" sldId="277"/>
            <ac:spMk id="2" creationId="{D1693DC6-52D9-C5EC-9573-1900E0A9CFEE}"/>
          </ac:spMkLst>
        </pc:spChg>
        <pc:spChg chg="del">
          <ac:chgData name="Ія Пелех" userId="235b8121fc54d418" providerId="LiveId" clId="{1E84AD40-34CA-4EAB-A58E-0DF8D8D15DD0}" dt="2023-10-23T08:44:07.968" v="156" actId="22"/>
          <ac:spMkLst>
            <pc:docMk/>
            <pc:sldMk cId="843559426" sldId="277"/>
            <ac:spMk id="3" creationId="{EA01F1CE-5079-8496-F1CD-D978F7553613}"/>
          </ac:spMkLst>
        </pc:spChg>
        <pc:picChg chg="add mod ord">
          <ac:chgData name="Ія Пелех" userId="235b8121fc54d418" providerId="LiveId" clId="{1E84AD40-34CA-4EAB-A58E-0DF8D8D15DD0}" dt="2023-10-23T09:14:40.060" v="394" actId="14100"/>
          <ac:picMkLst>
            <pc:docMk/>
            <pc:sldMk cId="843559426" sldId="277"/>
            <ac:picMk id="5" creationId="{BFD308F5-7146-164A-8809-A8D4E3C29217}"/>
          </ac:picMkLst>
        </pc:picChg>
      </pc:sldChg>
      <pc:sldChg chg="addSp delSp modSp new mod">
        <pc:chgData name="Ія Пелех" userId="235b8121fc54d418" providerId="LiveId" clId="{1E84AD40-34CA-4EAB-A58E-0DF8D8D15DD0}" dt="2023-10-23T09:14:49.842" v="397" actId="14100"/>
        <pc:sldMkLst>
          <pc:docMk/>
          <pc:sldMk cId="3459420473" sldId="278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3459420473" sldId="278"/>
            <ac:spMk id="2" creationId="{F6EB0678-89BC-41D9-85F4-8436A7375BCA}"/>
          </ac:spMkLst>
        </pc:spChg>
        <pc:spChg chg="del">
          <ac:chgData name="Ія Пелех" userId="235b8121fc54d418" providerId="LiveId" clId="{1E84AD40-34CA-4EAB-A58E-0DF8D8D15DD0}" dt="2023-10-23T08:45:18.635" v="157" actId="22"/>
          <ac:spMkLst>
            <pc:docMk/>
            <pc:sldMk cId="3459420473" sldId="278"/>
            <ac:spMk id="3" creationId="{C8150F2B-814D-981B-0772-4A30C0BEEF9E}"/>
          </ac:spMkLst>
        </pc:spChg>
        <pc:picChg chg="add mod ord">
          <ac:chgData name="Ія Пелех" userId="235b8121fc54d418" providerId="LiveId" clId="{1E84AD40-34CA-4EAB-A58E-0DF8D8D15DD0}" dt="2023-10-23T09:14:49.842" v="397" actId="14100"/>
          <ac:picMkLst>
            <pc:docMk/>
            <pc:sldMk cId="3459420473" sldId="278"/>
            <ac:picMk id="5" creationId="{1E27B24D-4E83-2208-A71B-CAC7C7F3118A}"/>
          </ac:picMkLst>
        </pc:picChg>
      </pc:sldChg>
      <pc:sldChg chg="addSp delSp modSp new mod">
        <pc:chgData name="Ія Пелех" userId="235b8121fc54d418" providerId="LiveId" clId="{1E84AD40-34CA-4EAB-A58E-0DF8D8D15DD0}" dt="2023-10-23T09:15:00.289" v="400" actId="14100"/>
        <pc:sldMkLst>
          <pc:docMk/>
          <pc:sldMk cId="1267321359" sldId="279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1267321359" sldId="279"/>
            <ac:spMk id="2" creationId="{415B7CF2-01C1-383B-5011-5DD11B6BE80D}"/>
          </ac:spMkLst>
        </pc:spChg>
        <pc:spChg chg="del">
          <ac:chgData name="Ія Пелех" userId="235b8121fc54d418" providerId="LiveId" clId="{1E84AD40-34CA-4EAB-A58E-0DF8D8D15DD0}" dt="2023-10-23T08:45:53.914" v="158" actId="22"/>
          <ac:spMkLst>
            <pc:docMk/>
            <pc:sldMk cId="1267321359" sldId="279"/>
            <ac:spMk id="3" creationId="{67F47B3B-73FC-B682-037C-B17D41285864}"/>
          </ac:spMkLst>
        </pc:spChg>
        <pc:picChg chg="add mod ord">
          <ac:chgData name="Ія Пелех" userId="235b8121fc54d418" providerId="LiveId" clId="{1E84AD40-34CA-4EAB-A58E-0DF8D8D15DD0}" dt="2023-10-23T09:15:00.289" v="400" actId="14100"/>
          <ac:picMkLst>
            <pc:docMk/>
            <pc:sldMk cId="1267321359" sldId="279"/>
            <ac:picMk id="5" creationId="{49FED7BE-1EEF-2DD4-A563-4901228D9A55}"/>
          </ac:picMkLst>
        </pc:picChg>
      </pc:sldChg>
      <pc:sldChg chg="addSp delSp modSp new mod">
        <pc:chgData name="Ія Пелех" userId="235b8121fc54d418" providerId="LiveId" clId="{1E84AD40-34CA-4EAB-A58E-0DF8D8D15DD0}" dt="2023-10-23T09:15:09.337" v="403" actId="14100"/>
        <pc:sldMkLst>
          <pc:docMk/>
          <pc:sldMk cId="227274479" sldId="280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227274479" sldId="280"/>
            <ac:spMk id="2" creationId="{A479DD94-DC2A-1F45-0B38-956B458D881D}"/>
          </ac:spMkLst>
        </pc:spChg>
        <pc:spChg chg="del">
          <ac:chgData name="Ія Пелех" userId="235b8121fc54d418" providerId="LiveId" clId="{1E84AD40-34CA-4EAB-A58E-0DF8D8D15DD0}" dt="2023-10-23T08:46:07.460" v="159" actId="22"/>
          <ac:spMkLst>
            <pc:docMk/>
            <pc:sldMk cId="227274479" sldId="280"/>
            <ac:spMk id="3" creationId="{7DB5B205-EC5F-B762-74CF-5816BD2C3AAE}"/>
          </ac:spMkLst>
        </pc:spChg>
        <pc:picChg chg="add mod ord">
          <ac:chgData name="Ія Пелех" userId="235b8121fc54d418" providerId="LiveId" clId="{1E84AD40-34CA-4EAB-A58E-0DF8D8D15DD0}" dt="2023-10-23T09:15:09.337" v="403" actId="14100"/>
          <ac:picMkLst>
            <pc:docMk/>
            <pc:sldMk cId="227274479" sldId="280"/>
            <ac:picMk id="5" creationId="{CA70AA2E-58B4-BA23-616F-91F969CE4847}"/>
          </ac:picMkLst>
        </pc:picChg>
      </pc:sldChg>
      <pc:sldChg chg="addSp delSp modSp new mod">
        <pc:chgData name="Ія Пелех" userId="235b8121fc54d418" providerId="LiveId" clId="{1E84AD40-34CA-4EAB-A58E-0DF8D8D15DD0}" dt="2023-10-23T09:15:18.471" v="406" actId="14100"/>
        <pc:sldMkLst>
          <pc:docMk/>
          <pc:sldMk cId="2010969625" sldId="281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2010969625" sldId="281"/>
            <ac:spMk id="2" creationId="{7254B56E-A421-C1EA-1456-3F71E585D2D8}"/>
          </ac:spMkLst>
        </pc:spChg>
        <pc:spChg chg="del">
          <ac:chgData name="Ія Пелех" userId="235b8121fc54d418" providerId="LiveId" clId="{1E84AD40-34CA-4EAB-A58E-0DF8D8D15DD0}" dt="2023-10-23T08:46:32.453" v="162" actId="22"/>
          <ac:spMkLst>
            <pc:docMk/>
            <pc:sldMk cId="2010969625" sldId="281"/>
            <ac:spMk id="3" creationId="{2833C512-161E-485B-318F-A76F3DBC100C}"/>
          </ac:spMkLst>
        </pc:spChg>
        <pc:picChg chg="add mod ord">
          <ac:chgData name="Ія Пелех" userId="235b8121fc54d418" providerId="LiveId" clId="{1E84AD40-34CA-4EAB-A58E-0DF8D8D15DD0}" dt="2023-10-23T09:15:18.471" v="406" actId="14100"/>
          <ac:picMkLst>
            <pc:docMk/>
            <pc:sldMk cId="2010969625" sldId="281"/>
            <ac:picMk id="5" creationId="{6D26E4DB-5DCB-3733-C320-A4C48393FCE1}"/>
          </ac:picMkLst>
        </pc:picChg>
      </pc:sldChg>
      <pc:sldChg chg="addSp delSp modSp new mod">
        <pc:chgData name="Ія Пелех" userId="235b8121fc54d418" providerId="LiveId" clId="{1E84AD40-34CA-4EAB-A58E-0DF8D8D15DD0}" dt="2023-10-23T09:15:28.675" v="409" actId="14100"/>
        <pc:sldMkLst>
          <pc:docMk/>
          <pc:sldMk cId="2268569905" sldId="282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2268569905" sldId="282"/>
            <ac:spMk id="2" creationId="{F2D62C37-3001-12EF-BBF4-5361BB6C982C}"/>
          </ac:spMkLst>
        </pc:spChg>
        <pc:spChg chg="del">
          <ac:chgData name="Ія Пелех" userId="235b8121fc54d418" providerId="LiveId" clId="{1E84AD40-34CA-4EAB-A58E-0DF8D8D15DD0}" dt="2023-10-23T08:46:46.198" v="163" actId="22"/>
          <ac:spMkLst>
            <pc:docMk/>
            <pc:sldMk cId="2268569905" sldId="282"/>
            <ac:spMk id="3" creationId="{25E8F280-5A84-4792-1158-D1AECDC904F1}"/>
          </ac:spMkLst>
        </pc:spChg>
        <pc:picChg chg="add mod ord">
          <ac:chgData name="Ія Пелех" userId="235b8121fc54d418" providerId="LiveId" clId="{1E84AD40-34CA-4EAB-A58E-0DF8D8D15DD0}" dt="2023-10-23T09:15:28.675" v="409" actId="14100"/>
          <ac:picMkLst>
            <pc:docMk/>
            <pc:sldMk cId="2268569905" sldId="282"/>
            <ac:picMk id="5" creationId="{9DEDAFC5-BC50-4348-E61F-8722B3BBAD38}"/>
          </ac:picMkLst>
        </pc:picChg>
      </pc:sldChg>
      <pc:sldChg chg="addSp delSp modSp new mod">
        <pc:chgData name="Ія Пелех" userId="235b8121fc54d418" providerId="LiveId" clId="{1E84AD40-34CA-4EAB-A58E-0DF8D8D15DD0}" dt="2023-10-23T09:15:36.798" v="412" actId="14100"/>
        <pc:sldMkLst>
          <pc:docMk/>
          <pc:sldMk cId="2250253501" sldId="283"/>
        </pc:sldMkLst>
        <pc:spChg chg="mod">
          <ac:chgData name="Ія Пелех" userId="235b8121fc54d418" providerId="LiveId" clId="{1E84AD40-34CA-4EAB-A58E-0DF8D8D15DD0}" dt="2023-10-23T08:54:54.307" v="212"/>
          <ac:spMkLst>
            <pc:docMk/>
            <pc:sldMk cId="2250253501" sldId="283"/>
            <ac:spMk id="2" creationId="{97ED49DC-0E4D-0338-75B1-DF4D63F13047}"/>
          </ac:spMkLst>
        </pc:spChg>
        <pc:spChg chg="del">
          <ac:chgData name="Ія Пелех" userId="235b8121fc54d418" providerId="LiveId" clId="{1E84AD40-34CA-4EAB-A58E-0DF8D8D15DD0}" dt="2023-10-23T08:47:04.555" v="166" actId="22"/>
          <ac:spMkLst>
            <pc:docMk/>
            <pc:sldMk cId="2250253501" sldId="283"/>
            <ac:spMk id="3" creationId="{CACC06DF-7CE5-849C-8ED0-4EB8C5869EFD}"/>
          </ac:spMkLst>
        </pc:spChg>
        <pc:picChg chg="add mod ord">
          <ac:chgData name="Ія Пелех" userId="235b8121fc54d418" providerId="LiveId" clId="{1E84AD40-34CA-4EAB-A58E-0DF8D8D15DD0}" dt="2023-10-23T09:15:36.798" v="412" actId="14100"/>
          <ac:picMkLst>
            <pc:docMk/>
            <pc:sldMk cId="2250253501" sldId="283"/>
            <ac:picMk id="5" creationId="{AC74B0F4-DD3C-8E31-51F3-AE2ABA293081}"/>
          </ac:picMkLst>
        </pc:picChg>
      </pc:sldChg>
      <pc:sldChg chg="new del">
        <pc:chgData name="Ія Пелех" userId="235b8121fc54d418" providerId="LiveId" clId="{1E84AD40-34CA-4EAB-A58E-0DF8D8D15DD0}" dt="2023-10-23T08:53:23.113" v="167" actId="47"/>
        <pc:sldMkLst>
          <pc:docMk/>
          <pc:sldMk cId="4084112515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B87BC-B6A2-4DED-B4C7-E179BB7EE5A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2109D01-7CF6-47A0-B8F0-6197865053D5}">
      <dgm:prSet/>
      <dgm:spPr/>
      <dgm:t>
        <a:bodyPr/>
        <a:lstStyle/>
        <a:p>
          <a:r>
            <a:rPr lang="uk-UA" dirty="0"/>
            <a:t>Застосування МГП залежить від факту наявності збройного конфлікту (міжнародного або неміжнародного) незалежно від оголошення чи визнання стану війни </a:t>
          </a:r>
          <a:endParaRPr lang="en-US" dirty="0"/>
        </a:p>
      </dgm:t>
    </dgm:pt>
    <dgm:pt modelId="{9547E473-0F5A-4A12-887B-11B43ED31E2F}" type="parTrans" cxnId="{ADE19450-7C4A-44AB-BA8C-927225147978}">
      <dgm:prSet/>
      <dgm:spPr/>
      <dgm:t>
        <a:bodyPr/>
        <a:lstStyle/>
        <a:p>
          <a:endParaRPr lang="en-US"/>
        </a:p>
      </dgm:t>
    </dgm:pt>
    <dgm:pt modelId="{69CC0C0D-B99F-4CD7-9612-8D8BA56EE77C}" type="sibTrans" cxnId="{ADE19450-7C4A-44AB-BA8C-927225147978}">
      <dgm:prSet/>
      <dgm:spPr/>
      <dgm:t>
        <a:bodyPr/>
        <a:lstStyle/>
        <a:p>
          <a:endParaRPr lang="en-US"/>
        </a:p>
      </dgm:t>
    </dgm:pt>
    <dgm:pt modelId="{3DDC59F3-EAFC-4D05-A7FF-29F8C854FC99}">
      <dgm:prSet/>
      <dgm:spPr/>
      <dgm:t>
        <a:bodyPr/>
        <a:lstStyle/>
        <a:p>
          <a:r>
            <a:rPr lang="uk-UA"/>
            <a:t>МГП застосовується під час збройного конфлікту від його початку і до подолання всіх наслідків збройного конфлікту </a:t>
          </a:r>
          <a:endParaRPr lang="en-US"/>
        </a:p>
      </dgm:t>
    </dgm:pt>
    <dgm:pt modelId="{4F7E3065-16AA-4A10-B086-4EAC78782FE2}" type="parTrans" cxnId="{43F8ACE0-1446-4BA3-BC09-716078F65E3F}">
      <dgm:prSet/>
      <dgm:spPr/>
      <dgm:t>
        <a:bodyPr/>
        <a:lstStyle/>
        <a:p>
          <a:endParaRPr lang="en-US"/>
        </a:p>
      </dgm:t>
    </dgm:pt>
    <dgm:pt modelId="{9044A3A8-381C-44FA-A774-8DCB7D8398F9}" type="sibTrans" cxnId="{43F8ACE0-1446-4BA3-BC09-716078F65E3F}">
      <dgm:prSet/>
      <dgm:spPr/>
      <dgm:t>
        <a:bodyPr/>
        <a:lstStyle/>
        <a:p>
          <a:endParaRPr lang="en-US"/>
        </a:p>
      </dgm:t>
    </dgm:pt>
    <dgm:pt modelId="{C601651E-8CF5-4CE4-9865-D60F4967AC2F}">
      <dgm:prSet/>
      <dgm:spPr/>
      <dgm:t>
        <a:bodyPr/>
        <a:lstStyle/>
        <a:p>
          <a:r>
            <a:rPr lang="uk-UA"/>
            <a:t>МГП має на меті регулювати два блоки питань: захист жертв війни і застосування засобів та методів ведення війни </a:t>
          </a:r>
          <a:endParaRPr lang="en-US"/>
        </a:p>
      </dgm:t>
    </dgm:pt>
    <dgm:pt modelId="{9CA3F3EB-C5F5-46FC-87EA-941ECE229E8C}" type="parTrans" cxnId="{1495A66F-4649-4F36-9AAD-92D0CA2D8851}">
      <dgm:prSet/>
      <dgm:spPr/>
      <dgm:t>
        <a:bodyPr/>
        <a:lstStyle/>
        <a:p>
          <a:endParaRPr lang="en-US"/>
        </a:p>
      </dgm:t>
    </dgm:pt>
    <dgm:pt modelId="{0CC28FDE-9A55-48FD-94AB-38AF3B1A8572}" type="sibTrans" cxnId="{1495A66F-4649-4F36-9AAD-92D0CA2D8851}">
      <dgm:prSet/>
      <dgm:spPr/>
      <dgm:t>
        <a:bodyPr/>
        <a:lstStyle/>
        <a:p>
          <a:endParaRPr lang="en-US"/>
        </a:p>
      </dgm:t>
    </dgm:pt>
    <dgm:pt modelId="{3E880411-8C4F-4195-AC16-F750DD77D582}">
      <dgm:prSet/>
      <dgm:spPr/>
      <dgm:t>
        <a:bodyPr/>
        <a:lstStyle/>
        <a:p>
          <a:r>
            <a:rPr lang="uk-UA"/>
            <a:t>У мирний час більшість положень МГП не застосовуються (окрім зобов’язань щодо поширення знань про МГП) </a:t>
          </a:r>
          <a:endParaRPr lang="en-US"/>
        </a:p>
      </dgm:t>
    </dgm:pt>
    <dgm:pt modelId="{67822CA1-6AAE-4611-A5EC-39C3856BA530}" type="parTrans" cxnId="{8BD1C78D-2127-47C9-B994-E47499E3CCE8}">
      <dgm:prSet/>
      <dgm:spPr/>
      <dgm:t>
        <a:bodyPr/>
        <a:lstStyle/>
        <a:p>
          <a:endParaRPr lang="en-US"/>
        </a:p>
      </dgm:t>
    </dgm:pt>
    <dgm:pt modelId="{B58FF260-2AEC-404D-9197-3D17BAB2125B}" type="sibTrans" cxnId="{8BD1C78D-2127-47C9-B994-E47499E3CCE8}">
      <dgm:prSet/>
      <dgm:spPr/>
      <dgm:t>
        <a:bodyPr/>
        <a:lstStyle/>
        <a:p>
          <a:endParaRPr lang="en-US"/>
        </a:p>
      </dgm:t>
    </dgm:pt>
    <dgm:pt modelId="{4936682B-9BCE-43D4-800C-5D17C699F11A}">
      <dgm:prSet/>
      <dgm:spPr/>
      <dgm:t>
        <a:bodyPr/>
        <a:lstStyle/>
        <a:p>
          <a:r>
            <a:rPr lang="uk-UA"/>
            <a:t>МГП застосовується до всіх сторін збройного конфлікту незалежно від того, хто розпочав збройний конфлікт (хто є агресором, а хто жертвою) </a:t>
          </a:r>
          <a:endParaRPr lang="en-US"/>
        </a:p>
      </dgm:t>
    </dgm:pt>
    <dgm:pt modelId="{E13FA52D-B55C-4D0E-81A1-3ADBCCE7872A}" type="parTrans" cxnId="{E12FA806-78AC-4269-982E-4FCA87D8EFB4}">
      <dgm:prSet/>
      <dgm:spPr/>
      <dgm:t>
        <a:bodyPr/>
        <a:lstStyle/>
        <a:p>
          <a:endParaRPr lang="en-US"/>
        </a:p>
      </dgm:t>
    </dgm:pt>
    <dgm:pt modelId="{8C869CFD-2109-49FF-A172-85080B481874}" type="sibTrans" cxnId="{E12FA806-78AC-4269-982E-4FCA87D8EFB4}">
      <dgm:prSet/>
      <dgm:spPr/>
      <dgm:t>
        <a:bodyPr/>
        <a:lstStyle/>
        <a:p>
          <a:endParaRPr lang="en-US"/>
        </a:p>
      </dgm:t>
    </dgm:pt>
    <dgm:pt modelId="{2EFFB1DC-AD1F-46EB-B0E7-CB9E7AF35D6E}">
      <dgm:prSet/>
      <dgm:spPr/>
      <dgm:t>
        <a:bodyPr/>
        <a:lstStyle/>
        <a:p>
          <a:r>
            <a:rPr lang="uk-UA"/>
            <a:t>МГП не стосується питання агресії. Питання відповідальності за скоєння акту та злочину агресії регулюється іншими галузями сучасного міжнародного права (відповідно правом міжнародної відповідальності та міжнародним кримінальним правом). </a:t>
          </a:r>
          <a:endParaRPr lang="en-US"/>
        </a:p>
      </dgm:t>
    </dgm:pt>
    <dgm:pt modelId="{F18865CE-77F2-44B3-9FE0-4EF470993933}" type="parTrans" cxnId="{FC5982B7-61CB-4D4B-BF23-94DFE04E6259}">
      <dgm:prSet/>
      <dgm:spPr/>
      <dgm:t>
        <a:bodyPr/>
        <a:lstStyle/>
        <a:p>
          <a:endParaRPr lang="en-US"/>
        </a:p>
      </dgm:t>
    </dgm:pt>
    <dgm:pt modelId="{FE4C42FB-1186-4DA5-AB9C-6547AEA13891}" type="sibTrans" cxnId="{FC5982B7-61CB-4D4B-BF23-94DFE04E6259}">
      <dgm:prSet/>
      <dgm:spPr/>
      <dgm:t>
        <a:bodyPr/>
        <a:lstStyle/>
        <a:p>
          <a:endParaRPr lang="en-US"/>
        </a:p>
      </dgm:t>
    </dgm:pt>
    <dgm:pt modelId="{D396510A-1CFD-4B58-A731-02FAA058B62C}" type="pres">
      <dgm:prSet presAssocID="{591B87BC-B6A2-4DED-B4C7-E179BB7EE5AE}" presName="linear" presStyleCnt="0">
        <dgm:presLayoutVars>
          <dgm:animLvl val="lvl"/>
          <dgm:resizeHandles val="exact"/>
        </dgm:presLayoutVars>
      </dgm:prSet>
      <dgm:spPr/>
    </dgm:pt>
    <dgm:pt modelId="{C8323ADC-CB43-4B3D-B326-FFDCF571ADFA}" type="pres">
      <dgm:prSet presAssocID="{02109D01-7CF6-47A0-B8F0-6197865053D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F45FF78-A767-41ED-9D4B-BD341AFE67FE}" type="pres">
      <dgm:prSet presAssocID="{69CC0C0D-B99F-4CD7-9612-8D8BA56EE77C}" presName="spacer" presStyleCnt="0"/>
      <dgm:spPr/>
    </dgm:pt>
    <dgm:pt modelId="{BF476246-7B29-4664-882D-177520B5D79B}" type="pres">
      <dgm:prSet presAssocID="{3DDC59F3-EAFC-4D05-A7FF-29F8C854FC9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0970E91-DBAF-413F-802D-FB974C8A556A}" type="pres">
      <dgm:prSet presAssocID="{9044A3A8-381C-44FA-A774-8DCB7D8398F9}" presName="spacer" presStyleCnt="0"/>
      <dgm:spPr/>
    </dgm:pt>
    <dgm:pt modelId="{DC1D7BDB-8CBE-4721-9E85-FF6F0756C1DF}" type="pres">
      <dgm:prSet presAssocID="{C601651E-8CF5-4CE4-9865-D60F4967AC2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3051323-EF2B-46DE-BDA3-AF51139D54A0}" type="pres">
      <dgm:prSet presAssocID="{0CC28FDE-9A55-48FD-94AB-38AF3B1A8572}" presName="spacer" presStyleCnt="0"/>
      <dgm:spPr/>
    </dgm:pt>
    <dgm:pt modelId="{65B6E93C-EFAB-4BBB-88C5-AC3DDB1AD386}" type="pres">
      <dgm:prSet presAssocID="{3E880411-8C4F-4195-AC16-F750DD77D58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D6505F4-3298-4A51-BCA9-C6612FE66CBE}" type="pres">
      <dgm:prSet presAssocID="{B58FF260-2AEC-404D-9197-3D17BAB2125B}" presName="spacer" presStyleCnt="0"/>
      <dgm:spPr/>
    </dgm:pt>
    <dgm:pt modelId="{2A9D357B-AC32-4B36-9772-7BE1DA350E04}" type="pres">
      <dgm:prSet presAssocID="{4936682B-9BCE-43D4-800C-5D17C699F1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803D8B-2A21-46F7-BAEF-C755E5A9EE6B}" type="pres">
      <dgm:prSet presAssocID="{8C869CFD-2109-49FF-A172-85080B481874}" presName="spacer" presStyleCnt="0"/>
      <dgm:spPr/>
    </dgm:pt>
    <dgm:pt modelId="{CEB140F7-ECBE-4C94-8A09-5BC96530E060}" type="pres">
      <dgm:prSet presAssocID="{2EFFB1DC-AD1F-46EB-B0E7-CB9E7AF35D6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12FA806-78AC-4269-982E-4FCA87D8EFB4}" srcId="{591B87BC-B6A2-4DED-B4C7-E179BB7EE5AE}" destId="{4936682B-9BCE-43D4-800C-5D17C699F11A}" srcOrd="4" destOrd="0" parTransId="{E13FA52D-B55C-4D0E-81A1-3ADBCCE7872A}" sibTransId="{8C869CFD-2109-49FF-A172-85080B481874}"/>
    <dgm:cxn modelId="{5F14CD2C-452B-4F19-8207-85BCC398E91C}" type="presOf" srcId="{2EFFB1DC-AD1F-46EB-B0E7-CB9E7AF35D6E}" destId="{CEB140F7-ECBE-4C94-8A09-5BC96530E060}" srcOrd="0" destOrd="0" presId="urn:microsoft.com/office/officeart/2005/8/layout/vList2"/>
    <dgm:cxn modelId="{D9216236-E4A2-40C2-8365-5FE4C09253AF}" type="presOf" srcId="{3E880411-8C4F-4195-AC16-F750DD77D582}" destId="{65B6E93C-EFAB-4BBB-88C5-AC3DDB1AD386}" srcOrd="0" destOrd="0" presId="urn:microsoft.com/office/officeart/2005/8/layout/vList2"/>
    <dgm:cxn modelId="{A2766A63-4112-40D5-B042-BD22478F428D}" type="presOf" srcId="{C601651E-8CF5-4CE4-9865-D60F4967AC2F}" destId="{DC1D7BDB-8CBE-4721-9E85-FF6F0756C1DF}" srcOrd="0" destOrd="0" presId="urn:microsoft.com/office/officeart/2005/8/layout/vList2"/>
    <dgm:cxn modelId="{1495A66F-4649-4F36-9AAD-92D0CA2D8851}" srcId="{591B87BC-B6A2-4DED-B4C7-E179BB7EE5AE}" destId="{C601651E-8CF5-4CE4-9865-D60F4967AC2F}" srcOrd="2" destOrd="0" parTransId="{9CA3F3EB-C5F5-46FC-87EA-941ECE229E8C}" sibTransId="{0CC28FDE-9A55-48FD-94AB-38AF3B1A8572}"/>
    <dgm:cxn modelId="{ADE19450-7C4A-44AB-BA8C-927225147978}" srcId="{591B87BC-B6A2-4DED-B4C7-E179BB7EE5AE}" destId="{02109D01-7CF6-47A0-B8F0-6197865053D5}" srcOrd="0" destOrd="0" parTransId="{9547E473-0F5A-4A12-887B-11B43ED31E2F}" sibTransId="{69CC0C0D-B99F-4CD7-9612-8D8BA56EE77C}"/>
    <dgm:cxn modelId="{65BB9B51-CC98-463A-84D7-3EF50F3B79FA}" type="presOf" srcId="{3DDC59F3-EAFC-4D05-A7FF-29F8C854FC99}" destId="{BF476246-7B29-4664-882D-177520B5D79B}" srcOrd="0" destOrd="0" presId="urn:microsoft.com/office/officeart/2005/8/layout/vList2"/>
    <dgm:cxn modelId="{E1348B83-111E-4002-8D52-8AC3CC9EA2EA}" type="presOf" srcId="{591B87BC-B6A2-4DED-B4C7-E179BB7EE5AE}" destId="{D396510A-1CFD-4B58-A731-02FAA058B62C}" srcOrd="0" destOrd="0" presId="urn:microsoft.com/office/officeart/2005/8/layout/vList2"/>
    <dgm:cxn modelId="{8BD1C78D-2127-47C9-B994-E47499E3CCE8}" srcId="{591B87BC-B6A2-4DED-B4C7-E179BB7EE5AE}" destId="{3E880411-8C4F-4195-AC16-F750DD77D582}" srcOrd="3" destOrd="0" parTransId="{67822CA1-6AAE-4611-A5EC-39C3856BA530}" sibTransId="{B58FF260-2AEC-404D-9197-3D17BAB2125B}"/>
    <dgm:cxn modelId="{24144EA3-EEA6-4923-BA18-C9A60C2254AB}" type="presOf" srcId="{4936682B-9BCE-43D4-800C-5D17C699F11A}" destId="{2A9D357B-AC32-4B36-9772-7BE1DA350E04}" srcOrd="0" destOrd="0" presId="urn:microsoft.com/office/officeart/2005/8/layout/vList2"/>
    <dgm:cxn modelId="{FC5982B7-61CB-4D4B-BF23-94DFE04E6259}" srcId="{591B87BC-B6A2-4DED-B4C7-E179BB7EE5AE}" destId="{2EFFB1DC-AD1F-46EB-B0E7-CB9E7AF35D6E}" srcOrd="5" destOrd="0" parTransId="{F18865CE-77F2-44B3-9FE0-4EF470993933}" sibTransId="{FE4C42FB-1186-4DA5-AB9C-6547AEA13891}"/>
    <dgm:cxn modelId="{57DE42C9-D500-4EBF-AFE7-21A3300B5796}" type="presOf" srcId="{02109D01-7CF6-47A0-B8F0-6197865053D5}" destId="{C8323ADC-CB43-4B3D-B326-FFDCF571ADFA}" srcOrd="0" destOrd="0" presId="urn:microsoft.com/office/officeart/2005/8/layout/vList2"/>
    <dgm:cxn modelId="{43F8ACE0-1446-4BA3-BC09-716078F65E3F}" srcId="{591B87BC-B6A2-4DED-B4C7-E179BB7EE5AE}" destId="{3DDC59F3-EAFC-4D05-A7FF-29F8C854FC99}" srcOrd="1" destOrd="0" parTransId="{4F7E3065-16AA-4A10-B086-4EAC78782FE2}" sibTransId="{9044A3A8-381C-44FA-A774-8DCB7D8398F9}"/>
    <dgm:cxn modelId="{1D1550F0-6521-4847-9F49-EE370131BED5}" type="presParOf" srcId="{D396510A-1CFD-4B58-A731-02FAA058B62C}" destId="{C8323ADC-CB43-4B3D-B326-FFDCF571ADFA}" srcOrd="0" destOrd="0" presId="urn:microsoft.com/office/officeart/2005/8/layout/vList2"/>
    <dgm:cxn modelId="{2D9F8882-3982-44DD-A3AB-F148CCB66F3A}" type="presParOf" srcId="{D396510A-1CFD-4B58-A731-02FAA058B62C}" destId="{6F45FF78-A767-41ED-9D4B-BD341AFE67FE}" srcOrd="1" destOrd="0" presId="urn:microsoft.com/office/officeart/2005/8/layout/vList2"/>
    <dgm:cxn modelId="{2452EA2F-7434-44E0-BCA3-68E924D8629E}" type="presParOf" srcId="{D396510A-1CFD-4B58-A731-02FAA058B62C}" destId="{BF476246-7B29-4664-882D-177520B5D79B}" srcOrd="2" destOrd="0" presId="urn:microsoft.com/office/officeart/2005/8/layout/vList2"/>
    <dgm:cxn modelId="{29619AFE-CC8B-4DE8-9A51-939FE901ACAF}" type="presParOf" srcId="{D396510A-1CFD-4B58-A731-02FAA058B62C}" destId="{A0970E91-DBAF-413F-802D-FB974C8A556A}" srcOrd="3" destOrd="0" presId="urn:microsoft.com/office/officeart/2005/8/layout/vList2"/>
    <dgm:cxn modelId="{6A643E97-D258-403D-9216-7782C14DFBCE}" type="presParOf" srcId="{D396510A-1CFD-4B58-A731-02FAA058B62C}" destId="{DC1D7BDB-8CBE-4721-9E85-FF6F0756C1DF}" srcOrd="4" destOrd="0" presId="urn:microsoft.com/office/officeart/2005/8/layout/vList2"/>
    <dgm:cxn modelId="{7F7A9519-7EEB-4493-ABC0-D8B3D0656EBF}" type="presParOf" srcId="{D396510A-1CFD-4B58-A731-02FAA058B62C}" destId="{A3051323-EF2B-46DE-BDA3-AF51139D54A0}" srcOrd="5" destOrd="0" presId="urn:microsoft.com/office/officeart/2005/8/layout/vList2"/>
    <dgm:cxn modelId="{501004F9-E715-4282-ACBA-A34D2A3F31DD}" type="presParOf" srcId="{D396510A-1CFD-4B58-A731-02FAA058B62C}" destId="{65B6E93C-EFAB-4BBB-88C5-AC3DDB1AD386}" srcOrd="6" destOrd="0" presId="urn:microsoft.com/office/officeart/2005/8/layout/vList2"/>
    <dgm:cxn modelId="{51CE812C-C0A9-4ECA-9CBD-DF80A5712923}" type="presParOf" srcId="{D396510A-1CFD-4B58-A731-02FAA058B62C}" destId="{5D6505F4-3298-4A51-BCA9-C6612FE66CBE}" srcOrd="7" destOrd="0" presId="urn:microsoft.com/office/officeart/2005/8/layout/vList2"/>
    <dgm:cxn modelId="{A2A22EA3-BF4C-45A0-8B9F-2F11A38A0D92}" type="presParOf" srcId="{D396510A-1CFD-4B58-A731-02FAA058B62C}" destId="{2A9D357B-AC32-4B36-9772-7BE1DA350E04}" srcOrd="8" destOrd="0" presId="urn:microsoft.com/office/officeart/2005/8/layout/vList2"/>
    <dgm:cxn modelId="{3606B7E0-79F7-4BFE-BEDD-B1C941C714B4}" type="presParOf" srcId="{D396510A-1CFD-4B58-A731-02FAA058B62C}" destId="{E9803D8B-2A21-46F7-BAEF-C755E5A9EE6B}" srcOrd="9" destOrd="0" presId="urn:microsoft.com/office/officeart/2005/8/layout/vList2"/>
    <dgm:cxn modelId="{12EFC05A-BE3C-481B-8308-5F0F75F5A5E6}" type="presParOf" srcId="{D396510A-1CFD-4B58-A731-02FAA058B62C}" destId="{CEB140F7-ECBE-4C94-8A09-5BC96530E0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EF5D9-7312-4FCA-8BE3-02EFFDFA751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ADD340-B645-4B41-A0AE-7B85C20D62DD}">
      <dgm:prSet/>
      <dgm:spPr/>
      <dgm:t>
        <a:bodyPr/>
        <a:lstStyle/>
        <a:p>
          <a:pPr algn="just"/>
          <a:r>
            <a:rPr lang="uk-UA" b="1" i="1" dirty="0"/>
            <a:t>до всіх випадків оголошеної війни</a:t>
          </a:r>
          <a:r>
            <a:rPr lang="uk-UA" b="0" i="0" dirty="0"/>
            <a:t> чи </a:t>
          </a:r>
          <a:r>
            <a:rPr lang="uk-UA" b="1" i="1" dirty="0"/>
            <a:t>будь-якого іншого збройного конфлікту</a:t>
          </a:r>
          <a:r>
            <a:rPr lang="uk-UA" b="0" i="0" dirty="0"/>
            <a:t>, що може виникнути між двома чи більше сторонами</a:t>
          </a:r>
          <a:r>
            <a:rPr lang="uk-UA" b="1" i="1" dirty="0"/>
            <a:t>, навіть якщо одна з них не визнає стану війни</a:t>
          </a:r>
          <a:r>
            <a:rPr lang="uk-UA" b="0" i="0" dirty="0"/>
            <a:t>;</a:t>
          </a:r>
          <a:endParaRPr lang="en-US" dirty="0"/>
        </a:p>
      </dgm:t>
    </dgm:pt>
    <dgm:pt modelId="{6341D77E-3C40-4FC3-8CCA-3800F63C48DF}" type="parTrans" cxnId="{6EC1C9FC-5F4D-40B9-A3DF-99BBAF837066}">
      <dgm:prSet/>
      <dgm:spPr/>
      <dgm:t>
        <a:bodyPr/>
        <a:lstStyle/>
        <a:p>
          <a:endParaRPr lang="en-US"/>
        </a:p>
      </dgm:t>
    </dgm:pt>
    <dgm:pt modelId="{CF2ECBFC-457A-474C-8393-C9D4FCB696AC}" type="sibTrans" cxnId="{6EC1C9FC-5F4D-40B9-A3DF-99BBAF837066}">
      <dgm:prSet/>
      <dgm:spPr/>
      <dgm:t>
        <a:bodyPr/>
        <a:lstStyle/>
        <a:p>
          <a:endParaRPr lang="en-US"/>
        </a:p>
      </dgm:t>
    </dgm:pt>
    <dgm:pt modelId="{77120480-6D56-45AC-9535-B4009C4275B6}">
      <dgm:prSet/>
      <dgm:spPr/>
      <dgm:t>
        <a:bodyPr/>
        <a:lstStyle/>
        <a:p>
          <a:pPr algn="just"/>
          <a:r>
            <a:rPr lang="uk-UA" b="1" i="1" dirty="0"/>
            <a:t>до всіх випадків часткової або цілковитої окупації</a:t>
          </a:r>
          <a:r>
            <a:rPr lang="uk-UA" b="0" i="0" dirty="0"/>
            <a:t> сторони, навіть якщо ця окупація не натрапляє на жодний збройний спротив.</a:t>
          </a:r>
          <a:endParaRPr lang="en-US" dirty="0"/>
        </a:p>
      </dgm:t>
    </dgm:pt>
    <dgm:pt modelId="{68931D2C-A4C7-4824-B4E1-A30379D1C58B}" type="parTrans" cxnId="{9CAFF39B-CF15-497B-94C0-4FCE7F358E18}">
      <dgm:prSet/>
      <dgm:spPr/>
      <dgm:t>
        <a:bodyPr/>
        <a:lstStyle/>
        <a:p>
          <a:endParaRPr lang="en-US"/>
        </a:p>
      </dgm:t>
    </dgm:pt>
    <dgm:pt modelId="{140692CF-D5AC-470A-84F8-4867DBA379DF}" type="sibTrans" cxnId="{9CAFF39B-CF15-497B-94C0-4FCE7F358E18}">
      <dgm:prSet/>
      <dgm:spPr/>
      <dgm:t>
        <a:bodyPr/>
        <a:lstStyle/>
        <a:p>
          <a:endParaRPr lang="en-US"/>
        </a:p>
      </dgm:t>
    </dgm:pt>
    <dgm:pt modelId="{2833074B-A1D0-4086-83DD-5A3DF9694E8C}">
      <dgm:prSet/>
      <dgm:spPr/>
      <dgm:t>
        <a:bodyPr/>
        <a:lstStyle/>
        <a:p>
          <a:pPr algn="just"/>
          <a:r>
            <a:rPr lang="uk-UA" b="0" i="0" dirty="0"/>
            <a:t>На території сторін конфлікту застосування конвенцій припиняється після загального припинення бойових дій.</a:t>
          </a:r>
          <a:endParaRPr lang="en-US" dirty="0"/>
        </a:p>
      </dgm:t>
    </dgm:pt>
    <dgm:pt modelId="{ACBFFA47-2CE3-4700-9016-AE13B33CDF99}" type="parTrans" cxnId="{877876B7-4506-4AEB-BD10-5AA890D563CA}">
      <dgm:prSet/>
      <dgm:spPr/>
      <dgm:t>
        <a:bodyPr/>
        <a:lstStyle/>
        <a:p>
          <a:endParaRPr lang="en-US"/>
        </a:p>
      </dgm:t>
    </dgm:pt>
    <dgm:pt modelId="{9E1ECAF2-7C81-45DB-BBB6-A64BB320813A}" type="sibTrans" cxnId="{877876B7-4506-4AEB-BD10-5AA890D563CA}">
      <dgm:prSet/>
      <dgm:spPr/>
      <dgm:t>
        <a:bodyPr/>
        <a:lstStyle/>
        <a:p>
          <a:endParaRPr lang="en-US"/>
        </a:p>
      </dgm:t>
    </dgm:pt>
    <dgm:pt modelId="{DBBC5D96-A515-4345-AB0D-0FB65A8CED12}" type="pres">
      <dgm:prSet presAssocID="{A10EF5D9-7312-4FCA-8BE3-02EFFDFA751F}" presName="linear" presStyleCnt="0">
        <dgm:presLayoutVars>
          <dgm:animLvl val="lvl"/>
          <dgm:resizeHandles val="exact"/>
        </dgm:presLayoutVars>
      </dgm:prSet>
      <dgm:spPr/>
    </dgm:pt>
    <dgm:pt modelId="{73D1E9DC-50F6-4BA9-82A8-1846FB4B2CEE}" type="pres">
      <dgm:prSet presAssocID="{F2ADD340-B645-4B41-A0AE-7B85C20D62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6CA0B4-2206-4DCE-B74A-8EA88EBF47C5}" type="pres">
      <dgm:prSet presAssocID="{CF2ECBFC-457A-474C-8393-C9D4FCB696AC}" presName="spacer" presStyleCnt="0"/>
      <dgm:spPr/>
    </dgm:pt>
    <dgm:pt modelId="{99A17907-853C-479B-95AD-72698E08D244}" type="pres">
      <dgm:prSet presAssocID="{77120480-6D56-45AC-9535-B4009C4275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485D62-48BB-4ED7-B259-2AFD99D59862}" type="pres">
      <dgm:prSet presAssocID="{140692CF-D5AC-470A-84F8-4867DBA379DF}" presName="spacer" presStyleCnt="0"/>
      <dgm:spPr/>
    </dgm:pt>
    <dgm:pt modelId="{1D101FB8-2C5E-4029-B851-CC19F261F22F}" type="pres">
      <dgm:prSet presAssocID="{2833074B-A1D0-4086-83DD-5A3DF9694E8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DF3234-3C3C-4F9B-879F-03F1371A38AA}" type="presOf" srcId="{2833074B-A1D0-4086-83DD-5A3DF9694E8C}" destId="{1D101FB8-2C5E-4029-B851-CC19F261F22F}" srcOrd="0" destOrd="0" presId="urn:microsoft.com/office/officeart/2005/8/layout/vList2"/>
    <dgm:cxn modelId="{24D2A961-65AA-4AA8-9E9C-7F0D4D6FEEF8}" type="presOf" srcId="{77120480-6D56-45AC-9535-B4009C4275B6}" destId="{99A17907-853C-479B-95AD-72698E08D244}" srcOrd="0" destOrd="0" presId="urn:microsoft.com/office/officeart/2005/8/layout/vList2"/>
    <dgm:cxn modelId="{3D464442-838D-4CE3-8D49-EC3839097864}" type="presOf" srcId="{A10EF5D9-7312-4FCA-8BE3-02EFFDFA751F}" destId="{DBBC5D96-A515-4345-AB0D-0FB65A8CED12}" srcOrd="0" destOrd="0" presId="urn:microsoft.com/office/officeart/2005/8/layout/vList2"/>
    <dgm:cxn modelId="{9CF61B49-E05E-4681-9826-B45672D5144D}" type="presOf" srcId="{F2ADD340-B645-4B41-A0AE-7B85C20D62DD}" destId="{73D1E9DC-50F6-4BA9-82A8-1846FB4B2CEE}" srcOrd="0" destOrd="0" presId="urn:microsoft.com/office/officeart/2005/8/layout/vList2"/>
    <dgm:cxn modelId="{9CAFF39B-CF15-497B-94C0-4FCE7F358E18}" srcId="{A10EF5D9-7312-4FCA-8BE3-02EFFDFA751F}" destId="{77120480-6D56-45AC-9535-B4009C4275B6}" srcOrd="1" destOrd="0" parTransId="{68931D2C-A4C7-4824-B4E1-A30379D1C58B}" sibTransId="{140692CF-D5AC-470A-84F8-4867DBA379DF}"/>
    <dgm:cxn modelId="{877876B7-4506-4AEB-BD10-5AA890D563CA}" srcId="{A10EF5D9-7312-4FCA-8BE3-02EFFDFA751F}" destId="{2833074B-A1D0-4086-83DD-5A3DF9694E8C}" srcOrd="2" destOrd="0" parTransId="{ACBFFA47-2CE3-4700-9016-AE13B33CDF99}" sibTransId="{9E1ECAF2-7C81-45DB-BBB6-A64BB320813A}"/>
    <dgm:cxn modelId="{6EC1C9FC-5F4D-40B9-A3DF-99BBAF837066}" srcId="{A10EF5D9-7312-4FCA-8BE3-02EFFDFA751F}" destId="{F2ADD340-B645-4B41-A0AE-7B85C20D62DD}" srcOrd="0" destOrd="0" parTransId="{6341D77E-3C40-4FC3-8CCA-3800F63C48DF}" sibTransId="{CF2ECBFC-457A-474C-8393-C9D4FCB696AC}"/>
    <dgm:cxn modelId="{267B62A2-7425-46DD-9AAD-498C3BBF7A5A}" type="presParOf" srcId="{DBBC5D96-A515-4345-AB0D-0FB65A8CED12}" destId="{73D1E9DC-50F6-4BA9-82A8-1846FB4B2CEE}" srcOrd="0" destOrd="0" presId="urn:microsoft.com/office/officeart/2005/8/layout/vList2"/>
    <dgm:cxn modelId="{B2C2E5BD-CE6D-43EE-845A-E4481A30026F}" type="presParOf" srcId="{DBBC5D96-A515-4345-AB0D-0FB65A8CED12}" destId="{EE6CA0B4-2206-4DCE-B74A-8EA88EBF47C5}" srcOrd="1" destOrd="0" presId="urn:microsoft.com/office/officeart/2005/8/layout/vList2"/>
    <dgm:cxn modelId="{49BB84A2-A59E-422A-ADC1-EDA451600A9B}" type="presParOf" srcId="{DBBC5D96-A515-4345-AB0D-0FB65A8CED12}" destId="{99A17907-853C-479B-95AD-72698E08D244}" srcOrd="2" destOrd="0" presId="urn:microsoft.com/office/officeart/2005/8/layout/vList2"/>
    <dgm:cxn modelId="{B6786474-EBCD-4A72-A766-6ECF411FBDB1}" type="presParOf" srcId="{DBBC5D96-A515-4345-AB0D-0FB65A8CED12}" destId="{F4485D62-48BB-4ED7-B259-2AFD99D59862}" srcOrd="3" destOrd="0" presId="urn:microsoft.com/office/officeart/2005/8/layout/vList2"/>
    <dgm:cxn modelId="{26070C97-8779-46D5-95DE-7E0F91F85D98}" type="presParOf" srcId="{DBBC5D96-A515-4345-AB0D-0FB65A8CED12}" destId="{1D101FB8-2C5E-4029-B851-CC19F261F2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83BC3-A21E-499F-8C34-45879963DD07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5F6C0EE-CF8E-4CDA-A75C-FE4C92464ADF}">
      <dgm:prSet/>
      <dgm:spPr/>
      <dgm:t>
        <a:bodyPr/>
        <a:lstStyle/>
        <a:p>
          <a:r>
            <a:rPr lang="uk-UA" b="0" i="0"/>
            <a:t>Женевська конвенція (І) про поліпшення долі поранених і хворих у діючих арміях</a:t>
          </a:r>
          <a:endParaRPr lang="en-US"/>
        </a:p>
      </dgm:t>
    </dgm:pt>
    <dgm:pt modelId="{8C1D8B21-F72F-417F-87EA-CA85DE383CB6}" type="parTrans" cxnId="{AEE0A934-3F12-4863-B501-AF773A8E9CD1}">
      <dgm:prSet/>
      <dgm:spPr/>
      <dgm:t>
        <a:bodyPr/>
        <a:lstStyle/>
        <a:p>
          <a:endParaRPr lang="en-US"/>
        </a:p>
      </dgm:t>
    </dgm:pt>
    <dgm:pt modelId="{6A7E9A54-CFAE-404D-97E5-5C9402D844C8}" type="sibTrans" cxnId="{AEE0A934-3F12-4863-B501-AF773A8E9CD1}">
      <dgm:prSet/>
      <dgm:spPr/>
      <dgm:t>
        <a:bodyPr/>
        <a:lstStyle/>
        <a:p>
          <a:endParaRPr lang="en-US"/>
        </a:p>
      </dgm:t>
    </dgm:pt>
    <dgm:pt modelId="{5AF06EA4-E2A5-433C-B02B-F4E6ABF4DCFC}">
      <dgm:prSet/>
      <dgm:spPr/>
      <dgm:t>
        <a:bodyPr/>
        <a:lstStyle/>
        <a:p>
          <a:r>
            <a:rPr lang="uk-UA" b="0" i="0"/>
            <a:t>Женевська конвенція (ІІ) про поліпшення долі поранених, хворих і осіб, що зазнали корабельної аварії, зі складу збройних сил на морі</a:t>
          </a:r>
          <a:endParaRPr lang="en-US"/>
        </a:p>
      </dgm:t>
    </dgm:pt>
    <dgm:pt modelId="{786A9337-9032-42B6-B05F-8AD7389E912A}" type="parTrans" cxnId="{707AC30C-E41E-4E63-A57E-99BE5D1081D0}">
      <dgm:prSet/>
      <dgm:spPr/>
      <dgm:t>
        <a:bodyPr/>
        <a:lstStyle/>
        <a:p>
          <a:endParaRPr lang="en-US"/>
        </a:p>
      </dgm:t>
    </dgm:pt>
    <dgm:pt modelId="{17EE6915-5842-4B5D-BA5A-CB464AA9FE52}" type="sibTrans" cxnId="{707AC30C-E41E-4E63-A57E-99BE5D1081D0}">
      <dgm:prSet/>
      <dgm:spPr/>
      <dgm:t>
        <a:bodyPr/>
        <a:lstStyle/>
        <a:p>
          <a:endParaRPr lang="en-US"/>
        </a:p>
      </dgm:t>
    </dgm:pt>
    <dgm:pt modelId="{512780AF-EC04-40AB-B7FA-AB2C6D864D3B}">
      <dgm:prSet/>
      <dgm:spPr/>
      <dgm:t>
        <a:bodyPr/>
        <a:lstStyle/>
        <a:p>
          <a:r>
            <a:rPr lang="uk-UA" b="0" i="0"/>
            <a:t>Женевська конвенція (ІІІ) про поводження з військовополоненими</a:t>
          </a:r>
          <a:endParaRPr lang="en-US"/>
        </a:p>
      </dgm:t>
    </dgm:pt>
    <dgm:pt modelId="{02CC9D51-CF27-40A4-8529-AA588FFD5CFC}" type="parTrans" cxnId="{40F0598A-9763-47BE-ACCF-B74D8A528FA3}">
      <dgm:prSet/>
      <dgm:spPr/>
      <dgm:t>
        <a:bodyPr/>
        <a:lstStyle/>
        <a:p>
          <a:endParaRPr lang="en-US"/>
        </a:p>
      </dgm:t>
    </dgm:pt>
    <dgm:pt modelId="{D02C276A-6ACC-47CF-AF9E-AA2D84E74E49}" type="sibTrans" cxnId="{40F0598A-9763-47BE-ACCF-B74D8A528FA3}">
      <dgm:prSet/>
      <dgm:spPr/>
      <dgm:t>
        <a:bodyPr/>
        <a:lstStyle/>
        <a:p>
          <a:endParaRPr lang="en-US"/>
        </a:p>
      </dgm:t>
    </dgm:pt>
    <dgm:pt modelId="{646BA2E2-3CC9-49C6-95AB-E6F6BED5D10A}">
      <dgm:prSet/>
      <dgm:spPr/>
      <dgm:t>
        <a:bodyPr/>
        <a:lstStyle/>
        <a:p>
          <a:r>
            <a:rPr lang="uk-UA" b="0" i="0"/>
            <a:t>Женевська конвенція (І</a:t>
          </a:r>
          <a:r>
            <a:rPr lang="pl-PL" b="0" i="0"/>
            <a:t>V) </a:t>
          </a:r>
          <a:r>
            <a:rPr lang="uk-UA" b="0" i="0"/>
            <a:t>про захист цивільного населення під час війни</a:t>
          </a:r>
          <a:endParaRPr lang="en-US"/>
        </a:p>
      </dgm:t>
    </dgm:pt>
    <dgm:pt modelId="{BAF050AD-9E92-4534-B09A-03B47CACA737}" type="parTrans" cxnId="{0349BAF6-A52E-498B-B065-2F9C1BDB0F03}">
      <dgm:prSet/>
      <dgm:spPr/>
      <dgm:t>
        <a:bodyPr/>
        <a:lstStyle/>
        <a:p>
          <a:endParaRPr lang="en-US"/>
        </a:p>
      </dgm:t>
    </dgm:pt>
    <dgm:pt modelId="{AAACDBC6-729B-4455-B7D3-6160FE58359A}" type="sibTrans" cxnId="{0349BAF6-A52E-498B-B065-2F9C1BDB0F03}">
      <dgm:prSet/>
      <dgm:spPr/>
      <dgm:t>
        <a:bodyPr/>
        <a:lstStyle/>
        <a:p>
          <a:endParaRPr lang="en-US"/>
        </a:p>
      </dgm:t>
    </dgm:pt>
    <dgm:pt modelId="{F0FF0AF6-C620-4D2A-AEB2-4AB8E3BE919C}">
      <dgm:prSet/>
      <dgm:spPr/>
      <dgm:t>
        <a:bodyPr/>
        <a:lstStyle/>
        <a:p>
          <a:r>
            <a:rPr lang="uk-UA" b="0" i="0"/>
            <a:t>Додатковий протокол І, що стосується захисту жертв міжнародних збройних конфліктів; Додатковий протокол ІІ, що стосується захисту жертв збройних конфліктів неміжнародного характеру; Додатковий протокол ІІІ про введення додаткової відмітної емблеми</a:t>
          </a:r>
          <a:endParaRPr lang="en-US"/>
        </a:p>
      </dgm:t>
    </dgm:pt>
    <dgm:pt modelId="{84E89607-B2B3-427A-AEDA-2E399ECA5343}" type="parTrans" cxnId="{D50E8696-F496-4AE1-85D8-A9C9592E68CB}">
      <dgm:prSet/>
      <dgm:spPr/>
      <dgm:t>
        <a:bodyPr/>
        <a:lstStyle/>
        <a:p>
          <a:endParaRPr lang="en-US"/>
        </a:p>
      </dgm:t>
    </dgm:pt>
    <dgm:pt modelId="{53EE5CAB-9D9E-46B8-A0C7-214EDE739CF5}" type="sibTrans" cxnId="{D50E8696-F496-4AE1-85D8-A9C9592E68CB}">
      <dgm:prSet/>
      <dgm:spPr/>
      <dgm:t>
        <a:bodyPr/>
        <a:lstStyle/>
        <a:p>
          <a:endParaRPr lang="en-US"/>
        </a:p>
      </dgm:t>
    </dgm:pt>
    <dgm:pt modelId="{B4989A79-8D63-4C86-9A15-235E52E9120A}">
      <dgm:prSet/>
      <dgm:spPr/>
      <dgm:t>
        <a:bodyPr/>
        <a:lstStyle/>
        <a:p>
          <a:r>
            <a:rPr lang="uk-UA" b="0" i="0"/>
            <a:t>Гаазька конвенція про захист культурних цінностей у випадку збройного конфлікту і два Додаткових протоколи до неї</a:t>
          </a:r>
          <a:endParaRPr lang="en-US"/>
        </a:p>
      </dgm:t>
    </dgm:pt>
    <dgm:pt modelId="{535A5128-9AF0-43A0-B4F5-8F2B8967079E}" type="parTrans" cxnId="{46E9036B-AB8D-4EB2-B644-7575FBFA56A4}">
      <dgm:prSet/>
      <dgm:spPr/>
      <dgm:t>
        <a:bodyPr/>
        <a:lstStyle/>
        <a:p>
          <a:endParaRPr lang="en-US"/>
        </a:p>
      </dgm:t>
    </dgm:pt>
    <dgm:pt modelId="{78706DB5-9CD5-4D82-8B8B-178A5C6A98C9}" type="sibTrans" cxnId="{46E9036B-AB8D-4EB2-B644-7575FBFA56A4}">
      <dgm:prSet/>
      <dgm:spPr/>
      <dgm:t>
        <a:bodyPr/>
        <a:lstStyle/>
        <a:p>
          <a:endParaRPr lang="en-US"/>
        </a:p>
      </dgm:t>
    </dgm:pt>
    <dgm:pt modelId="{E47B03BC-61E6-4649-A19A-060DB3FFC890}">
      <dgm:prSet/>
      <dgm:spPr/>
      <dgm:t>
        <a:bodyPr/>
        <a:lstStyle/>
        <a:p>
          <a:r>
            <a:rPr lang="uk-UA" b="0" i="0"/>
            <a:t>Конвенція про заборону або обмеження використання конкретних видів звичайної зброї, які можуть вважатися такими, що наносять надмірні пошкодження або мають невибіркову дію</a:t>
          </a:r>
          <a:endParaRPr lang="en-US"/>
        </a:p>
      </dgm:t>
    </dgm:pt>
    <dgm:pt modelId="{A491E30B-6E1D-4E34-B95C-9B32C2C33DDC}" type="parTrans" cxnId="{5A101A8B-6B35-4C7E-AFF1-4FAF4C4AEF6B}">
      <dgm:prSet/>
      <dgm:spPr/>
      <dgm:t>
        <a:bodyPr/>
        <a:lstStyle/>
        <a:p>
          <a:endParaRPr lang="en-US"/>
        </a:p>
      </dgm:t>
    </dgm:pt>
    <dgm:pt modelId="{AF2C4285-90C8-439D-A472-78EABF194676}" type="sibTrans" cxnId="{5A101A8B-6B35-4C7E-AFF1-4FAF4C4AEF6B}">
      <dgm:prSet/>
      <dgm:spPr/>
      <dgm:t>
        <a:bodyPr/>
        <a:lstStyle/>
        <a:p>
          <a:endParaRPr lang="en-US"/>
        </a:p>
      </dgm:t>
    </dgm:pt>
    <dgm:pt modelId="{9D9E11D5-1F54-443A-8FE3-6A95AB7CA599}">
      <dgm:prSet/>
      <dgm:spPr/>
      <dgm:t>
        <a:bodyPr/>
        <a:lstStyle/>
        <a:p>
          <a:r>
            <a:rPr lang="uk-UA" b="0" i="0"/>
            <a:t>Конвенція про заборону використання касетних боєприпасів</a:t>
          </a:r>
          <a:endParaRPr lang="en-US"/>
        </a:p>
      </dgm:t>
    </dgm:pt>
    <dgm:pt modelId="{D43F7FED-1D24-47B5-83D9-A911C49BA7C6}" type="parTrans" cxnId="{633CF94A-0969-400D-B625-A92B5387B26C}">
      <dgm:prSet/>
      <dgm:spPr/>
      <dgm:t>
        <a:bodyPr/>
        <a:lstStyle/>
        <a:p>
          <a:endParaRPr lang="en-US"/>
        </a:p>
      </dgm:t>
    </dgm:pt>
    <dgm:pt modelId="{A3A6E351-501F-48F3-A834-1186345CE078}" type="sibTrans" cxnId="{633CF94A-0969-400D-B625-A92B5387B26C}">
      <dgm:prSet/>
      <dgm:spPr/>
      <dgm:t>
        <a:bodyPr/>
        <a:lstStyle/>
        <a:p>
          <a:endParaRPr lang="en-US"/>
        </a:p>
      </dgm:t>
    </dgm:pt>
    <dgm:pt modelId="{4C05F2C6-B6C5-4544-B99A-1C0B9A838FC4}" type="pres">
      <dgm:prSet presAssocID="{EE383BC3-A21E-499F-8C34-45879963DD07}" presName="diagram" presStyleCnt="0">
        <dgm:presLayoutVars>
          <dgm:dir/>
          <dgm:resizeHandles val="exact"/>
        </dgm:presLayoutVars>
      </dgm:prSet>
      <dgm:spPr/>
    </dgm:pt>
    <dgm:pt modelId="{6D43CEEA-4ADA-4D24-A530-CA6E0558BB0C}" type="pres">
      <dgm:prSet presAssocID="{85F6C0EE-CF8E-4CDA-A75C-FE4C92464ADF}" presName="node" presStyleLbl="node1" presStyleIdx="0" presStyleCnt="8">
        <dgm:presLayoutVars>
          <dgm:bulletEnabled val="1"/>
        </dgm:presLayoutVars>
      </dgm:prSet>
      <dgm:spPr/>
    </dgm:pt>
    <dgm:pt modelId="{FAAD9E5D-CA51-4A24-87BB-3E4E8F7D88A0}" type="pres">
      <dgm:prSet presAssocID="{6A7E9A54-CFAE-404D-97E5-5C9402D844C8}" presName="sibTrans" presStyleCnt="0"/>
      <dgm:spPr/>
    </dgm:pt>
    <dgm:pt modelId="{F1E4413A-1970-4502-A718-BB9FD7818578}" type="pres">
      <dgm:prSet presAssocID="{5AF06EA4-E2A5-433C-B02B-F4E6ABF4DCFC}" presName="node" presStyleLbl="node1" presStyleIdx="1" presStyleCnt="8">
        <dgm:presLayoutVars>
          <dgm:bulletEnabled val="1"/>
        </dgm:presLayoutVars>
      </dgm:prSet>
      <dgm:spPr/>
    </dgm:pt>
    <dgm:pt modelId="{B43BDA8D-B83C-467B-A436-98943A99B871}" type="pres">
      <dgm:prSet presAssocID="{17EE6915-5842-4B5D-BA5A-CB464AA9FE52}" presName="sibTrans" presStyleCnt="0"/>
      <dgm:spPr/>
    </dgm:pt>
    <dgm:pt modelId="{EAA7B47F-D056-46A2-9F0E-F89F53726560}" type="pres">
      <dgm:prSet presAssocID="{512780AF-EC04-40AB-B7FA-AB2C6D864D3B}" presName="node" presStyleLbl="node1" presStyleIdx="2" presStyleCnt="8">
        <dgm:presLayoutVars>
          <dgm:bulletEnabled val="1"/>
        </dgm:presLayoutVars>
      </dgm:prSet>
      <dgm:spPr/>
    </dgm:pt>
    <dgm:pt modelId="{568EDFD6-D1F2-4EAB-88D7-7F66496AC906}" type="pres">
      <dgm:prSet presAssocID="{D02C276A-6ACC-47CF-AF9E-AA2D84E74E49}" presName="sibTrans" presStyleCnt="0"/>
      <dgm:spPr/>
    </dgm:pt>
    <dgm:pt modelId="{4A945EBE-696B-41E6-8854-B89B8EB25737}" type="pres">
      <dgm:prSet presAssocID="{646BA2E2-3CC9-49C6-95AB-E6F6BED5D10A}" presName="node" presStyleLbl="node1" presStyleIdx="3" presStyleCnt="8">
        <dgm:presLayoutVars>
          <dgm:bulletEnabled val="1"/>
        </dgm:presLayoutVars>
      </dgm:prSet>
      <dgm:spPr/>
    </dgm:pt>
    <dgm:pt modelId="{74149A53-7A2F-4E64-B228-99CBACA04691}" type="pres">
      <dgm:prSet presAssocID="{AAACDBC6-729B-4455-B7D3-6160FE58359A}" presName="sibTrans" presStyleCnt="0"/>
      <dgm:spPr/>
    </dgm:pt>
    <dgm:pt modelId="{1F8BCA26-A175-4D18-B953-C5EC49EE0390}" type="pres">
      <dgm:prSet presAssocID="{F0FF0AF6-C620-4D2A-AEB2-4AB8E3BE919C}" presName="node" presStyleLbl="node1" presStyleIdx="4" presStyleCnt="8">
        <dgm:presLayoutVars>
          <dgm:bulletEnabled val="1"/>
        </dgm:presLayoutVars>
      </dgm:prSet>
      <dgm:spPr/>
    </dgm:pt>
    <dgm:pt modelId="{0D5926F6-8496-444F-A971-F6EE7F71DED6}" type="pres">
      <dgm:prSet presAssocID="{53EE5CAB-9D9E-46B8-A0C7-214EDE739CF5}" presName="sibTrans" presStyleCnt="0"/>
      <dgm:spPr/>
    </dgm:pt>
    <dgm:pt modelId="{3587787A-BB39-4F57-8BE1-4952F453EF87}" type="pres">
      <dgm:prSet presAssocID="{B4989A79-8D63-4C86-9A15-235E52E9120A}" presName="node" presStyleLbl="node1" presStyleIdx="5" presStyleCnt="8">
        <dgm:presLayoutVars>
          <dgm:bulletEnabled val="1"/>
        </dgm:presLayoutVars>
      </dgm:prSet>
      <dgm:spPr/>
    </dgm:pt>
    <dgm:pt modelId="{A32D4043-F9F1-4AB7-872F-1E05BF1AFACF}" type="pres">
      <dgm:prSet presAssocID="{78706DB5-9CD5-4D82-8B8B-178A5C6A98C9}" presName="sibTrans" presStyleCnt="0"/>
      <dgm:spPr/>
    </dgm:pt>
    <dgm:pt modelId="{F2FCB772-6E4D-425E-9A1A-46ED52EF6D8B}" type="pres">
      <dgm:prSet presAssocID="{E47B03BC-61E6-4649-A19A-060DB3FFC890}" presName="node" presStyleLbl="node1" presStyleIdx="6" presStyleCnt="8">
        <dgm:presLayoutVars>
          <dgm:bulletEnabled val="1"/>
        </dgm:presLayoutVars>
      </dgm:prSet>
      <dgm:spPr/>
    </dgm:pt>
    <dgm:pt modelId="{0667346D-AF14-4830-AE7E-935C1A10B3FA}" type="pres">
      <dgm:prSet presAssocID="{AF2C4285-90C8-439D-A472-78EABF194676}" presName="sibTrans" presStyleCnt="0"/>
      <dgm:spPr/>
    </dgm:pt>
    <dgm:pt modelId="{89C6DE55-B989-4EAC-8711-F436653D1638}" type="pres">
      <dgm:prSet presAssocID="{9D9E11D5-1F54-443A-8FE3-6A95AB7CA599}" presName="node" presStyleLbl="node1" presStyleIdx="7" presStyleCnt="8">
        <dgm:presLayoutVars>
          <dgm:bulletEnabled val="1"/>
        </dgm:presLayoutVars>
      </dgm:prSet>
      <dgm:spPr/>
    </dgm:pt>
  </dgm:ptLst>
  <dgm:cxnLst>
    <dgm:cxn modelId="{06A3A100-8966-4AFA-8366-4BE076224B3D}" type="presOf" srcId="{646BA2E2-3CC9-49C6-95AB-E6F6BED5D10A}" destId="{4A945EBE-696B-41E6-8854-B89B8EB25737}" srcOrd="0" destOrd="0" presId="urn:microsoft.com/office/officeart/2005/8/layout/default"/>
    <dgm:cxn modelId="{707AC30C-E41E-4E63-A57E-99BE5D1081D0}" srcId="{EE383BC3-A21E-499F-8C34-45879963DD07}" destId="{5AF06EA4-E2A5-433C-B02B-F4E6ABF4DCFC}" srcOrd="1" destOrd="0" parTransId="{786A9337-9032-42B6-B05F-8AD7389E912A}" sibTransId="{17EE6915-5842-4B5D-BA5A-CB464AA9FE52}"/>
    <dgm:cxn modelId="{21DE1A19-35DE-4427-8A33-925C9ADFD820}" type="presOf" srcId="{5AF06EA4-E2A5-433C-B02B-F4E6ABF4DCFC}" destId="{F1E4413A-1970-4502-A718-BB9FD7818578}" srcOrd="0" destOrd="0" presId="urn:microsoft.com/office/officeart/2005/8/layout/default"/>
    <dgm:cxn modelId="{A675C72E-276B-4ACE-AD28-10F0D7B0D990}" type="presOf" srcId="{9D9E11D5-1F54-443A-8FE3-6A95AB7CA599}" destId="{89C6DE55-B989-4EAC-8711-F436653D1638}" srcOrd="0" destOrd="0" presId="urn:microsoft.com/office/officeart/2005/8/layout/default"/>
    <dgm:cxn modelId="{AEE0A934-3F12-4863-B501-AF773A8E9CD1}" srcId="{EE383BC3-A21E-499F-8C34-45879963DD07}" destId="{85F6C0EE-CF8E-4CDA-A75C-FE4C92464ADF}" srcOrd="0" destOrd="0" parTransId="{8C1D8B21-F72F-417F-87EA-CA85DE383CB6}" sibTransId="{6A7E9A54-CFAE-404D-97E5-5C9402D844C8}"/>
    <dgm:cxn modelId="{633CF94A-0969-400D-B625-A92B5387B26C}" srcId="{EE383BC3-A21E-499F-8C34-45879963DD07}" destId="{9D9E11D5-1F54-443A-8FE3-6A95AB7CA599}" srcOrd="7" destOrd="0" parTransId="{D43F7FED-1D24-47B5-83D9-A911C49BA7C6}" sibTransId="{A3A6E351-501F-48F3-A834-1186345CE078}"/>
    <dgm:cxn modelId="{46E9036B-AB8D-4EB2-B644-7575FBFA56A4}" srcId="{EE383BC3-A21E-499F-8C34-45879963DD07}" destId="{B4989A79-8D63-4C86-9A15-235E52E9120A}" srcOrd="5" destOrd="0" parTransId="{535A5128-9AF0-43A0-B4F5-8F2B8967079E}" sibTransId="{78706DB5-9CD5-4D82-8B8B-178A5C6A98C9}"/>
    <dgm:cxn modelId="{2AF8516C-F3F6-47F7-A3E2-469D3F6EAB59}" type="presOf" srcId="{EE383BC3-A21E-499F-8C34-45879963DD07}" destId="{4C05F2C6-B6C5-4544-B99A-1C0B9A838FC4}" srcOrd="0" destOrd="0" presId="urn:microsoft.com/office/officeart/2005/8/layout/default"/>
    <dgm:cxn modelId="{6CD76654-8A43-431B-8A65-09CE430E4F2D}" type="presOf" srcId="{85F6C0EE-CF8E-4CDA-A75C-FE4C92464ADF}" destId="{6D43CEEA-4ADA-4D24-A530-CA6E0558BB0C}" srcOrd="0" destOrd="0" presId="urn:microsoft.com/office/officeart/2005/8/layout/default"/>
    <dgm:cxn modelId="{90B76F7F-2E76-4E63-8F69-A168D6387450}" type="presOf" srcId="{E47B03BC-61E6-4649-A19A-060DB3FFC890}" destId="{F2FCB772-6E4D-425E-9A1A-46ED52EF6D8B}" srcOrd="0" destOrd="0" presId="urn:microsoft.com/office/officeart/2005/8/layout/default"/>
    <dgm:cxn modelId="{43686980-4111-4C9F-A0A8-0E33BCE76A70}" type="presOf" srcId="{F0FF0AF6-C620-4D2A-AEB2-4AB8E3BE919C}" destId="{1F8BCA26-A175-4D18-B953-C5EC49EE0390}" srcOrd="0" destOrd="0" presId="urn:microsoft.com/office/officeart/2005/8/layout/default"/>
    <dgm:cxn modelId="{40F0598A-9763-47BE-ACCF-B74D8A528FA3}" srcId="{EE383BC3-A21E-499F-8C34-45879963DD07}" destId="{512780AF-EC04-40AB-B7FA-AB2C6D864D3B}" srcOrd="2" destOrd="0" parTransId="{02CC9D51-CF27-40A4-8529-AA588FFD5CFC}" sibTransId="{D02C276A-6ACC-47CF-AF9E-AA2D84E74E49}"/>
    <dgm:cxn modelId="{5A101A8B-6B35-4C7E-AFF1-4FAF4C4AEF6B}" srcId="{EE383BC3-A21E-499F-8C34-45879963DD07}" destId="{E47B03BC-61E6-4649-A19A-060DB3FFC890}" srcOrd="6" destOrd="0" parTransId="{A491E30B-6E1D-4E34-B95C-9B32C2C33DDC}" sibTransId="{AF2C4285-90C8-439D-A472-78EABF194676}"/>
    <dgm:cxn modelId="{D50E8696-F496-4AE1-85D8-A9C9592E68CB}" srcId="{EE383BC3-A21E-499F-8C34-45879963DD07}" destId="{F0FF0AF6-C620-4D2A-AEB2-4AB8E3BE919C}" srcOrd="4" destOrd="0" parTransId="{84E89607-B2B3-427A-AEDA-2E399ECA5343}" sibTransId="{53EE5CAB-9D9E-46B8-A0C7-214EDE739CF5}"/>
    <dgm:cxn modelId="{DD4DB8CE-957E-4DFF-AE4C-C75164D16C6D}" type="presOf" srcId="{512780AF-EC04-40AB-B7FA-AB2C6D864D3B}" destId="{EAA7B47F-D056-46A2-9F0E-F89F53726560}" srcOrd="0" destOrd="0" presId="urn:microsoft.com/office/officeart/2005/8/layout/default"/>
    <dgm:cxn modelId="{40BA64DF-4867-4644-A862-E7A2CF820151}" type="presOf" srcId="{B4989A79-8D63-4C86-9A15-235E52E9120A}" destId="{3587787A-BB39-4F57-8BE1-4952F453EF87}" srcOrd="0" destOrd="0" presId="urn:microsoft.com/office/officeart/2005/8/layout/default"/>
    <dgm:cxn modelId="{0349BAF6-A52E-498B-B065-2F9C1BDB0F03}" srcId="{EE383BC3-A21E-499F-8C34-45879963DD07}" destId="{646BA2E2-3CC9-49C6-95AB-E6F6BED5D10A}" srcOrd="3" destOrd="0" parTransId="{BAF050AD-9E92-4534-B09A-03B47CACA737}" sibTransId="{AAACDBC6-729B-4455-B7D3-6160FE58359A}"/>
    <dgm:cxn modelId="{706527DF-BA10-444D-8845-B51574439F0F}" type="presParOf" srcId="{4C05F2C6-B6C5-4544-B99A-1C0B9A838FC4}" destId="{6D43CEEA-4ADA-4D24-A530-CA6E0558BB0C}" srcOrd="0" destOrd="0" presId="urn:microsoft.com/office/officeart/2005/8/layout/default"/>
    <dgm:cxn modelId="{00FED693-662D-410C-84BF-081051448929}" type="presParOf" srcId="{4C05F2C6-B6C5-4544-B99A-1C0B9A838FC4}" destId="{FAAD9E5D-CA51-4A24-87BB-3E4E8F7D88A0}" srcOrd="1" destOrd="0" presId="urn:microsoft.com/office/officeart/2005/8/layout/default"/>
    <dgm:cxn modelId="{C3C54A96-5770-4025-A8DE-8F2389F0F796}" type="presParOf" srcId="{4C05F2C6-B6C5-4544-B99A-1C0B9A838FC4}" destId="{F1E4413A-1970-4502-A718-BB9FD7818578}" srcOrd="2" destOrd="0" presId="urn:microsoft.com/office/officeart/2005/8/layout/default"/>
    <dgm:cxn modelId="{1AC9F44C-2477-49D7-B998-B1044742EBDB}" type="presParOf" srcId="{4C05F2C6-B6C5-4544-B99A-1C0B9A838FC4}" destId="{B43BDA8D-B83C-467B-A436-98943A99B871}" srcOrd="3" destOrd="0" presId="urn:microsoft.com/office/officeart/2005/8/layout/default"/>
    <dgm:cxn modelId="{46FFBB3D-1964-4B91-8C01-5C164F9B803B}" type="presParOf" srcId="{4C05F2C6-B6C5-4544-B99A-1C0B9A838FC4}" destId="{EAA7B47F-D056-46A2-9F0E-F89F53726560}" srcOrd="4" destOrd="0" presId="urn:microsoft.com/office/officeart/2005/8/layout/default"/>
    <dgm:cxn modelId="{61353036-E552-4FDA-AB12-CD8D3CD218A1}" type="presParOf" srcId="{4C05F2C6-B6C5-4544-B99A-1C0B9A838FC4}" destId="{568EDFD6-D1F2-4EAB-88D7-7F66496AC906}" srcOrd="5" destOrd="0" presId="urn:microsoft.com/office/officeart/2005/8/layout/default"/>
    <dgm:cxn modelId="{E9130AF6-6FEF-4BAC-A58B-EDB2128A2687}" type="presParOf" srcId="{4C05F2C6-B6C5-4544-B99A-1C0B9A838FC4}" destId="{4A945EBE-696B-41E6-8854-B89B8EB25737}" srcOrd="6" destOrd="0" presId="urn:microsoft.com/office/officeart/2005/8/layout/default"/>
    <dgm:cxn modelId="{5D07FD9F-8297-446C-931A-7D1ACC8069B3}" type="presParOf" srcId="{4C05F2C6-B6C5-4544-B99A-1C0B9A838FC4}" destId="{74149A53-7A2F-4E64-B228-99CBACA04691}" srcOrd="7" destOrd="0" presId="urn:microsoft.com/office/officeart/2005/8/layout/default"/>
    <dgm:cxn modelId="{011D51E5-57C4-4C5A-81E9-3351FCBDC199}" type="presParOf" srcId="{4C05F2C6-B6C5-4544-B99A-1C0B9A838FC4}" destId="{1F8BCA26-A175-4D18-B953-C5EC49EE0390}" srcOrd="8" destOrd="0" presId="urn:microsoft.com/office/officeart/2005/8/layout/default"/>
    <dgm:cxn modelId="{6D431B7E-A9D3-4F79-9516-816F0344C5C1}" type="presParOf" srcId="{4C05F2C6-B6C5-4544-B99A-1C0B9A838FC4}" destId="{0D5926F6-8496-444F-A971-F6EE7F71DED6}" srcOrd="9" destOrd="0" presId="urn:microsoft.com/office/officeart/2005/8/layout/default"/>
    <dgm:cxn modelId="{DC9A828F-C9FF-40D1-BBB1-1C5B3EA94650}" type="presParOf" srcId="{4C05F2C6-B6C5-4544-B99A-1C0B9A838FC4}" destId="{3587787A-BB39-4F57-8BE1-4952F453EF87}" srcOrd="10" destOrd="0" presId="urn:microsoft.com/office/officeart/2005/8/layout/default"/>
    <dgm:cxn modelId="{95CD02C0-32AF-4C2E-88CB-72D5D0990A89}" type="presParOf" srcId="{4C05F2C6-B6C5-4544-B99A-1C0B9A838FC4}" destId="{A32D4043-F9F1-4AB7-872F-1E05BF1AFACF}" srcOrd="11" destOrd="0" presId="urn:microsoft.com/office/officeart/2005/8/layout/default"/>
    <dgm:cxn modelId="{B79FAA38-B4E4-4C11-A55C-C912340BEF24}" type="presParOf" srcId="{4C05F2C6-B6C5-4544-B99A-1C0B9A838FC4}" destId="{F2FCB772-6E4D-425E-9A1A-46ED52EF6D8B}" srcOrd="12" destOrd="0" presId="urn:microsoft.com/office/officeart/2005/8/layout/default"/>
    <dgm:cxn modelId="{83C59E52-9233-4E7B-8844-F9CDB237C92D}" type="presParOf" srcId="{4C05F2C6-B6C5-4544-B99A-1C0B9A838FC4}" destId="{0667346D-AF14-4830-AE7E-935C1A10B3FA}" srcOrd="13" destOrd="0" presId="urn:microsoft.com/office/officeart/2005/8/layout/default"/>
    <dgm:cxn modelId="{460216FD-A8BE-490A-A9FE-1C9A5C536B7A}" type="presParOf" srcId="{4C05F2C6-B6C5-4544-B99A-1C0B9A838FC4}" destId="{89C6DE55-B989-4EAC-8711-F436653D163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2E5136-DF0B-402F-AC9C-C7B363AC6D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EB818A-6FDE-4FE1-A99C-C6D6C2D7DA79}">
      <dgm:prSet/>
      <dgm:spPr/>
      <dgm:t>
        <a:bodyPr/>
        <a:lstStyle/>
        <a:p>
          <a:pPr algn="just"/>
          <a:r>
            <a:rPr lang="uk-UA" b="0" i="0" dirty="0"/>
            <a:t>Міжнародно-правовий звичай – у разі універсальності він обов’язковий для всіх держав, всіх суб’єктів, у тому числі недержавних формувань – сторін збройного конфлікту. </a:t>
          </a:r>
          <a:endParaRPr lang="en-US" dirty="0"/>
        </a:p>
      </dgm:t>
    </dgm:pt>
    <dgm:pt modelId="{A4576DF5-5BA6-4D57-B006-8F3B7A20CE2A}" type="parTrans" cxnId="{C1605509-05C4-4B9E-B277-BE898E197EAF}">
      <dgm:prSet/>
      <dgm:spPr/>
      <dgm:t>
        <a:bodyPr/>
        <a:lstStyle/>
        <a:p>
          <a:endParaRPr lang="en-US"/>
        </a:p>
      </dgm:t>
    </dgm:pt>
    <dgm:pt modelId="{D34BEC13-A7EA-494E-88E1-869612C3E6C0}" type="sibTrans" cxnId="{C1605509-05C4-4B9E-B277-BE898E197EAF}">
      <dgm:prSet/>
      <dgm:spPr/>
      <dgm:t>
        <a:bodyPr/>
        <a:lstStyle/>
        <a:p>
          <a:endParaRPr lang="en-US"/>
        </a:p>
      </dgm:t>
    </dgm:pt>
    <dgm:pt modelId="{93D4A67E-2BC7-4E18-92B5-CBA7DBE9093E}">
      <dgm:prSet/>
      <dgm:spPr/>
      <dgm:t>
        <a:bodyPr/>
        <a:lstStyle/>
        <a:p>
          <a:pPr algn="just"/>
          <a:r>
            <a:rPr lang="uk-UA" b="1" dirty="0"/>
            <a:t>Звичаєві норми міжнародного права</a:t>
          </a:r>
          <a:r>
            <a:rPr lang="uk-UA" b="0" i="0" dirty="0"/>
            <a:t> не існують у чітко вираженій формі, вони не закріплені у письмовій формі.</a:t>
          </a:r>
          <a:endParaRPr lang="en-US" dirty="0"/>
        </a:p>
      </dgm:t>
    </dgm:pt>
    <dgm:pt modelId="{C9AC87EF-BFEE-480A-81FA-099C1DBF1A89}" type="parTrans" cxnId="{A8FA776A-AED2-4CCE-80EC-29A83820AB50}">
      <dgm:prSet/>
      <dgm:spPr/>
      <dgm:t>
        <a:bodyPr/>
        <a:lstStyle/>
        <a:p>
          <a:endParaRPr lang="en-US"/>
        </a:p>
      </dgm:t>
    </dgm:pt>
    <dgm:pt modelId="{D3E6011C-85F6-422D-AB9B-CF5F1573F65C}" type="sibTrans" cxnId="{A8FA776A-AED2-4CCE-80EC-29A83820AB50}">
      <dgm:prSet/>
      <dgm:spPr/>
      <dgm:t>
        <a:bodyPr/>
        <a:lstStyle/>
        <a:p>
          <a:endParaRPr lang="en-US"/>
        </a:p>
      </dgm:t>
    </dgm:pt>
    <dgm:pt modelId="{0581AF5C-7357-47F6-8083-D01AC9BB4E00}">
      <dgm:prSet/>
      <dgm:spPr/>
      <dgm:t>
        <a:bodyPr/>
        <a:lstStyle/>
        <a:p>
          <a:pPr algn="just"/>
          <a:r>
            <a:rPr lang="uk-UA" b="0" i="0" dirty="0"/>
            <a:t>Звичаєве міжнародне право складається з правил, які виходять із «загальної практики, прийнятої в якості закону» й існують незалежно від договірного  права. </a:t>
          </a:r>
          <a:endParaRPr lang="en-US" dirty="0"/>
        </a:p>
      </dgm:t>
    </dgm:pt>
    <dgm:pt modelId="{67952107-586D-45B4-8C5C-3F219F1CE010}" type="parTrans" cxnId="{6E2BF68D-DAA1-4BFA-BA12-F0064BFDB74E}">
      <dgm:prSet/>
      <dgm:spPr/>
      <dgm:t>
        <a:bodyPr/>
        <a:lstStyle/>
        <a:p>
          <a:endParaRPr lang="en-US"/>
        </a:p>
      </dgm:t>
    </dgm:pt>
    <dgm:pt modelId="{30EFEAC7-7979-4551-AD79-4C80217C8680}" type="sibTrans" cxnId="{6E2BF68D-DAA1-4BFA-BA12-F0064BFDB74E}">
      <dgm:prSet/>
      <dgm:spPr/>
      <dgm:t>
        <a:bodyPr/>
        <a:lstStyle/>
        <a:p>
          <a:endParaRPr lang="en-US"/>
        </a:p>
      </dgm:t>
    </dgm:pt>
    <dgm:pt modelId="{C0973DC1-14B4-461A-9847-0A8A730053E3}">
      <dgm:prSet/>
      <dgm:spPr/>
      <dgm:t>
        <a:bodyPr/>
        <a:lstStyle/>
        <a:p>
          <a:pPr algn="just"/>
          <a:r>
            <a:rPr lang="uk-UA" b="0" i="0" dirty="0"/>
            <a:t>Звичаї міжнародного гуманітарного права мають вирішальне значення у сучасних збройних конфліктах тому, що вони заповнюють прогалини, залишені договірним правом і, таким чином, зміцнюють захист, який забезпечується жертвам.</a:t>
          </a:r>
          <a:endParaRPr lang="en-US" dirty="0"/>
        </a:p>
      </dgm:t>
    </dgm:pt>
    <dgm:pt modelId="{A14F64B7-457C-448A-BC61-86019E049B5C}" type="parTrans" cxnId="{481584F5-A848-47E9-A5AF-275F404A5BED}">
      <dgm:prSet/>
      <dgm:spPr/>
      <dgm:t>
        <a:bodyPr/>
        <a:lstStyle/>
        <a:p>
          <a:endParaRPr lang="en-US"/>
        </a:p>
      </dgm:t>
    </dgm:pt>
    <dgm:pt modelId="{87799EA4-F2A1-49CE-BF29-D0D70CCC6FD3}" type="sibTrans" cxnId="{481584F5-A848-47E9-A5AF-275F404A5BED}">
      <dgm:prSet/>
      <dgm:spPr/>
      <dgm:t>
        <a:bodyPr/>
        <a:lstStyle/>
        <a:p>
          <a:endParaRPr lang="en-US"/>
        </a:p>
      </dgm:t>
    </dgm:pt>
    <dgm:pt modelId="{27F90075-05F5-4FED-A2B2-2763E09A5875}" type="pres">
      <dgm:prSet presAssocID="{072E5136-DF0B-402F-AC9C-C7B363AC6DA5}" presName="vert0" presStyleCnt="0">
        <dgm:presLayoutVars>
          <dgm:dir/>
          <dgm:animOne val="branch"/>
          <dgm:animLvl val="lvl"/>
        </dgm:presLayoutVars>
      </dgm:prSet>
      <dgm:spPr/>
    </dgm:pt>
    <dgm:pt modelId="{9BF96480-0A9D-4CB4-A328-2102598499DA}" type="pres">
      <dgm:prSet presAssocID="{27EB818A-6FDE-4FE1-A99C-C6D6C2D7DA79}" presName="thickLine" presStyleLbl="alignNode1" presStyleIdx="0" presStyleCnt="4"/>
      <dgm:spPr/>
    </dgm:pt>
    <dgm:pt modelId="{A3491EB4-FB7D-4C8E-835F-9D5D9EBE0B9D}" type="pres">
      <dgm:prSet presAssocID="{27EB818A-6FDE-4FE1-A99C-C6D6C2D7DA79}" presName="horz1" presStyleCnt="0"/>
      <dgm:spPr/>
    </dgm:pt>
    <dgm:pt modelId="{3DE38EE8-C22A-49EB-9740-E76076F2A696}" type="pres">
      <dgm:prSet presAssocID="{27EB818A-6FDE-4FE1-A99C-C6D6C2D7DA79}" presName="tx1" presStyleLbl="revTx" presStyleIdx="0" presStyleCnt="4"/>
      <dgm:spPr/>
    </dgm:pt>
    <dgm:pt modelId="{1A7BD9D7-94D6-42F5-844B-1977BEA1830D}" type="pres">
      <dgm:prSet presAssocID="{27EB818A-6FDE-4FE1-A99C-C6D6C2D7DA79}" presName="vert1" presStyleCnt="0"/>
      <dgm:spPr/>
    </dgm:pt>
    <dgm:pt modelId="{13060311-D1D7-4A7C-BE04-2C56C002E7B9}" type="pres">
      <dgm:prSet presAssocID="{93D4A67E-2BC7-4E18-92B5-CBA7DBE9093E}" presName="thickLine" presStyleLbl="alignNode1" presStyleIdx="1" presStyleCnt="4"/>
      <dgm:spPr/>
    </dgm:pt>
    <dgm:pt modelId="{BE5FDAC6-851A-440E-A1DF-E83BFA498374}" type="pres">
      <dgm:prSet presAssocID="{93D4A67E-2BC7-4E18-92B5-CBA7DBE9093E}" presName="horz1" presStyleCnt="0"/>
      <dgm:spPr/>
    </dgm:pt>
    <dgm:pt modelId="{AC920483-5EE1-4E19-BA44-20DD5D4F1E8F}" type="pres">
      <dgm:prSet presAssocID="{93D4A67E-2BC7-4E18-92B5-CBA7DBE9093E}" presName="tx1" presStyleLbl="revTx" presStyleIdx="1" presStyleCnt="4"/>
      <dgm:spPr/>
    </dgm:pt>
    <dgm:pt modelId="{122B552B-15B6-4819-81FB-285AECC8A8BA}" type="pres">
      <dgm:prSet presAssocID="{93D4A67E-2BC7-4E18-92B5-CBA7DBE9093E}" presName="vert1" presStyleCnt="0"/>
      <dgm:spPr/>
    </dgm:pt>
    <dgm:pt modelId="{86AD8000-EA82-4A22-8385-490EC263802A}" type="pres">
      <dgm:prSet presAssocID="{0581AF5C-7357-47F6-8083-D01AC9BB4E00}" presName="thickLine" presStyleLbl="alignNode1" presStyleIdx="2" presStyleCnt="4"/>
      <dgm:spPr/>
    </dgm:pt>
    <dgm:pt modelId="{71BBEF7E-584F-4A24-8DA1-3CE2D0894997}" type="pres">
      <dgm:prSet presAssocID="{0581AF5C-7357-47F6-8083-D01AC9BB4E00}" presName="horz1" presStyleCnt="0"/>
      <dgm:spPr/>
    </dgm:pt>
    <dgm:pt modelId="{54A0F16C-3B20-4907-A666-6C33F5C64242}" type="pres">
      <dgm:prSet presAssocID="{0581AF5C-7357-47F6-8083-D01AC9BB4E00}" presName="tx1" presStyleLbl="revTx" presStyleIdx="2" presStyleCnt="4"/>
      <dgm:spPr/>
    </dgm:pt>
    <dgm:pt modelId="{9498A236-71F0-4677-BE16-90C0DA1B7D10}" type="pres">
      <dgm:prSet presAssocID="{0581AF5C-7357-47F6-8083-D01AC9BB4E00}" presName="vert1" presStyleCnt="0"/>
      <dgm:spPr/>
    </dgm:pt>
    <dgm:pt modelId="{FFC9BDF2-C92F-4C2F-B951-1736DBA311A8}" type="pres">
      <dgm:prSet presAssocID="{C0973DC1-14B4-461A-9847-0A8A730053E3}" presName="thickLine" presStyleLbl="alignNode1" presStyleIdx="3" presStyleCnt="4"/>
      <dgm:spPr/>
    </dgm:pt>
    <dgm:pt modelId="{7D7A6D87-CDBF-4A73-9777-4C096A60F987}" type="pres">
      <dgm:prSet presAssocID="{C0973DC1-14B4-461A-9847-0A8A730053E3}" presName="horz1" presStyleCnt="0"/>
      <dgm:spPr/>
    </dgm:pt>
    <dgm:pt modelId="{DD2C08E0-75E5-404B-A0B1-2DB7CBFC3B12}" type="pres">
      <dgm:prSet presAssocID="{C0973DC1-14B4-461A-9847-0A8A730053E3}" presName="tx1" presStyleLbl="revTx" presStyleIdx="3" presStyleCnt="4"/>
      <dgm:spPr/>
    </dgm:pt>
    <dgm:pt modelId="{7FD314BA-B4DE-40E0-B44F-72E3E8768BAE}" type="pres">
      <dgm:prSet presAssocID="{C0973DC1-14B4-461A-9847-0A8A730053E3}" presName="vert1" presStyleCnt="0"/>
      <dgm:spPr/>
    </dgm:pt>
  </dgm:ptLst>
  <dgm:cxnLst>
    <dgm:cxn modelId="{C1605509-05C4-4B9E-B277-BE898E197EAF}" srcId="{072E5136-DF0B-402F-AC9C-C7B363AC6DA5}" destId="{27EB818A-6FDE-4FE1-A99C-C6D6C2D7DA79}" srcOrd="0" destOrd="0" parTransId="{A4576DF5-5BA6-4D57-B006-8F3B7A20CE2A}" sibTransId="{D34BEC13-A7EA-494E-88E1-869612C3E6C0}"/>
    <dgm:cxn modelId="{AB019328-8552-4617-8D49-6CEE94E573EF}" type="presOf" srcId="{93D4A67E-2BC7-4E18-92B5-CBA7DBE9093E}" destId="{AC920483-5EE1-4E19-BA44-20DD5D4F1E8F}" srcOrd="0" destOrd="0" presId="urn:microsoft.com/office/officeart/2008/layout/LinedList"/>
    <dgm:cxn modelId="{21CD112E-8409-4AE4-9411-C273807F7944}" type="presOf" srcId="{C0973DC1-14B4-461A-9847-0A8A730053E3}" destId="{DD2C08E0-75E5-404B-A0B1-2DB7CBFC3B12}" srcOrd="0" destOrd="0" presId="urn:microsoft.com/office/officeart/2008/layout/LinedList"/>
    <dgm:cxn modelId="{A8FA776A-AED2-4CCE-80EC-29A83820AB50}" srcId="{072E5136-DF0B-402F-AC9C-C7B363AC6DA5}" destId="{93D4A67E-2BC7-4E18-92B5-CBA7DBE9093E}" srcOrd="1" destOrd="0" parTransId="{C9AC87EF-BFEE-480A-81FA-099C1DBF1A89}" sibTransId="{D3E6011C-85F6-422D-AB9B-CF5F1573F65C}"/>
    <dgm:cxn modelId="{C59B764F-2D05-4EE3-9EAB-3E0C32FAB2BC}" type="presOf" srcId="{0581AF5C-7357-47F6-8083-D01AC9BB4E00}" destId="{54A0F16C-3B20-4907-A666-6C33F5C64242}" srcOrd="0" destOrd="0" presId="urn:microsoft.com/office/officeart/2008/layout/LinedList"/>
    <dgm:cxn modelId="{26FEA576-26B1-40DF-8730-2EDEB01A9258}" type="presOf" srcId="{072E5136-DF0B-402F-AC9C-C7B363AC6DA5}" destId="{27F90075-05F5-4FED-A2B2-2763E09A5875}" srcOrd="0" destOrd="0" presId="urn:microsoft.com/office/officeart/2008/layout/LinedList"/>
    <dgm:cxn modelId="{6E2BF68D-DAA1-4BFA-BA12-F0064BFDB74E}" srcId="{072E5136-DF0B-402F-AC9C-C7B363AC6DA5}" destId="{0581AF5C-7357-47F6-8083-D01AC9BB4E00}" srcOrd="2" destOrd="0" parTransId="{67952107-586D-45B4-8C5C-3F219F1CE010}" sibTransId="{30EFEAC7-7979-4551-AD79-4C80217C8680}"/>
    <dgm:cxn modelId="{8FB7AFD1-ABB5-4D70-8AA5-A9927B5B663C}" type="presOf" srcId="{27EB818A-6FDE-4FE1-A99C-C6D6C2D7DA79}" destId="{3DE38EE8-C22A-49EB-9740-E76076F2A696}" srcOrd="0" destOrd="0" presId="urn:microsoft.com/office/officeart/2008/layout/LinedList"/>
    <dgm:cxn modelId="{481584F5-A848-47E9-A5AF-275F404A5BED}" srcId="{072E5136-DF0B-402F-AC9C-C7B363AC6DA5}" destId="{C0973DC1-14B4-461A-9847-0A8A730053E3}" srcOrd="3" destOrd="0" parTransId="{A14F64B7-457C-448A-BC61-86019E049B5C}" sibTransId="{87799EA4-F2A1-49CE-BF29-D0D70CCC6FD3}"/>
    <dgm:cxn modelId="{9714743D-306D-4D7D-8169-BB1A76B19BEB}" type="presParOf" srcId="{27F90075-05F5-4FED-A2B2-2763E09A5875}" destId="{9BF96480-0A9D-4CB4-A328-2102598499DA}" srcOrd="0" destOrd="0" presId="urn:microsoft.com/office/officeart/2008/layout/LinedList"/>
    <dgm:cxn modelId="{CE13BD03-2FB5-4959-9304-CD6823580C77}" type="presParOf" srcId="{27F90075-05F5-4FED-A2B2-2763E09A5875}" destId="{A3491EB4-FB7D-4C8E-835F-9D5D9EBE0B9D}" srcOrd="1" destOrd="0" presId="urn:microsoft.com/office/officeart/2008/layout/LinedList"/>
    <dgm:cxn modelId="{1C611E94-E38D-4B8A-84AF-8B3C53C22C30}" type="presParOf" srcId="{A3491EB4-FB7D-4C8E-835F-9D5D9EBE0B9D}" destId="{3DE38EE8-C22A-49EB-9740-E76076F2A696}" srcOrd="0" destOrd="0" presId="urn:microsoft.com/office/officeart/2008/layout/LinedList"/>
    <dgm:cxn modelId="{3563F1F8-DF65-498C-A3CF-3CBE94D47D29}" type="presParOf" srcId="{A3491EB4-FB7D-4C8E-835F-9D5D9EBE0B9D}" destId="{1A7BD9D7-94D6-42F5-844B-1977BEA1830D}" srcOrd="1" destOrd="0" presId="urn:microsoft.com/office/officeart/2008/layout/LinedList"/>
    <dgm:cxn modelId="{84F00EDA-5E4F-4F2A-A79F-3BBF6F58BBB6}" type="presParOf" srcId="{27F90075-05F5-4FED-A2B2-2763E09A5875}" destId="{13060311-D1D7-4A7C-BE04-2C56C002E7B9}" srcOrd="2" destOrd="0" presId="urn:microsoft.com/office/officeart/2008/layout/LinedList"/>
    <dgm:cxn modelId="{4F9670ED-F442-40F5-889C-5F14C5CFEC47}" type="presParOf" srcId="{27F90075-05F5-4FED-A2B2-2763E09A5875}" destId="{BE5FDAC6-851A-440E-A1DF-E83BFA498374}" srcOrd="3" destOrd="0" presId="urn:microsoft.com/office/officeart/2008/layout/LinedList"/>
    <dgm:cxn modelId="{2C3DCE34-713F-4417-88B6-0670D6FCD384}" type="presParOf" srcId="{BE5FDAC6-851A-440E-A1DF-E83BFA498374}" destId="{AC920483-5EE1-4E19-BA44-20DD5D4F1E8F}" srcOrd="0" destOrd="0" presId="urn:microsoft.com/office/officeart/2008/layout/LinedList"/>
    <dgm:cxn modelId="{481851DF-56C3-4B59-8C0E-A28E7333B790}" type="presParOf" srcId="{BE5FDAC6-851A-440E-A1DF-E83BFA498374}" destId="{122B552B-15B6-4819-81FB-285AECC8A8BA}" srcOrd="1" destOrd="0" presId="urn:microsoft.com/office/officeart/2008/layout/LinedList"/>
    <dgm:cxn modelId="{5E44FC31-DDC4-4DA9-8E8D-D62AEDCA5A9F}" type="presParOf" srcId="{27F90075-05F5-4FED-A2B2-2763E09A5875}" destId="{86AD8000-EA82-4A22-8385-490EC263802A}" srcOrd="4" destOrd="0" presId="urn:microsoft.com/office/officeart/2008/layout/LinedList"/>
    <dgm:cxn modelId="{34A5FFAE-9A07-43C4-BDC8-3837EFC19C33}" type="presParOf" srcId="{27F90075-05F5-4FED-A2B2-2763E09A5875}" destId="{71BBEF7E-584F-4A24-8DA1-3CE2D0894997}" srcOrd="5" destOrd="0" presId="urn:microsoft.com/office/officeart/2008/layout/LinedList"/>
    <dgm:cxn modelId="{D6C7851D-448B-4281-B001-D5FE0C0D8206}" type="presParOf" srcId="{71BBEF7E-584F-4A24-8DA1-3CE2D0894997}" destId="{54A0F16C-3B20-4907-A666-6C33F5C64242}" srcOrd="0" destOrd="0" presId="urn:microsoft.com/office/officeart/2008/layout/LinedList"/>
    <dgm:cxn modelId="{5E57053C-DA10-4FD1-8949-4E51F8083D20}" type="presParOf" srcId="{71BBEF7E-584F-4A24-8DA1-3CE2D0894997}" destId="{9498A236-71F0-4677-BE16-90C0DA1B7D10}" srcOrd="1" destOrd="0" presId="urn:microsoft.com/office/officeart/2008/layout/LinedList"/>
    <dgm:cxn modelId="{6E2D2CAD-C9E8-4856-9CE8-A8EB069D2846}" type="presParOf" srcId="{27F90075-05F5-4FED-A2B2-2763E09A5875}" destId="{FFC9BDF2-C92F-4C2F-B951-1736DBA311A8}" srcOrd="6" destOrd="0" presId="urn:microsoft.com/office/officeart/2008/layout/LinedList"/>
    <dgm:cxn modelId="{9326CB69-6C10-4154-88D0-478A641977DD}" type="presParOf" srcId="{27F90075-05F5-4FED-A2B2-2763E09A5875}" destId="{7D7A6D87-CDBF-4A73-9777-4C096A60F987}" srcOrd="7" destOrd="0" presId="urn:microsoft.com/office/officeart/2008/layout/LinedList"/>
    <dgm:cxn modelId="{C031CD28-70C4-4EDB-BE0D-7F31C7AFF286}" type="presParOf" srcId="{7D7A6D87-CDBF-4A73-9777-4C096A60F987}" destId="{DD2C08E0-75E5-404B-A0B1-2DB7CBFC3B12}" srcOrd="0" destOrd="0" presId="urn:microsoft.com/office/officeart/2008/layout/LinedList"/>
    <dgm:cxn modelId="{1BD37B71-DFA8-4670-A6BC-67156D490BDF}" type="presParOf" srcId="{7D7A6D87-CDBF-4A73-9777-4C096A60F987}" destId="{7FD314BA-B4DE-40E0-B44F-72E3E8768B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60844A-93B0-4CC0-9005-295D16009AB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A5957F-37B7-4B3A-9F03-FA3E2C86C6A1}">
      <dgm:prSet/>
      <dgm:spPr/>
      <dgm:t>
        <a:bodyPr/>
        <a:lstStyle/>
        <a:p>
          <a:r>
            <a:rPr lang="uk-UA" b="0" i="0"/>
            <a:t>особи, які не беруть активної участі в бойових діях, у тому числі особи зі складу збройних сил, що склали зброю, а також із тими, хто </a:t>
          </a:r>
          <a:r>
            <a:rPr lang="pl-PL" b="0" i="1"/>
            <a:t>hors de combat</a:t>
          </a:r>
          <a:r>
            <a:rPr lang="pl-PL" b="0" i="0"/>
            <a:t> (</a:t>
          </a:r>
          <a:r>
            <a:rPr lang="uk-UA" b="0" i="0"/>
            <a:t>вийшли з ладу) унаслідок хвороби, поранення, затримання чи з будь-якої іншої причини;</a:t>
          </a:r>
          <a:endParaRPr lang="en-US"/>
        </a:p>
      </dgm:t>
    </dgm:pt>
    <dgm:pt modelId="{7877E3A0-3A1A-4A79-A521-DE4705835835}" type="parTrans" cxnId="{DAE22545-FA4E-48DF-9A4F-CD7F7A71A762}">
      <dgm:prSet/>
      <dgm:spPr/>
      <dgm:t>
        <a:bodyPr/>
        <a:lstStyle/>
        <a:p>
          <a:endParaRPr lang="en-US"/>
        </a:p>
      </dgm:t>
    </dgm:pt>
    <dgm:pt modelId="{0AE083B0-974E-465A-9642-9EF998A39BA7}" type="sibTrans" cxnId="{DAE22545-FA4E-48DF-9A4F-CD7F7A71A762}">
      <dgm:prSet/>
      <dgm:spPr/>
      <dgm:t>
        <a:bodyPr/>
        <a:lstStyle/>
        <a:p>
          <a:endParaRPr lang="en-US"/>
        </a:p>
      </dgm:t>
    </dgm:pt>
    <dgm:pt modelId="{D772A5E2-BB49-4A92-9801-7A37776F5A72}">
      <dgm:prSet/>
      <dgm:spPr/>
      <dgm:t>
        <a:bodyPr/>
        <a:lstStyle/>
        <a:p>
          <a:r>
            <a:rPr lang="uk-UA" b="0" i="0"/>
            <a:t>поранені та хворі, а також люди з інвалідністю; </a:t>
          </a:r>
          <a:endParaRPr lang="en-US"/>
        </a:p>
      </dgm:t>
    </dgm:pt>
    <dgm:pt modelId="{5D83D0A5-BCAA-4ACB-92D6-EDF3B482E81A}" type="parTrans" cxnId="{825B12A1-4D79-4DC1-979A-FA3431653B4F}">
      <dgm:prSet/>
      <dgm:spPr/>
      <dgm:t>
        <a:bodyPr/>
        <a:lstStyle/>
        <a:p>
          <a:endParaRPr lang="en-US"/>
        </a:p>
      </dgm:t>
    </dgm:pt>
    <dgm:pt modelId="{4C105299-4904-49D6-96E9-C48811BFEA0B}" type="sibTrans" cxnId="{825B12A1-4D79-4DC1-979A-FA3431653B4F}">
      <dgm:prSet/>
      <dgm:spPr/>
      <dgm:t>
        <a:bodyPr/>
        <a:lstStyle/>
        <a:p>
          <a:endParaRPr lang="en-US"/>
        </a:p>
      </dgm:t>
    </dgm:pt>
    <dgm:pt modelId="{E71146A7-7D7F-45A3-B3AA-D52A97B41A38}">
      <dgm:prSet/>
      <dgm:spPr/>
      <dgm:t>
        <a:bodyPr/>
        <a:lstStyle/>
        <a:p>
          <a:r>
            <a:rPr lang="uk-UA" b="0" i="0"/>
            <a:t>військовополонені;</a:t>
          </a:r>
          <a:endParaRPr lang="en-US"/>
        </a:p>
      </dgm:t>
    </dgm:pt>
    <dgm:pt modelId="{805795E9-0DD1-4B76-A4D4-692BBDE4428C}" type="parTrans" cxnId="{923B4639-8C6A-4366-AAD2-535AEBFC9643}">
      <dgm:prSet/>
      <dgm:spPr/>
      <dgm:t>
        <a:bodyPr/>
        <a:lstStyle/>
        <a:p>
          <a:endParaRPr lang="en-US"/>
        </a:p>
      </dgm:t>
    </dgm:pt>
    <dgm:pt modelId="{1F7538E4-3B60-4FF4-AA36-7E4D0E84FFC6}" type="sibTrans" cxnId="{923B4639-8C6A-4366-AAD2-535AEBFC9643}">
      <dgm:prSet/>
      <dgm:spPr/>
      <dgm:t>
        <a:bodyPr/>
        <a:lstStyle/>
        <a:p>
          <a:endParaRPr lang="en-US"/>
        </a:p>
      </dgm:t>
    </dgm:pt>
    <dgm:pt modelId="{01415934-D86F-43F7-8A90-892E1B9BFEBA}">
      <dgm:prSet/>
      <dgm:spPr/>
      <dgm:t>
        <a:bodyPr/>
        <a:lstStyle/>
        <a:p>
          <a:r>
            <a:rPr lang="uk-UA" b="0" i="0"/>
            <a:t>жінки та діти.</a:t>
          </a:r>
          <a:endParaRPr lang="en-US"/>
        </a:p>
      </dgm:t>
    </dgm:pt>
    <dgm:pt modelId="{5C5FC80A-872C-4914-88C1-02581B1A1C60}" type="parTrans" cxnId="{DCA3648F-FFB9-4C40-88E9-B2F432269E95}">
      <dgm:prSet/>
      <dgm:spPr/>
      <dgm:t>
        <a:bodyPr/>
        <a:lstStyle/>
        <a:p>
          <a:endParaRPr lang="en-US"/>
        </a:p>
      </dgm:t>
    </dgm:pt>
    <dgm:pt modelId="{99F59E40-D351-4DE7-9355-8A82118767B4}" type="sibTrans" cxnId="{DCA3648F-FFB9-4C40-88E9-B2F432269E95}">
      <dgm:prSet/>
      <dgm:spPr/>
      <dgm:t>
        <a:bodyPr/>
        <a:lstStyle/>
        <a:p>
          <a:endParaRPr lang="en-US"/>
        </a:p>
      </dgm:t>
    </dgm:pt>
    <dgm:pt modelId="{CA2061DA-3226-4656-9F37-835308BA4734}" type="pres">
      <dgm:prSet presAssocID="{4860844A-93B0-4CC0-9005-295D16009ABB}" presName="Name0" presStyleCnt="0">
        <dgm:presLayoutVars>
          <dgm:dir/>
          <dgm:animLvl val="lvl"/>
          <dgm:resizeHandles val="exact"/>
        </dgm:presLayoutVars>
      </dgm:prSet>
      <dgm:spPr/>
    </dgm:pt>
    <dgm:pt modelId="{02761F5E-9826-4AE0-8FE5-6DBC4228254F}" type="pres">
      <dgm:prSet presAssocID="{01415934-D86F-43F7-8A90-892E1B9BFEBA}" presName="boxAndChildren" presStyleCnt="0"/>
      <dgm:spPr/>
    </dgm:pt>
    <dgm:pt modelId="{93AF9669-17EC-4EC5-91D1-5B916E9822BE}" type="pres">
      <dgm:prSet presAssocID="{01415934-D86F-43F7-8A90-892E1B9BFEBA}" presName="parentTextBox" presStyleLbl="node1" presStyleIdx="0" presStyleCnt="4"/>
      <dgm:spPr/>
    </dgm:pt>
    <dgm:pt modelId="{A43DA286-7AE0-4DE9-B15F-A1534C8760EC}" type="pres">
      <dgm:prSet presAssocID="{1F7538E4-3B60-4FF4-AA36-7E4D0E84FFC6}" presName="sp" presStyleCnt="0"/>
      <dgm:spPr/>
    </dgm:pt>
    <dgm:pt modelId="{43B95B5C-6D4E-4705-A120-7FEA24C80293}" type="pres">
      <dgm:prSet presAssocID="{E71146A7-7D7F-45A3-B3AA-D52A97B41A38}" presName="arrowAndChildren" presStyleCnt="0"/>
      <dgm:spPr/>
    </dgm:pt>
    <dgm:pt modelId="{625F32A5-E691-49C8-BF7A-3D84786FB279}" type="pres">
      <dgm:prSet presAssocID="{E71146A7-7D7F-45A3-B3AA-D52A97B41A38}" presName="parentTextArrow" presStyleLbl="node1" presStyleIdx="1" presStyleCnt="4"/>
      <dgm:spPr/>
    </dgm:pt>
    <dgm:pt modelId="{A81A2988-9CFC-4346-9F94-196B60B3AE65}" type="pres">
      <dgm:prSet presAssocID="{4C105299-4904-49D6-96E9-C48811BFEA0B}" presName="sp" presStyleCnt="0"/>
      <dgm:spPr/>
    </dgm:pt>
    <dgm:pt modelId="{1F3D60FA-9E81-48F5-9D1E-AF3C936128D8}" type="pres">
      <dgm:prSet presAssocID="{D772A5E2-BB49-4A92-9801-7A37776F5A72}" presName="arrowAndChildren" presStyleCnt="0"/>
      <dgm:spPr/>
    </dgm:pt>
    <dgm:pt modelId="{15D65B12-F80A-470C-93B7-FF9AE2032B14}" type="pres">
      <dgm:prSet presAssocID="{D772A5E2-BB49-4A92-9801-7A37776F5A72}" presName="parentTextArrow" presStyleLbl="node1" presStyleIdx="2" presStyleCnt="4"/>
      <dgm:spPr/>
    </dgm:pt>
    <dgm:pt modelId="{4872E2B7-7037-4033-9A57-156576648484}" type="pres">
      <dgm:prSet presAssocID="{0AE083B0-974E-465A-9642-9EF998A39BA7}" presName="sp" presStyleCnt="0"/>
      <dgm:spPr/>
    </dgm:pt>
    <dgm:pt modelId="{E130601C-678A-420A-A123-35FB2F346C99}" type="pres">
      <dgm:prSet presAssocID="{F0A5957F-37B7-4B3A-9F03-FA3E2C86C6A1}" presName="arrowAndChildren" presStyleCnt="0"/>
      <dgm:spPr/>
    </dgm:pt>
    <dgm:pt modelId="{AC776CA3-5A4A-4989-8F1F-11747EA3D286}" type="pres">
      <dgm:prSet presAssocID="{F0A5957F-37B7-4B3A-9F03-FA3E2C86C6A1}" presName="parentTextArrow" presStyleLbl="node1" presStyleIdx="3" presStyleCnt="4"/>
      <dgm:spPr/>
    </dgm:pt>
  </dgm:ptLst>
  <dgm:cxnLst>
    <dgm:cxn modelId="{2FD4A90F-3478-4E2B-A417-5748E660C37D}" type="presOf" srcId="{01415934-D86F-43F7-8A90-892E1B9BFEBA}" destId="{93AF9669-17EC-4EC5-91D1-5B916E9822BE}" srcOrd="0" destOrd="0" presId="urn:microsoft.com/office/officeart/2005/8/layout/process4"/>
    <dgm:cxn modelId="{923B4639-8C6A-4366-AAD2-535AEBFC9643}" srcId="{4860844A-93B0-4CC0-9005-295D16009ABB}" destId="{E71146A7-7D7F-45A3-B3AA-D52A97B41A38}" srcOrd="2" destOrd="0" parTransId="{805795E9-0DD1-4B76-A4D4-692BBDE4428C}" sibTransId="{1F7538E4-3B60-4FF4-AA36-7E4D0E84FFC6}"/>
    <dgm:cxn modelId="{DAE22545-FA4E-48DF-9A4F-CD7F7A71A762}" srcId="{4860844A-93B0-4CC0-9005-295D16009ABB}" destId="{F0A5957F-37B7-4B3A-9F03-FA3E2C86C6A1}" srcOrd="0" destOrd="0" parTransId="{7877E3A0-3A1A-4A79-A521-DE4705835835}" sibTransId="{0AE083B0-974E-465A-9642-9EF998A39BA7}"/>
    <dgm:cxn modelId="{0D16DA4B-3B6F-4DFA-9001-C29C64F111B3}" type="presOf" srcId="{F0A5957F-37B7-4B3A-9F03-FA3E2C86C6A1}" destId="{AC776CA3-5A4A-4989-8F1F-11747EA3D286}" srcOrd="0" destOrd="0" presId="urn:microsoft.com/office/officeart/2005/8/layout/process4"/>
    <dgm:cxn modelId="{DCA3648F-FFB9-4C40-88E9-B2F432269E95}" srcId="{4860844A-93B0-4CC0-9005-295D16009ABB}" destId="{01415934-D86F-43F7-8A90-892E1B9BFEBA}" srcOrd="3" destOrd="0" parTransId="{5C5FC80A-872C-4914-88C1-02581B1A1C60}" sibTransId="{99F59E40-D351-4DE7-9355-8A82118767B4}"/>
    <dgm:cxn modelId="{825B12A1-4D79-4DC1-979A-FA3431653B4F}" srcId="{4860844A-93B0-4CC0-9005-295D16009ABB}" destId="{D772A5E2-BB49-4A92-9801-7A37776F5A72}" srcOrd="1" destOrd="0" parTransId="{5D83D0A5-BCAA-4ACB-92D6-EDF3B482E81A}" sibTransId="{4C105299-4904-49D6-96E9-C48811BFEA0B}"/>
    <dgm:cxn modelId="{7BDD41A8-4E96-49BA-8215-1E19F19A66C3}" type="presOf" srcId="{4860844A-93B0-4CC0-9005-295D16009ABB}" destId="{CA2061DA-3226-4656-9F37-835308BA4734}" srcOrd="0" destOrd="0" presId="urn:microsoft.com/office/officeart/2005/8/layout/process4"/>
    <dgm:cxn modelId="{4059A0B7-4409-492D-8C2F-FF231F45E3A8}" type="presOf" srcId="{E71146A7-7D7F-45A3-B3AA-D52A97B41A38}" destId="{625F32A5-E691-49C8-BF7A-3D84786FB279}" srcOrd="0" destOrd="0" presId="urn:microsoft.com/office/officeart/2005/8/layout/process4"/>
    <dgm:cxn modelId="{772247D1-F898-4FE1-813C-6D268EDB86DD}" type="presOf" srcId="{D772A5E2-BB49-4A92-9801-7A37776F5A72}" destId="{15D65B12-F80A-470C-93B7-FF9AE2032B14}" srcOrd="0" destOrd="0" presId="urn:microsoft.com/office/officeart/2005/8/layout/process4"/>
    <dgm:cxn modelId="{F4BA33D2-1E23-43DE-AF62-E70F0C27E4A0}" type="presParOf" srcId="{CA2061DA-3226-4656-9F37-835308BA4734}" destId="{02761F5E-9826-4AE0-8FE5-6DBC4228254F}" srcOrd="0" destOrd="0" presId="urn:microsoft.com/office/officeart/2005/8/layout/process4"/>
    <dgm:cxn modelId="{D1E12884-7A9D-4468-8678-E329637EF37E}" type="presParOf" srcId="{02761F5E-9826-4AE0-8FE5-6DBC4228254F}" destId="{93AF9669-17EC-4EC5-91D1-5B916E9822BE}" srcOrd="0" destOrd="0" presId="urn:microsoft.com/office/officeart/2005/8/layout/process4"/>
    <dgm:cxn modelId="{35AD2C63-493D-4A47-B025-A3115E29A607}" type="presParOf" srcId="{CA2061DA-3226-4656-9F37-835308BA4734}" destId="{A43DA286-7AE0-4DE9-B15F-A1534C8760EC}" srcOrd="1" destOrd="0" presId="urn:microsoft.com/office/officeart/2005/8/layout/process4"/>
    <dgm:cxn modelId="{DCA494F4-82A7-4B7C-A895-75908577DB20}" type="presParOf" srcId="{CA2061DA-3226-4656-9F37-835308BA4734}" destId="{43B95B5C-6D4E-4705-A120-7FEA24C80293}" srcOrd="2" destOrd="0" presId="urn:microsoft.com/office/officeart/2005/8/layout/process4"/>
    <dgm:cxn modelId="{68CF5C20-0B23-43C7-BE9E-DC19CBB1A92F}" type="presParOf" srcId="{43B95B5C-6D4E-4705-A120-7FEA24C80293}" destId="{625F32A5-E691-49C8-BF7A-3D84786FB279}" srcOrd="0" destOrd="0" presId="urn:microsoft.com/office/officeart/2005/8/layout/process4"/>
    <dgm:cxn modelId="{2C029401-6D8C-4385-B7F9-DC39DF0B1743}" type="presParOf" srcId="{CA2061DA-3226-4656-9F37-835308BA4734}" destId="{A81A2988-9CFC-4346-9F94-196B60B3AE65}" srcOrd="3" destOrd="0" presId="urn:microsoft.com/office/officeart/2005/8/layout/process4"/>
    <dgm:cxn modelId="{1AE461BD-632E-4587-B9E1-0A9A2455865C}" type="presParOf" srcId="{CA2061DA-3226-4656-9F37-835308BA4734}" destId="{1F3D60FA-9E81-48F5-9D1E-AF3C936128D8}" srcOrd="4" destOrd="0" presId="urn:microsoft.com/office/officeart/2005/8/layout/process4"/>
    <dgm:cxn modelId="{758C9FA3-DD9C-4DE1-8129-FADD3F12F5CF}" type="presParOf" srcId="{1F3D60FA-9E81-48F5-9D1E-AF3C936128D8}" destId="{15D65B12-F80A-470C-93B7-FF9AE2032B14}" srcOrd="0" destOrd="0" presId="urn:microsoft.com/office/officeart/2005/8/layout/process4"/>
    <dgm:cxn modelId="{BCEA1BA4-CE2C-4179-A88D-37E84C50C4F1}" type="presParOf" srcId="{CA2061DA-3226-4656-9F37-835308BA4734}" destId="{4872E2B7-7037-4033-9A57-156576648484}" srcOrd="5" destOrd="0" presId="urn:microsoft.com/office/officeart/2005/8/layout/process4"/>
    <dgm:cxn modelId="{F3F31E50-32AB-4C76-A792-4EC9D93CDD7A}" type="presParOf" srcId="{CA2061DA-3226-4656-9F37-835308BA4734}" destId="{E130601C-678A-420A-A123-35FB2F346C99}" srcOrd="6" destOrd="0" presId="urn:microsoft.com/office/officeart/2005/8/layout/process4"/>
    <dgm:cxn modelId="{DE87B384-800C-446A-B544-95195BE42716}" type="presParOf" srcId="{E130601C-678A-420A-A123-35FB2F346C99}" destId="{AC776CA3-5A4A-4989-8F1F-11747EA3D2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06CDE6-198E-49EC-BE7D-7CCB3CA0E710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DD6CB07-9179-468D-9E0E-2732470EE86E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uk-UA" b="0" i="0">
              <a:effectLst/>
              <a:latin typeface="Roboto" panose="02000000000000000000" pitchFamily="2" charset="0"/>
            </a:rPr>
            <a:t>захист цивільних осіб та тих, хто припинив брати участь у збройних діях (поранених та позбавлених волі осіб);</a:t>
          </a:r>
          <a:endParaRPr lang="uk-UA" dirty="0"/>
        </a:p>
      </dgm:t>
    </dgm:pt>
    <dgm:pt modelId="{07CA09B1-3671-44FF-B4FD-E7763AF97F61}" type="parTrans" cxnId="{DCCC9E96-AC4B-43F7-9629-D6B1DF4FD4EE}">
      <dgm:prSet/>
      <dgm:spPr/>
      <dgm:t>
        <a:bodyPr/>
        <a:lstStyle/>
        <a:p>
          <a:endParaRPr lang="uk-UA"/>
        </a:p>
      </dgm:t>
    </dgm:pt>
    <dgm:pt modelId="{9E4E537A-4C61-4F95-BFCD-8CABEBCA480B}" type="sibTrans" cxnId="{DCCC9E96-AC4B-43F7-9629-D6B1DF4FD4EE}">
      <dgm:prSet/>
      <dgm:spPr/>
      <dgm:t>
        <a:bodyPr/>
        <a:lstStyle/>
        <a:p>
          <a:endParaRPr lang="uk-UA"/>
        </a:p>
      </dgm:t>
    </dgm:pt>
    <dgm:pt modelId="{EFB07870-7E79-4107-A0B4-7196FE832000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uk-UA" b="0" i="0">
              <a:effectLst/>
              <a:latin typeface="Roboto" panose="02000000000000000000" pitchFamily="2" charset="0"/>
            </a:rPr>
            <a:t>регулювання засобів і способів ведення бойових дій.</a:t>
          </a:r>
          <a:endParaRPr lang="uk-UA" dirty="0"/>
        </a:p>
      </dgm:t>
    </dgm:pt>
    <dgm:pt modelId="{0AD7D8CB-839F-4A52-A273-1B6C863BCE84}" type="parTrans" cxnId="{AE8F2906-272D-43EC-A9E6-5B8D3519167F}">
      <dgm:prSet/>
      <dgm:spPr/>
      <dgm:t>
        <a:bodyPr/>
        <a:lstStyle/>
        <a:p>
          <a:endParaRPr lang="uk-UA"/>
        </a:p>
      </dgm:t>
    </dgm:pt>
    <dgm:pt modelId="{DAD7E09E-2817-463A-A7D1-CE9DD20F42C8}" type="sibTrans" cxnId="{AE8F2906-272D-43EC-A9E6-5B8D3519167F}">
      <dgm:prSet/>
      <dgm:spPr/>
      <dgm:t>
        <a:bodyPr/>
        <a:lstStyle/>
        <a:p>
          <a:endParaRPr lang="uk-UA"/>
        </a:p>
      </dgm:t>
    </dgm:pt>
    <dgm:pt modelId="{8E17A166-B9A6-4EC5-A742-ACA47685CDCD}" type="pres">
      <dgm:prSet presAssocID="{7306CDE6-198E-49EC-BE7D-7CCB3CA0E710}" presName="diagram" presStyleCnt="0">
        <dgm:presLayoutVars>
          <dgm:dir/>
          <dgm:resizeHandles val="exact"/>
        </dgm:presLayoutVars>
      </dgm:prSet>
      <dgm:spPr/>
    </dgm:pt>
    <dgm:pt modelId="{B8979533-6B9B-41C2-A486-BEF0A1C65FED}" type="pres">
      <dgm:prSet presAssocID="{DDD6CB07-9179-468D-9E0E-2732470EE86E}" presName="node" presStyleLbl="node1" presStyleIdx="0" presStyleCnt="2">
        <dgm:presLayoutVars>
          <dgm:bulletEnabled val="1"/>
        </dgm:presLayoutVars>
      </dgm:prSet>
      <dgm:spPr/>
    </dgm:pt>
    <dgm:pt modelId="{CBC26B14-E66F-46A6-9048-25B8D6B5B5E8}" type="pres">
      <dgm:prSet presAssocID="{9E4E537A-4C61-4F95-BFCD-8CABEBCA480B}" presName="sibTrans" presStyleCnt="0"/>
      <dgm:spPr/>
    </dgm:pt>
    <dgm:pt modelId="{DF0ED035-4BBD-401D-9B5E-C61CE4DC5D82}" type="pres">
      <dgm:prSet presAssocID="{EFB07870-7E79-4107-A0B4-7196FE832000}" presName="node" presStyleLbl="node1" presStyleIdx="1" presStyleCnt="2">
        <dgm:presLayoutVars>
          <dgm:bulletEnabled val="1"/>
        </dgm:presLayoutVars>
      </dgm:prSet>
      <dgm:spPr/>
    </dgm:pt>
  </dgm:ptLst>
  <dgm:cxnLst>
    <dgm:cxn modelId="{AE8F2906-272D-43EC-A9E6-5B8D3519167F}" srcId="{7306CDE6-198E-49EC-BE7D-7CCB3CA0E710}" destId="{EFB07870-7E79-4107-A0B4-7196FE832000}" srcOrd="1" destOrd="0" parTransId="{0AD7D8CB-839F-4A52-A273-1B6C863BCE84}" sibTransId="{DAD7E09E-2817-463A-A7D1-CE9DD20F42C8}"/>
    <dgm:cxn modelId="{3A005835-5B74-4627-AC20-CBBCFA1E7C88}" type="presOf" srcId="{DDD6CB07-9179-468D-9E0E-2732470EE86E}" destId="{B8979533-6B9B-41C2-A486-BEF0A1C65FED}" srcOrd="0" destOrd="0" presId="urn:microsoft.com/office/officeart/2005/8/layout/default"/>
    <dgm:cxn modelId="{B2171A81-2A0E-4E9C-B14A-2AEF349A5108}" type="presOf" srcId="{EFB07870-7E79-4107-A0B4-7196FE832000}" destId="{DF0ED035-4BBD-401D-9B5E-C61CE4DC5D82}" srcOrd="0" destOrd="0" presId="urn:microsoft.com/office/officeart/2005/8/layout/default"/>
    <dgm:cxn modelId="{DCCC9E96-AC4B-43F7-9629-D6B1DF4FD4EE}" srcId="{7306CDE6-198E-49EC-BE7D-7CCB3CA0E710}" destId="{DDD6CB07-9179-468D-9E0E-2732470EE86E}" srcOrd="0" destOrd="0" parTransId="{07CA09B1-3671-44FF-B4FD-E7763AF97F61}" sibTransId="{9E4E537A-4C61-4F95-BFCD-8CABEBCA480B}"/>
    <dgm:cxn modelId="{5EAF68C5-882E-4A6F-951E-CD7825581BCF}" type="presOf" srcId="{7306CDE6-198E-49EC-BE7D-7CCB3CA0E710}" destId="{8E17A166-B9A6-4EC5-A742-ACA47685CDCD}" srcOrd="0" destOrd="0" presId="urn:microsoft.com/office/officeart/2005/8/layout/default"/>
    <dgm:cxn modelId="{42E2D8D5-631A-4118-8BE0-52D550D6E6CF}" type="presParOf" srcId="{8E17A166-B9A6-4EC5-A742-ACA47685CDCD}" destId="{B8979533-6B9B-41C2-A486-BEF0A1C65FED}" srcOrd="0" destOrd="0" presId="urn:microsoft.com/office/officeart/2005/8/layout/default"/>
    <dgm:cxn modelId="{BAC66F11-E055-442D-B0E5-D2C66948B4C6}" type="presParOf" srcId="{8E17A166-B9A6-4EC5-A742-ACA47685CDCD}" destId="{CBC26B14-E66F-46A6-9048-25B8D6B5B5E8}" srcOrd="1" destOrd="0" presId="urn:microsoft.com/office/officeart/2005/8/layout/default"/>
    <dgm:cxn modelId="{F78BC631-C845-4466-87E3-78467AD5AC85}" type="presParOf" srcId="{8E17A166-B9A6-4EC5-A742-ACA47685CDCD}" destId="{DF0ED035-4BBD-401D-9B5E-C61CE4DC5D8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BFC999-E242-44E3-ADE3-8F649C01F383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5ACFE1-106D-431A-B356-F807F0F8B476}">
      <dgm:prSet/>
      <dgm:spPr/>
      <dgm:t>
        <a:bodyPr/>
        <a:lstStyle/>
        <a:p>
          <a:r>
            <a:rPr lang="uk-UA"/>
            <a:t>особи, що перебувають під захистом, які внаслідок воєнних дій втратили свій заробіток, повинні бути забезпечені можливістю отримати оплачувану роботу;</a:t>
          </a:r>
          <a:endParaRPr lang="en-US"/>
        </a:p>
      </dgm:t>
    </dgm:pt>
    <dgm:pt modelId="{7FF0AFBF-181C-4961-8334-5D9811CA0E41}" type="parTrans" cxnId="{B2FE2873-11B8-4E5B-97D3-6086A90FBA1F}">
      <dgm:prSet/>
      <dgm:spPr/>
      <dgm:t>
        <a:bodyPr/>
        <a:lstStyle/>
        <a:p>
          <a:endParaRPr lang="en-US"/>
        </a:p>
      </dgm:t>
    </dgm:pt>
    <dgm:pt modelId="{B39CAAF1-817E-4ED2-B578-B9526625A786}" type="sibTrans" cxnId="{B2FE2873-11B8-4E5B-97D3-6086A90FBA1F}">
      <dgm:prSet/>
      <dgm:spPr/>
      <dgm:t>
        <a:bodyPr/>
        <a:lstStyle/>
        <a:p>
          <a:endParaRPr lang="en-US"/>
        </a:p>
      </dgm:t>
    </dgm:pt>
    <dgm:pt modelId="{AA34F717-438E-4939-98C5-DBB016DF8B60}">
      <dgm:prSet/>
      <dgm:spPr/>
      <dgm:t>
        <a:bodyPr/>
        <a:lstStyle/>
        <a:p>
          <a:r>
            <a:rPr lang="uk-UA"/>
            <a:t>окупаційна держава повинна в співробітництві з державними та місцевими органами влади сприяти належному функціонуванню закладів, відповідальних за піклування про дітей і їхню освіту;</a:t>
          </a:r>
          <a:endParaRPr lang="en-US"/>
        </a:p>
      </dgm:t>
    </dgm:pt>
    <dgm:pt modelId="{88EDCD28-B27E-487C-8278-62EE3180CD11}" type="parTrans" cxnId="{097BECB7-9BF0-43B2-963D-4870205FA750}">
      <dgm:prSet/>
      <dgm:spPr/>
      <dgm:t>
        <a:bodyPr/>
        <a:lstStyle/>
        <a:p>
          <a:endParaRPr lang="en-US"/>
        </a:p>
      </dgm:t>
    </dgm:pt>
    <dgm:pt modelId="{3E0F3CD7-373C-4046-BF10-ABF28E313353}" type="sibTrans" cxnId="{097BECB7-9BF0-43B2-963D-4870205FA750}">
      <dgm:prSet/>
      <dgm:spPr/>
      <dgm:t>
        <a:bodyPr/>
        <a:lstStyle/>
        <a:p>
          <a:endParaRPr lang="en-US"/>
        </a:p>
      </dgm:t>
    </dgm:pt>
    <dgm:pt modelId="{8816D085-32A7-41FE-9D09-029D7B9F4CFC}">
      <dgm:prSet/>
      <dgm:spPr/>
      <dgm:t>
        <a:bodyPr/>
        <a:lstStyle/>
        <a:p>
          <a:r>
            <a:rPr lang="uk-UA"/>
            <a:t>особи, що перебувають під захистом, не можуть бути примушені виконувати будь-яку роботу, що передбачала б їхню участь у воєнних операціях;</a:t>
          </a:r>
          <a:endParaRPr lang="en-US"/>
        </a:p>
      </dgm:t>
    </dgm:pt>
    <dgm:pt modelId="{0D996CD8-FEB5-4A98-BFE3-902A038BFDE3}" type="parTrans" cxnId="{0C77F191-028D-4E37-A8D6-E716E8B25EF8}">
      <dgm:prSet/>
      <dgm:spPr/>
      <dgm:t>
        <a:bodyPr/>
        <a:lstStyle/>
        <a:p>
          <a:endParaRPr lang="en-US"/>
        </a:p>
      </dgm:t>
    </dgm:pt>
    <dgm:pt modelId="{402BD546-4A00-4CD3-945B-6A7533142DEB}" type="sibTrans" cxnId="{0C77F191-028D-4E37-A8D6-E716E8B25EF8}">
      <dgm:prSet/>
      <dgm:spPr/>
      <dgm:t>
        <a:bodyPr/>
        <a:lstStyle/>
        <a:p>
          <a:endParaRPr lang="en-US"/>
        </a:p>
      </dgm:t>
    </dgm:pt>
    <dgm:pt modelId="{DB5DB0BD-8841-4CDB-8C63-90EBD1986D7B}">
      <dgm:prSet/>
      <dgm:spPr/>
      <dgm:t>
        <a:bodyPr/>
        <a:lstStyle/>
        <a:p>
          <a:r>
            <a:rPr lang="uk-UA"/>
            <a:t>окупаційна держава зобов’язана за допомогою усіх наявних засобів забезпечувати населення продуктами харчування та медичним матеріалами.</a:t>
          </a:r>
          <a:endParaRPr lang="en-US"/>
        </a:p>
      </dgm:t>
    </dgm:pt>
    <dgm:pt modelId="{F084AF09-D49B-4B12-98AE-5FF005B77D02}" type="parTrans" cxnId="{9D13B4FE-E7E3-44CE-858B-090D3E6190C0}">
      <dgm:prSet/>
      <dgm:spPr/>
      <dgm:t>
        <a:bodyPr/>
        <a:lstStyle/>
        <a:p>
          <a:endParaRPr lang="en-US"/>
        </a:p>
      </dgm:t>
    </dgm:pt>
    <dgm:pt modelId="{B6031EE2-E12C-4243-88B6-0A57CCED9B0A}" type="sibTrans" cxnId="{9D13B4FE-E7E3-44CE-858B-090D3E6190C0}">
      <dgm:prSet/>
      <dgm:spPr/>
      <dgm:t>
        <a:bodyPr/>
        <a:lstStyle/>
        <a:p>
          <a:endParaRPr lang="en-US"/>
        </a:p>
      </dgm:t>
    </dgm:pt>
    <dgm:pt modelId="{F7A816AD-EE54-4A6A-9967-506A9623D087}" type="pres">
      <dgm:prSet presAssocID="{C3BFC999-E242-44E3-ADE3-8F649C01F383}" presName="linear" presStyleCnt="0">
        <dgm:presLayoutVars>
          <dgm:animLvl val="lvl"/>
          <dgm:resizeHandles val="exact"/>
        </dgm:presLayoutVars>
      </dgm:prSet>
      <dgm:spPr/>
    </dgm:pt>
    <dgm:pt modelId="{95BAC2E6-AD9C-49B0-9EF8-2E4BB499EA20}" type="pres">
      <dgm:prSet presAssocID="{A05ACFE1-106D-431A-B356-F807F0F8B4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A0EC12-06C8-4544-9F3C-2A117FA6B63B}" type="pres">
      <dgm:prSet presAssocID="{B39CAAF1-817E-4ED2-B578-B9526625A786}" presName="spacer" presStyleCnt="0"/>
      <dgm:spPr/>
    </dgm:pt>
    <dgm:pt modelId="{550745AD-4F64-4BF7-B8BE-CF3B721FC2C9}" type="pres">
      <dgm:prSet presAssocID="{AA34F717-438E-4939-98C5-DBB016DF8B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7E96D9-C117-4523-8072-B2484933CEB8}" type="pres">
      <dgm:prSet presAssocID="{3E0F3CD7-373C-4046-BF10-ABF28E313353}" presName="spacer" presStyleCnt="0"/>
      <dgm:spPr/>
    </dgm:pt>
    <dgm:pt modelId="{05DC9C28-A873-4591-8A64-863B18E66A51}" type="pres">
      <dgm:prSet presAssocID="{8816D085-32A7-41FE-9D09-029D7B9F4C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CFCF02-8CC6-43B5-9F37-6B9B01B43FE3}" type="pres">
      <dgm:prSet presAssocID="{402BD546-4A00-4CD3-945B-6A7533142DEB}" presName="spacer" presStyleCnt="0"/>
      <dgm:spPr/>
    </dgm:pt>
    <dgm:pt modelId="{E1C0A0A9-5FE9-4843-AD5A-419932F7A04D}" type="pres">
      <dgm:prSet presAssocID="{DB5DB0BD-8841-4CDB-8C63-90EBD1986D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FE2873-11B8-4E5B-97D3-6086A90FBA1F}" srcId="{C3BFC999-E242-44E3-ADE3-8F649C01F383}" destId="{A05ACFE1-106D-431A-B356-F807F0F8B476}" srcOrd="0" destOrd="0" parTransId="{7FF0AFBF-181C-4961-8334-5D9811CA0E41}" sibTransId="{B39CAAF1-817E-4ED2-B578-B9526625A786}"/>
    <dgm:cxn modelId="{0C77F191-028D-4E37-A8D6-E716E8B25EF8}" srcId="{C3BFC999-E242-44E3-ADE3-8F649C01F383}" destId="{8816D085-32A7-41FE-9D09-029D7B9F4CFC}" srcOrd="2" destOrd="0" parTransId="{0D996CD8-FEB5-4A98-BFE3-902A038BFDE3}" sibTransId="{402BD546-4A00-4CD3-945B-6A7533142DEB}"/>
    <dgm:cxn modelId="{18DFADA3-493F-4DF4-9DB9-1F2E21C33C3E}" type="presOf" srcId="{C3BFC999-E242-44E3-ADE3-8F649C01F383}" destId="{F7A816AD-EE54-4A6A-9967-506A9623D087}" srcOrd="0" destOrd="0" presId="urn:microsoft.com/office/officeart/2005/8/layout/vList2"/>
    <dgm:cxn modelId="{097BECB7-9BF0-43B2-963D-4870205FA750}" srcId="{C3BFC999-E242-44E3-ADE3-8F649C01F383}" destId="{AA34F717-438E-4939-98C5-DBB016DF8B60}" srcOrd="1" destOrd="0" parTransId="{88EDCD28-B27E-487C-8278-62EE3180CD11}" sibTransId="{3E0F3CD7-373C-4046-BF10-ABF28E313353}"/>
    <dgm:cxn modelId="{78E6E2C8-B1B5-4B62-878D-850257623061}" type="presOf" srcId="{8816D085-32A7-41FE-9D09-029D7B9F4CFC}" destId="{05DC9C28-A873-4591-8A64-863B18E66A51}" srcOrd="0" destOrd="0" presId="urn:microsoft.com/office/officeart/2005/8/layout/vList2"/>
    <dgm:cxn modelId="{A8CE2CE6-2B28-4936-920F-8A5706031333}" type="presOf" srcId="{AA34F717-438E-4939-98C5-DBB016DF8B60}" destId="{550745AD-4F64-4BF7-B8BE-CF3B721FC2C9}" srcOrd="0" destOrd="0" presId="urn:microsoft.com/office/officeart/2005/8/layout/vList2"/>
    <dgm:cxn modelId="{E97A0EF7-F997-4911-A67D-4BB8BF32F61C}" type="presOf" srcId="{DB5DB0BD-8841-4CDB-8C63-90EBD1986D7B}" destId="{E1C0A0A9-5FE9-4843-AD5A-419932F7A04D}" srcOrd="0" destOrd="0" presId="urn:microsoft.com/office/officeart/2005/8/layout/vList2"/>
    <dgm:cxn modelId="{72B663F8-1A0C-497A-9431-ADCF9D8E70E5}" type="presOf" srcId="{A05ACFE1-106D-431A-B356-F807F0F8B476}" destId="{95BAC2E6-AD9C-49B0-9EF8-2E4BB499EA20}" srcOrd="0" destOrd="0" presId="urn:microsoft.com/office/officeart/2005/8/layout/vList2"/>
    <dgm:cxn modelId="{9D13B4FE-E7E3-44CE-858B-090D3E6190C0}" srcId="{C3BFC999-E242-44E3-ADE3-8F649C01F383}" destId="{DB5DB0BD-8841-4CDB-8C63-90EBD1986D7B}" srcOrd="3" destOrd="0" parTransId="{F084AF09-D49B-4B12-98AE-5FF005B77D02}" sibTransId="{B6031EE2-E12C-4243-88B6-0A57CCED9B0A}"/>
    <dgm:cxn modelId="{08732A42-B755-4698-8502-6E9CDC5106B3}" type="presParOf" srcId="{F7A816AD-EE54-4A6A-9967-506A9623D087}" destId="{95BAC2E6-AD9C-49B0-9EF8-2E4BB499EA20}" srcOrd="0" destOrd="0" presId="urn:microsoft.com/office/officeart/2005/8/layout/vList2"/>
    <dgm:cxn modelId="{D6F3DC4D-D441-4643-B7BA-339001AA9844}" type="presParOf" srcId="{F7A816AD-EE54-4A6A-9967-506A9623D087}" destId="{19A0EC12-06C8-4544-9F3C-2A117FA6B63B}" srcOrd="1" destOrd="0" presId="urn:microsoft.com/office/officeart/2005/8/layout/vList2"/>
    <dgm:cxn modelId="{3BBD351E-D120-42E4-8C2F-29133F69EE20}" type="presParOf" srcId="{F7A816AD-EE54-4A6A-9967-506A9623D087}" destId="{550745AD-4F64-4BF7-B8BE-CF3B721FC2C9}" srcOrd="2" destOrd="0" presId="urn:microsoft.com/office/officeart/2005/8/layout/vList2"/>
    <dgm:cxn modelId="{55567532-073D-4D9E-930C-F6E872A3B1F1}" type="presParOf" srcId="{F7A816AD-EE54-4A6A-9967-506A9623D087}" destId="{4A7E96D9-C117-4523-8072-B2484933CEB8}" srcOrd="3" destOrd="0" presId="urn:microsoft.com/office/officeart/2005/8/layout/vList2"/>
    <dgm:cxn modelId="{83A65FCB-BCCD-4C61-86AF-9E9852A48592}" type="presParOf" srcId="{F7A816AD-EE54-4A6A-9967-506A9623D087}" destId="{05DC9C28-A873-4591-8A64-863B18E66A51}" srcOrd="4" destOrd="0" presId="urn:microsoft.com/office/officeart/2005/8/layout/vList2"/>
    <dgm:cxn modelId="{EF82EDF3-3B8B-4D9A-B92D-2D6CC4A77254}" type="presParOf" srcId="{F7A816AD-EE54-4A6A-9967-506A9623D087}" destId="{D6CFCF02-8CC6-43B5-9F37-6B9B01B43FE3}" srcOrd="5" destOrd="0" presId="urn:microsoft.com/office/officeart/2005/8/layout/vList2"/>
    <dgm:cxn modelId="{F7814FC9-ABE7-4370-B2B2-63FCBBDBF9B4}" type="presParOf" srcId="{F7A816AD-EE54-4A6A-9967-506A9623D087}" destId="{E1C0A0A9-5FE9-4843-AD5A-419932F7A0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5CDBA0-D2C3-43B9-84EA-F3BEA2B42456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6811D7-6663-4EDC-A3B2-5BF13D6D9489}">
      <dgm:prSet/>
      <dgm:spPr/>
      <dgm:t>
        <a:bodyPr/>
        <a:lstStyle/>
        <a:p>
          <a:r>
            <a:rPr lang="uk-UA" b="0" i="0" dirty="0"/>
            <a:t>з особами, які не беруть активної участі в бойових діях, мають поводитись гуманно, без будь-якої ворожої дискримінації, причиною якої слугують раса, колір шкіри, релігія чи вірування, стать, походження чи майновий стан чи будь-які інші подібні критерії;</a:t>
          </a:r>
          <a:endParaRPr lang="en-US" dirty="0"/>
        </a:p>
      </dgm:t>
    </dgm:pt>
    <dgm:pt modelId="{083C62D7-0FFC-4DC9-A0C9-CF073189D940}" type="parTrans" cxnId="{BD751B64-BB2D-488C-A31A-D71251279F5D}">
      <dgm:prSet/>
      <dgm:spPr/>
      <dgm:t>
        <a:bodyPr/>
        <a:lstStyle/>
        <a:p>
          <a:endParaRPr lang="en-US"/>
        </a:p>
      </dgm:t>
    </dgm:pt>
    <dgm:pt modelId="{250A1A4C-73AE-4028-8577-9CB98D47D520}" type="sibTrans" cxnId="{BD751B64-BB2D-488C-A31A-D71251279F5D}">
      <dgm:prSet/>
      <dgm:spPr/>
      <dgm:t>
        <a:bodyPr/>
        <a:lstStyle/>
        <a:p>
          <a:endParaRPr lang="en-US"/>
        </a:p>
      </dgm:t>
    </dgm:pt>
    <dgm:pt modelId="{B6163398-B1B4-4E1A-BDE5-16326E9BB848}">
      <dgm:prSet custT="1"/>
      <dgm:spPr/>
      <dgm:t>
        <a:bodyPr/>
        <a:lstStyle/>
        <a:p>
          <a:r>
            <a:rPr lang="uk-UA" sz="1800" b="0" i="0" dirty="0"/>
            <a:t>сторони конфлікту мають підбирати поранених і хворих та надавати їм допомогу;</a:t>
          </a:r>
          <a:endParaRPr lang="en-US" sz="1800" dirty="0"/>
        </a:p>
      </dgm:t>
    </dgm:pt>
    <dgm:pt modelId="{0F0337BB-FFD2-4F09-A2D1-4575B2EB1521}" type="parTrans" cxnId="{F28B684D-3676-4B42-8A5C-B5021E7A94C2}">
      <dgm:prSet/>
      <dgm:spPr/>
      <dgm:t>
        <a:bodyPr/>
        <a:lstStyle/>
        <a:p>
          <a:endParaRPr lang="en-US"/>
        </a:p>
      </dgm:t>
    </dgm:pt>
    <dgm:pt modelId="{44FDE249-97CD-4496-A781-EA8BD4D0BFAC}" type="sibTrans" cxnId="{F28B684D-3676-4B42-8A5C-B5021E7A94C2}">
      <dgm:prSet/>
      <dgm:spPr/>
      <dgm:t>
        <a:bodyPr/>
        <a:lstStyle/>
        <a:p>
          <a:endParaRPr lang="en-US"/>
        </a:p>
      </dgm:t>
    </dgm:pt>
    <dgm:pt modelId="{2A97365B-DF32-4E73-9DEF-1F6FA390121C}">
      <dgm:prSet custT="1"/>
      <dgm:spPr/>
      <dgm:t>
        <a:bodyPr/>
        <a:lstStyle/>
        <a:p>
          <a:r>
            <a:rPr lang="uk-UA" sz="1600" b="0" i="0" dirty="0"/>
            <a:t>поранені та хворі, а також інваліди та вагітні жінки перебувають під особливим захистом і користуються особливим шануванням;</a:t>
          </a:r>
          <a:endParaRPr lang="en-US" sz="1600" dirty="0"/>
        </a:p>
      </dgm:t>
    </dgm:pt>
    <dgm:pt modelId="{68E3AF7A-B422-4EF3-844D-0DCEF60372AC}" type="parTrans" cxnId="{331EB635-6B00-4726-B5CE-E1F663420E0F}">
      <dgm:prSet/>
      <dgm:spPr/>
      <dgm:t>
        <a:bodyPr/>
        <a:lstStyle/>
        <a:p>
          <a:endParaRPr lang="en-US"/>
        </a:p>
      </dgm:t>
    </dgm:pt>
    <dgm:pt modelId="{406BA45E-2E9A-4AB3-8613-EB08219F2718}" type="sibTrans" cxnId="{331EB635-6B00-4726-B5CE-E1F663420E0F}">
      <dgm:prSet/>
      <dgm:spPr/>
      <dgm:t>
        <a:bodyPr/>
        <a:lstStyle/>
        <a:p>
          <a:endParaRPr lang="en-US"/>
        </a:p>
      </dgm:t>
    </dgm:pt>
    <dgm:pt modelId="{9BD34E53-C146-4493-BD26-07F75E27D1E3}">
      <dgm:prSet/>
      <dgm:spPr/>
      <dgm:t>
        <a:bodyPr/>
        <a:lstStyle/>
        <a:p>
          <a:r>
            <a:rPr lang="uk-UA" b="0" i="0" dirty="0"/>
            <a:t>цивільні лікарні, організовані для надання допомоги пораненим, хворим, інвалідам та породіллям, за жодних обставин не можуть бути об’єктом нападу, натомість вони завжди користуються повагою сторін конфлікту й перебуватимуть під їхнім захистом;</a:t>
          </a:r>
          <a:endParaRPr lang="en-US" dirty="0"/>
        </a:p>
      </dgm:t>
    </dgm:pt>
    <dgm:pt modelId="{53128A30-61EF-494A-B633-99DE89F8D105}" type="parTrans" cxnId="{54A89719-565D-46EA-9ECC-3F66301D2B38}">
      <dgm:prSet/>
      <dgm:spPr/>
      <dgm:t>
        <a:bodyPr/>
        <a:lstStyle/>
        <a:p>
          <a:endParaRPr lang="en-US"/>
        </a:p>
      </dgm:t>
    </dgm:pt>
    <dgm:pt modelId="{7697AB7D-9C68-425E-9B1D-5C7619F3C732}" type="sibTrans" cxnId="{54A89719-565D-46EA-9ECC-3F66301D2B38}">
      <dgm:prSet/>
      <dgm:spPr/>
      <dgm:t>
        <a:bodyPr/>
        <a:lstStyle/>
        <a:p>
          <a:endParaRPr lang="en-US"/>
        </a:p>
      </dgm:t>
    </dgm:pt>
    <dgm:pt modelId="{2A0943B0-2C8C-4793-AB81-8B323818D47D}">
      <dgm:prSet/>
      <dgm:spPr/>
      <dgm:t>
        <a:bodyPr/>
        <a:lstStyle/>
        <a:p>
          <a:r>
            <a:rPr lang="uk-UA" b="0" i="0" dirty="0"/>
            <a:t>сторони конфлікту мають вживати усіх необхідних заходів для того, щоб діти до 15 років, які осиротіли чи були розлучені зі своїми сім’ями внаслідок війни, не залишалися напризволяще, а також для того, щоб полегшити, за будь-яких обставин, догляд за ними, виконання обрядів, пов’язаних з їхнім віросповіданням, та їхню освіту.</a:t>
          </a:r>
          <a:endParaRPr lang="en-US" dirty="0"/>
        </a:p>
      </dgm:t>
    </dgm:pt>
    <dgm:pt modelId="{DBB0D794-9F30-4686-BAFE-7196CC3CB7F3}" type="parTrans" cxnId="{EF854AA4-7704-4C7A-B2F1-346BD341E922}">
      <dgm:prSet/>
      <dgm:spPr/>
      <dgm:t>
        <a:bodyPr/>
        <a:lstStyle/>
        <a:p>
          <a:endParaRPr lang="en-US"/>
        </a:p>
      </dgm:t>
    </dgm:pt>
    <dgm:pt modelId="{EDA3D9E5-D63C-4BE7-9A72-C54739185513}" type="sibTrans" cxnId="{EF854AA4-7704-4C7A-B2F1-346BD341E922}">
      <dgm:prSet/>
      <dgm:spPr/>
      <dgm:t>
        <a:bodyPr/>
        <a:lstStyle/>
        <a:p>
          <a:endParaRPr lang="en-US"/>
        </a:p>
      </dgm:t>
    </dgm:pt>
    <dgm:pt modelId="{929E3F51-BF8A-4B30-96DB-A71F32F043E1}">
      <dgm:prSet/>
      <dgm:spPr/>
      <dgm:t>
        <a:bodyPr/>
        <a:lstStyle/>
        <a:p>
          <a:r>
            <a:rPr lang="uk-UA" b="1" i="1" dirty="0"/>
            <a:t>жінки потребують особливого захисту від будь-якого зазіхання на їхню честь, і, зокрема, захисту від зґвалтування, примушування до проституції чи будь-якої іншої форми посягання на їхню моральність;</a:t>
          </a:r>
          <a:endParaRPr lang="en-US" dirty="0"/>
        </a:p>
      </dgm:t>
    </dgm:pt>
    <dgm:pt modelId="{3DC1E868-0ADB-4F20-8258-E0B68D169A3C}" type="parTrans" cxnId="{188A8F68-B2F4-4ACC-B7FD-96CF54074895}">
      <dgm:prSet/>
      <dgm:spPr/>
      <dgm:t>
        <a:bodyPr/>
        <a:lstStyle/>
        <a:p>
          <a:endParaRPr lang="en-US"/>
        </a:p>
      </dgm:t>
    </dgm:pt>
    <dgm:pt modelId="{06DBB475-A012-4749-90E5-1A2A3B7A9A6A}" type="sibTrans" cxnId="{188A8F68-B2F4-4ACC-B7FD-96CF54074895}">
      <dgm:prSet/>
      <dgm:spPr/>
      <dgm:t>
        <a:bodyPr/>
        <a:lstStyle/>
        <a:p>
          <a:endParaRPr lang="en-US"/>
        </a:p>
      </dgm:t>
    </dgm:pt>
    <dgm:pt modelId="{C886BA33-32B6-44F2-94F6-9212C9BF18E3}" type="pres">
      <dgm:prSet presAssocID="{245CDBA0-D2C3-43B9-84EA-F3BEA2B42456}" presName="Name0" presStyleCnt="0">
        <dgm:presLayoutVars>
          <dgm:dir/>
          <dgm:resizeHandles val="exact"/>
        </dgm:presLayoutVars>
      </dgm:prSet>
      <dgm:spPr/>
    </dgm:pt>
    <dgm:pt modelId="{94394BFC-5F37-46B9-9C47-641FDF6E059A}" type="pres">
      <dgm:prSet presAssocID="{EB6811D7-6663-4EDC-A3B2-5BF13D6D9489}" presName="node" presStyleLbl="node1" presStyleIdx="0" presStyleCnt="11" custScaleY="116943">
        <dgm:presLayoutVars>
          <dgm:bulletEnabled val="1"/>
        </dgm:presLayoutVars>
      </dgm:prSet>
      <dgm:spPr/>
    </dgm:pt>
    <dgm:pt modelId="{BB07115C-0C0D-4EB1-BE27-A217199A7F39}" type="pres">
      <dgm:prSet presAssocID="{250A1A4C-73AE-4028-8577-9CB98D47D520}" presName="sibTransSpacerBeforeConnector" presStyleCnt="0"/>
      <dgm:spPr/>
    </dgm:pt>
    <dgm:pt modelId="{626B0B26-B260-4817-ABC8-25F6B03C7D80}" type="pres">
      <dgm:prSet presAssocID="{250A1A4C-73AE-4028-8577-9CB98D47D520}" presName="sibTrans" presStyleLbl="node1" presStyleIdx="1" presStyleCnt="11"/>
      <dgm:spPr/>
    </dgm:pt>
    <dgm:pt modelId="{06E69483-745D-4A59-B363-6BEE08FA91AC}" type="pres">
      <dgm:prSet presAssocID="{250A1A4C-73AE-4028-8577-9CB98D47D520}" presName="sibTransSpacerAfterConnector" presStyleCnt="0"/>
      <dgm:spPr/>
    </dgm:pt>
    <dgm:pt modelId="{46D8F985-4376-441E-88B8-DAF246E27CA8}" type="pres">
      <dgm:prSet presAssocID="{B6163398-B1B4-4E1A-BDE5-16326E9BB848}" presName="node" presStyleLbl="node1" presStyleIdx="2" presStyleCnt="11" custScaleY="116943">
        <dgm:presLayoutVars>
          <dgm:bulletEnabled val="1"/>
        </dgm:presLayoutVars>
      </dgm:prSet>
      <dgm:spPr/>
    </dgm:pt>
    <dgm:pt modelId="{9417261A-C06C-4CC2-9ACC-BC29BB0542FA}" type="pres">
      <dgm:prSet presAssocID="{44FDE249-97CD-4496-A781-EA8BD4D0BFAC}" presName="sibTransSpacerBeforeConnector" presStyleCnt="0"/>
      <dgm:spPr/>
    </dgm:pt>
    <dgm:pt modelId="{F35D608B-2A9F-400A-A3CA-317B2834CD14}" type="pres">
      <dgm:prSet presAssocID="{44FDE249-97CD-4496-A781-EA8BD4D0BFAC}" presName="sibTrans" presStyleLbl="node1" presStyleIdx="3" presStyleCnt="11"/>
      <dgm:spPr/>
    </dgm:pt>
    <dgm:pt modelId="{237D4037-B3D4-4716-8844-A562BDFE6156}" type="pres">
      <dgm:prSet presAssocID="{44FDE249-97CD-4496-A781-EA8BD4D0BFAC}" presName="sibTransSpacerAfterConnector" presStyleCnt="0"/>
      <dgm:spPr/>
    </dgm:pt>
    <dgm:pt modelId="{1866368F-CFFE-4992-B7A2-15D2D9DFBA90}" type="pres">
      <dgm:prSet presAssocID="{2A97365B-DF32-4E73-9DEF-1F6FA390121C}" presName="node" presStyleLbl="node1" presStyleIdx="4" presStyleCnt="11" custScaleY="120304">
        <dgm:presLayoutVars>
          <dgm:bulletEnabled val="1"/>
        </dgm:presLayoutVars>
      </dgm:prSet>
      <dgm:spPr/>
    </dgm:pt>
    <dgm:pt modelId="{C76AE5BD-C6E7-4BCE-B53B-D29D578652DF}" type="pres">
      <dgm:prSet presAssocID="{406BA45E-2E9A-4AB3-8613-EB08219F2718}" presName="sibTransSpacerBeforeConnector" presStyleCnt="0"/>
      <dgm:spPr/>
    </dgm:pt>
    <dgm:pt modelId="{1EC9A497-CB54-4B93-865C-B86FDD74777F}" type="pres">
      <dgm:prSet presAssocID="{406BA45E-2E9A-4AB3-8613-EB08219F2718}" presName="sibTrans" presStyleLbl="node1" presStyleIdx="5" presStyleCnt="11"/>
      <dgm:spPr/>
    </dgm:pt>
    <dgm:pt modelId="{6607C34C-D88C-4DE8-B2EB-3533342D2D1B}" type="pres">
      <dgm:prSet presAssocID="{406BA45E-2E9A-4AB3-8613-EB08219F2718}" presName="sibTransSpacerAfterConnector" presStyleCnt="0"/>
      <dgm:spPr/>
    </dgm:pt>
    <dgm:pt modelId="{7113A569-565B-4906-A3C4-C6700C156CEF}" type="pres">
      <dgm:prSet presAssocID="{9BD34E53-C146-4493-BD26-07F75E27D1E3}" presName="node" presStyleLbl="node1" presStyleIdx="6" presStyleCnt="11" custScaleY="124336" custLinFactNeighborX="41850" custLinFactNeighborY="-2016">
        <dgm:presLayoutVars>
          <dgm:bulletEnabled val="1"/>
        </dgm:presLayoutVars>
      </dgm:prSet>
      <dgm:spPr/>
    </dgm:pt>
    <dgm:pt modelId="{300B3E83-2B96-4BC5-883C-60AC732AD21F}" type="pres">
      <dgm:prSet presAssocID="{7697AB7D-9C68-425E-9B1D-5C7619F3C732}" presName="sibTransSpacerBeforeConnector" presStyleCnt="0"/>
      <dgm:spPr/>
    </dgm:pt>
    <dgm:pt modelId="{6503F370-17F0-488D-BAC6-E8546901B197}" type="pres">
      <dgm:prSet presAssocID="{7697AB7D-9C68-425E-9B1D-5C7619F3C732}" presName="sibTrans" presStyleLbl="node1" presStyleIdx="7" presStyleCnt="11"/>
      <dgm:spPr/>
    </dgm:pt>
    <dgm:pt modelId="{D2444BE9-92FA-49D4-94E3-8846E19217C3}" type="pres">
      <dgm:prSet presAssocID="{7697AB7D-9C68-425E-9B1D-5C7619F3C732}" presName="sibTransSpacerAfterConnector" presStyleCnt="0"/>
      <dgm:spPr/>
    </dgm:pt>
    <dgm:pt modelId="{5AF56453-1A51-4456-8759-14ED28D77213}" type="pres">
      <dgm:prSet presAssocID="{2A0943B0-2C8C-4793-AB81-8B323818D47D}" presName="node" presStyleLbl="node1" presStyleIdx="8" presStyleCnt="11" custScaleY="122992">
        <dgm:presLayoutVars>
          <dgm:bulletEnabled val="1"/>
        </dgm:presLayoutVars>
      </dgm:prSet>
      <dgm:spPr/>
    </dgm:pt>
    <dgm:pt modelId="{2E6C73FA-2DE6-4B02-A969-510DA6AF4A9E}" type="pres">
      <dgm:prSet presAssocID="{EDA3D9E5-D63C-4BE7-9A72-C54739185513}" presName="sibTransSpacerBeforeConnector" presStyleCnt="0"/>
      <dgm:spPr/>
    </dgm:pt>
    <dgm:pt modelId="{0D5D00B8-1AFD-4921-819C-3DFC6A600973}" type="pres">
      <dgm:prSet presAssocID="{EDA3D9E5-D63C-4BE7-9A72-C54739185513}" presName="sibTrans" presStyleLbl="node1" presStyleIdx="9" presStyleCnt="11"/>
      <dgm:spPr/>
    </dgm:pt>
    <dgm:pt modelId="{D9489178-011F-412F-9309-EF70E64876B2}" type="pres">
      <dgm:prSet presAssocID="{EDA3D9E5-D63C-4BE7-9A72-C54739185513}" presName="sibTransSpacerAfterConnector" presStyleCnt="0"/>
      <dgm:spPr/>
    </dgm:pt>
    <dgm:pt modelId="{DD5C5328-7C30-4345-9104-135633B09923}" type="pres">
      <dgm:prSet presAssocID="{929E3F51-BF8A-4B30-96DB-A71F32F043E1}" presName="node" presStyleLbl="node1" presStyleIdx="10" presStyleCnt="11" custScaleY="122992">
        <dgm:presLayoutVars>
          <dgm:bulletEnabled val="1"/>
        </dgm:presLayoutVars>
      </dgm:prSet>
      <dgm:spPr/>
    </dgm:pt>
  </dgm:ptLst>
  <dgm:cxnLst>
    <dgm:cxn modelId="{6DEBF10C-D7A9-42D4-9015-861C4643B37D}" type="presOf" srcId="{B6163398-B1B4-4E1A-BDE5-16326E9BB848}" destId="{46D8F985-4376-441E-88B8-DAF246E27CA8}" srcOrd="0" destOrd="0" presId="urn:microsoft.com/office/officeart/2016/7/layout/BasicProcessNew"/>
    <dgm:cxn modelId="{54A89719-565D-46EA-9ECC-3F66301D2B38}" srcId="{245CDBA0-D2C3-43B9-84EA-F3BEA2B42456}" destId="{9BD34E53-C146-4493-BD26-07F75E27D1E3}" srcOrd="3" destOrd="0" parTransId="{53128A30-61EF-494A-B633-99DE89F8D105}" sibTransId="{7697AB7D-9C68-425E-9B1D-5C7619F3C732}"/>
    <dgm:cxn modelId="{5FB3271F-5F9D-4E10-8BB9-7D84034E905E}" type="presOf" srcId="{406BA45E-2E9A-4AB3-8613-EB08219F2718}" destId="{1EC9A497-CB54-4B93-865C-B86FDD74777F}" srcOrd="0" destOrd="0" presId="urn:microsoft.com/office/officeart/2016/7/layout/BasicProcessNew"/>
    <dgm:cxn modelId="{0E7EB722-F711-4144-B19D-AD03D49F6B4B}" type="presOf" srcId="{EDA3D9E5-D63C-4BE7-9A72-C54739185513}" destId="{0D5D00B8-1AFD-4921-819C-3DFC6A600973}" srcOrd="0" destOrd="0" presId="urn:microsoft.com/office/officeart/2016/7/layout/BasicProcessNew"/>
    <dgm:cxn modelId="{D0ADF027-9F24-4D76-8D6E-942F86923776}" type="presOf" srcId="{250A1A4C-73AE-4028-8577-9CB98D47D520}" destId="{626B0B26-B260-4817-ABC8-25F6B03C7D80}" srcOrd="0" destOrd="0" presId="urn:microsoft.com/office/officeart/2016/7/layout/BasicProcessNew"/>
    <dgm:cxn modelId="{E280B52D-F4D7-40C2-AC94-B808A717D73E}" type="presOf" srcId="{7697AB7D-9C68-425E-9B1D-5C7619F3C732}" destId="{6503F370-17F0-488D-BAC6-E8546901B197}" srcOrd="0" destOrd="0" presId="urn:microsoft.com/office/officeart/2016/7/layout/BasicProcessNew"/>
    <dgm:cxn modelId="{5AADEC33-3A6C-46A6-9233-ACC1E0810A27}" type="presOf" srcId="{2A0943B0-2C8C-4793-AB81-8B323818D47D}" destId="{5AF56453-1A51-4456-8759-14ED28D77213}" srcOrd="0" destOrd="0" presId="urn:microsoft.com/office/officeart/2016/7/layout/BasicProcessNew"/>
    <dgm:cxn modelId="{331EB635-6B00-4726-B5CE-E1F663420E0F}" srcId="{245CDBA0-D2C3-43B9-84EA-F3BEA2B42456}" destId="{2A97365B-DF32-4E73-9DEF-1F6FA390121C}" srcOrd="2" destOrd="0" parTransId="{68E3AF7A-B422-4EF3-844D-0DCEF60372AC}" sibTransId="{406BA45E-2E9A-4AB3-8613-EB08219F2718}"/>
    <dgm:cxn modelId="{BD751B64-BB2D-488C-A31A-D71251279F5D}" srcId="{245CDBA0-D2C3-43B9-84EA-F3BEA2B42456}" destId="{EB6811D7-6663-4EDC-A3B2-5BF13D6D9489}" srcOrd="0" destOrd="0" parTransId="{083C62D7-0FFC-4DC9-A0C9-CF073189D940}" sibTransId="{250A1A4C-73AE-4028-8577-9CB98D47D520}"/>
    <dgm:cxn modelId="{DE9C9067-E72C-4224-98AA-785A24765EF1}" type="presOf" srcId="{9BD34E53-C146-4493-BD26-07F75E27D1E3}" destId="{7113A569-565B-4906-A3C4-C6700C156CEF}" srcOrd="0" destOrd="0" presId="urn:microsoft.com/office/officeart/2016/7/layout/BasicProcessNew"/>
    <dgm:cxn modelId="{188A8F68-B2F4-4ACC-B7FD-96CF54074895}" srcId="{245CDBA0-D2C3-43B9-84EA-F3BEA2B42456}" destId="{929E3F51-BF8A-4B30-96DB-A71F32F043E1}" srcOrd="5" destOrd="0" parTransId="{3DC1E868-0ADB-4F20-8258-E0B68D169A3C}" sibTransId="{06DBB475-A012-4749-90E5-1A2A3B7A9A6A}"/>
    <dgm:cxn modelId="{9D4E026A-2962-43D0-82E5-9F29B5FB8876}" type="presOf" srcId="{44FDE249-97CD-4496-A781-EA8BD4D0BFAC}" destId="{F35D608B-2A9F-400A-A3CA-317B2834CD14}" srcOrd="0" destOrd="0" presId="urn:microsoft.com/office/officeart/2016/7/layout/BasicProcessNew"/>
    <dgm:cxn modelId="{F28B684D-3676-4B42-8A5C-B5021E7A94C2}" srcId="{245CDBA0-D2C3-43B9-84EA-F3BEA2B42456}" destId="{B6163398-B1B4-4E1A-BDE5-16326E9BB848}" srcOrd="1" destOrd="0" parTransId="{0F0337BB-FFD2-4F09-A2D1-4575B2EB1521}" sibTransId="{44FDE249-97CD-4496-A781-EA8BD4D0BFAC}"/>
    <dgm:cxn modelId="{07446C4D-0FAE-4885-9C25-EBA787A8BAEA}" type="presOf" srcId="{EB6811D7-6663-4EDC-A3B2-5BF13D6D9489}" destId="{94394BFC-5F37-46B9-9C47-641FDF6E059A}" srcOrd="0" destOrd="0" presId="urn:microsoft.com/office/officeart/2016/7/layout/BasicProcessNew"/>
    <dgm:cxn modelId="{5C34F154-4E3D-4C3D-886D-92B7C951F348}" type="presOf" srcId="{929E3F51-BF8A-4B30-96DB-A71F32F043E1}" destId="{DD5C5328-7C30-4345-9104-135633B09923}" srcOrd="0" destOrd="0" presId="urn:microsoft.com/office/officeart/2016/7/layout/BasicProcessNew"/>
    <dgm:cxn modelId="{EF854AA4-7704-4C7A-B2F1-346BD341E922}" srcId="{245CDBA0-D2C3-43B9-84EA-F3BEA2B42456}" destId="{2A0943B0-2C8C-4793-AB81-8B323818D47D}" srcOrd="4" destOrd="0" parTransId="{DBB0D794-9F30-4686-BAFE-7196CC3CB7F3}" sibTransId="{EDA3D9E5-D63C-4BE7-9A72-C54739185513}"/>
    <dgm:cxn modelId="{B5ADCCCC-222A-49AE-828E-51B8E2C786D2}" type="presOf" srcId="{245CDBA0-D2C3-43B9-84EA-F3BEA2B42456}" destId="{C886BA33-32B6-44F2-94F6-9212C9BF18E3}" srcOrd="0" destOrd="0" presId="urn:microsoft.com/office/officeart/2016/7/layout/BasicProcessNew"/>
    <dgm:cxn modelId="{D6B700EE-2B92-4014-8166-EE5905089303}" type="presOf" srcId="{2A97365B-DF32-4E73-9DEF-1F6FA390121C}" destId="{1866368F-CFFE-4992-B7A2-15D2D9DFBA90}" srcOrd="0" destOrd="0" presId="urn:microsoft.com/office/officeart/2016/7/layout/BasicProcessNew"/>
    <dgm:cxn modelId="{1D65D7B9-3FA2-41B3-8FAD-D9C9FBCBBA9B}" type="presParOf" srcId="{C886BA33-32B6-44F2-94F6-9212C9BF18E3}" destId="{94394BFC-5F37-46B9-9C47-641FDF6E059A}" srcOrd="0" destOrd="0" presId="urn:microsoft.com/office/officeart/2016/7/layout/BasicProcessNew"/>
    <dgm:cxn modelId="{5B8EE40C-5F9E-44A1-8DA9-168455D7ABC7}" type="presParOf" srcId="{C886BA33-32B6-44F2-94F6-9212C9BF18E3}" destId="{BB07115C-0C0D-4EB1-BE27-A217199A7F39}" srcOrd="1" destOrd="0" presId="urn:microsoft.com/office/officeart/2016/7/layout/BasicProcessNew"/>
    <dgm:cxn modelId="{8FA49ACD-3810-409F-84E8-7B85A2BC4F34}" type="presParOf" srcId="{C886BA33-32B6-44F2-94F6-9212C9BF18E3}" destId="{626B0B26-B260-4817-ABC8-25F6B03C7D80}" srcOrd="2" destOrd="0" presId="urn:microsoft.com/office/officeart/2016/7/layout/BasicProcessNew"/>
    <dgm:cxn modelId="{3F50E1E0-C9E2-4E83-B6BF-E037ACC13998}" type="presParOf" srcId="{C886BA33-32B6-44F2-94F6-9212C9BF18E3}" destId="{06E69483-745D-4A59-B363-6BEE08FA91AC}" srcOrd="3" destOrd="0" presId="urn:microsoft.com/office/officeart/2016/7/layout/BasicProcessNew"/>
    <dgm:cxn modelId="{6B4844C3-9BA8-447C-BF12-7B98805C3B00}" type="presParOf" srcId="{C886BA33-32B6-44F2-94F6-9212C9BF18E3}" destId="{46D8F985-4376-441E-88B8-DAF246E27CA8}" srcOrd="4" destOrd="0" presId="urn:microsoft.com/office/officeart/2016/7/layout/BasicProcessNew"/>
    <dgm:cxn modelId="{FF84D0D0-4501-4ECC-A6CF-D02D3E99C151}" type="presParOf" srcId="{C886BA33-32B6-44F2-94F6-9212C9BF18E3}" destId="{9417261A-C06C-4CC2-9ACC-BC29BB0542FA}" srcOrd="5" destOrd="0" presId="urn:microsoft.com/office/officeart/2016/7/layout/BasicProcessNew"/>
    <dgm:cxn modelId="{3A885D11-7FA1-4F9F-8F4E-F074AAE4811C}" type="presParOf" srcId="{C886BA33-32B6-44F2-94F6-9212C9BF18E3}" destId="{F35D608B-2A9F-400A-A3CA-317B2834CD14}" srcOrd="6" destOrd="0" presId="urn:microsoft.com/office/officeart/2016/7/layout/BasicProcessNew"/>
    <dgm:cxn modelId="{F092A018-234D-4825-88C2-23C70A5D039B}" type="presParOf" srcId="{C886BA33-32B6-44F2-94F6-9212C9BF18E3}" destId="{237D4037-B3D4-4716-8844-A562BDFE6156}" srcOrd="7" destOrd="0" presId="urn:microsoft.com/office/officeart/2016/7/layout/BasicProcessNew"/>
    <dgm:cxn modelId="{FD177E5C-C187-40AE-B305-D144B34D6938}" type="presParOf" srcId="{C886BA33-32B6-44F2-94F6-9212C9BF18E3}" destId="{1866368F-CFFE-4992-B7A2-15D2D9DFBA90}" srcOrd="8" destOrd="0" presId="urn:microsoft.com/office/officeart/2016/7/layout/BasicProcessNew"/>
    <dgm:cxn modelId="{347ECD4A-5A07-42AD-845D-DB9C6A3ED48D}" type="presParOf" srcId="{C886BA33-32B6-44F2-94F6-9212C9BF18E3}" destId="{C76AE5BD-C6E7-4BCE-B53B-D29D578652DF}" srcOrd="9" destOrd="0" presId="urn:microsoft.com/office/officeart/2016/7/layout/BasicProcessNew"/>
    <dgm:cxn modelId="{7159BF6C-1BD4-4E37-97FD-59983407ED20}" type="presParOf" srcId="{C886BA33-32B6-44F2-94F6-9212C9BF18E3}" destId="{1EC9A497-CB54-4B93-865C-B86FDD74777F}" srcOrd="10" destOrd="0" presId="urn:microsoft.com/office/officeart/2016/7/layout/BasicProcessNew"/>
    <dgm:cxn modelId="{DCB6367A-5CFE-4DB4-9791-FF9A0DF7EFBE}" type="presParOf" srcId="{C886BA33-32B6-44F2-94F6-9212C9BF18E3}" destId="{6607C34C-D88C-4DE8-B2EB-3533342D2D1B}" srcOrd="11" destOrd="0" presId="urn:microsoft.com/office/officeart/2016/7/layout/BasicProcessNew"/>
    <dgm:cxn modelId="{8D327962-30EC-4F04-9E9D-05E6C70FD7E8}" type="presParOf" srcId="{C886BA33-32B6-44F2-94F6-9212C9BF18E3}" destId="{7113A569-565B-4906-A3C4-C6700C156CEF}" srcOrd="12" destOrd="0" presId="urn:microsoft.com/office/officeart/2016/7/layout/BasicProcessNew"/>
    <dgm:cxn modelId="{60F56D89-1875-42D9-B5A0-7255DFCCFD55}" type="presParOf" srcId="{C886BA33-32B6-44F2-94F6-9212C9BF18E3}" destId="{300B3E83-2B96-4BC5-883C-60AC732AD21F}" srcOrd="13" destOrd="0" presId="urn:microsoft.com/office/officeart/2016/7/layout/BasicProcessNew"/>
    <dgm:cxn modelId="{9327DE35-5C8A-47AC-97F9-1F7689F4CD10}" type="presParOf" srcId="{C886BA33-32B6-44F2-94F6-9212C9BF18E3}" destId="{6503F370-17F0-488D-BAC6-E8546901B197}" srcOrd="14" destOrd="0" presId="urn:microsoft.com/office/officeart/2016/7/layout/BasicProcessNew"/>
    <dgm:cxn modelId="{DC4C5362-7F0A-4823-9FC3-9BE6F1113FBD}" type="presParOf" srcId="{C886BA33-32B6-44F2-94F6-9212C9BF18E3}" destId="{D2444BE9-92FA-49D4-94E3-8846E19217C3}" srcOrd="15" destOrd="0" presId="urn:microsoft.com/office/officeart/2016/7/layout/BasicProcessNew"/>
    <dgm:cxn modelId="{592C9ADD-76DB-405D-8DA0-FCFB3F0FAAC9}" type="presParOf" srcId="{C886BA33-32B6-44F2-94F6-9212C9BF18E3}" destId="{5AF56453-1A51-4456-8759-14ED28D77213}" srcOrd="16" destOrd="0" presId="urn:microsoft.com/office/officeart/2016/7/layout/BasicProcessNew"/>
    <dgm:cxn modelId="{E44FFE79-21CF-46F8-92B8-6D88CAF41AE5}" type="presParOf" srcId="{C886BA33-32B6-44F2-94F6-9212C9BF18E3}" destId="{2E6C73FA-2DE6-4B02-A969-510DA6AF4A9E}" srcOrd="17" destOrd="0" presId="urn:microsoft.com/office/officeart/2016/7/layout/BasicProcessNew"/>
    <dgm:cxn modelId="{74EA9B46-1169-4D60-A61C-197F06135EC7}" type="presParOf" srcId="{C886BA33-32B6-44F2-94F6-9212C9BF18E3}" destId="{0D5D00B8-1AFD-4921-819C-3DFC6A600973}" srcOrd="18" destOrd="0" presId="urn:microsoft.com/office/officeart/2016/7/layout/BasicProcessNew"/>
    <dgm:cxn modelId="{BCC24A62-BDA5-41EC-81F5-1E534DBADA96}" type="presParOf" srcId="{C886BA33-32B6-44F2-94F6-9212C9BF18E3}" destId="{D9489178-011F-412F-9309-EF70E64876B2}" srcOrd="19" destOrd="0" presId="urn:microsoft.com/office/officeart/2016/7/layout/BasicProcessNew"/>
    <dgm:cxn modelId="{A2618F02-13D9-4A93-9A6A-CAF0A63DA4C9}" type="presParOf" srcId="{C886BA33-32B6-44F2-94F6-9212C9BF18E3}" destId="{DD5C5328-7C30-4345-9104-135633B09923}" srcOrd="2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23ADC-CB43-4B3D-B326-FFDCF571ADFA}">
      <dsp:nvSpPr>
        <dsp:cNvPr id="0" name=""/>
        <dsp:cNvSpPr/>
      </dsp:nvSpPr>
      <dsp:spPr>
        <a:xfrm>
          <a:off x="0" y="697475"/>
          <a:ext cx="7964129" cy="8950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Застосування МГП залежить від факту наявності збройного конфлікту (міжнародного або неміжнародного) незалежно від оголошення чи визнання стану війни </a:t>
          </a:r>
          <a:endParaRPr lang="en-US" sz="1600" kern="1200" dirty="0"/>
        </a:p>
      </dsp:txBody>
      <dsp:txXfrm>
        <a:off x="43693" y="741168"/>
        <a:ext cx="7876743" cy="807664"/>
      </dsp:txXfrm>
    </dsp:sp>
    <dsp:sp modelId="{BF476246-7B29-4664-882D-177520B5D79B}">
      <dsp:nvSpPr>
        <dsp:cNvPr id="0" name=""/>
        <dsp:cNvSpPr/>
      </dsp:nvSpPr>
      <dsp:spPr>
        <a:xfrm>
          <a:off x="0" y="1638605"/>
          <a:ext cx="7964129" cy="895050"/>
        </a:xfrm>
        <a:prstGeom prst="roundRect">
          <a:avLst/>
        </a:prstGeom>
        <a:solidFill>
          <a:schemeClr val="accent4">
            <a:hueOff val="188664"/>
            <a:satOff val="1401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МГП застосовується під час збройного конфлікту від його початку і до подолання всіх наслідків збройного конфлікту </a:t>
          </a:r>
          <a:endParaRPr lang="en-US" sz="1600" kern="1200"/>
        </a:p>
      </dsp:txBody>
      <dsp:txXfrm>
        <a:off x="43693" y="1682298"/>
        <a:ext cx="7876743" cy="807664"/>
      </dsp:txXfrm>
    </dsp:sp>
    <dsp:sp modelId="{DC1D7BDB-8CBE-4721-9E85-FF6F0756C1DF}">
      <dsp:nvSpPr>
        <dsp:cNvPr id="0" name=""/>
        <dsp:cNvSpPr/>
      </dsp:nvSpPr>
      <dsp:spPr>
        <a:xfrm>
          <a:off x="0" y="2579735"/>
          <a:ext cx="7964129" cy="895050"/>
        </a:xfrm>
        <a:prstGeom prst="roundRect">
          <a:avLst/>
        </a:prstGeom>
        <a:solidFill>
          <a:schemeClr val="accent4">
            <a:hueOff val="377328"/>
            <a:satOff val="2803"/>
            <a:lumOff val="6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МГП має на меті регулювати два блоки питань: захист жертв війни і застосування засобів та методів ведення війни </a:t>
          </a:r>
          <a:endParaRPr lang="en-US" sz="1600" kern="1200"/>
        </a:p>
      </dsp:txBody>
      <dsp:txXfrm>
        <a:off x="43693" y="2623428"/>
        <a:ext cx="7876743" cy="807664"/>
      </dsp:txXfrm>
    </dsp:sp>
    <dsp:sp modelId="{65B6E93C-EFAB-4BBB-88C5-AC3DDB1AD386}">
      <dsp:nvSpPr>
        <dsp:cNvPr id="0" name=""/>
        <dsp:cNvSpPr/>
      </dsp:nvSpPr>
      <dsp:spPr>
        <a:xfrm>
          <a:off x="0" y="3520865"/>
          <a:ext cx="7964129" cy="895050"/>
        </a:xfrm>
        <a:prstGeom prst="roundRect">
          <a:avLst/>
        </a:prstGeom>
        <a:solidFill>
          <a:schemeClr val="accent4">
            <a:hueOff val="565993"/>
            <a:satOff val="4204"/>
            <a:lumOff val="9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У мирний час більшість положень МГП не застосовуються (окрім зобов’язань щодо поширення знань про МГП) </a:t>
          </a:r>
          <a:endParaRPr lang="en-US" sz="1600" kern="1200"/>
        </a:p>
      </dsp:txBody>
      <dsp:txXfrm>
        <a:off x="43693" y="3564558"/>
        <a:ext cx="7876743" cy="807664"/>
      </dsp:txXfrm>
    </dsp:sp>
    <dsp:sp modelId="{2A9D357B-AC32-4B36-9772-7BE1DA350E04}">
      <dsp:nvSpPr>
        <dsp:cNvPr id="0" name=""/>
        <dsp:cNvSpPr/>
      </dsp:nvSpPr>
      <dsp:spPr>
        <a:xfrm>
          <a:off x="0" y="4461995"/>
          <a:ext cx="7964129" cy="895050"/>
        </a:xfrm>
        <a:prstGeom prst="roundRect">
          <a:avLst/>
        </a:prstGeom>
        <a:solidFill>
          <a:schemeClr val="accent4">
            <a:hueOff val="754657"/>
            <a:satOff val="5606"/>
            <a:lumOff val="1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МГП застосовується до всіх сторін збройного конфлікту незалежно від того, хто розпочав збройний конфлікт (хто є агресором, а хто жертвою) </a:t>
          </a:r>
          <a:endParaRPr lang="en-US" sz="1600" kern="1200"/>
        </a:p>
      </dsp:txBody>
      <dsp:txXfrm>
        <a:off x="43693" y="4505688"/>
        <a:ext cx="7876743" cy="807664"/>
      </dsp:txXfrm>
    </dsp:sp>
    <dsp:sp modelId="{CEB140F7-ECBE-4C94-8A09-5BC96530E060}">
      <dsp:nvSpPr>
        <dsp:cNvPr id="0" name=""/>
        <dsp:cNvSpPr/>
      </dsp:nvSpPr>
      <dsp:spPr>
        <a:xfrm>
          <a:off x="0" y="5403125"/>
          <a:ext cx="7964129" cy="895050"/>
        </a:xfrm>
        <a:prstGeom prst="round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МГП не стосується питання агресії. Питання відповідальності за скоєння акту та злочину агресії регулюється іншими галузями сучасного міжнародного права (відповідно правом міжнародної відповідальності та міжнародним кримінальним правом). </a:t>
          </a:r>
          <a:endParaRPr lang="en-US" sz="1600" kern="1200"/>
        </a:p>
      </dsp:txBody>
      <dsp:txXfrm>
        <a:off x="43693" y="5446818"/>
        <a:ext cx="7876743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1E9DC-50F6-4BA9-82A8-1846FB4B2CEE}">
      <dsp:nvSpPr>
        <dsp:cNvPr id="0" name=""/>
        <dsp:cNvSpPr/>
      </dsp:nvSpPr>
      <dsp:spPr>
        <a:xfrm>
          <a:off x="0" y="186516"/>
          <a:ext cx="6797675" cy="171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до всіх випадків оголошеної війни</a:t>
          </a:r>
          <a:r>
            <a:rPr lang="uk-UA" sz="2400" b="0" i="0" kern="1200" dirty="0"/>
            <a:t> чи </a:t>
          </a:r>
          <a:r>
            <a:rPr lang="uk-UA" sz="2400" b="1" i="1" kern="1200" dirty="0"/>
            <a:t>будь-якого іншого збройного конфлікту</a:t>
          </a:r>
          <a:r>
            <a:rPr lang="uk-UA" sz="2400" b="0" i="0" kern="1200" dirty="0"/>
            <a:t>, що може виникнути між двома чи більше сторонами</a:t>
          </a:r>
          <a:r>
            <a:rPr lang="uk-UA" sz="2400" b="1" i="1" kern="1200" dirty="0"/>
            <a:t>, навіть якщо одна з них не визнає стану війни</a:t>
          </a:r>
          <a:r>
            <a:rPr lang="uk-UA" sz="2400" b="0" i="0" kern="1200" dirty="0"/>
            <a:t>;</a:t>
          </a:r>
          <a:endParaRPr lang="en-US" sz="2400" kern="1200" dirty="0"/>
        </a:p>
      </dsp:txBody>
      <dsp:txXfrm>
        <a:off x="83616" y="270132"/>
        <a:ext cx="6630443" cy="1545648"/>
      </dsp:txXfrm>
    </dsp:sp>
    <dsp:sp modelId="{99A17907-853C-479B-95AD-72698E08D244}">
      <dsp:nvSpPr>
        <dsp:cNvPr id="0" name=""/>
        <dsp:cNvSpPr/>
      </dsp:nvSpPr>
      <dsp:spPr>
        <a:xfrm>
          <a:off x="0" y="1968516"/>
          <a:ext cx="6797675" cy="171288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до всіх випадків часткової або цілковитої окупації</a:t>
          </a:r>
          <a:r>
            <a:rPr lang="uk-UA" sz="2400" b="0" i="0" kern="1200" dirty="0"/>
            <a:t> сторони, навіть якщо ця окупація не натрапляє на жодний збройний спротив.</a:t>
          </a:r>
          <a:endParaRPr lang="en-US" sz="2400" kern="1200" dirty="0"/>
        </a:p>
      </dsp:txBody>
      <dsp:txXfrm>
        <a:off x="83616" y="2052132"/>
        <a:ext cx="6630443" cy="1545648"/>
      </dsp:txXfrm>
    </dsp:sp>
    <dsp:sp modelId="{1D101FB8-2C5E-4029-B851-CC19F261F22F}">
      <dsp:nvSpPr>
        <dsp:cNvPr id="0" name=""/>
        <dsp:cNvSpPr/>
      </dsp:nvSpPr>
      <dsp:spPr>
        <a:xfrm>
          <a:off x="0" y="3750516"/>
          <a:ext cx="6797675" cy="171288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/>
            <a:t>На території сторін конфлікту застосування конвенцій припиняється після загального припинення бойових дій.</a:t>
          </a:r>
          <a:endParaRPr lang="en-US" sz="2400" kern="1200" dirty="0"/>
        </a:p>
      </dsp:txBody>
      <dsp:txXfrm>
        <a:off x="83616" y="3834132"/>
        <a:ext cx="6630443" cy="154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3CEEA-4ADA-4D24-A530-CA6E0558BB0C}">
      <dsp:nvSpPr>
        <dsp:cNvPr id="0" name=""/>
        <dsp:cNvSpPr/>
      </dsp:nvSpPr>
      <dsp:spPr>
        <a:xfrm>
          <a:off x="3508" y="508377"/>
          <a:ext cx="2783412" cy="16700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Женевська конвенція (І) про поліпшення долі поранених і хворих у діючих арміях</a:t>
          </a:r>
          <a:endParaRPr lang="en-US" sz="1300" kern="1200"/>
        </a:p>
      </dsp:txBody>
      <dsp:txXfrm>
        <a:off x="3508" y="508377"/>
        <a:ext cx="2783412" cy="1670047"/>
      </dsp:txXfrm>
    </dsp:sp>
    <dsp:sp modelId="{F1E4413A-1970-4502-A718-BB9FD7818578}">
      <dsp:nvSpPr>
        <dsp:cNvPr id="0" name=""/>
        <dsp:cNvSpPr/>
      </dsp:nvSpPr>
      <dsp:spPr>
        <a:xfrm>
          <a:off x="3065261" y="508377"/>
          <a:ext cx="2783412" cy="16700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Женевська конвенція (ІІ) про поліпшення долі поранених, хворих і осіб, що зазнали корабельної аварії, зі складу збройних сил на морі</a:t>
          </a:r>
          <a:endParaRPr lang="en-US" sz="1300" kern="1200"/>
        </a:p>
      </dsp:txBody>
      <dsp:txXfrm>
        <a:off x="3065261" y="508377"/>
        <a:ext cx="2783412" cy="1670047"/>
      </dsp:txXfrm>
    </dsp:sp>
    <dsp:sp modelId="{EAA7B47F-D056-46A2-9F0E-F89F53726560}">
      <dsp:nvSpPr>
        <dsp:cNvPr id="0" name=""/>
        <dsp:cNvSpPr/>
      </dsp:nvSpPr>
      <dsp:spPr>
        <a:xfrm>
          <a:off x="6127015" y="508377"/>
          <a:ext cx="2783412" cy="16700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Женевська конвенція (ІІІ) про поводження з військовополоненими</a:t>
          </a:r>
          <a:endParaRPr lang="en-US" sz="1300" kern="1200"/>
        </a:p>
      </dsp:txBody>
      <dsp:txXfrm>
        <a:off x="6127015" y="508377"/>
        <a:ext cx="2783412" cy="1670047"/>
      </dsp:txXfrm>
    </dsp:sp>
    <dsp:sp modelId="{4A945EBE-696B-41E6-8854-B89B8EB25737}">
      <dsp:nvSpPr>
        <dsp:cNvPr id="0" name=""/>
        <dsp:cNvSpPr/>
      </dsp:nvSpPr>
      <dsp:spPr>
        <a:xfrm>
          <a:off x="9188768" y="508377"/>
          <a:ext cx="2783412" cy="16700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Женевська конвенція (І</a:t>
          </a:r>
          <a:r>
            <a:rPr lang="pl-PL" sz="1300" b="0" i="0" kern="1200"/>
            <a:t>V) </a:t>
          </a:r>
          <a:r>
            <a:rPr lang="uk-UA" sz="1300" b="0" i="0" kern="1200"/>
            <a:t>про захист цивільного населення під час війни</a:t>
          </a:r>
          <a:endParaRPr lang="en-US" sz="1300" kern="1200"/>
        </a:p>
      </dsp:txBody>
      <dsp:txXfrm>
        <a:off x="9188768" y="508377"/>
        <a:ext cx="2783412" cy="1670047"/>
      </dsp:txXfrm>
    </dsp:sp>
    <dsp:sp modelId="{1F8BCA26-A175-4D18-B953-C5EC49EE0390}">
      <dsp:nvSpPr>
        <dsp:cNvPr id="0" name=""/>
        <dsp:cNvSpPr/>
      </dsp:nvSpPr>
      <dsp:spPr>
        <a:xfrm>
          <a:off x="3508" y="2456766"/>
          <a:ext cx="2783412" cy="16700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Додатковий протокол І, що стосується захисту жертв міжнародних збройних конфліктів; Додатковий протокол ІІ, що стосується захисту жертв збройних конфліктів неміжнародного характеру; Додатковий протокол ІІІ про введення додаткової відмітної емблеми</a:t>
          </a:r>
          <a:endParaRPr lang="en-US" sz="1300" kern="1200"/>
        </a:p>
      </dsp:txBody>
      <dsp:txXfrm>
        <a:off x="3508" y="2456766"/>
        <a:ext cx="2783412" cy="1670047"/>
      </dsp:txXfrm>
    </dsp:sp>
    <dsp:sp modelId="{3587787A-BB39-4F57-8BE1-4952F453EF87}">
      <dsp:nvSpPr>
        <dsp:cNvPr id="0" name=""/>
        <dsp:cNvSpPr/>
      </dsp:nvSpPr>
      <dsp:spPr>
        <a:xfrm>
          <a:off x="3065261" y="2456766"/>
          <a:ext cx="2783412" cy="16700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Гаазька конвенція про захист культурних цінностей у випадку збройного конфлікту і два Додаткових протоколи до неї</a:t>
          </a:r>
          <a:endParaRPr lang="en-US" sz="1300" kern="1200"/>
        </a:p>
      </dsp:txBody>
      <dsp:txXfrm>
        <a:off x="3065261" y="2456766"/>
        <a:ext cx="2783412" cy="1670047"/>
      </dsp:txXfrm>
    </dsp:sp>
    <dsp:sp modelId="{F2FCB772-6E4D-425E-9A1A-46ED52EF6D8B}">
      <dsp:nvSpPr>
        <dsp:cNvPr id="0" name=""/>
        <dsp:cNvSpPr/>
      </dsp:nvSpPr>
      <dsp:spPr>
        <a:xfrm>
          <a:off x="6127015" y="2456766"/>
          <a:ext cx="2783412" cy="16700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Конвенція про заборону або обмеження використання конкретних видів звичайної зброї, які можуть вважатися такими, що наносять надмірні пошкодження або мають невибіркову дію</a:t>
          </a:r>
          <a:endParaRPr lang="en-US" sz="1300" kern="1200"/>
        </a:p>
      </dsp:txBody>
      <dsp:txXfrm>
        <a:off x="6127015" y="2456766"/>
        <a:ext cx="2783412" cy="1670047"/>
      </dsp:txXfrm>
    </dsp:sp>
    <dsp:sp modelId="{89C6DE55-B989-4EAC-8711-F436653D1638}">
      <dsp:nvSpPr>
        <dsp:cNvPr id="0" name=""/>
        <dsp:cNvSpPr/>
      </dsp:nvSpPr>
      <dsp:spPr>
        <a:xfrm>
          <a:off x="9188768" y="2456766"/>
          <a:ext cx="2783412" cy="16700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Конвенція про заборону використання касетних боєприпасів</a:t>
          </a:r>
          <a:endParaRPr lang="en-US" sz="1300" kern="1200"/>
        </a:p>
      </dsp:txBody>
      <dsp:txXfrm>
        <a:off x="9188768" y="2456766"/>
        <a:ext cx="2783412" cy="1670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96480-0A9D-4CB4-A328-2102598499DA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38EE8-C22A-49EB-9740-E76076F2A696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Міжнародно-правовий звичай – у разі універсальності він обов’язковий для всіх держав, всіх суб’єктів, у тому числі недержавних формувань – сторін збройного конфлікту. </a:t>
          </a:r>
          <a:endParaRPr lang="en-US" sz="1900" kern="1200" dirty="0"/>
        </a:p>
      </dsp:txBody>
      <dsp:txXfrm>
        <a:off x="0" y="0"/>
        <a:ext cx="6797675" cy="1412477"/>
      </dsp:txXfrm>
    </dsp:sp>
    <dsp:sp modelId="{13060311-D1D7-4A7C-BE04-2C56C002E7B9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20483-5EE1-4E19-BA44-20DD5D4F1E8F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Звичаєві норми міжнародного права</a:t>
          </a:r>
          <a:r>
            <a:rPr lang="uk-UA" sz="1900" b="0" i="0" kern="1200" dirty="0"/>
            <a:t> не існують у чітко вираженій формі, вони не закріплені у письмовій формі.</a:t>
          </a:r>
          <a:endParaRPr lang="en-US" sz="1900" kern="1200" dirty="0"/>
        </a:p>
      </dsp:txBody>
      <dsp:txXfrm>
        <a:off x="0" y="1412477"/>
        <a:ext cx="6797675" cy="1412477"/>
      </dsp:txXfrm>
    </dsp:sp>
    <dsp:sp modelId="{86AD8000-EA82-4A22-8385-490EC263802A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F16C-3B20-4907-A666-6C33F5C64242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Звичаєве міжнародне право складається з правил, які виходять із «загальної практики, прийнятої в якості закону» й існують незалежно від договірного  права. </a:t>
          </a:r>
          <a:endParaRPr lang="en-US" sz="1900" kern="1200" dirty="0"/>
        </a:p>
      </dsp:txBody>
      <dsp:txXfrm>
        <a:off x="0" y="2824955"/>
        <a:ext cx="6797675" cy="1412477"/>
      </dsp:txXfrm>
    </dsp:sp>
    <dsp:sp modelId="{FFC9BDF2-C92F-4C2F-B951-1736DBA311A8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C08E0-75E5-404B-A0B1-2DB7CBFC3B12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Звичаї міжнародного гуманітарного права мають вирішальне значення у сучасних збройних конфліктах тому, що вони заповнюють прогалини, залишені договірним правом і, таким чином, зміцнюють захист, який забезпечується жертвам.</a:t>
          </a:r>
          <a:endParaRPr lang="en-US" sz="1900" kern="1200" dirty="0"/>
        </a:p>
      </dsp:txBody>
      <dsp:txXfrm>
        <a:off x="0" y="4237433"/>
        <a:ext cx="6797675" cy="1412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F9669-17EC-4EC5-91D1-5B916E9822BE}">
      <dsp:nvSpPr>
        <dsp:cNvPr id="0" name=""/>
        <dsp:cNvSpPr/>
      </dsp:nvSpPr>
      <dsp:spPr>
        <a:xfrm>
          <a:off x="0" y="4634152"/>
          <a:ext cx="6797675" cy="1013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/>
            <a:t>жінки та діти.</a:t>
          </a:r>
          <a:endParaRPr lang="en-US" sz="1500" kern="1200"/>
        </a:p>
      </dsp:txBody>
      <dsp:txXfrm>
        <a:off x="0" y="4634152"/>
        <a:ext cx="6797675" cy="1013839"/>
      </dsp:txXfrm>
    </dsp:sp>
    <dsp:sp modelId="{625F32A5-E691-49C8-BF7A-3D84786FB279}">
      <dsp:nvSpPr>
        <dsp:cNvPr id="0" name=""/>
        <dsp:cNvSpPr/>
      </dsp:nvSpPr>
      <dsp:spPr>
        <a:xfrm rot="10800000">
          <a:off x="0" y="3090074"/>
          <a:ext cx="6797675" cy="1559284"/>
        </a:xfrm>
        <a:prstGeom prst="upArrowCallou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/>
            <a:t>військовополонені;</a:t>
          </a:r>
          <a:endParaRPr lang="en-US" sz="1500" kern="1200"/>
        </a:p>
      </dsp:txBody>
      <dsp:txXfrm rot="10800000">
        <a:off x="0" y="3090074"/>
        <a:ext cx="6797675" cy="1013176"/>
      </dsp:txXfrm>
    </dsp:sp>
    <dsp:sp modelId="{15D65B12-F80A-470C-93B7-FF9AE2032B14}">
      <dsp:nvSpPr>
        <dsp:cNvPr id="0" name=""/>
        <dsp:cNvSpPr/>
      </dsp:nvSpPr>
      <dsp:spPr>
        <a:xfrm rot="10800000">
          <a:off x="0" y="1545997"/>
          <a:ext cx="6797675" cy="1559284"/>
        </a:xfrm>
        <a:prstGeom prst="upArrowCallou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/>
            <a:t>поранені та хворі, а також люди з інвалідністю; </a:t>
          </a:r>
          <a:endParaRPr lang="en-US" sz="1500" kern="1200"/>
        </a:p>
      </dsp:txBody>
      <dsp:txXfrm rot="10800000">
        <a:off x="0" y="1545997"/>
        <a:ext cx="6797675" cy="1013176"/>
      </dsp:txXfrm>
    </dsp:sp>
    <dsp:sp modelId="{AC776CA3-5A4A-4989-8F1F-11747EA3D286}">
      <dsp:nvSpPr>
        <dsp:cNvPr id="0" name=""/>
        <dsp:cNvSpPr/>
      </dsp:nvSpPr>
      <dsp:spPr>
        <a:xfrm rot="10800000">
          <a:off x="0" y="1920"/>
          <a:ext cx="6797675" cy="1559284"/>
        </a:xfrm>
        <a:prstGeom prst="upArrowCallou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/>
            <a:t>особи, які не беруть активної участі в бойових діях, у тому числі особи зі складу збройних сил, що склали зброю, а також із тими, хто </a:t>
          </a:r>
          <a:r>
            <a:rPr lang="pl-PL" sz="1500" b="0" i="1" kern="1200"/>
            <a:t>hors de combat</a:t>
          </a:r>
          <a:r>
            <a:rPr lang="pl-PL" sz="1500" b="0" i="0" kern="1200"/>
            <a:t> (</a:t>
          </a:r>
          <a:r>
            <a:rPr lang="uk-UA" sz="1500" b="0" i="0" kern="1200"/>
            <a:t>вийшли з ладу) унаслідок хвороби, поранення, затримання чи з будь-якої іншої причини;</a:t>
          </a:r>
          <a:endParaRPr lang="en-US" sz="1500" kern="1200"/>
        </a:p>
      </dsp:txBody>
      <dsp:txXfrm rot="10800000">
        <a:off x="0" y="1920"/>
        <a:ext cx="6797675" cy="1013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79533-6B9B-41C2-A486-BEF0A1C65FED}">
      <dsp:nvSpPr>
        <dsp:cNvPr id="0" name=""/>
        <dsp:cNvSpPr/>
      </dsp:nvSpPr>
      <dsp:spPr>
        <a:xfrm>
          <a:off x="1283" y="800248"/>
          <a:ext cx="5006674" cy="30040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3300" b="0" i="0" kern="1200">
              <a:effectLst/>
              <a:latin typeface="Roboto" panose="02000000000000000000" pitchFamily="2" charset="0"/>
            </a:rPr>
            <a:t>захист цивільних осіб та тих, хто припинив брати участь у збройних діях (поранених та позбавлених волі осіб);</a:t>
          </a:r>
          <a:endParaRPr lang="uk-UA" sz="3300" kern="1200" dirty="0"/>
        </a:p>
      </dsp:txBody>
      <dsp:txXfrm>
        <a:off x="1283" y="800248"/>
        <a:ext cx="5006674" cy="3004004"/>
      </dsp:txXfrm>
    </dsp:sp>
    <dsp:sp modelId="{DF0ED035-4BBD-401D-9B5E-C61CE4DC5D82}">
      <dsp:nvSpPr>
        <dsp:cNvPr id="0" name=""/>
        <dsp:cNvSpPr/>
      </dsp:nvSpPr>
      <dsp:spPr>
        <a:xfrm>
          <a:off x="5508625" y="800248"/>
          <a:ext cx="5006674" cy="3004004"/>
        </a:xfrm>
        <a:prstGeom prst="rect">
          <a:avLst/>
        </a:prstGeom>
        <a:gradFill rotWithShape="0">
          <a:gsLst>
            <a:gs pos="0">
              <a:schemeClr val="accent4">
                <a:hueOff val="943321"/>
                <a:satOff val="7007"/>
                <a:lumOff val="15686"/>
                <a:alphaOff val="0"/>
                <a:shade val="85000"/>
                <a:satMod val="130000"/>
              </a:schemeClr>
            </a:gs>
            <a:gs pos="34000">
              <a:schemeClr val="accent4">
                <a:hueOff val="943321"/>
                <a:satOff val="7007"/>
                <a:lumOff val="15686"/>
                <a:alphaOff val="0"/>
                <a:shade val="87000"/>
                <a:satMod val="125000"/>
              </a:schemeClr>
            </a:gs>
            <a:gs pos="70000">
              <a:schemeClr val="accent4">
                <a:hueOff val="943321"/>
                <a:satOff val="7007"/>
                <a:lumOff val="1568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43321"/>
                <a:satOff val="7007"/>
                <a:lumOff val="1568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3300" b="0" i="0" kern="1200">
              <a:effectLst/>
              <a:latin typeface="Roboto" panose="02000000000000000000" pitchFamily="2" charset="0"/>
            </a:rPr>
            <a:t>регулювання засобів і способів ведення бойових дій.</a:t>
          </a:r>
          <a:endParaRPr lang="uk-UA" sz="3300" kern="1200" dirty="0"/>
        </a:p>
      </dsp:txBody>
      <dsp:txXfrm>
        <a:off x="5508625" y="800248"/>
        <a:ext cx="5006674" cy="3004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AC2E6-AD9C-49B0-9EF8-2E4BB499EA20}">
      <dsp:nvSpPr>
        <dsp:cNvPr id="0" name=""/>
        <dsp:cNvSpPr/>
      </dsp:nvSpPr>
      <dsp:spPr>
        <a:xfrm>
          <a:off x="0" y="53386"/>
          <a:ext cx="7223177" cy="14091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особи, що перебувають під захистом, які внаслідок воєнних дій втратили свій заробіток, повинні бути забезпечені можливістю отримати оплачувану роботу;</a:t>
          </a:r>
          <a:endParaRPr lang="en-US" sz="2000" kern="1200"/>
        </a:p>
      </dsp:txBody>
      <dsp:txXfrm>
        <a:off x="68787" y="122173"/>
        <a:ext cx="7085603" cy="1271544"/>
      </dsp:txXfrm>
    </dsp:sp>
    <dsp:sp modelId="{550745AD-4F64-4BF7-B8BE-CF3B721FC2C9}">
      <dsp:nvSpPr>
        <dsp:cNvPr id="0" name=""/>
        <dsp:cNvSpPr/>
      </dsp:nvSpPr>
      <dsp:spPr>
        <a:xfrm>
          <a:off x="0" y="1520105"/>
          <a:ext cx="7223177" cy="1409118"/>
        </a:xfrm>
        <a:prstGeom prst="roundRect">
          <a:avLst/>
        </a:prstGeom>
        <a:gradFill rotWithShape="0">
          <a:gsLst>
            <a:gs pos="0">
              <a:schemeClr val="accent2">
                <a:hueOff val="13013"/>
                <a:satOff val="-8959"/>
                <a:lumOff val="-2288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13013"/>
                <a:satOff val="-8959"/>
                <a:lumOff val="-228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13013"/>
                <a:satOff val="-8959"/>
                <a:lumOff val="-228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окупаційна держава повинна в співробітництві з державними та місцевими органами влади сприяти належному функціонуванню закладів, відповідальних за піклування про дітей і їхню освіту;</a:t>
          </a:r>
          <a:endParaRPr lang="en-US" sz="2000" kern="1200"/>
        </a:p>
      </dsp:txBody>
      <dsp:txXfrm>
        <a:off x="68787" y="1588892"/>
        <a:ext cx="7085603" cy="1271544"/>
      </dsp:txXfrm>
    </dsp:sp>
    <dsp:sp modelId="{05DC9C28-A873-4591-8A64-863B18E66A51}">
      <dsp:nvSpPr>
        <dsp:cNvPr id="0" name=""/>
        <dsp:cNvSpPr/>
      </dsp:nvSpPr>
      <dsp:spPr>
        <a:xfrm>
          <a:off x="0" y="2986824"/>
          <a:ext cx="7223177" cy="1409118"/>
        </a:xfrm>
        <a:prstGeom prst="roundRect">
          <a:avLst/>
        </a:prstGeom>
        <a:gradFill rotWithShape="0">
          <a:gsLst>
            <a:gs pos="0">
              <a:schemeClr val="accent2">
                <a:hueOff val="26025"/>
                <a:satOff val="-17917"/>
                <a:lumOff val="-4575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26025"/>
                <a:satOff val="-17917"/>
                <a:lumOff val="-457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26025"/>
                <a:satOff val="-17917"/>
                <a:lumOff val="-457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особи, що перебувають під захистом, не можуть бути примушені виконувати будь-яку роботу, що передбачала б їхню участь у воєнних операціях;</a:t>
          </a:r>
          <a:endParaRPr lang="en-US" sz="2000" kern="1200"/>
        </a:p>
      </dsp:txBody>
      <dsp:txXfrm>
        <a:off x="68787" y="3055611"/>
        <a:ext cx="7085603" cy="1271544"/>
      </dsp:txXfrm>
    </dsp:sp>
    <dsp:sp modelId="{E1C0A0A9-5FE9-4843-AD5A-419932F7A04D}">
      <dsp:nvSpPr>
        <dsp:cNvPr id="0" name=""/>
        <dsp:cNvSpPr/>
      </dsp:nvSpPr>
      <dsp:spPr>
        <a:xfrm>
          <a:off x="0" y="4453543"/>
          <a:ext cx="7223177" cy="1409118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9038"/>
                <a:satOff val="-26876"/>
                <a:lumOff val="-686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окупаційна держава зобов’язана за допомогою усіх наявних засобів забезпечувати населення продуктами харчування та медичним матеріалами.</a:t>
          </a:r>
          <a:endParaRPr lang="en-US" sz="2000" kern="1200"/>
        </a:p>
      </dsp:txBody>
      <dsp:txXfrm>
        <a:off x="68787" y="4522330"/>
        <a:ext cx="7085603" cy="1271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94BFC-5F37-46B9-9C47-641FDF6E059A}">
      <dsp:nvSpPr>
        <dsp:cNvPr id="0" name=""/>
        <dsp:cNvSpPr/>
      </dsp:nvSpPr>
      <dsp:spPr>
        <a:xfrm>
          <a:off x="8778" y="1386352"/>
          <a:ext cx="1733857" cy="3421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i="0" kern="1200" dirty="0"/>
            <a:t>з особами, які не беруть активної участі в бойових діях, мають поводитись гуманно, без будь-якої ворожої дискримінації, причиною якої слугують раса, колір шкіри, релігія чи вірування, стать, походження чи майновий стан чи будь-які інші подібні критерії;</a:t>
          </a:r>
          <a:endParaRPr lang="en-US" sz="1100" kern="1200" dirty="0"/>
        </a:p>
      </dsp:txBody>
      <dsp:txXfrm>
        <a:off x="8778" y="1386352"/>
        <a:ext cx="1733857" cy="3421616"/>
      </dsp:txXfrm>
    </dsp:sp>
    <dsp:sp modelId="{626B0B26-B260-4817-ABC8-25F6B03C7D80}">
      <dsp:nvSpPr>
        <dsp:cNvPr id="0" name=""/>
        <dsp:cNvSpPr/>
      </dsp:nvSpPr>
      <dsp:spPr>
        <a:xfrm>
          <a:off x="1766129" y="2975661"/>
          <a:ext cx="260078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3904"/>
            <a:satOff val="-2688"/>
            <a:lumOff val="-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8F985-4376-441E-88B8-DAF246E27CA8}">
      <dsp:nvSpPr>
        <dsp:cNvPr id="0" name=""/>
        <dsp:cNvSpPr/>
      </dsp:nvSpPr>
      <dsp:spPr>
        <a:xfrm>
          <a:off x="2049700" y="1386352"/>
          <a:ext cx="1733857" cy="3421616"/>
        </a:xfrm>
        <a:prstGeom prst="rect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i="0" kern="1200" dirty="0"/>
            <a:t>сторони конфлікту мають підбирати поранених і хворих та надавати їм допомогу;</a:t>
          </a:r>
          <a:endParaRPr lang="en-US" sz="1800" kern="1200" dirty="0"/>
        </a:p>
      </dsp:txBody>
      <dsp:txXfrm>
        <a:off x="2049700" y="1386352"/>
        <a:ext cx="1733857" cy="3421616"/>
      </dsp:txXfrm>
    </dsp:sp>
    <dsp:sp modelId="{F35D608B-2A9F-400A-A3CA-317B2834CD14}">
      <dsp:nvSpPr>
        <dsp:cNvPr id="0" name=""/>
        <dsp:cNvSpPr/>
      </dsp:nvSpPr>
      <dsp:spPr>
        <a:xfrm>
          <a:off x="3807051" y="2975661"/>
          <a:ext cx="260078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1711"/>
            <a:satOff val="-8063"/>
            <a:lumOff val="-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6368F-CFFE-4992-B7A2-15D2D9DFBA90}">
      <dsp:nvSpPr>
        <dsp:cNvPr id="0" name=""/>
        <dsp:cNvSpPr/>
      </dsp:nvSpPr>
      <dsp:spPr>
        <a:xfrm>
          <a:off x="4090622" y="1337183"/>
          <a:ext cx="1733857" cy="3519955"/>
        </a:xfrm>
        <a:prstGeom prst="rect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dirty="0"/>
            <a:t>поранені та хворі, а також інваліди та вагітні жінки перебувають під особливим захистом і користуються особливим шануванням;</a:t>
          </a:r>
          <a:endParaRPr lang="en-US" sz="1600" kern="1200" dirty="0"/>
        </a:p>
      </dsp:txBody>
      <dsp:txXfrm>
        <a:off x="4090622" y="1337183"/>
        <a:ext cx="1733857" cy="3519955"/>
      </dsp:txXfrm>
    </dsp:sp>
    <dsp:sp modelId="{1EC9A497-CB54-4B93-865C-B86FDD74777F}">
      <dsp:nvSpPr>
        <dsp:cNvPr id="0" name=""/>
        <dsp:cNvSpPr/>
      </dsp:nvSpPr>
      <dsp:spPr>
        <a:xfrm>
          <a:off x="5847973" y="2975661"/>
          <a:ext cx="260078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3A569-565B-4906-A3C4-C6700C156CEF}">
      <dsp:nvSpPr>
        <dsp:cNvPr id="0" name=""/>
        <dsp:cNvSpPr/>
      </dsp:nvSpPr>
      <dsp:spPr>
        <a:xfrm>
          <a:off x="6141376" y="1219211"/>
          <a:ext cx="1733857" cy="3637927"/>
        </a:xfrm>
        <a:prstGeom prst="rect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i="0" kern="1200" dirty="0"/>
            <a:t>цивільні лікарні, організовані для надання допомоги пораненим, хворим, інвалідам та породіллям, за жодних обставин не можуть бути об’єктом нападу, натомість вони завжди користуються повагою сторін конфлікту й перебуватимуть під їхнім захистом;</a:t>
          </a:r>
          <a:endParaRPr lang="en-US" sz="1100" kern="1200" dirty="0"/>
        </a:p>
      </dsp:txBody>
      <dsp:txXfrm>
        <a:off x="6141376" y="1219211"/>
        <a:ext cx="1733857" cy="3637927"/>
      </dsp:txXfrm>
    </dsp:sp>
    <dsp:sp modelId="{6503F370-17F0-488D-BAC6-E8546901B197}">
      <dsp:nvSpPr>
        <dsp:cNvPr id="0" name=""/>
        <dsp:cNvSpPr/>
      </dsp:nvSpPr>
      <dsp:spPr>
        <a:xfrm>
          <a:off x="7888895" y="2975661"/>
          <a:ext cx="260078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7327"/>
            <a:satOff val="-18813"/>
            <a:lumOff val="-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56453-1A51-4456-8759-14ED28D77213}">
      <dsp:nvSpPr>
        <dsp:cNvPr id="0" name=""/>
        <dsp:cNvSpPr/>
      </dsp:nvSpPr>
      <dsp:spPr>
        <a:xfrm>
          <a:off x="8172466" y="1297859"/>
          <a:ext cx="1733857" cy="3598603"/>
        </a:xfrm>
        <a:prstGeom prst="rect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i="0" kern="1200" dirty="0"/>
            <a:t>сторони конфлікту мають вживати усіх необхідних заходів для того, щоб діти до 15 років, які осиротіли чи були розлучені зі своїми сім’ями внаслідок війни, не залишалися напризволяще, а також для того, щоб полегшити, за будь-яких обставин, догляд за ними, виконання обрядів, пов’язаних з їхнім віросповіданням, та їхню освіту.</a:t>
          </a:r>
          <a:endParaRPr lang="en-US" sz="1100" kern="1200" dirty="0"/>
        </a:p>
      </dsp:txBody>
      <dsp:txXfrm>
        <a:off x="8172466" y="1297859"/>
        <a:ext cx="1733857" cy="3598603"/>
      </dsp:txXfrm>
    </dsp:sp>
    <dsp:sp modelId="{0D5D00B8-1AFD-4921-819C-3DFC6A600973}">
      <dsp:nvSpPr>
        <dsp:cNvPr id="0" name=""/>
        <dsp:cNvSpPr/>
      </dsp:nvSpPr>
      <dsp:spPr>
        <a:xfrm>
          <a:off x="9929817" y="2975661"/>
          <a:ext cx="260078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35134"/>
            <a:satOff val="-24188"/>
            <a:lumOff val="-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C5328-7C30-4345-9104-135633B09923}">
      <dsp:nvSpPr>
        <dsp:cNvPr id="0" name=""/>
        <dsp:cNvSpPr/>
      </dsp:nvSpPr>
      <dsp:spPr>
        <a:xfrm>
          <a:off x="10213389" y="1297859"/>
          <a:ext cx="1733857" cy="3598603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dirty="0"/>
            <a:t>жінки потребують особливого захисту від будь-якого зазіхання на їхню честь, і, зокрема, захисту від зґвалтування, примушування до проституції чи будь-якої іншої форми посягання на їхню моральність;</a:t>
          </a:r>
          <a:endParaRPr lang="en-US" sz="1100" kern="1200" dirty="0"/>
        </a:p>
      </dsp:txBody>
      <dsp:txXfrm>
        <a:off x="10213389" y="1297859"/>
        <a:ext cx="1733857" cy="3598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8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920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86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25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4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40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45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2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63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65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79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2D7050-2ACD-4F52-A14B-F5C8B1596C71}" type="datetimeFigureOut">
              <a:rPr lang="uk-UA" smtClean="0"/>
              <a:t>23.10.2023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6ECE47-9F79-45EA-9AE2-5599BCB7A558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7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2122F-B7C3-26BD-9C68-D7B06F847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/>
              <a:t>Міжнародне гуманітарне право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F2F39CC-49A5-935F-C6F4-C426C6AC0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72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89B5A-2661-8349-1525-7BF57F78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89" y="286603"/>
            <a:ext cx="11543071" cy="1450757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solidFill>
                  <a:srgbClr val="FF0000"/>
                </a:solidFill>
              </a:rPr>
              <a:t>Визначення збройного конфлікту</a:t>
            </a:r>
            <a:r>
              <a:rPr lang="uk-UA" sz="3200" dirty="0"/>
              <a:t> у </a:t>
            </a:r>
            <a:r>
              <a:rPr lang="uk-UA" sz="3200" dirty="0" err="1"/>
              <a:t>нпа</a:t>
            </a:r>
            <a:r>
              <a:rPr lang="uk-UA" sz="3200" dirty="0"/>
              <a:t> відсутнє.</a:t>
            </a:r>
            <a:br>
              <a:rPr lang="uk-UA" sz="3200" dirty="0"/>
            </a:br>
            <a:r>
              <a:rPr lang="uk-UA" sz="3200" dirty="0"/>
              <a:t> Вперше воно було сформульовано у п. 70 Рішення Апеляційної палати МКТЮ у справі Душко </a:t>
            </a:r>
            <a:r>
              <a:rPr lang="uk-UA" sz="3200" dirty="0" err="1"/>
              <a:t>Тадіча</a:t>
            </a:r>
            <a:r>
              <a:rPr lang="uk-UA" sz="3200" dirty="0"/>
              <a:t> від 2 жовтня 1995 року: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A97BA8-AD52-3798-1AF7-1000C1CA1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612"/>
            <a:ext cx="10058400" cy="3853481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“… ми вважаємо, що </a:t>
            </a:r>
            <a:r>
              <a:rPr lang="uk-UA" sz="2400" b="1" dirty="0">
                <a:solidFill>
                  <a:srgbClr val="FF0000"/>
                </a:solidFill>
              </a:rPr>
              <a:t>збройний конфлікт існує тоді, коли має місце застосування збройної сили між Державами або тривале збройне насильство між урядовими силами та організованими збройними групами, або між такими групами в межах Держави</a:t>
            </a:r>
            <a:r>
              <a:rPr lang="uk-UA" sz="2400" dirty="0"/>
              <a:t>. Міжнародне гуманітарне право застосовується з часу початку таких збройних конфліктів і виходить за межі припинення військових дій, поки не буде укладено мир; або, у випадку внутрішніх конфліктів, поки не буде досягнуто мирного вирішення конфлікту. До того моменту міжнародне гуманітарне право продовжує діяти на всій території ворогуючих Держав або, у випадку внутрішніх конфліктів, всій території, підконтрольній одній стороні, незалежно від того, чи ведуться там фактичні бої.”</a:t>
            </a:r>
          </a:p>
        </p:txBody>
      </p:sp>
    </p:spTree>
    <p:extLst>
      <p:ext uri="{BB962C8B-B14F-4D97-AF65-F5344CB8AC3E}">
        <p14:creationId xmlns:p14="http://schemas.microsoft.com/office/powerpoint/2010/main" val="222375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B8A03-111C-F857-9AE7-E635165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E43B5C1-ABC5-7A6D-442D-F578B0F99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78" y="86289"/>
            <a:ext cx="11648932" cy="5800379"/>
          </a:xfrm>
        </p:spPr>
      </p:pic>
    </p:spTree>
    <p:extLst>
      <p:ext uri="{BB962C8B-B14F-4D97-AF65-F5344CB8AC3E}">
        <p14:creationId xmlns:p14="http://schemas.microsoft.com/office/powerpoint/2010/main" val="385789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ED16F-2858-367A-3A9A-9061A62C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C10F6CB-0DC9-D99D-E6A1-759C2604C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0" y="0"/>
            <a:ext cx="12166820" cy="6017342"/>
          </a:xfrm>
        </p:spPr>
      </p:pic>
    </p:spTree>
    <p:extLst>
      <p:ext uri="{BB962C8B-B14F-4D97-AF65-F5344CB8AC3E}">
        <p14:creationId xmlns:p14="http://schemas.microsoft.com/office/powerpoint/2010/main" val="388606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67199-4732-731E-64C9-EEB08D68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3EEEDB0-E1C3-3BF1-0040-2E61F7881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9148"/>
            <a:ext cx="12192000" cy="6690545"/>
          </a:xfrm>
        </p:spPr>
      </p:pic>
    </p:spTree>
    <p:extLst>
      <p:ext uri="{BB962C8B-B14F-4D97-AF65-F5344CB8AC3E}">
        <p14:creationId xmlns:p14="http://schemas.microsoft.com/office/powerpoint/2010/main" val="200032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8D01C-8D37-8589-70D0-D964A0CC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5E53CA6-EE59-2A71-713C-A152D9BE9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013"/>
            <a:ext cx="12116534" cy="6916026"/>
          </a:xfrm>
        </p:spPr>
      </p:pic>
    </p:spTree>
    <p:extLst>
      <p:ext uri="{BB962C8B-B14F-4D97-AF65-F5344CB8AC3E}">
        <p14:creationId xmlns:p14="http://schemas.microsoft.com/office/powerpoint/2010/main" val="170126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59166-1713-1B67-1E1F-2350ED44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uk-UA" sz="3600">
                <a:solidFill>
                  <a:srgbClr val="FFFFFF"/>
                </a:solidFill>
              </a:rPr>
              <a:t>Особи, які перебувають на ТОТ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60C29E35-37A8-B6A3-0526-FF9DA2D78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29174"/>
              </p:ext>
            </p:extLst>
          </p:nvPr>
        </p:nvGraphicFramePr>
        <p:xfrm>
          <a:off x="4316361" y="373626"/>
          <a:ext cx="7223177" cy="591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76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D5D5D-B1B2-9794-49AA-4B8BEB2E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just"/>
            <a:r>
              <a:rPr lang="uk-UA" sz="3400" b="0" i="0" dirty="0">
                <a:effectLst/>
                <a:latin typeface="Roboto" panose="02000000000000000000" pitchFamily="2" charset="0"/>
              </a:rPr>
              <a:t>Міжнародні конвенції містять ряд положень, які мають дотримуватись сторони з самого початку конфлікту або окупації, серед них, зокрема:</a:t>
            </a:r>
            <a:endParaRPr lang="uk-UA" sz="3400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F4340388-AA29-4EA6-29A6-EC33BDF3D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647463"/>
              </p:ext>
            </p:extLst>
          </p:nvPr>
        </p:nvGraphicFramePr>
        <p:xfrm>
          <a:off x="98322" y="757084"/>
          <a:ext cx="11956025" cy="619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16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8FDB7-4873-4F7A-E7C2-3B89F999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0BA6345-7355-547D-8B77-C9BE0E3DF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48" y="102328"/>
            <a:ext cx="11822704" cy="6653343"/>
          </a:xfrm>
        </p:spPr>
      </p:pic>
    </p:spTree>
    <p:extLst>
      <p:ext uri="{BB962C8B-B14F-4D97-AF65-F5344CB8AC3E}">
        <p14:creationId xmlns:p14="http://schemas.microsoft.com/office/powerpoint/2010/main" val="33795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5A8F1-3B6C-5275-2EDA-C71FFA04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AE8AF75-0830-3618-9A0B-83DD8A965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9633"/>
            <a:ext cx="12017722" cy="6997265"/>
          </a:xfrm>
        </p:spPr>
      </p:pic>
    </p:spTree>
    <p:extLst>
      <p:ext uri="{BB962C8B-B14F-4D97-AF65-F5344CB8AC3E}">
        <p14:creationId xmlns:p14="http://schemas.microsoft.com/office/powerpoint/2010/main" val="196256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DD9AB-66A9-A4DE-1AFE-840B366F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01905FF-AAB9-1763-2A4C-70F599D22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093677" cy="5779992"/>
          </a:xfrm>
        </p:spPr>
      </p:pic>
    </p:spTree>
    <p:extLst>
      <p:ext uri="{BB962C8B-B14F-4D97-AF65-F5344CB8AC3E}">
        <p14:creationId xmlns:p14="http://schemas.microsoft.com/office/powerpoint/2010/main" val="328108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CCB3C-4C5A-4617-D15E-90E8FBE6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50" y="963997"/>
            <a:ext cx="3718272" cy="4938361"/>
          </a:xfrm>
        </p:spPr>
        <p:txBody>
          <a:bodyPr anchor="ctr">
            <a:normAutofit/>
          </a:bodyPr>
          <a:lstStyle/>
          <a:p>
            <a:pPr algn="r"/>
            <a:r>
              <a:rPr lang="uk-UA" sz="4400" b="1" dirty="0"/>
              <a:t>Навіщо існує МГП?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D9A710-7ED9-F65B-DB30-A8376170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66" y="963507"/>
            <a:ext cx="6892412" cy="493885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400" b="1" i="0" dirty="0" err="1">
                <a:effectLst/>
                <a:latin typeface="Roboto" panose="02000000000000000000" pitchFamily="2" charset="0"/>
              </a:rPr>
              <a:t>Міжнародне</a:t>
            </a:r>
            <a:r>
              <a:rPr lang="ru-RU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effectLst/>
                <a:latin typeface="Roboto" panose="02000000000000000000" pitchFamily="2" charset="0"/>
              </a:rPr>
              <a:t>гуманітарне</a:t>
            </a:r>
            <a:r>
              <a:rPr lang="ru-RU" sz="2400" b="1" i="0" dirty="0">
                <a:effectLst/>
                <a:latin typeface="Roboto" panose="02000000000000000000" pitchFamily="2" charset="0"/>
              </a:rPr>
              <a:t> право 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націлене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на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гуманізацію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ведення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військових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дій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та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полегшення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страждань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жертв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війни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та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складається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з ряду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міжнародних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конвенцій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та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протоколів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014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93DC6-52D9-C5EC-9573-1900E0A9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FD308F5-7146-164A-8809-A8D4E3C29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34684" cy="6849625"/>
          </a:xfrm>
        </p:spPr>
      </p:pic>
    </p:spTree>
    <p:extLst>
      <p:ext uri="{BB962C8B-B14F-4D97-AF65-F5344CB8AC3E}">
        <p14:creationId xmlns:p14="http://schemas.microsoft.com/office/powerpoint/2010/main" val="84355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B0678-89BC-41D9-85F4-8436A737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E27B24D-4E83-2208-A71B-CAC7C7F31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786"/>
            <a:ext cx="11956026" cy="6363672"/>
          </a:xfrm>
        </p:spPr>
      </p:pic>
    </p:spTree>
    <p:extLst>
      <p:ext uri="{BB962C8B-B14F-4D97-AF65-F5344CB8AC3E}">
        <p14:creationId xmlns:p14="http://schemas.microsoft.com/office/powerpoint/2010/main" val="3459420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7CF2-01C1-383B-5011-5DD11B6B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9FED7BE-1EEF-2DD4-A563-4901228D9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13342" cy="6571397"/>
          </a:xfrm>
        </p:spPr>
      </p:pic>
    </p:spTree>
    <p:extLst>
      <p:ext uri="{BB962C8B-B14F-4D97-AF65-F5344CB8AC3E}">
        <p14:creationId xmlns:p14="http://schemas.microsoft.com/office/powerpoint/2010/main" val="1267321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9DD94-DC2A-1F45-0B38-956B458D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A70AA2E-58B4-BA23-616F-91F969CE4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83" y="0"/>
            <a:ext cx="11693187" cy="6571397"/>
          </a:xfrm>
        </p:spPr>
      </p:pic>
    </p:spTree>
    <p:extLst>
      <p:ext uri="{BB962C8B-B14F-4D97-AF65-F5344CB8AC3E}">
        <p14:creationId xmlns:p14="http://schemas.microsoft.com/office/powerpoint/2010/main" val="22727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4B56E-A421-C1EA-1456-3F71E585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D26E4DB-5DCB-3733-C320-A4C48393F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71397"/>
          </a:xfrm>
        </p:spPr>
      </p:pic>
    </p:spTree>
    <p:extLst>
      <p:ext uri="{BB962C8B-B14F-4D97-AF65-F5344CB8AC3E}">
        <p14:creationId xmlns:p14="http://schemas.microsoft.com/office/powerpoint/2010/main" val="201096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62C37-3001-12EF-BBF4-5361BB6C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DEDAFC5-BC50-4348-E61F-8722B3BBA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27" y="125618"/>
            <a:ext cx="11765069" cy="6445779"/>
          </a:xfrm>
        </p:spPr>
      </p:pic>
    </p:spTree>
    <p:extLst>
      <p:ext uri="{BB962C8B-B14F-4D97-AF65-F5344CB8AC3E}">
        <p14:creationId xmlns:p14="http://schemas.microsoft.com/office/powerpoint/2010/main" val="2268569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D49DC-0E4D-0338-75B1-DF4D63F1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C74B0F4-DD3C-8E31-51F3-AE2ABA293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048" y="0"/>
            <a:ext cx="12080738" cy="6571397"/>
          </a:xfrm>
        </p:spPr>
      </p:pic>
    </p:spTree>
    <p:extLst>
      <p:ext uri="{BB962C8B-B14F-4D97-AF65-F5344CB8AC3E}">
        <p14:creationId xmlns:p14="http://schemas.microsoft.com/office/powerpoint/2010/main" val="225025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3A26F-C91E-940E-1EEC-0310BA67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uk-UA" b="1" u="sng" dirty="0">
                <a:solidFill>
                  <a:srgbClr val="FFFFFF"/>
                </a:solidFill>
                <a:latin typeface="proba_pro_regular"/>
              </a:rPr>
              <a:t>Принцип гуманності </a:t>
            </a: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62D40E-3637-1283-0DE5-109484F65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7223842" cy="5646208"/>
          </a:xfrm>
        </p:spPr>
        <p:txBody>
          <a:bodyPr anchor="ctr">
            <a:normAutofit/>
          </a:bodyPr>
          <a:lstStyle/>
          <a:p>
            <a:pPr algn="just"/>
            <a:r>
              <a:rPr lang="uk-UA" sz="3200" b="0" i="0" dirty="0">
                <a:effectLst/>
                <a:latin typeface="proba_pro_regular"/>
              </a:rPr>
              <a:t>є найбільш загальним принципом у міжнародному гуманітарному праві, він об’єднує всі положення у </a:t>
            </a:r>
            <a:r>
              <a:rPr lang="uk-UA" sz="3200" b="0" i="0" dirty="0" err="1">
                <a:effectLst/>
                <a:latin typeface="proba_pro_regular"/>
              </a:rPr>
              <a:t>логічно</a:t>
            </a:r>
            <a:r>
              <a:rPr lang="uk-UA" sz="3200" b="0" i="0" dirty="0">
                <a:effectLst/>
                <a:latin typeface="proba_pro_regular"/>
              </a:rPr>
              <a:t> побудовану систему норм, які застосовують під час збройних конфліктів і тісно пов’язані з суміжними галузями міжнародного права.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8549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50D57-A4E5-FA9A-6A1A-1FA7DFD4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uk-UA" sz="3600">
                <a:solidFill>
                  <a:srgbClr val="FFFFFF"/>
                </a:solidFill>
              </a:rPr>
              <a:t>Особливості МГП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83C2346-15DB-4504-01D1-217B38739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219431"/>
              </p:ext>
            </p:extLst>
          </p:nvPr>
        </p:nvGraphicFramePr>
        <p:xfrm>
          <a:off x="4163132" y="0"/>
          <a:ext cx="7964129" cy="699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2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EBA06-09E6-7782-127B-6CF94B1C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516835"/>
            <a:ext cx="3755921" cy="5772840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Положення міжнародних конвенцій застосовуються з самого початку будь-якого конфлікту або окупації:</a:t>
            </a:r>
            <a:endParaRPr lang="uk-UA" sz="2800" b="1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3F51A426-182D-FF59-71EE-5FEED1C6E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70185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58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8BCE4-AB2D-EFB9-6339-A4C49B13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uk-UA" b="1" i="0">
                <a:solidFill>
                  <a:schemeClr val="tx1"/>
                </a:solidFill>
                <a:effectLst/>
                <a:latin typeface="proba_pro_regular"/>
              </a:rPr>
              <a:t>Джерела міжнародного гуманітарного права</a:t>
            </a:r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631443E-E6A4-4E31-2C7F-2C82D5CD3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43841"/>
              </p:ext>
            </p:extLst>
          </p:nvPr>
        </p:nvGraphicFramePr>
        <p:xfrm>
          <a:off x="147484" y="1698639"/>
          <a:ext cx="11975689" cy="463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158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7E46A-D8B0-F7C7-7932-EEBF4C1F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uk-UA" sz="3600" b="1" i="0">
                <a:solidFill>
                  <a:srgbClr val="FFFFFF"/>
                </a:solidFill>
                <a:effectLst/>
                <a:latin typeface="proba_pro_regular"/>
              </a:rPr>
              <a:t>Звичаєве МГП</a:t>
            </a:r>
            <a:br>
              <a:rPr lang="uk-UA" sz="3600" b="0" i="0">
                <a:solidFill>
                  <a:srgbClr val="FFFFFF"/>
                </a:solidFill>
                <a:effectLst/>
                <a:latin typeface="proba_pro_regular"/>
              </a:rPr>
            </a:br>
            <a:endParaRPr lang="uk-UA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A0C206B7-EFD3-96D5-9DAC-4854CE1A3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0678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52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56BCB-7DD7-DDD5-EF61-31A2F5D7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uk-UA" sz="3600" b="1" i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Категорії осіб</a:t>
            </a:r>
            <a:r>
              <a:rPr lang="uk-UA" sz="36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яких захищає міжнародне гуманітарне право:</a:t>
            </a:r>
            <a:br>
              <a:rPr lang="uk-UA" sz="36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uk-UA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1821CA2A-C6A7-3691-4BB4-704B2E456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9494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9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E2CA5-651A-3F56-DE63-7C01BAAA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Основними</a:t>
            </a:r>
            <a:r>
              <a:rPr lang="uk-UA" b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uk-UA" b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завданнями </a:t>
            </a:r>
            <a:r>
              <a:rPr lang="uk-UA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міжнародного гуманітарного права </a:t>
            </a:r>
            <a:r>
              <a:rPr lang="uk-UA" b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є:</a:t>
            </a:r>
            <a:endParaRPr lang="uk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C59D7B2-5870-31F4-26C8-D684E1CBD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08780"/>
              </p:ext>
            </p:extLst>
          </p:nvPr>
        </p:nvGraphicFramePr>
        <p:xfrm>
          <a:off x="639096" y="1533832"/>
          <a:ext cx="10516583" cy="4604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99700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1093</Words>
  <Application>Microsoft Office PowerPoint</Application>
  <PresentationFormat>Широкий екран</PresentationFormat>
  <Paragraphs>52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proba_pro_regular</vt:lpstr>
      <vt:lpstr>Roboto</vt:lpstr>
      <vt:lpstr>Wingdings</vt:lpstr>
      <vt:lpstr>Ретроспектива</vt:lpstr>
      <vt:lpstr>Міжнародне гуманітарне право</vt:lpstr>
      <vt:lpstr>Навіщо існує МГП?</vt:lpstr>
      <vt:lpstr>Принцип гуманності </vt:lpstr>
      <vt:lpstr>Особливості МГП</vt:lpstr>
      <vt:lpstr>Положення міжнародних конвенцій застосовуються з самого початку будь-якого конфлікту або окупації:</vt:lpstr>
      <vt:lpstr>Джерела міжнародного гуманітарного права</vt:lpstr>
      <vt:lpstr>Звичаєве МГП </vt:lpstr>
      <vt:lpstr>Категорії осіб, яких захищає міжнародне гуманітарне право: </vt:lpstr>
      <vt:lpstr>Основними завданнями міжнародного гуманітарного права є:</vt:lpstr>
      <vt:lpstr>Визначення збройного конфлікту у нпа відсутнє.  Вперше воно було сформульовано у п. 70 Рішення Апеляційної палати МКТЮ у справі Душко Тадіча від 2 жовтня 1995 року: </vt:lpstr>
      <vt:lpstr>Презентація PowerPoint</vt:lpstr>
      <vt:lpstr>Презентація PowerPoint</vt:lpstr>
      <vt:lpstr>Презентація PowerPoint</vt:lpstr>
      <vt:lpstr>Презентація PowerPoint</vt:lpstr>
      <vt:lpstr>Особи, які перебувають на ТОТ</vt:lpstr>
      <vt:lpstr>Міжнародні конвенції містять ряд положень, які мають дотримуватись сторони з самого початку конфлікту або окупації, серед них, зокрема: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Міжнародне гуманітарне право</dc:title>
  <dc:creator>Ія Пелех</dc:creator>
  <cp:lastModifiedBy>Ія Пелех</cp:lastModifiedBy>
  <cp:revision>1</cp:revision>
  <dcterms:created xsi:type="dcterms:W3CDTF">2023-10-23T07:35:40Z</dcterms:created>
  <dcterms:modified xsi:type="dcterms:W3CDTF">2023-10-23T09:15:39Z</dcterms:modified>
</cp:coreProperties>
</file>