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9" r:id="rId1"/>
  </p:sldMasterIdLst>
  <p:notesMasterIdLst>
    <p:notesMasterId r:id="rId10"/>
  </p:notesMasterIdLst>
  <p:handoutMasterIdLst>
    <p:handoutMasterId r:id="rId11"/>
  </p:handoutMasterIdLst>
  <p:sldIdLst>
    <p:sldId id="400" r:id="rId2"/>
    <p:sldId id="380" r:id="rId3"/>
    <p:sldId id="399" r:id="rId4"/>
    <p:sldId id="384" r:id="rId5"/>
    <p:sldId id="397" r:id="rId6"/>
    <p:sldId id="398" r:id="rId7"/>
    <p:sldId id="385" r:id="rId8"/>
    <p:sldId id="386" r:id="rId9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ІПАТЕНКО Олена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286E28"/>
    <a:srgbClr val="FEFEFE"/>
    <a:srgbClr val="0D893C"/>
    <a:srgbClr val="E6F2E6"/>
    <a:srgbClr val="6FCB6F"/>
    <a:srgbClr val="EBE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9FAFDA-8459-45B1-B091-9F97A5692A38}" v="6" dt="2023-10-23T11:44:18.1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364" autoAdjust="0"/>
  </p:normalViewPr>
  <p:slideViewPr>
    <p:cSldViewPr>
      <p:cViewPr varScale="1">
        <p:scale>
          <a:sx n="82" d="100"/>
          <a:sy n="82" d="100"/>
        </p:scale>
        <p:origin x="1478" y="72"/>
      </p:cViewPr>
      <p:guideLst>
        <p:guide orient="horz" pos="22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8F9FAFDA-8459-45B1-B091-9F97A5692A38}"/>
    <pc:docChg chg="custSel addSld delSld modSld">
      <pc:chgData name="Ія Пелех" userId="235b8121fc54d418" providerId="LiveId" clId="{8F9FAFDA-8459-45B1-B091-9F97A5692A38}" dt="2023-10-23T12:03:39.431" v="85" actId="207"/>
      <pc:docMkLst>
        <pc:docMk/>
      </pc:docMkLst>
      <pc:sldChg chg="del">
        <pc:chgData name="Ія Пелех" userId="235b8121fc54d418" providerId="LiveId" clId="{8F9FAFDA-8459-45B1-B091-9F97A5692A38}" dt="2023-10-22T22:42:09.519" v="0" actId="47"/>
        <pc:sldMkLst>
          <pc:docMk/>
          <pc:sldMk cId="0" sldId="261"/>
        </pc:sldMkLst>
      </pc:sldChg>
      <pc:sldChg chg="delSp mod delAnim">
        <pc:chgData name="Ія Пелех" userId="235b8121fc54d418" providerId="LiveId" clId="{8F9FAFDA-8459-45B1-B091-9F97A5692A38}" dt="2023-10-23T11:44:46.048" v="75" actId="478"/>
        <pc:sldMkLst>
          <pc:docMk/>
          <pc:sldMk cId="391336679" sldId="380"/>
        </pc:sldMkLst>
        <pc:spChg chg="del">
          <ac:chgData name="Ія Пелех" userId="235b8121fc54d418" providerId="LiveId" clId="{8F9FAFDA-8459-45B1-B091-9F97A5692A38}" dt="2023-10-22T22:42:32.351" v="2" actId="478"/>
          <ac:spMkLst>
            <pc:docMk/>
            <pc:sldMk cId="391336679" sldId="380"/>
            <ac:spMk id="7" creationId="{00000000-0000-0000-0000-000000000000}"/>
          </ac:spMkLst>
        </pc:spChg>
        <pc:spChg chg="del">
          <ac:chgData name="Ія Пелех" userId="235b8121fc54d418" providerId="LiveId" clId="{8F9FAFDA-8459-45B1-B091-9F97A5692A38}" dt="2023-10-23T11:44:46.048" v="75" actId="478"/>
          <ac:spMkLst>
            <pc:docMk/>
            <pc:sldMk cId="391336679" sldId="380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2T22:42:33.689" v="3" actId="478"/>
          <ac:picMkLst>
            <pc:docMk/>
            <pc:sldMk cId="391336679" sldId="380"/>
            <ac:picMk id="23557" creationId="{00000000-0000-0000-0000-000000000000}"/>
          </ac:picMkLst>
        </pc:picChg>
      </pc:sldChg>
      <pc:sldChg chg="delSp modSp mod delAnim">
        <pc:chgData name="Ія Пелех" userId="235b8121fc54d418" providerId="LiveId" clId="{8F9FAFDA-8459-45B1-B091-9F97A5692A38}" dt="2023-10-23T11:44:42.481" v="74" actId="478"/>
        <pc:sldMkLst>
          <pc:docMk/>
          <pc:sldMk cId="2583733091" sldId="384"/>
        </pc:sldMkLst>
        <pc:spChg chg="del">
          <ac:chgData name="Ія Пелех" userId="235b8121fc54d418" providerId="LiveId" clId="{8F9FAFDA-8459-45B1-B091-9F97A5692A38}" dt="2023-10-22T22:42:42.644" v="8" actId="478"/>
          <ac:spMkLst>
            <pc:docMk/>
            <pc:sldMk cId="2583733091" sldId="384"/>
            <ac:spMk id="7" creationId="{00000000-0000-0000-0000-000000000000}"/>
          </ac:spMkLst>
        </pc:spChg>
        <pc:spChg chg="del mod">
          <ac:chgData name="Ія Пелех" userId="235b8121fc54d418" providerId="LiveId" clId="{8F9FAFDA-8459-45B1-B091-9F97A5692A38}" dt="2023-10-23T11:44:42.481" v="74" actId="478"/>
          <ac:spMkLst>
            <pc:docMk/>
            <pc:sldMk cId="2583733091" sldId="384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2T22:42:40.616" v="6" actId="478"/>
          <ac:picMkLst>
            <pc:docMk/>
            <pc:sldMk cId="2583733091" sldId="384"/>
            <ac:picMk id="23557" creationId="{00000000-0000-0000-0000-000000000000}"/>
          </ac:picMkLst>
        </pc:picChg>
      </pc:sldChg>
      <pc:sldChg chg="delSp modSp mod delAnim">
        <pc:chgData name="Ія Пелех" userId="235b8121fc54d418" providerId="LiveId" clId="{8F9FAFDA-8459-45B1-B091-9F97A5692A38}" dt="2023-10-23T09:40:23.147" v="17" actId="478"/>
        <pc:sldMkLst>
          <pc:docMk/>
          <pc:sldMk cId="1101264048" sldId="385"/>
        </pc:sldMkLst>
        <pc:spChg chg="del">
          <ac:chgData name="Ія Пелех" userId="235b8121fc54d418" providerId="LiveId" clId="{8F9FAFDA-8459-45B1-B091-9F97A5692A38}" dt="2023-10-23T09:40:23.147" v="17" actId="478"/>
          <ac:spMkLst>
            <pc:docMk/>
            <pc:sldMk cId="1101264048" sldId="385"/>
            <ac:spMk id="7" creationId="{00000000-0000-0000-0000-000000000000}"/>
          </ac:spMkLst>
        </pc:spChg>
        <pc:spChg chg="del mod">
          <ac:chgData name="Ія Пелех" userId="235b8121fc54d418" providerId="LiveId" clId="{8F9FAFDA-8459-45B1-B091-9F97A5692A38}" dt="2023-10-23T09:40:22.211" v="16" actId="478"/>
          <ac:spMkLst>
            <pc:docMk/>
            <pc:sldMk cId="1101264048" sldId="385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3T09:40:20.145" v="14" actId="478"/>
          <ac:picMkLst>
            <pc:docMk/>
            <pc:sldMk cId="1101264048" sldId="385"/>
            <ac:picMk id="23557" creationId="{00000000-0000-0000-0000-000000000000}"/>
          </ac:picMkLst>
        </pc:picChg>
      </pc:sldChg>
      <pc:sldChg chg="delSp modSp mod delAnim">
        <pc:chgData name="Ія Пелех" userId="235b8121fc54d418" providerId="LiveId" clId="{8F9FAFDA-8459-45B1-B091-9F97A5692A38}" dt="2023-10-23T12:03:39.431" v="85" actId="207"/>
        <pc:sldMkLst>
          <pc:docMk/>
          <pc:sldMk cId="2533632903" sldId="386"/>
        </pc:sldMkLst>
        <pc:spChg chg="mod">
          <ac:chgData name="Ія Пелех" userId="235b8121fc54d418" providerId="LiveId" clId="{8F9FAFDA-8459-45B1-B091-9F97A5692A38}" dt="2023-10-23T11:45:05.368" v="80" actId="14100"/>
          <ac:spMkLst>
            <pc:docMk/>
            <pc:sldMk cId="2533632903" sldId="386"/>
            <ac:spMk id="2" creationId="{00000000-0000-0000-0000-000000000000}"/>
          </ac:spMkLst>
        </pc:spChg>
        <pc:spChg chg="del">
          <ac:chgData name="Ія Пелех" userId="235b8121fc54d418" providerId="LiveId" clId="{8F9FAFDA-8459-45B1-B091-9F97A5692A38}" dt="2023-10-23T09:40:24.699" v="18" actId="478"/>
          <ac:spMkLst>
            <pc:docMk/>
            <pc:sldMk cId="2533632903" sldId="386"/>
            <ac:spMk id="7" creationId="{00000000-0000-0000-0000-000000000000}"/>
          </ac:spMkLst>
        </pc:spChg>
        <pc:spChg chg="mod">
          <ac:chgData name="Ія Пелех" userId="235b8121fc54d418" providerId="LiveId" clId="{8F9FAFDA-8459-45B1-B091-9F97A5692A38}" dt="2023-10-23T12:03:24.413" v="82" actId="207"/>
          <ac:spMkLst>
            <pc:docMk/>
            <pc:sldMk cId="2533632903" sldId="386"/>
            <ac:spMk id="11" creationId="{00000000-0000-0000-0000-000000000000}"/>
          </ac:spMkLst>
        </pc:spChg>
        <pc:spChg chg="mod">
          <ac:chgData name="Ія Пелех" userId="235b8121fc54d418" providerId="LiveId" clId="{8F9FAFDA-8459-45B1-B091-9F97A5692A38}" dt="2023-10-23T12:03:31.461" v="84" actId="207"/>
          <ac:spMkLst>
            <pc:docMk/>
            <pc:sldMk cId="2533632903" sldId="386"/>
            <ac:spMk id="14" creationId="{00000000-0000-0000-0000-000000000000}"/>
          </ac:spMkLst>
        </pc:spChg>
        <pc:spChg chg="mod">
          <ac:chgData name="Ія Пелех" userId="235b8121fc54d418" providerId="LiveId" clId="{8F9FAFDA-8459-45B1-B091-9F97A5692A38}" dt="2023-10-23T12:03:39.431" v="85" actId="207"/>
          <ac:spMkLst>
            <pc:docMk/>
            <pc:sldMk cId="2533632903" sldId="386"/>
            <ac:spMk id="27" creationId="{00000000-0000-0000-0000-000000000000}"/>
          </ac:spMkLst>
        </pc:spChg>
        <pc:spChg chg="mod">
          <ac:chgData name="Ія Пелех" userId="235b8121fc54d418" providerId="LiveId" clId="{8F9FAFDA-8459-45B1-B091-9F97A5692A38}" dt="2023-10-23T12:03:27.647" v="83" actId="207"/>
          <ac:spMkLst>
            <pc:docMk/>
            <pc:sldMk cId="2533632903" sldId="386"/>
            <ac:spMk id="28" creationId="{00000000-0000-0000-0000-000000000000}"/>
          </ac:spMkLst>
        </pc:spChg>
        <pc:spChg chg="del">
          <ac:chgData name="Ія Пелех" userId="235b8121fc54d418" providerId="LiveId" clId="{8F9FAFDA-8459-45B1-B091-9F97A5692A38}" dt="2023-10-23T11:45:02.680" v="79" actId="478"/>
          <ac:spMkLst>
            <pc:docMk/>
            <pc:sldMk cId="2533632903" sldId="386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3T09:40:25.687" v="19" actId="478"/>
          <ac:picMkLst>
            <pc:docMk/>
            <pc:sldMk cId="2533632903" sldId="386"/>
            <ac:picMk id="23557" creationId="{00000000-0000-0000-0000-000000000000}"/>
          </ac:picMkLst>
        </pc:picChg>
      </pc:sldChg>
      <pc:sldChg chg="del">
        <pc:chgData name="Ія Пелех" userId="235b8121fc54d418" providerId="LiveId" clId="{8F9FAFDA-8459-45B1-B091-9F97A5692A38}" dt="2023-10-22T22:42:16.241" v="1" actId="47"/>
        <pc:sldMkLst>
          <pc:docMk/>
          <pc:sldMk cId="3150688320" sldId="390"/>
        </pc:sldMkLst>
      </pc:sldChg>
      <pc:sldChg chg="delSp modSp mod delAnim">
        <pc:chgData name="Ія Пелех" userId="235b8121fc54d418" providerId="LiveId" clId="{8F9FAFDA-8459-45B1-B091-9F97A5692A38}" dt="2023-10-23T12:03:07.094" v="81" actId="20577"/>
        <pc:sldMkLst>
          <pc:docMk/>
          <pc:sldMk cId="735957042" sldId="397"/>
        </pc:sldMkLst>
        <pc:spChg chg="del">
          <ac:chgData name="Ія Пелех" userId="235b8121fc54d418" providerId="LiveId" clId="{8F9FAFDA-8459-45B1-B091-9F97A5692A38}" dt="2023-10-22T22:42:49.298" v="11" actId="478"/>
          <ac:spMkLst>
            <pc:docMk/>
            <pc:sldMk cId="735957042" sldId="397"/>
            <ac:spMk id="7" creationId="{00000000-0000-0000-0000-000000000000}"/>
          </ac:spMkLst>
        </pc:spChg>
        <pc:spChg chg="mod">
          <ac:chgData name="Ія Пелех" userId="235b8121fc54d418" providerId="LiveId" clId="{8F9FAFDA-8459-45B1-B091-9F97A5692A38}" dt="2023-10-23T12:03:07.094" v="81" actId="20577"/>
          <ac:spMkLst>
            <pc:docMk/>
            <pc:sldMk cId="735957042" sldId="397"/>
            <ac:spMk id="17" creationId="{00000000-0000-0000-0000-000000000000}"/>
          </ac:spMkLst>
        </pc:spChg>
        <pc:spChg chg="del mod">
          <ac:chgData name="Ія Пелех" userId="235b8121fc54d418" providerId="LiveId" clId="{8F9FAFDA-8459-45B1-B091-9F97A5692A38}" dt="2023-10-23T11:44:54.509" v="77" actId="478"/>
          <ac:spMkLst>
            <pc:docMk/>
            <pc:sldMk cId="735957042" sldId="397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2T22:42:46.953" v="9" actId="478"/>
          <ac:picMkLst>
            <pc:docMk/>
            <pc:sldMk cId="735957042" sldId="397"/>
            <ac:picMk id="23557" creationId="{00000000-0000-0000-0000-000000000000}"/>
          </ac:picMkLst>
        </pc:picChg>
      </pc:sldChg>
      <pc:sldChg chg="delSp mod delAnim">
        <pc:chgData name="Ія Пелех" userId="235b8121fc54d418" providerId="LiveId" clId="{8F9FAFDA-8459-45B1-B091-9F97A5692A38}" dt="2023-10-23T11:44:58.345" v="78" actId="478"/>
        <pc:sldMkLst>
          <pc:docMk/>
          <pc:sldMk cId="2074821245" sldId="398"/>
        </pc:sldMkLst>
        <pc:spChg chg="del">
          <ac:chgData name="Ія Пелех" userId="235b8121fc54d418" providerId="LiveId" clId="{8F9FAFDA-8459-45B1-B091-9F97A5692A38}" dt="2023-10-23T09:40:17.513" v="12" actId="478"/>
          <ac:spMkLst>
            <pc:docMk/>
            <pc:sldMk cId="2074821245" sldId="398"/>
            <ac:spMk id="7" creationId="{00000000-0000-0000-0000-000000000000}"/>
          </ac:spMkLst>
        </pc:spChg>
        <pc:spChg chg="del">
          <ac:chgData name="Ія Пелех" userId="235b8121fc54d418" providerId="LiveId" clId="{8F9FAFDA-8459-45B1-B091-9F97A5692A38}" dt="2023-10-23T11:44:58.345" v="78" actId="478"/>
          <ac:spMkLst>
            <pc:docMk/>
            <pc:sldMk cId="2074821245" sldId="398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3T09:40:18.607" v="13" actId="478"/>
          <ac:picMkLst>
            <pc:docMk/>
            <pc:sldMk cId="2074821245" sldId="398"/>
            <ac:picMk id="23557" creationId="{00000000-0000-0000-0000-000000000000}"/>
          </ac:picMkLst>
        </pc:picChg>
      </pc:sldChg>
      <pc:sldChg chg="delSp mod delAnim">
        <pc:chgData name="Ія Пелех" userId="235b8121fc54d418" providerId="LiveId" clId="{8F9FAFDA-8459-45B1-B091-9F97A5692A38}" dt="2023-10-23T11:44:50.354" v="76" actId="478"/>
        <pc:sldMkLst>
          <pc:docMk/>
          <pc:sldMk cId="962728469" sldId="399"/>
        </pc:sldMkLst>
        <pc:spChg chg="del">
          <ac:chgData name="Ія Пелех" userId="235b8121fc54d418" providerId="LiveId" clId="{8F9FAFDA-8459-45B1-B091-9F97A5692A38}" dt="2023-10-22T22:42:37.965" v="4" actId="478"/>
          <ac:spMkLst>
            <pc:docMk/>
            <pc:sldMk cId="962728469" sldId="399"/>
            <ac:spMk id="7" creationId="{00000000-0000-0000-0000-000000000000}"/>
          </ac:spMkLst>
        </pc:spChg>
        <pc:spChg chg="del">
          <ac:chgData name="Ія Пелех" userId="235b8121fc54d418" providerId="LiveId" clId="{8F9FAFDA-8459-45B1-B091-9F97A5692A38}" dt="2023-10-23T11:44:50.354" v="76" actId="478"/>
          <ac:spMkLst>
            <pc:docMk/>
            <pc:sldMk cId="962728469" sldId="399"/>
            <ac:spMk id="30" creationId="{00000000-0000-0000-0000-000000000000}"/>
          </ac:spMkLst>
        </pc:spChg>
        <pc:picChg chg="del">
          <ac:chgData name="Ія Пелех" userId="235b8121fc54d418" providerId="LiveId" clId="{8F9FAFDA-8459-45B1-B091-9F97A5692A38}" dt="2023-10-22T22:42:38.650" v="5" actId="478"/>
          <ac:picMkLst>
            <pc:docMk/>
            <pc:sldMk cId="962728469" sldId="399"/>
            <ac:picMk id="23557" creationId="{00000000-0000-0000-0000-000000000000}"/>
          </ac:picMkLst>
        </pc:picChg>
      </pc:sldChg>
      <pc:sldChg chg="delSp modSp new mod">
        <pc:chgData name="Ія Пелех" userId="235b8121fc54d418" providerId="LiveId" clId="{8F9FAFDA-8459-45B1-B091-9F97A5692A38}" dt="2023-10-23T11:44:37.167" v="73" actId="14100"/>
        <pc:sldMkLst>
          <pc:docMk/>
          <pc:sldMk cId="3580198581" sldId="400"/>
        </pc:sldMkLst>
        <pc:spChg chg="mod">
          <ac:chgData name="Ія Пелех" userId="235b8121fc54d418" providerId="LiveId" clId="{8F9FAFDA-8459-45B1-B091-9F97A5692A38}" dt="2023-10-23T11:44:37.167" v="73" actId="14100"/>
          <ac:spMkLst>
            <pc:docMk/>
            <pc:sldMk cId="3580198581" sldId="400"/>
            <ac:spMk id="2" creationId="{E536B493-D8C7-DDF0-1442-9BCD659AD754}"/>
          </ac:spMkLst>
        </pc:spChg>
        <pc:spChg chg="del">
          <ac:chgData name="Ія Пелех" userId="235b8121fc54d418" providerId="LiveId" clId="{8F9FAFDA-8459-45B1-B091-9F97A5692A38}" dt="2023-10-23T11:43:57.247" v="60" actId="478"/>
          <ac:spMkLst>
            <pc:docMk/>
            <pc:sldMk cId="3580198581" sldId="400"/>
            <ac:spMk id="3" creationId="{A78D8E6C-D36B-5A59-B74C-6C6D487FF61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9999270-2091-4A62-85A4-CB85AC859806}" type="datetimeFigureOut">
              <a:rPr lang="uk-UA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0BE0B8-DFFD-4E98-B081-6593967AF235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0BC1821-F3A6-4E7E-9D4F-1EC51BCE2F34}" type="datetimeFigureOut">
              <a:rPr lang="uk-UA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91423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E2A1ADA-8F0E-4DA2-B323-94054D7EDA00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122D3-CACF-4845-B419-7F9A0C7A8E3D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D4208C-5D54-48F0-BDB4-EA5090B19854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0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4396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8971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1333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093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9438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D274927-49E9-4868-8043-AAD1B012BD63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42ABB0-18D8-4776-8869-F3E56929D57C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5521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0906D-5A2D-47F2-B6F9-373E7F028D5F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E280B-7295-4B9E-B4D5-60F18D74667C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045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6139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171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B1BF79-FC6F-449B-8816-5BD3686A657E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A09BAE-20CC-4D9C-9832-8D52E690E300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654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4690A9-5DE1-4B04-A3F1-AA18C48D6D6A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ABB458-AAF6-4376-89DA-BCE7F6EB75C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8983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3878CA-9785-4E3F-BDBF-E8D516D59045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B6ACC-665E-429B-8EB3-E476E050198A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96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843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5625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7CBF4E-CE95-4885-BF4C-FFBE1F502547}" type="datetimeFigureOut">
              <a:rPr lang="uk-UA" smtClean="0"/>
              <a:pPr>
                <a:defRPr/>
              </a:pPr>
              <a:t>23.10.2023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00A3D9C-BF2C-4FE8-9E5A-C16D34EC7F83}" type="slidenum">
              <a:rPr lang="uk-UA" smtClean="0"/>
              <a:pPr>
                <a:defRPr/>
              </a:pPr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07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6B493-D8C7-DDF0-1442-9BCD659AD7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0595" y="548680"/>
            <a:ext cx="5826719" cy="3600400"/>
          </a:xfrm>
        </p:spPr>
        <p:txBody>
          <a:bodyPr>
            <a:normAutofit/>
          </a:bodyPr>
          <a:lstStyle/>
          <a:p>
            <a:pPr algn="ctr"/>
            <a:r>
              <a:rPr lang="uk-UA" sz="5400" b="1" dirty="0">
                <a:solidFill>
                  <a:schemeClr val="accent3">
                    <a:lumMod val="50000"/>
                  </a:schemeClr>
                </a:solidFill>
              </a:rPr>
              <a:t>Права людини під час воєнного стану</a:t>
            </a:r>
          </a:p>
        </p:txBody>
      </p:sp>
    </p:spTree>
    <p:extLst>
      <p:ext uri="{BB962C8B-B14F-4D97-AF65-F5344CB8AC3E}">
        <p14:creationId xmlns:p14="http://schemas.microsoft.com/office/powerpoint/2010/main" val="358019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>
              <a:defRPr/>
            </a:pPr>
            <a:endParaRPr lang="uk-UA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94545" y="1790815"/>
            <a:ext cx="3577454" cy="142216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ЛЮДИНИ</a:t>
            </a:r>
            <a:endParaRPr lang="ru-RU" sz="4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4102" y="4129037"/>
            <a:ext cx="7115793" cy="197096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286E2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комплекс свобод і юридичних можливостей, обумовлених існуванням людини в суспільстві</a:t>
            </a:r>
          </a:p>
          <a:p>
            <a:pPr algn="ctr"/>
            <a:endParaRPr lang="ru-RU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044" y="1890837"/>
            <a:ext cx="3234295" cy="17845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  <p:sp>
        <p:nvSpPr>
          <p:cNvPr id="9" name="Стрелка вниз 8"/>
          <p:cNvSpPr/>
          <p:nvPr/>
        </p:nvSpPr>
        <p:spPr>
          <a:xfrm>
            <a:off x="2207208" y="3358780"/>
            <a:ext cx="1152128" cy="633133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6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497" y="1418413"/>
            <a:ext cx="7762999" cy="5076564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 algn="ctr">
              <a:defRPr/>
            </a:pPr>
            <a:endParaRPr lang="ru-RU" sz="2400" dirty="0"/>
          </a:p>
          <a:p>
            <a:pPr>
              <a:defRPr/>
            </a:pPr>
            <a:endParaRPr lang="uk-UA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45935" y="1749692"/>
            <a:ext cx="3540028" cy="16387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УКРАЇНИ</a:t>
            </a:r>
            <a:endParaRPr lang="ru-RU" sz="32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14099" y="3796368"/>
            <a:ext cx="7115793" cy="14772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 3.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Людина,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життя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здоров'я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честь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гідність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недоторканність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безпека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визнаються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Україні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найвищою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соціальною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цінністю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Права і свободи людини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гарантії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визначають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зміст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спрямованість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діяльності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Держава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відповідає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перед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людиною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свою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діяльність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Утвердження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забезпечення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прав і свобод людини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головним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обов'язком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014101" y="5427973"/>
            <a:ext cx="7115793" cy="7087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sz="1400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21.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люди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вільні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рівні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своїй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гідності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правах. Права і свободи людини є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невідчужуваними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непорушними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86192"/>
            <a:ext cx="2390775" cy="1918089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962728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268760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7053" y="1732073"/>
            <a:ext cx="1971951" cy="11935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ВОЄННИЙ </a:t>
            </a:r>
          </a:p>
          <a:p>
            <a:pPr algn="ctr"/>
            <a:r>
              <a:rPr lang="uk-UA" sz="24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</a:t>
            </a:r>
            <a:endParaRPr lang="ru-RU" sz="24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679728" y="1412776"/>
            <a:ext cx="4852712" cy="48965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особливий правовий режим,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що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вводиться в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Україні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або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в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окремих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місцевостях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разі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збройної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агресії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чи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нападу,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незалежності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України,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територіальній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цілісності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передбачає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надання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відповідним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органам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влади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військовому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командуванню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військовим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адміністраціям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органам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місцевого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самоврядування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повноважень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необхідних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для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відвернення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відсічі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збройної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агресії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та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забезпечення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національної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усунення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небезпеки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державній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незалежності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України,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її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територіальній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цілісності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а також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тимчасове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зумовлене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загрозою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,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обмеження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конституційних прав і свобод людини і громадянина та прав і законних інтересів юридичних осіб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із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зазначенням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строку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дії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</a:t>
            </a:r>
            <a:r>
              <a:rPr lang="ru-RU" sz="1400" b="1" dirty="0" err="1">
                <a:solidFill>
                  <a:srgbClr val="286E28"/>
                </a:solidFill>
                <a:latin typeface="Arial Black" panose="020B0A04020102020204" pitchFamily="34" charset="0"/>
              </a:rPr>
              <a:t>цих</a:t>
            </a:r>
            <a:r>
              <a:rPr lang="ru-RU" sz="1400" b="1" dirty="0">
                <a:solidFill>
                  <a:srgbClr val="286E28"/>
                </a:solidFill>
                <a:latin typeface="Arial Black" panose="020B0A04020102020204" pitchFamily="34" charset="0"/>
              </a:rPr>
              <a:t> обмежень</a:t>
            </a:r>
            <a:endParaRPr lang="ru-RU" sz="14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3002632" y="2014884"/>
            <a:ext cx="618672" cy="694036"/>
          </a:xfrm>
          <a:prstGeom prst="rightArrow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D893C"/>
              </a:solidFill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53" y="3388903"/>
            <a:ext cx="2557203" cy="195240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583733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90500" y="1268760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7744" y="1462877"/>
            <a:ext cx="4680520" cy="53598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ВОЄННИЙ СТАН</a:t>
            </a:r>
            <a:endParaRPr lang="ru-RU" sz="28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99801" y="2318861"/>
            <a:ext cx="4187786" cy="46094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ПРАВОВА ОСНОВА 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399801" y="3013802"/>
            <a:ext cx="4181764" cy="5508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України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384947" y="3742888"/>
            <a:ext cx="4211316" cy="80624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 України «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 правовий режим воєнного стану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від 12.05.2015 №</a:t>
            </a:r>
            <a:r>
              <a:rPr lang="en-CA" b="1" dirty="0"/>
              <a:t> </a:t>
            </a:r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389-VIII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76562" y="4749014"/>
            <a:ext cx="6882899" cy="163231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 Президента України «Про введення воєнного стану в Україні» від 24.02.2022 64/2022, затверджений Законом</a:t>
            </a:r>
            <a:r>
              <a:rPr lang="en-C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№ 2102-IX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від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24.02.2022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831943" y="3086751"/>
            <a:ext cx="427689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880404" y="3929603"/>
            <a:ext cx="379228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880404" y="5347419"/>
            <a:ext cx="379228" cy="435501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430" y="2356833"/>
            <a:ext cx="2523031" cy="2299137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3595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6334" y="1209612"/>
            <a:ext cx="7985956" cy="522621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79398" y="1402183"/>
            <a:ext cx="6999828" cy="9599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ОБМЕЖЕННЯ ПРАВ ЛЮДИНИ І ГРОМАДЯНИНА ПІД ЧАС ВОЄННОГО СТАНУ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97179" y="3038851"/>
            <a:ext cx="2469491" cy="30963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можуть обмежуватися конституційні права і свободи людини і громадянина, передбачені ст.ст. 30 - 34, 38, 39, 41 - 44, 53 </a:t>
            </a:r>
            <a:r>
              <a:rPr lang="uk-UA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Конституції України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7515" y="2977620"/>
            <a:ext cx="4959152" cy="321880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можуть запроваджуватися та здійснюватися в межах тимчасових обмежень конституційних прав і свобод людини і громадянина, а також прав і законних інтересів юридичних осіб, передбачених указом Президента України про введення воєнного стану, заходи правового режиму воєнного стану, передбачені ч.1 ст.8 ЗУ «Про правовий режим воєнного стану»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1735880" y="2484448"/>
            <a:ext cx="792088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5512099" y="2471484"/>
            <a:ext cx="792088" cy="432049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821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7450"/>
            <a:ext cx="8172909" cy="5538490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60038" y="1291075"/>
            <a:ext cx="7989452" cy="5331240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15616" y="1445805"/>
            <a:ext cx="7128792" cy="640214"/>
          </a:xfrm>
          <a:prstGeom prst="roundRect">
            <a:avLst>
              <a:gd name="adj" fmla="val 22683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КОНСТИТУЦІЙНІ ПРАВА І СВОБОДИ, ЯКІ МОЖУТЬ ТИМЧАСОВО ОБМЕЖУВАТИСЯ</a:t>
            </a:r>
            <a:endParaRPr lang="ru-RU" sz="2000" b="1" dirty="0">
              <a:solidFill>
                <a:srgbClr val="286E2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85121" y="2255284"/>
            <a:ext cx="4006909" cy="53791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недоторканність житла </a:t>
            </a:r>
          </a:p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(ст. 30)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967252" y="2255284"/>
            <a:ext cx="1868817" cy="109823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невтручання в особисте і сімейне життя (ст.32)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920955" y="2278106"/>
            <a:ext cx="1720260" cy="108216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свободу пересування (ст.33)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85121" y="4585119"/>
            <a:ext cx="3933157" cy="74015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збиратися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мирно, без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зброї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проводити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збори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мітинги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походи і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демонстрації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39)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3055" y="3907209"/>
            <a:ext cx="3925224" cy="48672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свободу думки і слова (ст. 34)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954264" y="3552887"/>
            <a:ext cx="3686951" cy="14402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брати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участь в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управлінні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справами, у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всеукраїнському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місцевих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референдумах,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вільно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обирати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і бути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обраними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органів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державної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влади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ОМС (ст. 38)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53307" y="2985006"/>
            <a:ext cx="3964971" cy="74015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таємницю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листування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телефонних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розмов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телеграфної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іншої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кореспонденції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(ст.31)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96688" y="5428895"/>
            <a:ext cx="1792408" cy="60026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власності (ст. 41)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956699" y="5153824"/>
            <a:ext cx="3655711" cy="471099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підприємницьку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діяльнісь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42)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772300" y="6029156"/>
            <a:ext cx="2045978" cy="429981"/>
          </a:xfrm>
          <a:prstGeom prst="roundRect">
            <a:avLst/>
          </a:prstGeom>
          <a:solidFill>
            <a:srgbClr val="FFFF66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освіту </a:t>
            </a:r>
          </a:p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(ст. 53)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772300" y="5446715"/>
            <a:ext cx="2058782" cy="4467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43)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988930" y="5751976"/>
            <a:ext cx="3255478" cy="59235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тих,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хто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працює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на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страйк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(ст. 44)</a:t>
            </a:r>
            <a:endParaRPr lang="ru-RU" sz="14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6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79388" y="107950"/>
            <a:ext cx="215900" cy="1079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74676" y="476672"/>
            <a:ext cx="8322951" cy="6249268"/>
          </a:xfrm>
          <a:prstGeom prst="rect">
            <a:avLst/>
          </a:prstGeom>
          <a:ln>
            <a:solidFill>
              <a:srgbClr val="286E2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3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b="1" dirty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14239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65974" y="1340841"/>
            <a:ext cx="8140353" cy="5231707"/>
          </a:xfrm>
          <a:prstGeom prst="roundRect">
            <a:avLst/>
          </a:prstGeom>
          <a:solidFill>
            <a:srgbClr val="286E28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24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rgbClr val="F2F2F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defRPr/>
            </a:pPr>
            <a:endParaRPr lang="uk-UA" sz="40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defRPr/>
            </a:pPr>
            <a:endParaRPr lang="ru-RU" sz="1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1576" y="2591464"/>
            <a:ext cx="2982020" cy="15325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>
                <a:solidFill>
                  <a:srgbClr val="286E2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МОЖУТЬ ОБМЕЖУВАТИСЯ </a:t>
            </a:r>
          </a:p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і свободи, передбачені ст.ст. 24, 25, 27-29, 40, 47, 51, 52, 55-63 Конституції України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036280" y="1572413"/>
            <a:ext cx="1988480" cy="87897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може бути дискримінаційних обмежень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0003" y="4804619"/>
            <a:ext cx="3240360" cy="31870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відшкодування шкоди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99592" y="3615925"/>
            <a:ext cx="1985054" cy="50813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рівність дітей у своїх правах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9592" y="2574458"/>
            <a:ext cx="2025652" cy="36004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життя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99592" y="3088291"/>
            <a:ext cx="1985054" cy="3407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житло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818607" y="1606242"/>
            <a:ext cx="2706515" cy="8499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шлюб і рівні права та </a:t>
            </a:r>
            <a:r>
              <a:rPr lang="uk-UA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язки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 шлюбі та сім</a:t>
            </a:r>
            <a:r>
              <a:rPr lang="en-C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47716" y="1591821"/>
            <a:ext cx="2403919" cy="824989"/>
          </a:xfrm>
          <a:prstGeom prst="roundRect">
            <a:avLst/>
          </a:prstGeom>
          <a:solidFill>
            <a:schemeClr val="accent2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можна позбавити громадянства і права змінити громадянство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99592" y="5225300"/>
            <a:ext cx="2650295" cy="129702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направляти індивідуальні або колективні письмові звернення або особисто звертатися до органів державної влади та ОМС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899592" y="4245252"/>
            <a:ext cx="3240360" cy="457396"/>
          </a:xfrm>
          <a:prstGeom prst="roundRect">
            <a:avLst/>
          </a:prstGeom>
          <a:solidFill>
            <a:srgbClr val="92D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знати свої права і </a:t>
            </a:r>
            <a:r>
              <a:rPr lang="uk-UA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обов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1400" b="1" dirty="0" err="1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язки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4206695" y="4269249"/>
            <a:ext cx="1864040" cy="824989"/>
          </a:xfrm>
          <a:prstGeom prst="roundRect">
            <a:avLst/>
          </a:prstGeom>
          <a:solidFill>
            <a:srgbClr val="FFFF0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безповоротність зворотної сили закону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143124" y="5463494"/>
            <a:ext cx="2403919" cy="576914"/>
          </a:xfrm>
          <a:prstGeom prst="roundRect">
            <a:avLst/>
          </a:prstGeom>
          <a:solidFill>
            <a:srgbClr val="92D050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професійну правничу допомогу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02130" y="3550113"/>
            <a:ext cx="2403919" cy="55586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презумпція невинуватості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097636" y="2620146"/>
            <a:ext cx="2403919" cy="82498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не виконувати явно злочинні розпорядження або накази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188312" y="4190222"/>
            <a:ext cx="2403919" cy="117696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притягуватися двічі до юридичної відповідальності за одне і те саме правопорушення 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121203" y="6127016"/>
            <a:ext cx="2403919" cy="39531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захист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625944" y="5244520"/>
            <a:ext cx="2403919" cy="127780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>
                <a:solidFill>
                  <a:schemeClr val="tx2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гарантії дотримання стандартів мінімальної з/п, мінімальний час відпустки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3290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5279</TotalTime>
  <Words>652</Words>
  <Application>Microsoft Office PowerPoint</Application>
  <PresentationFormat>Екран (4:3)</PresentationFormat>
  <Paragraphs>189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Tahoma</vt:lpstr>
      <vt:lpstr>Trebuchet MS</vt:lpstr>
      <vt:lpstr>Wingdings 3</vt:lpstr>
      <vt:lpstr>Грань</vt:lpstr>
      <vt:lpstr>Права людини під час воєнного стану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MaTeMat1K</dc:creator>
  <cp:lastModifiedBy>Ія Пелех</cp:lastModifiedBy>
  <cp:revision>973</cp:revision>
  <cp:lastPrinted>2016-06-08T13:41:31Z</cp:lastPrinted>
  <dcterms:created xsi:type="dcterms:W3CDTF">2010-02-23T11:30:32Z</dcterms:created>
  <dcterms:modified xsi:type="dcterms:W3CDTF">2023-10-23T12:03:45Z</dcterms:modified>
</cp:coreProperties>
</file>