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ink/ink1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2.xml" ContentType="application/inkml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3.xml" ContentType="application/inkml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/>
    <p:restoredTop sz="94650"/>
  </p:normalViewPr>
  <p:slideViewPr>
    <p:cSldViewPr snapToGrid="0">
      <p:cViewPr varScale="1">
        <p:scale>
          <a:sx n="104" d="100"/>
          <a:sy n="104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CBDFD-30A4-B744-B987-1275A17E753E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60457E-AF27-BE4F-9FDF-B4A66E67743E}">
      <dgm:prSet phldrT="[Text]"/>
      <dgm:spPr/>
      <dgm:t>
        <a:bodyPr/>
        <a:lstStyle/>
        <a:p>
          <a:r>
            <a:rPr lang="uk-UA" b="0" i="0" dirty="0"/>
            <a:t>стислість</a:t>
          </a:r>
          <a:endParaRPr lang="en-GB" dirty="0"/>
        </a:p>
      </dgm:t>
    </dgm:pt>
    <dgm:pt modelId="{D6DCF504-0B35-A248-B09B-8FF7D79CB320}" type="parTrans" cxnId="{77E3F41C-92EA-4C4F-A13D-82A331984761}">
      <dgm:prSet/>
      <dgm:spPr/>
      <dgm:t>
        <a:bodyPr/>
        <a:lstStyle/>
        <a:p>
          <a:endParaRPr lang="en-GB"/>
        </a:p>
      </dgm:t>
    </dgm:pt>
    <dgm:pt modelId="{FB014C45-A1A8-7743-A58F-2255EFB50C81}" type="sibTrans" cxnId="{77E3F41C-92EA-4C4F-A13D-82A331984761}">
      <dgm:prSet/>
      <dgm:spPr/>
      <dgm:t>
        <a:bodyPr/>
        <a:lstStyle/>
        <a:p>
          <a:endParaRPr lang="en-GB"/>
        </a:p>
      </dgm:t>
    </dgm:pt>
    <dgm:pt modelId="{726B850B-E0AA-D649-9F52-CB02170D9394}">
      <dgm:prSet phldrT="[Text]"/>
      <dgm:spPr/>
      <dgm:t>
        <a:bodyPr/>
        <a:lstStyle/>
        <a:p>
          <a:r>
            <a:rPr lang="uk-UA" b="0" i="0" dirty="0"/>
            <a:t>ємність</a:t>
          </a:r>
          <a:endParaRPr lang="en-GB" dirty="0"/>
        </a:p>
      </dgm:t>
    </dgm:pt>
    <dgm:pt modelId="{2BD42C19-2F9C-4543-A783-BD55FA870F9C}" type="parTrans" cxnId="{4C53F646-5E3A-BA43-93DA-3282DFE3DEDF}">
      <dgm:prSet/>
      <dgm:spPr/>
      <dgm:t>
        <a:bodyPr/>
        <a:lstStyle/>
        <a:p>
          <a:endParaRPr lang="en-GB"/>
        </a:p>
      </dgm:t>
    </dgm:pt>
    <dgm:pt modelId="{3849A206-A30C-D74A-B478-51FCA1F21AB4}" type="sibTrans" cxnId="{4C53F646-5E3A-BA43-93DA-3282DFE3DEDF}">
      <dgm:prSet/>
      <dgm:spPr/>
      <dgm:t>
        <a:bodyPr/>
        <a:lstStyle/>
        <a:p>
          <a:endParaRPr lang="en-GB"/>
        </a:p>
      </dgm:t>
    </dgm:pt>
    <dgm:pt modelId="{637A3A68-C2B5-D147-9AE4-A119D90C7387}">
      <dgm:prSet phldrT="[Text]"/>
      <dgm:spPr/>
      <dgm:t>
        <a:bodyPr/>
        <a:lstStyle/>
        <a:p>
          <a:r>
            <a:rPr lang="uk-UA" b="0" i="0" dirty="0"/>
            <a:t>грамотність</a:t>
          </a:r>
          <a:endParaRPr lang="en-GB" dirty="0"/>
        </a:p>
      </dgm:t>
    </dgm:pt>
    <dgm:pt modelId="{9FCCF777-19EC-D141-9F32-58E27A0CB547}" type="parTrans" cxnId="{F70A0DAC-CF87-AF46-A916-6516668AA83B}">
      <dgm:prSet/>
      <dgm:spPr/>
      <dgm:t>
        <a:bodyPr/>
        <a:lstStyle/>
        <a:p>
          <a:endParaRPr lang="en-GB"/>
        </a:p>
      </dgm:t>
    </dgm:pt>
    <dgm:pt modelId="{6DD52075-46FE-7747-A56C-108004DB4606}" type="sibTrans" cxnId="{F70A0DAC-CF87-AF46-A916-6516668AA83B}">
      <dgm:prSet/>
      <dgm:spPr/>
      <dgm:t>
        <a:bodyPr/>
        <a:lstStyle/>
        <a:p>
          <a:endParaRPr lang="en-GB"/>
        </a:p>
      </dgm:t>
    </dgm:pt>
    <dgm:pt modelId="{22889AD3-8021-F542-BC00-6DE4504F976F}">
      <dgm:prSet phldrT="[Text]"/>
      <dgm:spPr/>
      <dgm:t>
        <a:bodyPr/>
        <a:lstStyle/>
        <a:p>
          <a:r>
            <a:rPr lang="uk-UA" b="0" i="0" dirty="0"/>
            <a:t>логічність викладу</a:t>
          </a:r>
          <a:endParaRPr lang="en-GB" dirty="0"/>
        </a:p>
      </dgm:t>
    </dgm:pt>
    <dgm:pt modelId="{720B6A33-233B-394A-9672-26B20F337714}" type="parTrans" cxnId="{FDD505D9-8CAD-384B-8DF8-78BECB1CA24E}">
      <dgm:prSet/>
      <dgm:spPr/>
      <dgm:t>
        <a:bodyPr/>
        <a:lstStyle/>
        <a:p>
          <a:endParaRPr lang="en-GB"/>
        </a:p>
      </dgm:t>
    </dgm:pt>
    <dgm:pt modelId="{EDFE177C-1862-ED44-900B-E439AC4B10B4}" type="sibTrans" cxnId="{FDD505D9-8CAD-384B-8DF8-78BECB1CA24E}">
      <dgm:prSet/>
      <dgm:spPr/>
      <dgm:t>
        <a:bodyPr/>
        <a:lstStyle/>
        <a:p>
          <a:endParaRPr lang="en-GB"/>
        </a:p>
      </dgm:t>
    </dgm:pt>
    <dgm:pt modelId="{E3350B28-1099-D147-9325-CFAD226188ED}">
      <dgm:prSet phldrT="[Text]"/>
      <dgm:spPr/>
      <dgm:t>
        <a:bodyPr/>
        <a:lstStyle/>
        <a:p>
          <a:r>
            <a:rPr lang="uk-UA" b="0" i="0" dirty="0"/>
            <a:t>повнота</a:t>
          </a:r>
          <a:endParaRPr lang="en-GB" dirty="0"/>
        </a:p>
      </dgm:t>
    </dgm:pt>
    <dgm:pt modelId="{A8E45A05-ED4C-764C-BACC-B6D8D819C3C0}" type="parTrans" cxnId="{92D81003-220B-F44B-A47F-C6523328E29C}">
      <dgm:prSet/>
      <dgm:spPr/>
      <dgm:t>
        <a:bodyPr/>
        <a:lstStyle/>
        <a:p>
          <a:endParaRPr lang="en-GB"/>
        </a:p>
      </dgm:t>
    </dgm:pt>
    <dgm:pt modelId="{9609C182-48D0-434C-83BE-6F524C1C3E71}" type="sibTrans" cxnId="{92D81003-220B-F44B-A47F-C6523328E29C}">
      <dgm:prSet/>
      <dgm:spPr/>
      <dgm:t>
        <a:bodyPr/>
        <a:lstStyle/>
        <a:p>
          <a:endParaRPr lang="en-GB"/>
        </a:p>
      </dgm:t>
    </dgm:pt>
    <dgm:pt modelId="{EE71FE0E-C4F7-C541-937D-022492B223F4}" type="pres">
      <dgm:prSet presAssocID="{728CBDFD-30A4-B744-B987-1275A17E75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7E94D-975E-5E4D-9694-4DD2829074AE}" type="pres">
      <dgm:prSet presAssocID="{4160457E-AF27-BE4F-9FDF-B4A66E6774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C5E92-3423-BC4E-BFAB-3F429C03A367}" type="pres">
      <dgm:prSet presAssocID="{FB014C45-A1A8-7743-A58F-2255EFB50C81}" presName="sibTrans" presStyleCnt="0"/>
      <dgm:spPr/>
    </dgm:pt>
    <dgm:pt modelId="{1290892A-1664-C24A-B5B0-54C9EF398407}" type="pres">
      <dgm:prSet presAssocID="{726B850B-E0AA-D649-9F52-CB02170D93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82247-3CA7-5848-B994-6816FFC77084}" type="pres">
      <dgm:prSet presAssocID="{3849A206-A30C-D74A-B478-51FCA1F21AB4}" presName="sibTrans" presStyleCnt="0"/>
      <dgm:spPr/>
    </dgm:pt>
    <dgm:pt modelId="{33BC8F3F-162A-E947-9A42-10581A874F54}" type="pres">
      <dgm:prSet presAssocID="{637A3A68-C2B5-D147-9AE4-A119D90C73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95F85-6A75-6B4E-9EF2-44D2EDCEA8CA}" type="pres">
      <dgm:prSet presAssocID="{6DD52075-46FE-7747-A56C-108004DB4606}" presName="sibTrans" presStyleCnt="0"/>
      <dgm:spPr/>
    </dgm:pt>
    <dgm:pt modelId="{F6BAA482-D99E-BD41-B40C-0B755681FB4A}" type="pres">
      <dgm:prSet presAssocID="{22889AD3-8021-F542-BC00-6DE4504F97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22BE7-8D98-7549-B9BE-CEA65461782F}" type="pres">
      <dgm:prSet presAssocID="{EDFE177C-1862-ED44-900B-E439AC4B10B4}" presName="sibTrans" presStyleCnt="0"/>
      <dgm:spPr/>
    </dgm:pt>
    <dgm:pt modelId="{42BDE668-FF36-2E49-A625-640B55AF2097}" type="pres">
      <dgm:prSet presAssocID="{E3350B28-1099-D147-9325-CFAD226188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81003-220B-F44B-A47F-C6523328E29C}" srcId="{728CBDFD-30A4-B744-B987-1275A17E753E}" destId="{E3350B28-1099-D147-9325-CFAD226188ED}" srcOrd="4" destOrd="0" parTransId="{A8E45A05-ED4C-764C-BACC-B6D8D819C3C0}" sibTransId="{9609C182-48D0-434C-83BE-6F524C1C3E71}"/>
    <dgm:cxn modelId="{426EB356-2FD0-FC48-8DD9-5854CFCBA589}" type="presOf" srcId="{4160457E-AF27-BE4F-9FDF-B4A66E67743E}" destId="{0E17E94D-975E-5E4D-9694-4DD2829074AE}" srcOrd="0" destOrd="0" presId="urn:microsoft.com/office/officeart/2005/8/layout/default"/>
    <dgm:cxn modelId="{1DE5C935-6842-6945-8910-BC03FAEE53F1}" type="presOf" srcId="{728CBDFD-30A4-B744-B987-1275A17E753E}" destId="{EE71FE0E-C4F7-C541-937D-022492B223F4}" srcOrd="0" destOrd="0" presId="urn:microsoft.com/office/officeart/2005/8/layout/default"/>
    <dgm:cxn modelId="{F70A0DAC-CF87-AF46-A916-6516668AA83B}" srcId="{728CBDFD-30A4-B744-B987-1275A17E753E}" destId="{637A3A68-C2B5-D147-9AE4-A119D90C7387}" srcOrd="2" destOrd="0" parTransId="{9FCCF777-19EC-D141-9F32-58E27A0CB547}" sibTransId="{6DD52075-46FE-7747-A56C-108004DB4606}"/>
    <dgm:cxn modelId="{77E3F41C-92EA-4C4F-A13D-82A331984761}" srcId="{728CBDFD-30A4-B744-B987-1275A17E753E}" destId="{4160457E-AF27-BE4F-9FDF-B4A66E67743E}" srcOrd="0" destOrd="0" parTransId="{D6DCF504-0B35-A248-B09B-8FF7D79CB320}" sibTransId="{FB014C45-A1A8-7743-A58F-2255EFB50C81}"/>
    <dgm:cxn modelId="{53F67A81-5B68-A549-9BB1-AFD73FB22837}" type="presOf" srcId="{22889AD3-8021-F542-BC00-6DE4504F976F}" destId="{F6BAA482-D99E-BD41-B40C-0B755681FB4A}" srcOrd="0" destOrd="0" presId="urn:microsoft.com/office/officeart/2005/8/layout/default"/>
    <dgm:cxn modelId="{FDD505D9-8CAD-384B-8DF8-78BECB1CA24E}" srcId="{728CBDFD-30A4-B744-B987-1275A17E753E}" destId="{22889AD3-8021-F542-BC00-6DE4504F976F}" srcOrd="3" destOrd="0" parTransId="{720B6A33-233B-394A-9672-26B20F337714}" sibTransId="{EDFE177C-1862-ED44-900B-E439AC4B10B4}"/>
    <dgm:cxn modelId="{5F5D2BF9-3821-AA4F-8D58-3E6694562148}" type="presOf" srcId="{E3350B28-1099-D147-9325-CFAD226188ED}" destId="{42BDE668-FF36-2E49-A625-640B55AF2097}" srcOrd="0" destOrd="0" presId="urn:microsoft.com/office/officeart/2005/8/layout/default"/>
    <dgm:cxn modelId="{6517C8CA-6A61-C349-9FE7-FEF45B8B7836}" type="presOf" srcId="{637A3A68-C2B5-D147-9AE4-A119D90C7387}" destId="{33BC8F3F-162A-E947-9A42-10581A874F54}" srcOrd="0" destOrd="0" presId="urn:microsoft.com/office/officeart/2005/8/layout/default"/>
    <dgm:cxn modelId="{B0BB505C-098C-254B-BA14-DA87C0ABF814}" type="presOf" srcId="{726B850B-E0AA-D649-9F52-CB02170D9394}" destId="{1290892A-1664-C24A-B5B0-54C9EF398407}" srcOrd="0" destOrd="0" presId="urn:microsoft.com/office/officeart/2005/8/layout/default"/>
    <dgm:cxn modelId="{4C53F646-5E3A-BA43-93DA-3282DFE3DEDF}" srcId="{728CBDFD-30A4-B744-B987-1275A17E753E}" destId="{726B850B-E0AA-D649-9F52-CB02170D9394}" srcOrd="1" destOrd="0" parTransId="{2BD42C19-2F9C-4543-A783-BD55FA870F9C}" sibTransId="{3849A206-A30C-D74A-B478-51FCA1F21AB4}"/>
    <dgm:cxn modelId="{D765945A-29BE-C24F-827E-F9AF9B00422E}" type="presParOf" srcId="{EE71FE0E-C4F7-C541-937D-022492B223F4}" destId="{0E17E94D-975E-5E4D-9694-4DD2829074AE}" srcOrd="0" destOrd="0" presId="urn:microsoft.com/office/officeart/2005/8/layout/default"/>
    <dgm:cxn modelId="{C0A4242C-806F-AE4D-8113-461CE56FEEA5}" type="presParOf" srcId="{EE71FE0E-C4F7-C541-937D-022492B223F4}" destId="{E19C5E92-3423-BC4E-BFAB-3F429C03A367}" srcOrd="1" destOrd="0" presId="urn:microsoft.com/office/officeart/2005/8/layout/default"/>
    <dgm:cxn modelId="{15E9BDC5-6B91-7248-8731-537B67541D51}" type="presParOf" srcId="{EE71FE0E-C4F7-C541-937D-022492B223F4}" destId="{1290892A-1664-C24A-B5B0-54C9EF398407}" srcOrd="2" destOrd="0" presId="urn:microsoft.com/office/officeart/2005/8/layout/default"/>
    <dgm:cxn modelId="{42C085AD-5138-0342-8B24-017D81D024D2}" type="presParOf" srcId="{EE71FE0E-C4F7-C541-937D-022492B223F4}" destId="{0E582247-3CA7-5848-B994-6816FFC77084}" srcOrd="3" destOrd="0" presId="urn:microsoft.com/office/officeart/2005/8/layout/default"/>
    <dgm:cxn modelId="{0E98BE82-2563-C244-9116-AC434B468D68}" type="presParOf" srcId="{EE71FE0E-C4F7-C541-937D-022492B223F4}" destId="{33BC8F3F-162A-E947-9A42-10581A874F54}" srcOrd="4" destOrd="0" presId="urn:microsoft.com/office/officeart/2005/8/layout/default"/>
    <dgm:cxn modelId="{37C86DBC-E266-5243-9697-8C4EA74D7EC6}" type="presParOf" srcId="{EE71FE0E-C4F7-C541-937D-022492B223F4}" destId="{1CC95F85-6A75-6B4E-9EF2-44D2EDCEA8CA}" srcOrd="5" destOrd="0" presId="urn:microsoft.com/office/officeart/2005/8/layout/default"/>
    <dgm:cxn modelId="{45E064CF-C783-844D-B155-E5272F1C098D}" type="presParOf" srcId="{EE71FE0E-C4F7-C541-937D-022492B223F4}" destId="{F6BAA482-D99E-BD41-B40C-0B755681FB4A}" srcOrd="6" destOrd="0" presId="urn:microsoft.com/office/officeart/2005/8/layout/default"/>
    <dgm:cxn modelId="{A589EBFE-4BAE-ED45-A6CA-B4FAFCCD49FA}" type="presParOf" srcId="{EE71FE0E-C4F7-C541-937D-022492B223F4}" destId="{5AF22BE7-8D98-7549-B9BE-CEA65461782F}" srcOrd="7" destOrd="0" presId="urn:microsoft.com/office/officeart/2005/8/layout/default"/>
    <dgm:cxn modelId="{B4E8D41E-543F-3247-8CE2-9C84DD579B1E}" type="presParOf" srcId="{EE71FE0E-C4F7-C541-937D-022492B223F4}" destId="{42BDE668-FF36-2E49-A625-640B55AF209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9F91E-200D-E840-9F8E-959C7E1964F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449341-22C1-E04A-B68C-895672322A4C}">
      <dgm:prSet phldrT="[Text]"/>
      <dgm:spPr/>
      <dgm:t>
        <a:bodyPr/>
        <a:lstStyle/>
        <a:p>
          <a:r>
            <a:rPr lang="uk-UA" b="0" i="0" dirty="0"/>
            <a:t>донести в доступній формі інформацію про свої дослідження</a:t>
          </a:r>
          <a:endParaRPr lang="en-GB" dirty="0"/>
        </a:p>
      </dgm:t>
    </dgm:pt>
    <dgm:pt modelId="{BD7BFAFE-6D74-AF41-9175-DC89DAEC1918}" type="parTrans" cxnId="{7E7836CE-7CE3-824C-BB9F-14CE4452517B}">
      <dgm:prSet/>
      <dgm:spPr/>
      <dgm:t>
        <a:bodyPr/>
        <a:lstStyle/>
        <a:p>
          <a:endParaRPr lang="en-GB"/>
        </a:p>
      </dgm:t>
    </dgm:pt>
    <dgm:pt modelId="{EC60D86A-69B5-9A4F-B6A2-5F83E387CD76}" type="sibTrans" cxnId="{7E7836CE-7CE3-824C-BB9F-14CE4452517B}">
      <dgm:prSet/>
      <dgm:spPr/>
      <dgm:t>
        <a:bodyPr/>
        <a:lstStyle/>
        <a:p>
          <a:endParaRPr lang="en-GB"/>
        </a:p>
      </dgm:t>
    </dgm:pt>
    <dgm:pt modelId="{1D8F9D29-599D-FB4D-ACC0-AB058E2FAD5E}">
      <dgm:prSet phldrT="[Text]"/>
      <dgm:spPr/>
      <dgm:t>
        <a:bodyPr/>
        <a:lstStyle/>
        <a:p>
          <a:r>
            <a:rPr lang="uk-UA" b="0" i="0" dirty="0"/>
            <a:t>засвідчити особистий внесок як дослідника в розробку наукової проблеми</a:t>
          </a:r>
          <a:endParaRPr lang="en-GB" dirty="0"/>
        </a:p>
      </dgm:t>
    </dgm:pt>
    <dgm:pt modelId="{A9B4BBF2-6D92-4646-AB6E-C01D55761901}" type="parTrans" cxnId="{3309F852-AC29-6D4D-B2AD-0482B19AD927}">
      <dgm:prSet/>
      <dgm:spPr/>
      <dgm:t>
        <a:bodyPr/>
        <a:lstStyle/>
        <a:p>
          <a:endParaRPr lang="en-GB"/>
        </a:p>
      </dgm:t>
    </dgm:pt>
    <dgm:pt modelId="{CB9A7340-FED9-C24E-A024-03CC46B24B57}" type="sibTrans" cxnId="{3309F852-AC29-6D4D-B2AD-0482B19AD927}">
      <dgm:prSet/>
      <dgm:spPr/>
      <dgm:t>
        <a:bodyPr/>
        <a:lstStyle/>
        <a:p>
          <a:endParaRPr lang="en-GB"/>
        </a:p>
      </dgm:t>
    </dgm:pt>
    <dgm:pt modelId="{F7DA17ED-EF56-B049-812A-B2E49F7F8BB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b="0" i="0" dirty="0"/>
            <a:t>привернути увагу до наукової проблеми</a:t>
          </a:r>
        </a:p>
      </dgm:t>
    </dgm:pt>
    <dgm:pt modelId="{44ED8016-305D-9C48-80EB-A3F1490C475E}" type="parTrans" cxnId="{83E82124-AB8C-2847-849A-B53048DBA086}">
      <dgm:prSet/>
      <dgm:spPr/>
      <dgm:t>
        <a:bodyPr/>
        <a:lstStyle/>
        <a:p>
          <a:endParaRPr lang="en-GB"/>
        </a:p>
      </dgm:t>
    </dgm:pt>
    <dgm:pt modelId="{8356D5A4-1B4B-F042-B975-7F656AC092D0}" type="sibTrans" cxnId="{83E82124-AB8C-2847-849A-B53048DBA086}">
      <dgm:prSet/>
      <dgm:spPr/>
      <dgm:t>
        <a:bodyPr/>
        <a:lstStyle/>
        <a:p>
          <a:endParaRPr lang="en-GB"/>
        </a:p>
      </dgm:t>
    </dgm:pt>
    <dgm:pt modelId="{FA551FFD-3E22-3F49-B0D8-928838CB3DDE}" type="pres">
      <dgm:prSet presAssocID="{A289F91E-200D-E840-9F8E-959C7E1964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B05231D-C43D-0F4D-B16F-EA84972A2B5A}" type="pres">
      <dgm:prSet presAssocID="{A289F91E-200D-E840-9F8E-959C7E1964FC}" presName="Name1" presStyleCnt="0"/>
      <dgm:spPr/>
    </dgm:pt>
    <dgm:pt modelId="{8751320D-8E99-1848-A973-E52773962971}" type="pres">
      <dgm:prSet presAssocID="{A289F91E-200D-E840-9F8E-959C7E1964FC}" presName="cycle" presStyleCnt="0"/>
      <dgm:spPr/>
    </dgm:pt>
    <dgm:pt modelId="{06C9A818-5369-DE46-99EF-D69EDC9A813A}" type="pres">
      <dgm:prSet presAssocID="{A289F91E-200D-E840-9F8E-959C7E1964FC}" presName="srcNode" presStyleLbl="node1" presStyleIdx="0" presStyleCnt="3"/>
      <dgm:spPr/>
    </dgm:pt>
    <dgm:pt modelId="{F6894FFF-E316-6345-8DE6-28095D9D10D3}" type="pres">
      <dgm:prSet presAssocID="{A289F91E-200D-E840-9F8E-959C7E1964FC}" presName="conn" presStyleLbl="parChTrans1D2" presStyleIdx="0" presStyleCnt="1"/>
      <dgm:spPr/>
      <dgm:t>
        <a:bodyPr/>
        <a:lstStyle/>
        <a:p>
          <a:endParaRPr lang="ru-RU"/>
        </a:p>
      </dgm:t>
    </dgm:pt>
    <dgm:pt modelId="{44BEC2C4-E0A9-1E4C-B700-2B50BE485809}" type="pres">
      <dgm:prSet presAssocID="{A289F91E-200D-E840-9F8E-959C7E1964FC}" presName="extraNode" presStyleLbl="node1" presStyleIdx="0" presStyleCnt="3"/>
      <dgm:spPr/>
    </dgm:pt>
    <dgm:pt modelId="{BDEC3A99-C6BE-E443-92E5-6BB82D858E43}" type="pres">
      <dgm:prSet presAssocID="{A289F91E-200D-E840-9F8E-959C7E1964FC}" presName="dstNode" presStyleLbl="node1" presStyleIdx="0" presStyleCnt="3"/>
      <dgm:spPr/>
    </dgm:pt>
    <dgm:pt modelId="{04F374ED-3E77-C043-A639-2DBDA80F5658}" type="pres">
      <dgm:prSet presAssocID="{6F449341-22C1-E04A-B68C-895672322A4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0CED3-8349-B546-B316-1661DFF65E41}" type="pres">
      <dgm:prSet presAssocID="{6F449341-22C1-E04A-B68C-895672322A4C}" presName="accent_1" presStyleCnt="0"/>
      <dgm:spPr/>
    </dgm:pt>
    <dgm:pt modelId="{960726FB-05C9-7A4A-B9BC-B3241C0D7187}" type="pres">
      <dgm:prSet presAssocID="{6F449341-22C1-E04A-B68C-895672322A4C}" presName="accentRepeatNode" presStyleLbl="solidFgAcc1" presStyleIdx="0" presStyleCnt="3"/>
      <dgm:spPr/>
    </dgm:pt>
    <dgm:pt modelId="{37CA0D34-D738-C64C-B742-04D315626D10}" type="pres">
      <dgm:prSet presAssocID="{1D8F9D29-599D-FB4D-ACC0-AB058E2FAD5E}" presName="text_2" presStyleLbl="node1" presStyleIdx="1" presStyleCnt="3" custLinFactNeighborX="502" custLinFactNeighborY="3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5BF9E-1BBF-894A-83BA-96FD350E2E90}" type="pres">
      <dgm:prSet presAssocID="{1D8F9D29-599D-FB4D-ACC0-AB058E2FAD5E}" presName="accent_2" presStyleCnt="0"/>
      <dgm:spPr/>
    </dgm:pt>
    <dgm:pt modelId="{5EFB4BB7-8149-264D-B31B-BF55B5C8B2D1}" type="pres">
      <dgm:prSet presAssocID="{1D8F9D29-599D-FB4D-ACC0-AB058E2FAD5E}" presName="accentRepeatNode" presStyleLbl="solidFgAcc1" presStyleIdx="1" presStyleCnt="3"/>
      <dgm:spPr/>
    </dgm:pt>
    <dgm:pt modelId="{CE7A256B-30BB-CA4F-A43B-B39A1DC54CD5}" type="pres">
      <dgm:prSet presAssocID="{F7DA17ED-EF56-B049-812A-B2E49F7F8BB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32FEA-29B2-B142-B95C-7922F71AA91A}" type="pres">
      <dgm:prSet presAssocID="{F7DA17ED-EF56-B049-812A-B2E49F7F8BB3}" presName="accent_3" presStyleCnt="0"/>
      <dgm:spPr/>
    </dgm:pt>
    <dgm:pt modelId="{085F5A43-6398-EF4E-A43B-BCD2C5A80FB6}" type="pres">
      <dgm:prSet presAssocID="{F7DA17ED-EF56-B049-812A-B2E49F7F8BB3}" presName="accentRepeatNode" presStyleLbl="solidFgAcc1" presStyleIdx="2" presStyleCnt="3"/>
      <dgm:spPr/>
    </dgm:pt>
  </dgm:ptLst>
  <dgm:cxnLst>
    <dgm:cxn modelId="{7E7836CE-7CE3-824C-BB9F-14CE4452517B}" srcId="{A289F91E-200D-E840-9F8E-959C7E1964FC}" destId="{6F449341-22C1-E04A-B68C-895672322A4C}" srcOrd="0" destOrd="0" parTransId="{BD7BFAFE-6D74-AF41-9175-DC89DAEC1918}" sibTransId="{EC60D86A-69B5-9A4F-B6A2-5F83E387CD76}"/>
    <dgm:cxn modelId="{49021B05-4E35-D74F-992D-048778F190A8}" type="presOf" srcId="{1D8F9D29-599D-FB4D-ACC0-AB058E2FAD5E}" destId="{37CA0D34-D738-C64C-B742-04D315626D10}" srcOrd="0" destOrd="0" presId="urn:microsoft.com/office/officeart/2008/layout/VerticalCurvedList"/>
    <dgm:cxn modelId="{83E82124-AB8C-2847-849A-B53048DBA086}" srcId="{A289F91E-200D-E840-9F8E-959C7E1964FC}" destId="{F7DA17ED-EF56-B049-812A-B2E49F7F8BB3}" srcOrd="2" destOrd="0" parTransId="{44ED8016-305D-9C48-80EB-A3F1490C475E}" sibTransId="{8356D5A4-1B4B-F042-B975-7F656AC092D0}"/>
    <dgm:cxn modelId="{F5A17C28-686D-0E4F-96EE-3AE738823820}" type="presOf" srcId="{A289F91E-200D-E840-9F8E-959C7E1964FC}" destId="{FA551FFD-3E22-3F49-B0D8-928838CB3DDE}" srcOrd="0" destOrd="0" presId="urn:microsoft.com/office/officeart/2008/layout/VerticalCurvedList"/>
    <dgm:cxn modelId="{3309F852-AC29-6D4D-B2AD-0482B19AD927}" srcId="{A289F91E-200D-E840-9F8E-959C7E1964FC}" destId="{1D8F9D29-599D-FB4D-ACC0-AB058E2FAD5E}" srcOrd="1" destOrd="0" parTransId="{A9B4BBF2-6D92-4646-AB6E-C01D55761901}" sibTransId="{CB9A7340-FED9-C24E-A024-03CC46B24B57}"/>
    <dgm:cxn modelId="{20446F17-0A7E-3941-A85A-EE6B68F8FD16}" type="presOf" srcId="{EC60D86A-69B5-9A4F-B6A2-5F83E387CD76}" destId="{F6894FFF-E316-6345-8DE6-28095D9D10D3}" srcOrd="0" destOrd="0" presId="urn:microsoft.com/office/officeart/2008/layout/VerticalCurvedList"/>
    <dgm:cxn modelId="{D84BF08E-2D28-B743-A3C7-E5675CCD45C5}" type="presOf" srcId="{F7DA17ED-EF56-B049-812A-B2E49F7F8BB3}" destId="{CE7A256B-30BB-CA4F-A43B-B39A1DC54CD5}" srcOrd="0" destOrd="0" presId="urn:microsoft.com/office/officeart/2008/layout/VerticalCurvedList"/>
    <dgm:cxn modelId="{9A6A41CD-1868-0D4E-A632-54309B2944F9}" type="presOf" srcId="{6F449341-22C1-E04A-B68C-895672322A4C}" destId="{04F374ED-3E77-C043-A639-2DBDA80F5658}" srcOrd="0" destOrd="0" presId="urn:microsoft.com/office/officeart/2008/layout/VerticalCurvedList"/>
    <dgm:cxn modelId="{52F27246-F3EB-AF42-B088-717EF4888626}" type="presParOf" srcId="{FA551FFD-3E22-3F49-B0D8-928838CB3DDE}" destId="{9B05231D-C43D-0F4D-B16F-EA84972A2B5A}" srcOrd="0" destOrd="0" presId="urn:microsoft.com/office/officeart/2008/layout/VerticalCurvedList"/>
    <dgm:cxn modelId="{15AAA747-BF1E-9644-A81C-A62D8DBFCA75}" type="presParOf" srcId="{9B05231D-C43D-0F4D-B16F-EA84972A2B5A}" destId="{8751320D-8E99-1848-A973-E52773962971}" srcOrd="0" destOrd="0" presId="urn:microsoft.com/office/officeart/2008/layout/VerticalCurvedList"/>
    <dgm:cxn modelId="{0A4B2681-863B-4D4E-8510-723D0FF8E169}" type="presParOf" srcId="{8751320D-8E99-1848-A973-E52773962971}" destId="{06C9A818-5369-DE46-99EF-D69EDC9A813A}" srcOrd="0" destOrd="0" presId="urn:microsoft.com/office/officeart/2008/layout/VerticalCurvedList"/>
    <dgm:cxn modelId="{FD55C013-9A62-824D-87E9-40F998DD12F7}" type="presParOf" srcId="{8751320D-8E99-1848-A973-E52773962971}" destId="{F6894FFF-E316-6345-8DE6-28095D9D10D3}" srcOrd="1" destOrd="0" presId="urn:microsoft.com/office/officeart/2008/layout/VerticalCurvedList"/>
    <dgm:cxn modelId="{B57F720E-F030-0947-A097-F9F0248F4B11}" type="presParOf" srcId="{8751320D-8E99-1848-A973-E52773962971}" destId="{44BEC2C4-E0A9-1E4C-B700-2B50BE485809}" srcOrd="2" destOrd="0" presId="urn:microsoft.com/office/officeart/2008/layout/VerticalCurvedList"/>
    <dgm:cxn modelId="{7C585679-B673-CE48-863D-DB56F0AF3BD9}" type="presParOf" srcId="{8751320D-8E99-1848-A973-E52773962971}" destId="{BDEC3A99-C6BE-E443-92E5-6BB82D858E43}" srcOrd="3" destOrd="0" presId="urn:microsoft.com/office/officeart/2008/layout/VerticalCurvedList"/>
    <dgm:cxn modelId="{80C02E90-D36F-DD44-803B-1A498D686C2F}" type="presParOf" srcId="{9B05231D-C43D-0F4D-B16F-EA84972A2B5A}" destId="{04F374ED-3E77-C043-A639-2DBDA80F5658}" srcOrd="1" destOrd="0" presId="urn:microsoft.com/office/officeart/2008/layout/VerticalCurvedList"/>
    <dgm:cxn modelId="{25DA06FA-64F0-D44A-8BFB-1136DBBDFA94}" type="presParOf" srcId="{9B05231D-C43D-0F4D-B16F-EA84972A2B5A}" destId="{2000CED3-8349-B546-B316-1661DFF65E41}" srcOrd="2" destOrd="0" presId="urn:microsoft.com/office/officeart/2008/layout/VerticalCurvedList"/>
    <dgm:cxn modelId="{C0EBD139-6331-A349-A57A-445E18E375F9}" type="presParOf" srcId="{2000CED3-8349-B546-B316-1661DFF65E41}" destId="{960726FB-05C9-7A4A-B9BC-B3241C0D7187}" srcOrd="0" destOrd="0" presId="urn:microsoft.com/office/officeart/2008/layout/VerticalCurvedList"/>
    <dgm:cxn modelId="{96845F7F-4256-6247-956A-898DB0010844}" type="presParOf" srcId="{9B05231D-C43D-0F4D-B16F-EA84972A2B5A}" destId="{37CA0D34-D738-C64C-B742-04D315626D10}" srcOrd="3" destOrd="0" presId="urn:microsoft.com/office/officeart/2008/layout/VerticalCurvedList"/>
    <dgm:cxn modelId="{5FED3123-0417-874E-9407-7A657D548852}" type="presParOf" srcId="{9B05231D-C43D-0F4D-B16F-EA84972A2B5A}" destId="{0D65BF9E-1BBF-894A-83BA-96FD350E2E90}" srcOrd="4" destOrd="0" presId="urn:microsoft.com/office/officeart/2008/layout/VerticalCurvedList"/>
    <dgm:cxn modelId="{5CC4554B-D801-B442-9A7A-71FD2EC04732}" type="presParOf" srcId="{0D65BF9E-1BBF-894A-83BA-96FD350E2E90}" destId="{5EFB4BB7-8149-264D-B31B-BF55B5C8B2D1}" srcOrd="0" destOrd="0" presId="urn:microsoft.com/office/officeart/2008/layout/VerticalCurvedList"/>
    <dgm:cxn modelId="{F03F1881-8E46-E345-8792-D577A737040C}" type="presParOf" srcId="{9B05231D-C43D-0F4D-B16F-EA84972A2B5A}" destId="{CE7A256B-30BB-CA4F-A43B-B39A1DC54CD5}" srcOrd="5" destOrd="0" presId="urn:microsoft.com/office/officeart/2008/layout/VerticalCurvedList"/>
    <dgm:cxn modelId="{6095B163-A4AB-F641-9926-E88A3EB654A2}" type="presParOf" srcId="{9B05231D-C43D-0F4D-B16F-EA84972A2B5A}" destId="{CA632FEA-29B2-B142-B95C-7922F71AA91A}" srcOrd="6" destOrd="0" presId="urn:microsoft.com/office/officeart/2008/layout/VerticalCurvedList"/>
    <dgm:cxn modelId="{83888DA1-DD51-8645-9F2F-34BB520332C3}" type="presParOf" srcId="{CA632FEA-29B2-B142-B95C-7922F71AA91A}" destId="{085F5A43-6398-EF4E-A43B-BCD2C5A80F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BBA7E9-DF6E-6742-9D82-B8D8F6FC2476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EBF22D-30C2-E448-B683-99D625205A44}">
      <dgm:prSet phldrT="[Text]"/>
      <dgm:spPr/>
      <dgm:t>
        <a:bodyPr/>
        <a:lstStyle/>
        <a:p>
          <a:r>
            <a:rPr lang="uk-UA" b="0" i="0" dirty="0"/>
            <a:t>короткий вступ, а також обґрунтування актуальності дослідження</a:t>
          </a:r>
          <a:endParaRPr lang="en-GB" dirty="0"/>
        </a:p>
      </dgm:t>
    </dgm:pt>
    <dgm:pt modelId="{22DA18A6-5256-6947-8C63-773F629BA75F}" type="parTrans" cxnId="{BE2FA92E-6174-2C49-AB11-F21DD1A60F53}">
      <dgm:prSet/>
      <dgm:spPr/>
      <dgm:t>
        <a:bodyPr/>
        <a:lstStyle/>
        <a:p>
          <a:endParaRPr lang="en-GB"/>
        </a:p>
      </dgm:t>
    </dgm:pt>
    <dgm:pt modelId="{85B0533B-3E2C-AE44-AF99-5A906A8E27B2}" type="sibTrans" cxnId="{BE2FA92E-6174-2C49-AB11-F21DD1A60F53}">
      <dgm:prSet/>
      <dgm:spPr/>
      <dgm:t>
        <a:bodyPr/>
        <a:lstStyle/>
        <a:p>
          <a:endParaRPr lang="en-GB"/>
        </a:p>
      </dgm:t>
    </dgm:pt>
    <dgm:pt modelId="{DCA3E050-D111-BF41-8C84-2D62FAC1AAFF}">
      <dgm:prSet phldrT="[Text]"/>
      <dgm:spPr/>
      <dgm:t>
        <a:bodyPr/>
        <a:lstStyle/>
        <a:p>
          <a:r>
            <a:rPr lang="uk-UA" b="0" i="0" dirty="0"/>
            <a:t>опис мети роботи та встановлених завдань</a:t>
          </a:r>
          <a:endParaRPr lang="en-GB" dirty="0"/>
        </a:p>
      </dgm:t>
    </dgm:pt>
    <dgm:pt modelId="{83E7BB00-2571-B244-B3A2-C2997FEB2F3C}" type="parTrans" cxnId="{F56090EF-6D99-B240-9BDB-5D9DBEC4370E}">
      <dgm:prSet/>
      <dgm:spPr/>
      <dgm:t>
        <a:bodyPr/>
        <a:lstStyle/>
        <a:p>
          <a:endParaRPr lang="en-GB"/>
        </a:p>
      </dgm:t>
    </dgm:pt>
    <dgm:pt modelId="{01275B36-9F9E-5043-9B48-CE10CF0A97AE}" type="sibTrans" cxnId="{F56090EF-6D99-B240-9BDB-5D9DBEC4370E}">
      <dgm:prSet/>
      <dgm:spPr/>
      <dgm:t>
        <a:bodyPr/>
        <a:lstStyle/>
        <a:p>
          <a:endParaRPr lang="en-GB"/>
        </a:p>
      </dgm:t>
    </dgm:pt>
    <dgm:pt modelId="{47B059E0-AABE-9942-9F63-6423A8A706A8}">
      <dgm:prSet phldrT="[Text]"/>
      <dgm:spPr/>
      <dgm:t>
        <a:bodyPr/>
        <a:lstStyle/>
        <a:p>
          <a:r>
            <a:rPr lang="uk-UA" b="0" i="0" dirty="0"/>
            <a:t>огляд наукової літератури та актуальних методик</a:t>
          </a:r>
          <a:endParaRPr lang="en-GB" dirty="0"/>
        </a:p>
      </dgm:t>
    </dgm:pt>
    <dgm:pt modelId="{CE672E6B-2344-FF45-B140-F57134FC2734}" type="parTrans" cxnId="{3F3EDC99-484B-3140-90E9-AA54C57E9243}">
      <dgm:prSet/>
      <dgm:spPr/>
      <dgm:t>
        <a:bodyPr/>
        <a:lstStyle/>
        <a:p>
          <a:endParaRPr lang="en-GB"/>
        </a:p>
      </dgm:t>
    </dgm:pt>
    <dgm:pt modelId="{371C9EB9-9ABB-E541-91C4-9B42ECFE5DC0}" type="sibTrans" cxnId="{3F3EDC99-484B-3140-90E9-AA54C57E9243}">
      <dgm:prSet/>
      <dgm:spPr/>
      <dgm:t>
        <a:bodyPr/>
        <a:lstStyle/>
        <a:p>
          <a:endParaRPr lang="en-GB"/>
        </a:p>
      </dgm:t>
    </dgm:pt>
    <dgm:pt modelId="{1CB74BB7-2726-E442-80CB-A95CD10E3150}">
      <dgm:prSet phldrT="[Text]"/>
      <dgm:spPr/>
      <dgm:t>
        <a:bodyPr/>
        <a:lstStyle/>
        <a:p>
          <a:r>
            <a:rPr lang="uk-UA" b="0" i="0" dirty="0"/>
            <a:t>Основні результати</a:t>
          </a:r>
          <a:endParaRPr lang="en-GB" dirty="0"/>
        </a:p>
      </dgm:t>
    </dgm:pt>
    <dgm:pt modelId="{A1EF61F7-019F-6D4F-9895-D973AD17A52D}" type="parTrans" cxnId="{C7C4F557-A1C6-364B-95BE-563292666F93}">
      <dgm:prSet/>
      <dgm:spPr/>
      <dgm:t>
        <a:bodyPr/>
        <a:lstStyle/>
        <a:p>
          <a:endParaRPr lang="en-GB"/>
        </a:p>
      </dgm:t>
    </dgm:pt>
    <dgm:pt modelId="{3BE84A6E-C275-B442-81AF-F58BC1C04EE3}" type="sibTrans" cxnId="{C7C4F557-A1C6-364B-95BE-563292666F93}">
      <dgm:prSet/>
      <dgm:spPr/>
      <dgm:t>
        <a:bodyPr/>
        <a:lstStyle/>
        <a:p>
          <a:endParaRPr lang="en-GB"/>
        </a:p>
      </dgm:t>
    </dgm:pt>
    <dgm:pt modelId="{DC35C7B8-86E2-E74C-BC0E-C8BC91B23297}">
      <dgm:prSet phldrT="[Text]"/>
      <dgm:spPr/>
      <dgm:t>
        <a:bodyPr/>
        <a:lstStyle/>
        <a:p>
          <a:r>
            <a:rPr lang="uk-UA" b="0" i="0" dirty="0"/>
            <a:t>Висновок і можливі шляхи застосування досліджень</a:t>
          </a:r>
          <a:endParaRPr lang="en-GB" dirty="0"/>
        </a:p>
      </dgm:t>
    </dgm:pt>
    <dgm:pt modelId="{C1C48C24-8F02-3F49-841F-1FDA8FDC55BF}" type="parTrans" cxnId="{AD4EAB2F-BE0D-164E-9685-ECDAC010113F}">
      <dgm:prSet/>
      <dgm:spPr/>
      <dgm:t>
        <a:bodyPr/>
        <a:lstStyle/>
        <a:p>
          <a:endParaRPr lang="en-GB"/>
        </a:p>
      </dgm:t>
    </dgm:pt>
    <dgm:pt modelId="{F6112238-5A05-2041-ACEF-3D2E198AB1D9}" type="sibTrans" cxnId="{AD4EAB2F-BE0D-164E-9685-ECDAC010113F}">
      <dgm:prSet/>
      <dgm:spPr/>
      <dgm:t>
        <a:bodyPr/>
        <a:lstStyle/>
        <a:p>
          <a:endParaRPr lang="en-GB"/>
        </a:p>
      </dgm:t>
    </dgm:pt>
    <dgm:pt modelId="{1EBEFF26-5607-5744-A0BF-C55B3D7D5333}" type="pres">
      <dgm:prSet presAssocID="{17BBA7E9-DF6E-6742-9D82-B8D8F6FC24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F5E456-FA77-D74F-A7E4-42E8603316E5}" type="pres">
      <dgm:prSet presAssocID="{DC35C7B8-86E2-E74C-BC0E-C8BC91B23297}" presName="boxAndChildren" presStyleCnt="0"/>
      <dgm:spPr/>
    </dgm:pt>
    <dgm:pt modelId="{13AB63E3-D3E4-1349-91FC-69529B16F598}" type="pres">
      <dgm:prSet presAssocID="{DC35C7B8-86E2-E74C-BC0E-C8BC91B23297}" presName="parentTextBox" presStyleLbl="node1" presStyleIdx="0" presStyleCnt="5"/>
      <dgm:spPr/>
      <dgm:t>
        <a:bodyPr/>
        <a:lstStyle/>
        <a:p>
          <a:endParaRPr lang="ru-RU"/>
        </a:p>
      </dgm:t>
    </dgm:pt>
    <dgm:pt modelId="{E86E6807-768E-6742-98BA-90A09A16A93A}" type="pres">
      <dgm:prSet presAssocID="{3BE84A6E-C275-B442-81AF-F58BC1C04EE3}" presName="sp" presStyleCnt="0"/>
      <dgm:spPr/>
    </dgm:pt>
    <dgm:pt modelId="{EBE4198E-AE9A-D944-AE8C-DE6442711A4C}" type="pres">
      <dgm:prSet presAssocID="{1CB74BB7-2726-E442-80CB-A95CD10E3150}" presName="arrowAndChildren" presStyleCnt="0"/>
      <dgm:spPr/>
    </dgm:pt>
    <dgm:pt modelId="{8D263A10-474B-3E4B-88C9-86B1F296A6C9}" type="pres">
      <dgm:prSet presAssocID="{1CB74BB7-2726-E442-80CB-A95CD10E3150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F8BA54EE-0A0D-EC4B-ABDF-7221712FE704}" type="pres">
      <dgm:prSet presAssocID="{371C9EB9-9ABB-E541-91C4-9B42ECFE5DC0}" presName="sp" presStyleCnt="0"/>
      <dgm:spPr/>
    </dgm:pt>
    <dgm:pt modelId="{F81BCE79-0AD4-C54C-AB00-FDA66304E791}" type="pres">
      <dgm:prSet presAssocID="{47B059E0-AABE-9942-9F63-6423A8A706A8}" presName="arrowAndChildren" presStyleCnt="0"/>
      <dgm:spPr/>
    </dgm:pt>
    <dgm:pt modelId="{07EB188A-EC83-9647-83D9-80E945C568D6}" type="pres">
      <dgm:prSet presAssocID="{47B059E0-AABE-9942-9F63-6423A8A706A8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C1E8CBD8-AE26-5849-A632-A5545E2276D1}" type="pres">
      <dgm:prSet presAssocID="{01275B36-9F9E-5043-9B48-CE10CF0A97AE}" presName="sp" presStyleCnt="0"/>
      <dgm:spPr/>
    </dgm:pt>
    <dgm:pt modelId="{A33E418A-F122-2440-87F5-A77B97C7CB8B}" type="pres">
      <dgm:prSet presAssocID="{DCA3E050-D111-BF41-8C84-2D62FAC1AAFF}" presName="arrowAndChildren" presStyleCnt="0"/>
      <dgm:spPr/>
    </dgm:pt>
    <dgm:pt modelId="{81419AF6-2B33-6644-AC6F-466251DAA028}" type="pres">
      <dgm:prSet presAssocID="{DCA3E050-D111-BF41-8C84-2D62FAC1AAFF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192C2ABE-4E2C-104B-9631-FFB7B984A802}" type="pres">
      <dgm:prSet presAssocID="{85B0533B-3E2C-AE44-AF99-5A906A8E27B2}" presName="sp" presStyleCnt="0"/>
      <dgm:spPr/>
    </dgm:pt>
    <dgm:pt modelId="{63CBF8BB-FD9E-154E-A128-32C1675B5A45}" type="pres">
      <dgm:prSet presAssocID="{BBEBF22D-30C2-E448-B683-99D625205A44}" presName="arrowAndChildren" presStyleCnt="0"/>
      <dgm:spPr/>
    </dgm:pt>
    <dgm:pt modelId="{61005BB4-838D-454E-99BB-B64F54B56E7B}" type="pres">
      <dgm:prSet presAssocID="{BBEBF22D-30C2-E448-B683-99D625205A44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4757DE9C-21F2-154E-845C-BBFE1EF6A5D7}" type="presOf" srcId="{47B059E0-AABE-9942-9F63-6423A8A706A8}" destId="{07EB188A-EC83-9647-83D9-80E945C568D6}" srcOrd="0" destOrd="0" presId="urn:microsoft.com/office/officeart/2005/8/layout/process4"/>
    <dgm:cxn modelId="{F56090EF-6D99-B240-9BDB-5D9DBEC4370E}" srcId="{17BBA7E9-DF6E-6742-9D82-B8D8F6FC2476}" destId="{DCA3E050-D111-BF41-8C84-2D62FAC1AAFF}" srcOrd="1" destOrd="0" parTransId="{83E7BB00-2571-B244-B3A2-C2997FEB2F3C}" sibTransId="{01275B36-9F9E-5043-9B48-CE10CF0A97AE}"/>
    <dgm:cxn modelId="{AD4EAB2F-BE0D-164E-9685-ECDAC010113F}" srcId="{17BBA7E9-DF6E-6742-9D82-B8D8F6FC2476}" destId="{DC35C7B8-86E2-E74C-BC0E-C8BC91B23297}" srcOrd="4" destOrd="0" parTransId="{C1C48C24-8F02-3F49-841F-1FDA8FDC55BF}" sibTransId="{F6112238-5A05-2041-ACEF-3D2E198AB1D9}"/>
    <dgm:cxn modelId="{BE2FA92E-6174-2C49-AB11-F21DD1A60F53}" srcId="{17BBA7E9-DF6E-6742-9D82-B8D8F6FC2476}" destId="{BBEBF22D-30C2-E448-B683-99D625205A44}" srcOrd="0" destOrd="0" parTransId="{22DA18A6-5256-6947-8C63-773F629BA75F}" sibTransId="{85B0533B-3E2C-AE44-AF99-5A906A8E27B2}"/>
    <dgm:cxn modelId="{098C855E-8E5D-AC44-8827-EFAD92060CCD}" type="presOf" srcId="{17BBA7E9-DF6E-6742-9D82-B8D8F6FC2476}" destId="{1EBEFF26-5607-5744-A0BF-C55B3D7D5333}" srcOrd="0" destOrd="0" presId="urn:microsoft.com/office/officeart/2005/8/layout/process4"/>
    <dgm:cxn modelId="{A14CBCAC-E014-6D4F-B9F3-9E18392F9816}" type="presOf" srcId="{DCA3E050-D111-BF41-8C84-2D62FAC1AAFF}" destId="{81419AF6-2B33-6644-AC6F-466251DAA028}" srcOrd="0" destOrd="0" presId="urn:microsoft.com/office/officeart/2005/8/layout/process4"/>
    <dgm:cxn modelId="{3F3EDC99-484B-3140-90E9-AA54C57E9243}" srcId="{17BBA7E9-DF6E-6742-9D82-B8D8F6FC2476}" destId="{47B059E0-AABE-9942-9F63-6423A8A706A8}" srcOrd="2" destOrd="0" parTransId="{CE672E6B-2344-FF45-B140-F57134FC2734}" sibTransId="{371C9EB9-9ABB-E541-91C4-9B42ECFE5DC0}"/>
    <dgm:cxn modelId="{22B8C54D-3131-8E45-B8B0-223FED4DF7CF}" type="presOf" srcId="{1CB74BB7-2726-E442-80CB-A95CD10E3150}" destId="{8D263A10-474B-3E4B-88C9-86B1F296A6C9}" srcOrd="0" destOrd="0" presId="urn:microsoft.com/office/officeart/2005/8/layout/process4"/>
    <dgm:cxn modelId="{C3DEC7BE-8DAB-0B49-BDE8-F68A2671175C}" type="presOf" srcId="{BBEBF22D-30C2-E448-B683-99D625205A44}" destId="{61005BB4-838D-454E-99BB-B64F54B56E7B}" srcOrd="0" destOrd="0" presId="urn:microsoft.com/office/officeart/2005/8/layout/process4"/>
    <dgm:cxn modelId="{0593CA10-C2C5-C94C-AFB4-F962591F8980}" type="presOf" srcId="{DC35C7B8-86E2-E74C-BC0E-C8BC91B23297}" destId="{13AB63E3-D3E4-1349-91FC-69529B16F598}" srcOrd="0" destOrd="0" presId="urn:microsoft.com/office/officeart/2005/8/layout/process4"/>
    <dgm:cxn modelId="{C7C4F557-A1C6-364B-95BE-563292666F93}" srcId="{17BBA7E9-DF6E-6742-9D82-B8D8F6FC2476}" destId="{1CB74BB7-2726-E442-80CB-A95CD10E3150}" srcOrd="3" destOrd="0" parTransId="{A1EF61F7-019F-6D4F-9895-D973AD17A52D}" sibTransId="{3BE84A6E-C275-B442-81AF-F58BC1C04EE3}"/>
    <dgm:cxn modelId="{9B9DE6F7-B8AC-D643-B94F-98D1945CCBD7}" type="presParOf" srcId="{1EBEFF26-5607-5744-A0BF-C55B3D7D5333}" destId="{29F5E456-FA77-D74F-A7E4-42E8603316E5}" srcOrd="0" destOrd="0" presId="urn:microsoft.com/office/officeart/2005/8/layout/process4"/>
    <dgm:cxn modelId="{B603EF2C-5479-5349-9996-B200D5824739}" type="presParOf" srcId="{29F5E456-FA77-D74F-A7E4-42E8603316E5}" destId="{13AB63E3-D3E4-1349-91FC-69529B16F598}" srcOrd="0" destOrd="0" presId="urn:microsoft.com/office/officeart/2005/8/layout/process4"/>
    <dgm:cxn modelId="{E3A12D40-0B07-8E49-8926-F2004824BE8D}" type="presParOf" srcId="{1EBEFF26-5607-5744-A0BF-C55B3D7D5333}" destId="{E86E6807-768E-6742-98BA-90A09A16A93A}" srcOrd="1" destOrd="0" presId="urn:microsoft.com/office/officeart/2005/8/layout/process4"/>
    <dgm:cxn modelId="{F3A0E837-A784-EC4A-B950-14C60B248DD6}" type="presParOf" srcId="{1EBEFF26-5607-5744-A0BF-C55B3D7D5333}" destId="{EBE4198E-AE9A-D944-AE8C-DE6442711A4C}" srcOrd="2" destOrd="0" presId="urn:microsoft.com/office/officeart/2005/8/layout/process4"/>
    <dgm:cxn modelId="{98008FFA-6C89-D648-B221-6DAD6832A959}" type="presParOf" srcId="{EBE4198E-AE9A-D944-AE8C-DE6442711A4C}" destId="{8D263A10-474B-3E4B-88C9-86B1F296A6C9}" srcOrd="0" destOrd="0" presId="urn:microsoft.com/office/officeart/2005/8/layout/process4"/>
    <dgm:cxn modelId="{DCC0EBA9-5520-DC4C-B5B5-FBB43D6E8981}" type="presParOf" srcId="{1EBEFF26-5607-5744-A0BF-C55B3D7D5333}" destId="{F8BA54EE-0A0D-EC4B-ABDF-7221712FE704}" srcOrd="3" destOrd="0" presId="urn:microsoft.com/office/officeart/2005/8/layout/process4"/>
    <dgm:cxn modelId="{3EB6BA1B-E9AF-C747-AEDA-F6453AC0E022}" type="presParOf" srcId="{1EBEFF26-5607-5744-A0BF-C55B3D7D5333}" destId="{F81BCE79-0AD4-C54C-AB00-FDA66304E791}" srcOrd="4" destOrd="0" presId="urn:microsoft.com/office/officeart/2005/8/layout/process4"/>
    <dgm:cxn modelId="{677B087D-F539-CE4B-BFD9-37864D9E82C4}" type="presParOf" srcId="{F81BCE79-0AD4-C54C-AB00-FDA66304E791}" destId="{07EB188A-EC83-9647-83D9-80E945C568D6}" srcOrd="0" destOrd="0" presId="urn:microsoft.com/office/officeart/2005/8/layout/process4"/>
    <dgm:cxn modelId="{3912AA67-46AA-B34E-81B2-92F8CC63D835}" type="presParOf" srcId="{1EBEFF26-5607-5744-A0BF-C55B3D7D5333}" destId="{C1E8CBD8-AE26-5849-A632-A5545E2276D1}" srcOrd="5" destOrd="0" presId="urn:microsoft.com/office/officeart/2005/8/layout/process4"/>
    <dgm:cxn modelId="{7A752CC2-5102-5C48-A53E-65A00FE9CE26}" type="presParOf" srcId="{1EBEFF26-5607-5744-A0BF-C55B3D7D5333}" destId="{A33E418A-F122-2440-87F5-A77B97C7CB8B}" srcOrd="6" destOrd="0" presId="urn:microsoft.com/office/officeart/2005/8/layout/process4"/>
    <dgm:cxn modelId="{CD0D7C70-0108-5E4C-A07E-9E33D3C003C6}" type="presParOf" srcId="{A33E418A-F122-2440-87F5-A77B97C7CB8B}" destId="{81419AF6-2B33-6644-AC6F-466251DAA028}" srcOrd="0" destOrd="0" presId="urn:microsoft.com/office/officeart/2005/8/layout/process4"/>
    <dgm:cxn modelId="{AC63DA63-38D9-924A-AD87-6F70E434058B}" type="presParOf" srcId="{1EBEFF26-5607-5744-A0BF-C55B3D7D5333}" destId="{192C2ABE-4E2C-104B-9631-FFB7B984A802}" srcOrd="7" destOrd="0" presId="urn:microsoft.com/office/officeart/2005/8/layout/process4"/>
    <dgm:cxn modelId="{7C3DE295-524D-DE49-BFBC-0886571FBA7D}" type="presParOf" srcId="{1EBEFF26-5607-5744-A0BF-C55B3D7D5333}" destId="{63CBF8BB-FD9E-154E-A128-32C1675B5A45}" srcOrd="8" destOrd="0" presId="urn:microsoft.com/office/officeart/2005/8/layout/process4"/>
    <dgm:cxn modelId="{38EEE69E-0F43-E141-93C7-1006D82DD858}" type="presParOf" srcId="{63CBF8BB-FD9E-154E-A128-32C1675B5A45}" destId="{61005BB4-838D-454E-99BB-B64F54B56E7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6E1E9-5F79-DE4D-A1B8-B1148B68EEF5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FA65BC7-1495-A841-9845-A4768D682368}">
      <dgm:prSet phldrT="[Text]"/>
      <dgm:spPr/>
      <dgm:t>
        <a:bodyPr/>
        <a:lstStyle/>
        <a:p>
          <a:r>
            <a:rPr lang="uk-UA" b="0" i="0" dirty="0"/>
            <a:t>Опис проблематики</a:t>
          </a:r>
          <a:endParaRPr lang="en-GB" dirty="0"/>
        </a:p>
      </dgm:t>
    </dgm:pt>
    <dgm:pt modelId="{9ED4D969-6F8C-2B4C-97AA-004B2D9669D1}" type="parTrans" cxnId="{A5863990-6DFF-3248-AF6A-0FCF1C32CB57}">
      <dgm:prSet/>
      <dgm:spPr/>
      <dgm:t>
        <a:bodyPr/>
        <a:lstStyle/>
        <a:p>
          <a:endParaRPr lang="en-GB"/>
        </a:p>
      </dgm:t>
    </dgm:pt>
    <dgm:pt modelId="{FA648AC3-3138-034A-84DD-22B7CC40892F}" type="sibTrans" cxnId="{A5863990-6DFF-3248-AF6A-0FCF1C32CB57}">
      <dgm:prSet/>
      <dgm:spPr/>
      <dgm:t>
        <a:bodyPr/>
        <a:lstStyle/>
        <a:p>
          <a:endParaRPr lang="en-GB"/>
        </a:p>
      </dgm:t>
    </dgm:pt>
    <dgm:pt modelId="{3D6461A8-71B5-4749-AA53-CF893AA5775E}">
      <dgm:prSet phldrT="[Text]"/>
      <dgm:spPr/>
      <dgm:t>
        <a:bodyPr/>
        <a:lstStyle/>
        <a:p>
          <a:r>
            <a:rPr lang="uk-UA" b="0" i="0" dirty="0"/>
            <a:t>Результати проведених досліджень</a:t>
          </a:r>
          <a:endParaRPr lang="en-GB" dirty="0"/>
        </a:p>
      </dgm:t>
    </dgm:pt>
    <dgm:pt modelId="{3ECD0E93-6309-A842-A894-423542BEF776}" type="parTrans" cxnId="{F98D3B54-1529-AA4B-8B10-2833684CE373}">
      <dgm:prSet/>
      <dgm:spPr/>
      <dgm:t>
        <a:bodyPr/>
        <a:lstStyle/>
        <a:p>
          <a:endParaRPr lang="en-GB"/>
        </a:p>
      </dgm:t>
    </dgm:pt>
    <dgm:pt modelId="{BDDC8494-32CB-D54E-A873-D0CC23E8C6C3}" type="sibTrans" cxnId="{F98D3B54-1529-AA4B-8B10-2833684CE373}">
      <dgm:prSet/>
      <dgm:spPr/>
      <dgm:t>
        <a:bodyPr/>
        <a:lstStyle/>
        <a:p>
          <a:endParaRPr lang="en-GB"/>
        </a:p>
      </dgm:t>
    </dgm:pt>
    <dgm:pt modelId="{D0499CDD-6239-A549-8EA0-12A7A66503B4}">
      <dgm:prSet phldrT="[Text]"/>
      <dgm:spPr/>
      <dgm:t>
        <a:bodyPr/>
        <a:lstStyle/>
        <a:p>
          <a:r>
            <a:rPr lang="uk-UA" b="0" i="0" dirty="0"/>
            <a:t>Інноваційні методики</a:t>
          </a:r>
          <a:endParaRPr lang="en-GB" dirty="0"/>
        </a:p>
      </dgm:t>
    </dgm:pt>
    <dgm:pt modelId="{32858472-858A-774F-976C-183EB9CD7249}" type="parTrans" cxnId="{0AFD2734-13A1-274F-AF95-59D85D358638}">
      <dgm:prSet/>
      <dgm:spPr/>
      <dgm:t>
        <a:bodyPr/>
        <a:lstStyle/>
        <a:p>
          <a:endParaRPr lang="en-GB"/>
        </a:p>
      </dgm:t>
    </dgm:pt>
    <dgm:pt modelId="{FC6EE250-FD34-F44F-934B-33EE022AE725}" type="sibTrans" cxnId="{0AFD2734-13A1-274F-AF95-59D85D358638}">
      <dgm:prSet/>
      <dgm:spPr/>
      <dgm:t>
        <a:bodyPr/>
        <a:lstStyle/>
        <a:p>
          <a:endParaRPr lang="en-GB"/>
        </a:p>
      </dgm:t>
    </dgm:pt>
    <dgm:pt modelId="{BE5CA0FF-7D3B-C04C-B788-BBF3C2828384}" type="pres">
      <dgm:prSet presAssocID="{A0B6E1E9-5F79-DE4D-A1B8-B1148B68EE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8C4C2EA-2B49-7C40-9457-51779FE6EB33}" type="pres">
      <dgm:prSet presAssocID="{A0B6E1E9-5F79-DE4D-A1B8-B1148B68EEF5}" presName="Name1" presStyleCnt="0"/>
      <dgm:spPr/>
    </dgm:pt>
    <dgm:pt modelId="{44904B1E-B9A9-CA43-BD8A-193ACCA85EE8}" type="pres">
      <dgm:prSet presAssocID="{A0B6E1E9-5F79-DE4D-A1B8-B1148B68EEF5}" presName="cycle" presStyleCnt="0"/>
      <dgm:spPr/>
    </dgm:pt>
    <dgm:pt modelId="{B3491EF8-D505-3A4D-A97F-E4B961C51C02}" type="pres">
      <dgm:prSet presAssocID="{A0B6E1E9-5F79-DE4D-A1B8-B1148B68EEF5}" presName="srcNode" presStyleLbl="node1" presStyleIdx="0" presStyleCnt="3"/>
      <dgm:spPr/>
    </dgm:pt>
    <dgm:pt modelId="{143F9253-94E1-CF4E-9621-22110357FCE9}" type="pres">
      <dgm:prSet presAssocID="{A0B6E1E9-5F79-DE4D-A1B8-B1148B68EEF5}" presName="conn" presStyleLbl="parChTrans1D2" presStyleIdx="0" presStyleCnt="1"/>
      <dgm:spPr/>
      <dgm:t>
        <a:bodyPr/>
        <a:lstStyle/>
        <a:p>
          <a:endParaRPr lang="ru-RU"/>
        </a:p>
      </dgm:t>
    </dgm:pt>
    <dgm:pt modelId="{22C9FA71-881B-6C4A-A310-AA55132E2B6A}" type="pres">
      <dgm:prSet presAssocID="{A0B6E1E9-5F79-DE4D-A1B8-B1148B68EEF5}" presName="extraNode" presStyleLbl="node1" presStyleIdx="0" presStyleCnt="3"/>
      <dgm:spPr/>
    </dgm:pt>
    <dgm:pt modelId="{6561FBCE-A09E-C64C-B922-C1391E25E3A8}" type="pres">
      <dgm:prSet presAssocID="{A0B6E1E9-5F79-DE4D-A1B8-B1148B68EEF5}" presName="dstNode" presStyleLbl="node1" presStyleIdx="0" presStyleCnt="3"/>
      <dgm:spPr/>
    </dgm:pt>
    <dgm:pt modelId="{B8A8926A-43C0-4B48-AC8E-649791C5DBAE}" type="pres">
      <dgm:prSet presAssocID="{2FA65BC7-1495-A841-9845-A4768D68236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9841E-B875-3845-88A4-51601139AEA3}" type="pres">
      <dgm:prSet presAssocID="{2FA65BC7-1495-A841-9845-A4768D682368}" presName="accent_1" presStyleCnt="0"/>
      <dgm:spPr/>
    </dgm:pt>
    <dgm:pt modelId="{EE4A5A1D-DABC-DA4C-B51B-B2BB06B654D4}" type="pres">
      <dgm:prSet presAssocID="{2FA65BC7-1495-A841-9845-A4768D682368}" presName="accentRepeatNode" presStyleLbl="solidFgAcc1" presStyleIdx="0" presStyleCnt="3"/>
      <dgm:spPr/>
    </dgm:pt>
    <dgm:pt modelId="{5F34B46A-6775-7043-8BAF-D96A1D93BE7D}" type="pres">
      <dgm:prSet presAssocID="{3D6461A8-71B5-4749-AA53-CF893AA5775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F29EE-7EE8-ED41-925F-0BDC6822C13C}" type="pres">
      <dgm:prSet presAssocID="{3D6461A8-71B5-4749-AA53-CF893AA5775E}" presName="accent_2" presStyleCnt="0"/>
      <dgm:spPr/>
    </dgm:pt>
    <dgm:pt modelId="{AEAF2ACF-8B66-4540-BDA9-3C7E90488399}" type="pres">
      <dgm:prSet presAssocID="{3D6461A8-71B5-4749-AA53-CF893AA5775E}" presName="accentRepeatNode" presStyleLbl="solidFgAcc1" presStyleIdx="1" presStyleCnt="3"/>
      <dgm:spPr/>
    </dgm:pt>
    <dgm:pt modelId="{F7F9A1BC-866C-B44A-A358-9D011D9F9BAA}" type="pres">
      <dgm:prSet presAssocID="{D0499CDD-6239-A549-8EA0-12A7A66503B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28B1B-BA3F-D649-878A-A914C15726A3}" type="pres">
      <dgm:prSet presAssocID="{D0499CDD-6239-A549-8EA0-12A7A66503B4}" presName="accent_3" presStyleCnt="0"/>
      <dgm:spPr/>
    </dgm:pt>
    <dgm:pt modelId="{AE101669-8864-C84C-9B47-4ACA4EEF97C8}" type="pres">
      <dgm:prSet presAssocID="{D0499CDD-6239-A549-8EA0-12A7A66503B4}" presName="accentRepeatNode" presStyleLbl="solidFgAcc1" presStyleIdx="2" presStyleCnt="3"/>
      <dgm:spPr/>
    </dgm:pt>
  </dgm:ptLst>
  <dgm:cxnLst>
    <dgm:cxn modelId="{F98D3B54-1529-AA4B-8B10-2833684CE373}" srcId="{A0B6E1E9-5F79-DE4D-A1B8-B1148B68EEF5}" destId="{3D6461A8-71B5-4749-AA53-CF893AA5775E}" srcOrd="1" destOrd="0" parTransId="{3ECD0E93-6309-A842-A894-423542BEF776}" sibTransId="{BDDC8494-32CB-D54E-A873-D0CC23E8C6C3}"/>
    <dgm:cxn modelId="{09AE6A13-3C8B-BF4C-A0E6-B48EDC044A64}" type="presOf" srcId="{A0B6E1E9-5F79-DE4D-A1B8-B1148B68EEF5}" destId="{BE5CA0FF-7D3B-C04C-B788-BBF3C2828384}" srcOrd="0" destOrd="0" presId="urn:microsoft.com/office/officeart/2008/layout/VerticalCurvedList"/>
    <dgm:cxn modelId="{0AFD2734-13A1-274F-AF95-59D85D358638}" srcId="{A0B6E1E9-5F79-DE4D-A1B8-B1148B68EEF5}" destId="{D0499CDD-6239-A549-8EA0-12A7A66503B4}" srcOrd="2" destOrd="0" parTransId="{32858472-858A-774F-976C-183EB9CD7249}" sibTransId="{FC6EE250-FD34-F44F-934B-33EE022AE725}"/>
    <dgm:cxn modelId="{8603503E-FD92-974A-89CF-7870C249F95A}" type="presOf" srcId="{FA648AC3-3138-034A-84DD-22B7CC40892F}" destId="{143F9253-94E1-CF4E-9621-22110357FCE9}" srcOrd="0" destOrd="0" presId="urn:microsoft.com/office/officeart/2008/layout/VerticalCurvedList"/>
    <dgm:cxn modelId="{A5863990-6DFF-3248-AF6A-0FCF1C32CB57}" srcId="{A0B6E1E9-5F79-DE4D-A1B8-B1148B68EEF5}" destId="{2FA65BC7-1495-A841-9845-A4768D682368}" srcOrd="0" destOrd="0" parTransId="{9ED4D969-6F8C-2B4C-97AA-004B2D9669D1}" sibTransId="{FA648AC3-3138-034A-84DD-22B7CC40892F}"/>
    <dgm:cxn modelId="{01F9668E-D784-5348-83BE-25CDADCBE2F5}" type="presOf" srcId="{3D6461A8-71B5-4749-AA53-CF893AA5775E}" destId="{5F34B46A-6775-7043-8BAF-D96A1D93BE7D}" srcOrd="0" destOrd="0" presId="urn:microsoft.com/office/officeart/2008/layout/VerticalCurvedList"/>
    <dgm:cxn modelId="{05CBF6B6-BE84-994B-9CAB-01FA8C747A69}" type="presOf" srcId="{2FA65BC7-1495-A841-9845-A4768D682368}" destId="{B8A8926A-43C0-4B48-AC8E-649791C5DBAE}" srcOrd="0" destOrd="0" presId="urn:microsoft.com/office/officeart/2008/layout/VerticalCurvedList"/>
    <dgm:cxn modelId="{76568F3B-9BF4-F243-9F37-4CBBAF4BE87E}" type="presOf" srcId="{D0499CDD-6239-A549-8EA0-12A7A66503B4}" destId="{F7F9A1BC-866C-B44A-A358-9D011D9F9BAA}" srcOrd="0" destOrd="0" presId="urn:microsoft.com/office/officeart/2008/layout/VerticalCurvedList"/>
    <dgm:cxn modelId="{BD0444E2-A4EB-0A45-AFFF-BFA8C9930363}" type="presParOf" srcId="{BE5CA0FF-7D3B-C04C-B788-BBF3C2828384}" destId="{08C4C2EA-2B49-7C40-9457-51779FE6EB33}" srcOrd="0" destOrd="0" presId="urn:microsoft.com/office/officeart/2008/layout/VerticalCurvedList"/>
    <dgm:cxn modelId="{7DD08BF2-74D4-424A-A056-9E5FCF5E1C0E}" type="presParOf" srcId="{08C4C2EA-2B49-7C40-9457-51779FE6EB33}" destId="{44904B1E-B9A9-CA43-BD8A-193ACCA85EE8}" srcOrd="0" destOrd="0" presId="urn:microsoft.com/office/officeart/2008/layout/VerticalCurvedList"/>
    <dgm:cxn modelId="{03AC4D9A-751B-9846-A0B2-DCC4F9460103}" type="presParOf" srcId="{44904B1E-B9A9-CA43-BD8A-193ACCA85EE8}" destId="{B3491EF8-D505-3A4D-A97F-E4B961C51C02}" srcOrd="0" destOrd="0" presId="urn:microsoft.com/office/officeart/2008/layout/VerticalCurvedList"/>
    <dgm:cxn modelId="{B15DD555-B454-3446-B848-7815EA950E30}" type="presParOf" srcId="{44904B1E-B9A9-CA43-BD8A-193ACCA85EE8}" destId="{143F9253-94E1-CF4E-9621-22110357FCE9}" srcOrd="1" destOrd="0" presId="urn:microsoft.com/office/officeart/2008/layout/VerticalCurvedList"/>
    <dgm:cxn modelId="{D14D1300-7998-B040-9848-ADCFD9A57723}" type="presParOf" srcId="{44904B1E-B9A9-CA43-BD8A-193ACCA85EE8}" destId="{22C9FA71-881B-6C4A-A310-AA55132E2B6A}" srcOrd="2" destOrd="0" presId="urn:microsoft.com/office/officeart/2008/layout/VerticalCurvedList"/>
    <dgm:cxn modelId="{CC1DD096-93B3-F343-A6C5-B85183DED102}" type="presParOf" srcId="{44904B1E-B9A9-CA43-BD8A-193ACCA85EE8}" destId="{6561FBCE-A09E-C64C-B922-C1391E25E3A8}" srcOrd="3" destOrd="0" presId="urn:microsoft.com/office/officeart/2008/layout/VerticalCurvedList"/>
    <dgm:cxn modelId="{F2815D7E-4797-AE41-8C28-67903A198938}" type="presParOf" srcId="{08C4C2EA-2B49-7C40-9457-51779FE6EB33}" destId="{B8A8926A-43C0-4B48-AC8E-649791C5DBAE}" srcOrd="1" destOrd="0" presId="urn:microsoft.com/office/officeart/2008/layout/VerticalCurvedList"/>
    <dgm:cxn modelId="{301F8352-AF71-FE45-9482-8A86BB7299BC}" type="presParOf" srcId="{08C4C2EA-2B49-7C40-9457-51779FE6EB33}" destId="{8D19841E-B875-3845-88A4-51601139AEA3}" srcOrd="2" destOrd="0" presId="urn:microsoft.com/office/officeart/2008/layout/VerticalCurvedList"/>
    <dgm:cxn modelId="{A7CC9E4D-937F-644A-AA43-03E1156D86BD}" type="presParOf" srcId="{8D19841E-B875-3845-88A4-51601139AEA3}" destId="{EE4A5A1D-DABC-DA4C-B51B-B2BB06B654D4}" srcOrd="0" destOrd="0" presId="urn:microsoft.com/office/officeart/2008/layout/VerticalCurvedList"/>
    <dgm:cxn modelId="{D06E366B-D893-DF4C-9FFE-365004026D09}" type="presParOf" srcId="{08C4C2EA-2B49-7C40-9457-51779FE6EB33}" destId="{5F34B46A-6775-7043-8BAF-D96A1D93BE7D}" srcOrd="3" destOrd="0" presId="urn:microsoft.com/office/officeart/2008/layout/VerticalCurvedList"/>
    <dgm:cxn modelId="{FDA9E15E-E5A4-254D-AAA9-5CBD8513418B}" type="presParOf" srcId="{08C4C2EA-2B49-7C40-9457-51779FE6EB33}" destId="{748F29EE-7EE8-ED41-925F-0BDC6822C13C}" srcOrd="4" destOrd="0" presId="urn:microsoft.com/office/officeart/2008/layout/VerticalCurvedList"/>
    <dgm:cxn modelId="{1D4CE865-749E-B043-B76B-F2BE17001518}" type="presParOf" srcId="{748F29EE-7EE8-ED41-925F-0BDC6822C13C}" destId="{AEAF2ACF-8B66-4540-BDA9-3C7E90488399}" srcOrd="0" destOrd="0" presId="urn:microsoft.com/office/officeart/2008/layout/VerticalCurvedList"/>
    <dgm:cxn modelId="{C489F44D-ABCB-9C42-8DC5-955E5EA0E659}" type="presParOf" srcId="{08C4C2EA-2B49-7C40-9457-51779FE6EB33}" destId="{F7F9A1BC-866C-B44A-A358-9D011D9F9BAA}" srcOrd="5" destOrd="0" presId="urn:microsoft.com/office/officeart/2008/layout/VerticalCurvedList"/>
    <dgm:cxn modelId="{DDC45209-216F-DC4F-A755-AB8DF4CA37E9}" type="presParOf" srcId="{08C4C2EA-2B49-7C40-9457-51779FE6EB33}" destId="{D4D28B1B-BA3F-D649-878A-A914C15726A3}" srcOrd="6" destOrd="0" presId="urn:microsoft.com/office/officeart/2008/layout/VerticalCurvedList"/>
    <dgm:cxn modelId="{1EA54AE2-FD79-A34B-A0CD-A159DCDF7B17}" type="presParOf" srcId="{D4D28B1B-BA3F-D649-878A-A914C15726A3}" destId="{AE101669-8864-C84C-9B47-4ACA4EEF97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E4041-4418-D943-93D7-869AEBF335D9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F72CDF57-812E-A041-BBEB-3031F5B55C7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uk-UA" b="0" i="0" dirty="0"/>
            <a:t>•        вступна частина, опис актуальності роботи;</a:t>
          </a:r>
        </a:p>
        <a:p>
          <a:pPr algn="l"/>
          <a:r>
            <a:rPr lang="uk-UA" b="0" i="0" dirty="0"/>
            <a:t>•        блок з поставленими цілями і завданнями;</a:t>
          </a:r>
        </a:p>
        <a:p>
          <a:pPr algn="l"/>
          <a:r>
            <a:rPr lang="uk-UA" b="0" i="0" dirty="0"/>
            <a:t>•        короткий літературний огляд;</a:t>
          </a:r>
        </a:p>
        <a:p>
          <a:pPr algn="l"/>
          <a:r>
            <a:rPr lang="uk-UA" b="0" i="0" dirty="0"/>
            <a:t>•        аналіз методик і точок зору;</a:t>
          </a:r>
        </a:p>
        <a:p>
          <a:pPr algn="l"/>
          <a:r>
            <a:rPr lang="uk-UA" b="0" i="0" dirty="0"/>
            <a:t>•        власні авторські думки з проблеми;</a:t>
          </a:r>
        </a:p>
        <a:p>
          <a:pPr algn="l"/>
          <a:r>
            <a:rPr lang="uk-UA" b="0" i="0" dirty="0"/>
            <a:t>•        вектори і способи вирішення проблемних питань;</a:t>
          </a:r>
        </a:p>
        <a:p>
          <a:pPr algn="l"/>
          <a:r>
            <a:rPr lang="uk-UA" b="0" i="0" dirty="0"/>
            <a:t>•        підсумкові висновки;</a:t>
          </a:r>
        </a:p>
        <a:p>
          <a:pPr algn="l"/>
          <a:r>
            <a:rPr lang="uk-UA" b="0" i="0" dirty="0"/>
            <a:t>•        оцінка отриманих результатів.</a:t>
          </a:r>
          <a:endParaRPr lang="en-GB" dirty="0"/>
        </a:p>
      </dgm:t>
    </dgm:pt>
    <dgm:pt modelId="{D6AEE67F-CA90-D148-B22B-172E684DA7F9}" type="parTrans" cxnId="{360F63EC-2497-AC4C-9ECF-2B46FB537664}">
      <dgm:prSet/>
      <dgm:spPr/>
      <dgm:t>
        <a:bodyPr/>
        <a:lstStyle/>
        <a:p>
          <a:endParaRPr lang="en-GB"/>
        </a:p>
      </dgm:t>
    </dgm:pt>
    <dgm:pt modelId="{B62CAB76-0536-5D4A-827A-BB3CEA353ECA}" type="sibTrans" cxnId="{360F63EC-2497-AC4C-9ECF-2B46FB537664}">
      <dgm:prSet/>
      <dgm:spPr/>
      <dgm:t>
        <a:bodyPr/>
        <a:lstStyle/>
        <a:p>
          <a:endParaRPr lang="en-GB"/>
        </a:p>
      </dgm:t>
    </dgm:pt>
    <dgm:pt modelId="{7AA87243-912C-5440-A2FE-E3599574A006}" type="pres">
      <dgm:prSet presAssocID="{5FDE4041-4418-D943-93D7-869AEBF335D9}" presName="linearFlow" presStyleCnt="0">
        <dgm:presLayoutVars>
          <dgm:resizeHandles val="exact"/>
        </dgm:presLayoutVars>
      </dgm:prSet>
      <dgm:spPr/>
    </dgm:pt>
    <dgm:pt modelId="{52F3240B-E7FC-DC49-A498-8AC3AD4D4E70}" type="pres">
      <dgm:prSet presAssocID="{F72CDF57-812E-A041-BBEB-3031F5B55C73}" presName="node" presStyleLbl="node1" presStyleIdx="0" presStyleCnt="1" custScaleX="165785" custScaleY="150973" custLinFactNeighborX="611" custLinFactNeighborY="7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A8B60E-147B-A14A-925F-93A2CE938F53}" type="presOf" srcId="{5FDE4041-4418-D943-93D7-869AEBF335D9}" destId="{7AA87243-912C-5440-A2FE-E3599574A006}" srcOrd="0" destOrd="0" presId="urn:microsoft.com/office/officeart/2005/8/layout/process2"/>
    <dgm:cxn modelId="{360F63EC-2497-AC4C-9ECF-2B46FB537664}" srcId="{5FDE4041-4418-D943-93D7-869AEBF335D9}" destId="{F72CDF57-812E-A041-BBEB-3031F5B55C73}" srcOrd="0" destOrd="0" parTransId="{D6AEE67F-CA90-D148-B22B-172E684DA7F9}" sibTransId="{B62CAB76-0536-5D4A-827A-BB3CEA353ECA}"/>
    <dgm:cxn modelId="{626CC3CF-ED12-AB44-8FA8-CEA39185F859}" type="presOf" srcId="{F72CDF57-812E-A041-BBEB-3031F5B55C73}" destId="{52F3240B-E7FC-DC49-A498-8AC3AD4D4E70}" srcOrd="0" destOrd="0" presId="urn:microsoft.com/office/officeart/2005/8/layout/process2"/>
    <dgm:cxn modelId="{6CD3EE07-2F49-0744-B021-7D336BABC809}" type="presParOf" srcId="{7AA87243-912C-5440-A2FE-E3599574A006}" destId="{52F3240B-E7FC-DC49-A498-8AC3AD4D4E70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7E94D-975E-5E4D-9694-4DD2829074AE}">
      <dsp:nvSpPr>
        <dsp:cNvPr id="0" name=""/>
        <dsp:cNvSpPr/>
      </dsp:nvSpPr>
      <dsp:spPr>
        <a:xfrm>
          <a:off x="808017" y="3018"/>
          <a:ext cx="2793020" cy="167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dirty="0"/>
            <a:t>стислість</a:t>
          </a:r>
          <a:endParaRPr lang="en-GB" sz="3600" kern="1200" dirty="0"/>
        </a:p>
      </dsp:txBody>
      <dsp:txXfrm>
        <a:off x="808017" y="3018"/>
        <a:ext cx="2793020" cy="1675812"/>
      </dsp:txXfrm>
    </dsp:sp>
    <dsp:sp modelId="{1290892A-1664-C24A-B5B0-54C9EF398407}">
      <dsp:nvSpPr>
        <dsp:cNvPr id="0" name=""/>
        <dsp:cNvSpPr/>
      </dsp:nvSpPr>
      <dsp:spPr>
        <a:xfrm>
          <a:off x="3880339" y="3018"/>
          <a:ext cx="2793020" cy="167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dirty="0"/>
            <a:t>ємність</a:t>
          </a:r>
          <a:endParaRPr lang="en-GB" sz="3600" kern="1200" dirty="0"/>
        </a:p>
      </dsp:txBody>
      <dsp:txXfrm>
        <a:off x="3880339" y="3018"/>
        <a:ext cx="2793020" cy="1675812"/>
      </dsp:txXfrm>
    </dsp:sp>
    <dsp:sp modelId="{33BC8F3F-162A-E947-9A42-10581A874F54}">
      <dsp:nvSpPr>
        <dsp:cNvPr id="0" name=""/>
        <dsp:cNvSpPr/>
      </dsp:nvSpPr>
      <dsp:spPr>
        <a:xfrm>
          <a:off x="6952662" y="3018"/>
          <a:ext cx="2793020" cy="167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dirty="0"/>
            <a:t>грамотність</a:t>
          </a:r>
          <a:endParaRPr lang="en-GB" sz="3600" kern="1200" dirty="0"/>
        </a:p>
      </dsp:txBody>
      <dsp:txXfrm>
        <a:off x="6952662" y="3018"/>
        <a:ext cx="2793020" cy="1675812"/>
      </dsp:txXfrm>
    </dsp:sp>
    <dsp:sp modelId="{F6BAA482-D99E-BD41-B40C-0B755681FB4A}">
      <dsp:nvSpPr>
        <dsp:cNvPr id="0" name=""/>
        <dsp:cNvSpPr/>
      </dsp:nvSpPr>
      <dsp:spPr>
        <a:xfrm>
          <a:off x="2344178" y="1958132"/>
          <a:ext cx="2793020" cy="167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dirty="0"/>
            <a:t>логічність викладу</a:t>
          </a:r>
          <a:endParaRPr lang="en-GB" sz="3600" kern="1200" dirty="0"/>
        </a:p>
      </dsp:txBody>
      <dsp:txXfrm>
        <a:off x="2344178" y="1958132"/>
        <a:ext cx="2793020" cy="1675812"/>
      </dsp:txXfrm>
    </dsp:sp>
    <dsp:sp modelId="{42BDE668-FF36-2E49-A625-640B55AF2097}">
      <dsp:nvSpPr>
        <dsp:cNvPr id="0" name=""/>
        <dsp:cNvSpPr/>
      </dsp:nvSpPr>
      <dsp:spPr>
        <a:xfrm>
          <a:off x="5416501" y="1958132"/>
          <a:ext cx="2793020" cy="16758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i="0" kern="1200" dirty="0"/>
            <a:t>повнота</a:t>
          </a:r>
          <a:endParaRPr lang="en-GB" sz="3600" kern="1200" dirty="0"/>
        </a:p>
      </dsp:txBody>
      <dsp:txXfrm>
        <a:off x="5416501" y="1958132"/>
        <a:ext cx="2793020" cy="1675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94FFF-E316-6345-8DE6-28095D9D10D3}">
      <dsp:nvSpPr>
        <dsp:cNvPr id="0" name=""/>
        <dsp:cNvSpPr/>
      </dsp:nvSpPr>
      <dsp:spPr>
        <a:xfrm>
          <a:off x="-4924893" y="-754661"/>
          <a:ext cx="5865495" cy="5865495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374ED-3E77-C043-A639-2DBDA80F5658}">
      <dsp:nvSpPr>
        <dsp:cNvPr id="0" name=""/>
        <dsp:cNvSpPr/>
      </dsp:nvSpPr>
      <dsp:spPr>
        <a:xfrm>
          <a:off x="604950" y="435617"/>
          <a:ext cx="11029942" cy="87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54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0" kern="1200" dirty="0"/>
            <a:t>донести в доступній формі інформацію про свої дослідження</a:t>
          </a:r>
          <a:endParaRPr lang="en-GB" sz="2700" kern="1200" dirty="0"/>
        </a:p>
      </dsp:txBody>
      <dsp:txXfrm>
        <a:off x="604950" y="435617"/>
        <a:ext cx="11029942" cy="871234"/>
      </dsp:txXfrm>
    </dsp:sp>
    <dsp:sp modelId="{960726FB-05C9-7A4A-B9BC-B3241C0D7187}">
      <dsp:nvSpPr>
        <dsp:cNvPr id="0" name=""/>
        <dsp:cNvSpPr/>
      </dsp:nvSpPr>
      <dsp:spPr>
        <a:xfrm>
          <a:off x="60429" y="326712"/>
          <a:ext cx="1089043" cy="108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A0D34-D738-C64C-B742-04D315626D10}">
      <dsp:nvSpPr>
        <dsp:cNvPr id="0" name=""/>
        <dsp:cNvSpPr/>
      </dsp:nvSpPr>
      <dsp:spPr>
        <a:xfrm>
          <a:off x="975424" y="1771289"/>
          <a:ext cx="10713248" cy="87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54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0" i="0" kern="1200" dirty="0"/>
            <a:t>засвідчити особистий внесок як дослідника в розробку наукової проблеми</a:t>
          </a:r>
          <a:endParaRPr lang="en-GB" sz="2700" kern="1200" dirty="0"/>
        </a:p>
      </dsp:txBody>
      <dsp:txXfrm>
        <a:off x="975424" y="1771289"/>
        <a:ext cx="10713248" cy="871234"/>
      </dsp:txXfrm>
    </dsp:sp>
    <dsp:sp modelId="{5EFB4BB7-8149-264D-B31B-BF55B5C8B2D1}">
      <dsp:nvSpPr>
        <dsp:cNvPr id="0" name=""/>
        <dsp:cNvSpPr/>
      </dsp:nvSpPr>
      <dsp:spPr>
        <a:xfrm>
          <a:off x="377122" y="1633564"/>
          <a:ext cx="1089043" cy="108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A256B-30BB-CA4F-A43B-B39A1DC54CD5}">
      <dsp:nvSpPr>
        <dsp:cNvPr id="0" name=""/>
        <dsp:cNvSpPr/>
      </dsp:nvSpPr>
      <dsp:spPr>
        <a:xfrm>
          <a:off x="604950" y="3049320"/>
          <a:ext cx="11029942" cy="871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54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uk-UA" sz="2700" b="0" i="0" kern="1200" dirty="0"/>
            <a:t>привернути увагу до наукової проблеми</a:t>
          </a:r>
        </a:p>
      </dsp:txBody>
      <dsp:txXfrm>
        <a:off x="604950" y="3049320"/>
        <a:ext cx="11029942" cy="871234"/>
      </dsp:txXfrm>
    </dsp:sp>
    <dsp:sp modelId="{085F5A43-6398-EF4E-A43B-BCD2C5A80FB6}">
      <dsp:nvSpPr>
        <dsp:cNvPr id="0" name=""/>
        <dsp:cNvSpPr/>
      </dsp:nvSpPr>
      <dsp:spPr>
        <a:xfrm>
          <a:off x="60429" y="2940416"/>
          <a:ext cx="1089043" cy="1089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B63E3-D3E4-1349-91FC-69529B16F598}">
      <dsp:nvSpPr>
        <dsp:cNvPr id="0" name=""/>
        <dsp:cNvSpPr/>
      </dsp:nvSpPr>
      <dsp:spPr>
        <a:xfrm>
          <a:off x="0" y="4158837"/>
          <a:ext cx="10982990" cy="682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Висновок і можливі шляхи застосування досліджень</a:t>
          </a:r>
          <a:endParaRPr lang="en-GB" sz="2400" kern="1200" dirty="0"/>
        </a:p>
      </dsp:txBody>
      <dsp:txXfrm>
        <a:off x="0" y="4158837"/>
        <a:ext cx="10982990" cy="682291"/>
      </dsp:txXfrm>
    </dsp:sp>
    <dsp:sp modelId="{8D263A10-474B-3E4B-88C9-86B1F296A6C9}">
      <dsp:nvSpPr>
        <dsp:cNvPr id="0" name=""/>
        <dsp:cNvSpPr/>
      </dsp:nvSpPr>
      <dsp:spPr>
        <a:xfrm rot="10800000">
          <a:off x="0" y="3119707"/>
          <a:ext cx="10982990" cy="1049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Основні результати</a:t>
          </a:r>
          <a:endParaRPr lang="en-GB" sz="2400" kern="1200" dirty="0"/>
        </a:p>
      </dsp:txBody>
      <dsp:txXfrm rot="10800000">
        <a:off x="0" y="3119707"/>
        <a:ext cx="10982990" cy="681845"/>
      </dsp:txXfrm>
    </dsp:sp>
    <dsp:sp modelId="{07EB188A-EC83-9647-83D9-80E945C568D6}">
      <dsp:nvSpPr>
        <dsp:cNvPr id="0" name=""/>
        <dsp:cNvSpPr/>
      </dsp:nvSpPr>
      <dsp:spPr>
        <a:xfrm rot="10800000">
          <a:off x="0" y="2080576"/>
          <a:ext cx="10982990" cy="1049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огляд наукової літератури та актуальних методик</a:t>
          </a:r>
          <a:endParaRPr lang="en-GB" sz="2400" kern="1200" dirty="0"/>
        </a:p>
      </dsp:txBody>
      <dsp:txXfrm rot="10800000">
        <a:off x="0" y="2080576"/>
        <a:ext cx="10982990" cy="681845"/>
      </dsp:txXfrm>
    </dsp:sp>
    <dsp:sp modelId="{81419AF6-2B33-6644-AC6F-466251DAA028}">
      <dsp:nvSpPr>
        <dsp:cNvPr id="0" name=""/>
        <dsp:cNvSpPr/>
      </dsp:nvSpPr>
      <dsp:spPr>
        <a:xfrm rot="10800000">
          <a:off x="0" y="1041445"/>
          <a:ext cx="10982990" cy="1049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опис мети роботи та встановлених завдань</a:t>
          </a:r>
          <a:endParaRPr lang="en-GB" sz="2400" kern="1200" dirty="0"/>
        </a:p>
      </dsp:txBody>
      <dsp:txXfrm rot="10800000">
        <a:off x="0" y="1041445"/>
        <a:ext cx="10982990" cy="681845"/>
      </dsp:txXfrm>
    </dsp:sp>
    <dsp:sp modelId="{61005BB4-838D-454E-99BB-B64F54B56E7B}">
      <dsp:nvSpPr>
        <dsp:cNvPr id="0" name=""/>
        <dsp:cNvSpPr/>
      </dsp:nvSpPr>
      <dsp:spPr>
        <a:xfrm rot="10800000">
          <a:off x="0" y="2315"/>
          <a:ext cx="10982990" cy="104936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короткий вступ, а також обґрунтування актуальності дослідження</a:t>
          </a:r>
          <a:endParaRPr lang="en-GB" sz="2400" kern="1200" dirty="0"/>
        </a:p>
      </dsp:txBody>
      <dsp:txXfrm rot="10800000">
        <a:off x="0" y="2315"/>
        <a:ext cx="10982990" cy="681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F9253-94E1-CF4E-9621-22110357FCE9}">
      <dsp:nvSpPr>
        <dsp:cNvPr id="0" name=""/>
        <dsp:cNvSpPr/>
      </dsp:nvSpPr>
      <dsp:spPr>
        <a:xfrm>
          <a:off x="-4111193" y="-630957"/>
          <a:ext cx="4898878" cy="4898878"/>
        </a:xfrm>
        <a:prstGeom prst="blockArc">
          <a:avLst>
            <a:gd name="adj1" fmla="val 18900000"/>
            <a:gd name="adj2" fmla="val 2700000"/>
            <a:gd name="adj3" fmla="val 44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8926A-43C0-4B48-AC8E-649791C5DBAE}">
      <dsp:nvSpPr>
        <dsp:cNvPr id="0" name=""/>
        <dsp:cNvSpPr/>
      </dsp:nvSpPr>
      <dsp:spPr>
        <a:xfrm>
          <a:off x="506558" y="363696"/>
          <a:ext cx="9998699" cy="727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36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0" i="0" kern="1200" dirty="0"/>
            <a:t>Опис проблематики</a:t>
          </a:r>
          <a:endParaRPr lang="en-GB" sz="3900" kern="1200" dirty="0"/>
        </a:p>
      </dsp:txBody>
      <dsp:txXfrm>
        <a:off x="506558" y="363696"/>
        <a:ext cx="9998699" cy="727392"/>
      </dsp:txXfrm>
    </dsp:sp>
    <dsp:sp modelId="{EE4A5A1D-DABC-DA4C-B51B-B2BB06B654D4}">
      <dsp:nvSpPr>
        <dsp:cNvPr id="0" name=""/>
        <dsp:cNvSpPr/>
      </dsp:nvSpPr>
      <dsp:spPr>
        <a:xfrm>
          <a:off x="51938" y="272772"/>
          <a:ext cx="909240" cy="909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4B46A-6775-7043-8BAF-D96A1D93BE7D}">
      <dsp:nvSpPr>
        <dsp:cNvPr id="0" name=""/>
        <dsp:cNvSpPr/>
      </dsp:nvSpPr>
      <dsp:spPr>
        <a:xfrm>
          <a:off x="770965" y="1454785"/>
          <a:ext cx="9734292" cy="727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36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0" i="0" kern="1200" dirty="0"/>
            <a:t>Результати проведених досліджень</a:t>
          </a:r>
          <a:endParaRPr lang="en-GB" sz="3900" kern="1200" dirty="0"/>
        </a:p>
      </dsp:txBody>
      <dsp:txXfrm>
        <a:off x="770965" y="1454785"/>
        <a:ext cx="9734292" cy="727392"/>
      </dsp:txXfrm>
    </dsp:sp>
    <dsp:sp modelId="{AEAF2ACF-8B66-4540-BDA9-3C7E90488399}">
      <dsp:nvSpPr>
        <dsp:cNvPr id="0" name=""/>
        <dsp:cNvSpPr/>
      </dsp:nvSpPr>
      <dsp:spPr>
        <a:xfrm>
          <a:off x="316345" y="1363861"/>
          <a:ext cx="909240" cy="909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F9A1BC-866C-B44A-A358-9D011D9F9BAA}">
      <dsp:nvSpPr>
        <dsp:cNvPr id="0" name=""/>
        <dsp:cNvSpPr/>
      </dsp:nvSpPr>
      <dsp:spPr>
        <a:xfrm>
          <a:off x="506558" y="2545874"/>
          <a:ext cx="9998699" cy="7273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368" tIns="99060" rIns="99060" bIns="9906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0" i="0" kern="1200" dirty="0"/>
            <a:t>Інноваційні методики</a:t>
          </a:r>
          <a:endParaRPr lang="en-GB" sz="3900" kern="1200" dirty="0"/>
        </a:p>
      </dsp:txBody>
      <dsp:txXfrm>
        <a:off x="506558" y="2545874"/>
        <a:ext cx="9998699" cy="727392"/>
      </dsp:txXfrm>
    </dsp:sp>
    <dsp:sp modelId="{AE101669-8864-C84C-9B47-4ACA4EEF97C8}">
      <dsp:nvSpPr>
        <dsp:cNvPr id="0" name=""/>
        <dsp:cNvSpPr/>
      </dsp:nvSpPr>
      <dsp:spPr>
        <a:xfrm>
          <a:off x="51938" y="2454950"/>
          <a:ext cx="909240" cy="909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3240B-E7FC-DC49-A498-8AC3AD4D4E70}">
      <dsp:nvSpPr>
        <dsp:cNvPr id="0" name=""/>
        <dsp:cNvSpPr/>
      </dsp:nvSpPr>
      <dsp:spPr>
        <a:xfrm>
          <a:off x="996097" y="1728"/>
          <a:ext cx="8675207" cy="438895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•        вступна частина, опис актуальності роботи;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•        блок з поставленими цілями і завданнями;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•        короткий літературний огляд;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•        аналіз методик і точок зору;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•        власні авторські думки з проблеми;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•        вектори і способи вирішення проблемних питань;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•        підсумкові висновки;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dirty="0"/>
            <a:t>•        оцінка отриманих результатів.</a:t>
          </a:r>
          <a:endParaRPr lang="en-GB" sz="2400" kern="1200" dirty="0"/>
        </a:p>
      </dsp:txBody>
      <dsp:txXfrm>
        <a:off x="1124645" y="130276"/>
        <a:ext cx="8418111" cy="4131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52:16.42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18849 12783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54:27.24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3911 4424 24575,'0'0'0</inkml:trace>
  <inkml:trace contextRef="#ctx0" brushRef="#br0" timeOffset="74846">19860 13899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7T09:57:02.92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17623 6698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7A29463-EB4B-2240-9B7C-DCA33C9F0006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51FC23ED-C188-D043-8312-5D755D01BC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1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414B4F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Тези та конференції – поєднання, які завжди на слуху. Участь у семінарах, форумах, міжнародних конференціях, та й просто публікації неминучі, якщо мова йде про наукову діяльність. Але чи завжди ми правильно розуміємо, що потрібно писати і висвітлювати? Давайте розбиратися.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C23ED-C188-D043-8312-5D755D01BCA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201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C23ED-C188-D043-8312-5D755D01BCA3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4112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414B4F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Щоб було зрозуміліше, тези можна розцінювати як докладний (ну дуже докладний) план.  Наприклад, студенти юридичних факультетів навчаються мистецтву, як за обмежену кількість часу представити тези за позовом в суді.  Так і на конференції – часу мало, а презентувати себе треба.  Ось і допомагають такі нариси.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C23ED-C188-D043-8312-5D755D01BCA3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9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ralewaymedium"/>
              </a:rPr>
              <a:t>Необхідно відзначити, що тези мають досить маленький обсяг – не більше двох-трьох сторінок А4, оскільки сама доповідь за часом займатиме не більше п’ятнадцяти хвилин.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C23ED-C188-D043-8312-5D755D01BCA3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5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b="0" i="0" dirty="0">
                <a:solidFill>
                  <a:srgbClr val="414B4F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Класифікація тез дуже різноманітна. Якщо говорити в загальних рисах, тези бувають простими, середньої складності і складними. В цьому ракурсі, як правило, важлива золота середина – середні, тобто такі, які складаються з декількох простих тез. Залежно від місця, де матеріал презентуватиметься, тези поділяються на ті, які готуються для журналів, міжнародних і локальних конференцій, усних виступів тощо.</a:t>
            </a:r>
          </a:p>
          <a:p>
            <a:pPr algn="just"/>
            <a:r>
              <a:rPr lang="uk-UA" b="0" i="0" dirty="0">
                <a:solidFill>
                  <a:srgbClr val="414B4F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Залежно від порядку написання є тези, які передують написанню основного праці, і тези, які пишуться на основі вже готової роботи. За критерієм авторства тези поділяються на два види: підготовлені на основі своєї наукової праці або за результатами опрацювання матеріалу інших авторів.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C23ED-C188-D043-8312-5D755D01BCA3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459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00" y="2411342"/>
            <a:ext cx="12238800" cy="4490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2175309"/>
            <a:ext cx="10572000" cy="2244889"/>
          </a:xfrm>
          <a:prstGeom prst="rect">
            <a:avLst/>
          </a:prstGeom>
        </p:spPr>
        <p:txBody>
          <a:bodyPr/>
          <a:lstStyle>
            <a:lvl1pPr algn="ctr">
              <a:defRPr sz="5400"/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583565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доповідача, посада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362639"/>
            <a:ext cx="1343706" cy="365125"/>
          </a:xfrm>
        </p:spPr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752" y="6367530"/>
            <a:ext cx="8644320" cy="365125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331" y="6237165"/>
            <a:ext cx="1062155" cy="490599"/>
          </a:xfrm>
        </p:spPr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1183019" y="203669"/>
            <a:ext cx="489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КИЇВСЬКИЙ</a:t>
            </a:r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УНІВЕРСИТЕТ </a:t>
            </a:r>
          </a:p>
          <a:p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ІМЕНІ БОРИСА ГРІНЧЕНКА</a:t>
            </a:r>
            <a:endParaRPr lang="uk-UA" sz="27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209ACF-FEC6-4914-A850-683B70CAC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якую за уваг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61"/>
            <a:ext cx="12192000" cy="4749839"/>
          </a:xfrm>
          <a:prstGeom prst="rect">
            <a:avLst/>
          </a:prstGeom>
        </p:spPr>
      </p:pic>
      <p:sp>
        <p:nvSpPr>
          <p:cNvPr id="8" name="Freeform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14065" y="2194743"/>
            <a:ext cx="6763870" cy="88976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ru-RU" sz="4400" b="0" dirty="0" err="1"/>
              <a:t>Дякую</a:t>
            </a:r>
            <a:r>
              <a:rPr lang="ru-RU" sz="4400" b="0" dirty="0"/>
              <a:t> за </a:t>
            </a:r>
            <a:r>
              <a:rPr lang="ru-RU" sz="4400" b="0" dirty="0" err="1"/>
              <a:t>увагу</a:t>
            </a:r>
            <a:r>
              <a:rPr lang="ru-RU" sz="4400" b="0" dirty="0"/>
              <a:t>!</a:t>
            </a:r>
            <a:endParaRPr lang="uk-UA" sz="4400" b="0" dirty="0"/>
          </a:p>
        </p:txBody>
      </p:sp>
    </p:spTree>
    <p:extLst>
      <p:ext uri="{BB962C8B-B14F-4D97-AF65-F5344CB8AC3E}">
        <p14:creationId xmlns:p14="http://schemas.microsoft.com/office/powerpoint/2010/main" val="63499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591963-04A2-48D7-907A-016B0AC4A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7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11"/>
            <a:ext cx="12192000" cy="5879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0" y="778832"/>
            <a:ext cx="10561418" cy="1468800"/>
          </a:xfrm>
          <a:prstGeom prst="rect">
            <a:avLst/>
          </a:prstGeom>
        </p:spPr>
        <p:txBody>
          <a:bodyPr anchor="b"/>
          <a:lstStyle>
            <a:lvl1pPr algn="ctr">
              <a:defRPr sz="4800" b="1" cap="none"/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71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  <a:effectLst>
            <a:glow rad="50800">
              <a:schemeClr val="accent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E0D51A-3B71-4F9A-ACF1-DC6BA499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22964E0-8B6B-44A9-9692-F5F8C5C10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6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" y="-10679"/>
            <a:ext cx="12192000" cy="1634470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110049-0291-4DCC-8676-53110649D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43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457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405502"/>
            <a:ext cx="976879" cy="365125"/>
          </a:xfrm>
        </p:spPr>
        <p:txBody>
          <a:bodyPr/>
          <a:lstStyle/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405502"/>
            <a:ext cx="329541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6280028"/>
            <a:ext cx="1062155" cy="490599"/>
          </a:xfrm>
        </p:spPr>
        <p:txBody>
          <a:bodyPr/>
          <a:lstStyle/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1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752" y="6367530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362639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52A7970-BB7E-2B48-B4A9-238C414F5898}" type="datetimeFigureOut">
              <a:rPr lang="uk-UA" smtClean="0"/>
              <a:t>08.11.2023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6237165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2453BC-DC25-9748-9729-81D5947FBE9B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181232" y="6502685"/>
            <a:ext cx="12010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9BBFD3-78CC-4FF3-8AEF-F04B3947B1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25" y="40674"/>
            <a:ext cx="1014591" cy="126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1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222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customXml" Target="../ink/ink1.xm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22E6-239B-EE98-2CC6-B49F11E84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Написання та оформлення тез для конференції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6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7E0E-0B18-56A7-3637-B8A37BC5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0" dirty="0">
                <a:solidFill>
                  <a:schemeClr val="tx1"/>
                </a:solidFill>
              </a:rPr>
              <a:t>Результати проведених досліджень</a:t>
            </a:r>
            <a:r>
              <a:rPr lang="en-GB" dirty="0"/>
              <a:t/>
            </a:r>
            <a:br>
              <a:rPr lang="en-GB" dirty="0"/>
            </a:br>
            <a:endParaRPr lang="uk-U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D95B1C-56E5-06A6-0ECB-0D92B9E88A94}"/>
              </a:ext>
            </a:extLst>
          </p:cNvPr>
          <p:cNvGrpSpPr/>
          <p:nvPr/>
        </p:nvGrpSpPr>
        <p:grpSpPr>
          <a:xfrm>
            <a:off x="2595935" y="1922534"/>
            <a:ext cx="7000129" cy="3541502"/>
            <a:chOff x="2071790" y="1209796"/>
            <a:chExt cx="7000129" cy="3541502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0AB1D2A-DA1C-F0B1-12F8-BC93AD072D41}"/>
                </a:ext>
              </a:extLst>
            </p:cNvPr>
            <p:cNvSpPr/>
            <p:nvPr/>
          </p:nvSpPr>
          <p:spPr>
            <a:xfrm>
              <a:off x="2071790" y="1209796"/>
              <a:ext cx="7000129" cy="3541502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B79A26FC-96F5-2721-24E6-9FF1B2D6D09A}"/>
                </a:ext>
              </a:extLst>
            </p:cNvPr>
            <p:cNvSpPr txBox="1"/>
            <p:nvPr/>
          </p:nvSpPr>
          <p:spPr>
            <a:xfrm>
              <a:off x="2175517" y="1313523"/>
              <a:ext cx="6792675" cy="33340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лаконічна вступна частина з описом актуальності;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конкретизація цілей;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виклад основних гіпотез і загальних положень;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методика і методологія;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розрахунки використовуваних даних;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попередні результати;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виклад основних результатів;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огляд фінального аналізу, підсумкові висновки.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190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8D0EF-FEF7-BD2C-8299-08458511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0" dirty="0">
                <a:solidFill>
                  <a:schemeClr val="tx1"/>
                </a:solidFill>
              </a:rPr>
              <a:t>Інноваційні методики</a:t>
            </a:r>
            <a:r>
              <a:rPr lang="en-GB" dirty="0"/>
              <a:t/>
            </a:r>
            <a:br>
              <a:rPr lang="en-GB" dirty="0"/>
            </a:br>
            <a:endParaRPr lang="uk-U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E1E173-80C3-8335-1087-8789BE10FBC0}"/>
              </a:ext>
            </a:extLst>
          </p:cNvPr>
          <p:cNvGrpSpPr/>
          <p:nvPr/>
        </p:nvGrpSpPr>
        <p:grpSpPr>
          <a:xfrm>
            <a:off x="148856" y="1774543"/>
            <a:ext cx="11894288" cy="4388957"/>
            <a:chOff x="996097" y="0"/>
            <a:chExt cx="8675207" cy="4388957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7313D85-6D46-39D6-AE2B-2F0B93FB4CDB}"/>
                </a:ext>
              </a:extLst>
            </p:cNvPr>
            <p:cNvSpPr/>
            <p:nvPr/>
          </p:nvSpPr>
          <p:spPr>
            <a:xfrm>
              <a:off x="996097" y="0"/>
              <a:ext cx="8675207" cy="4388957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A40EA702-A81A-E5DF-A827-C6F674B4EC9B}"/>
                </a:ext>
              </a:extLst>
            </p:cNvPr>
            <p:cNvSpPr txBox="1"/>
            <p:nvPr/>
          </p:nvSpPr>
          <p:spPr>
            <a:xfrm>
              <a:off x="1124645" y="128548"/>
              <a:ext cx="8418111" cy="4131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вступна частина з короткою суттю і описом напрямків використання;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цілі та завдання, які ставляться при розробці нового напряму;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коротка аналітика наявних методик;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проведення аналізу літератури;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ознайомлення з основними положеннями нової методики;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розкриття сфери використання;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проведення реальної оцінки обмежень і достоїнств;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формулювання висновків і ступеня, наскільки вдалося реалізувати поставлені завдання;</a:t>
              </a:r>
            </a:p>
            <a:p>
              <a:pPr algn="l"/>
              <a:r>
                <a:rPr lang="uk-UA" sz="2000" b="0" i="0" dirty="0">
                  <a:solidFill>
                    <a:srgbClr val="414B4F"/>
                  </a:solidFill>
                  <a:effectLst/>
                  <a:cs typeface="futura" panose="020B0602020204020303" pitchFamily="34" charset="-79"/>
                </a:rPr>
                <a:t>•        опис, які у методики було виявлено похибки.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76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AB24-260C-3A94-0BD1-80D2C326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chemeClr val="tx1"/>
                </a:solidFill>
                <a:effectLst/>
              </a:rPr>
              <a:t>Чек-лист для підготовки тез</a:t>
            </a:r>
            <a:r>
              <a:rPr lang="uk-UA" b="1" i="0" dirty="0">
                <a:solidFill>
                  <a:srgbClr val="414B4F"/>
                </a:solidFill>
                <a:effectLst/>
                <a:latin typeface="futura_bold"/>
              </a:rPr>
              <a:t/>
            </a:r>
            <a:br>
              <a:rPr lang="uk-UA" b="1" i="0" dirty="0">
                <a:solidFill>
                  <a:srgbClr val="414B4F"/>
                </a:solidFill>
                <a:effectLst/>
                <a:latin typeface="futura_bold"/>
              </a:rPr>
            </a:b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CBFC2-BA80-4B74-1B32-4C8FEC406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1701211"/>
            <a:ext cx="10554574" cy="44553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Встановіть тип тез і виберіть їх структуру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Конкретизуйте мету, надайте їм правильний сенс.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Визначте, які результати плануєте досягти, і сформулюйте ці результати.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Пропишіть робочу назву матеріалу, орієнтуючись на тему і формат конференції, і, звичайно ж, на саму основну роботу.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Ретельно продумайте структуру тез. Не пошкодуйте часу і вивчіть всі рекомендації і типи.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Проведіть аналіз отриманих даних. У більшості випадків вони зажадають доповнення або уточнення. Не полінуйтеся і доопрацювати матеріал, надавши йому логічність доказового ланцюжка.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Відзначте шляхи, за допомогою яких досягається поставлена ​​мета.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Перевірте чи текст відповідає вимогам по оформленню, орієнтуйтеся тільки на офіційні джерела і актуальну інформацію.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Перевірте текст із наданим вище планом, який повинен служити основою написання тез.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Перевірте текст на предмет зв’язності, помилок, дотримання стилю.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Скоротіть або навпаки доповніть тези до потрібного рекомендованого обсягу.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uk-UA" sz="1400" b="0" i="0" dirty="0">
                <a:solidFill>
                  <a:srgbClr val="414B4F"/>
                </a:solidFill>
                <a:effectLst/>
                <a:cs typeface="futura" panose="020B0602020204020303" pitchFamily="34" charset="-79"/>
              </a:rPr>
              <a:t>Завершальна вичитка.</a:t>
            </a:r>
          </a:p>
        </p:txBody>
      </p:sp>
    </p:spTree>
    <p:extLst>
      <p:ext uri="{BB962C8B-B14F-4D97-AF65-F5344CB8AC3E}">
        <p14:creationId xmlns:p14="http://schemas.microsoft.com/office/powerpoint/2010/main" val="54545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DC418-66BC-7E00-C568-19805A06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19278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5110-51E5-3D3A-7F3D-FF9FD85A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379" y="162078"/>
            <a:ext cx="10198979" cy="77201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Що таке тези?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25AA7-F890-70B7-1FF3-F75ACF1B8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0456"/>
            <a:ext cx="2934586" cy="4657060"/>
          </a:xfrm>
        </p:spPr>
        <p:txBody>
          <a:bodyPr>
            <a:normAutofit/>
          </a:bodyPr>
          <a:lstStyle/>
          <a:p>
            <a:r>
              <a:rPr lang="uk-UA" sz="1800" b="1" dirty="0"/>
              <a:t>Тези доповіді </a:t>
            </a:r>
            <a:r>
              <a:rPr lang="uk-UA" sz="1800" dirty="0"/>
              <a:t>– це короткий огляд дослідження.</a:t>
            </a:r>
          </a:p>
          <a:p>
            <a:r>
              <a:rPr lang="uk-UA" sz="1800" b="1" dirty="0"/>
              <a:t>Тези</a:t>
            </a:r>
            <a:r>
              <a:rPr lang="uk-UA" sz="1800" dirty="0"/>
              <a:t> є наочно-логічним об'єднанням наукового матеріалу загальною ідеєю. Ця ідея повинна бути відображена вже в заголовку, призначення якого – зорієнтувати читача на зміст наукового тексту. </a:t>
            </a:r>
          </a:p>
          <a:p>
            <a:pPr algn="just"/>
            <a:endParaRPr lang="uk-UA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8434" t="17249" r="18685" b="7530"/>
          <a:stretch/>
        </p:blipFill>
        <p:spPr bwMode="auto">
          <a:xfrm>
            <a:off x="3158837" y="1265381"/>
            <a:ext cx="8257308" cy="54679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40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ACAC-95C2-E3B7-47C0-5423B42AF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Основні принципи тез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391832-71CC-0115-ED01-B9B1375F3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864836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350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8537-A530-AE25-FF8E-16C71C51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Завдання і цілі тез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D4052B-C128-B8DA-8737-17DF4A9CCF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968288"/>
              </p:ext>
            </p:extLst>
          </p:nvPr>
        </p:nvGraphicFramePr>
        <p:xfrm>
          <a:off x="248653" y="1909679"/>
          <a:ext cx="11694694" cy="435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409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96C3AC16-66B9-9008-3C2C-A1F38F3C4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8570" y="3710764"/>
            <a:ext cx="5054860" cy="660434"/>
          </a:xfrm>
        </p:spPr>
      </p:pic>
      <p:sp>
        <p:nvSpPr>
          <p:cNvPr id="4" name="Vertical Scroll 3">
            <a:extLst>
              <a:ext uri="{FF2B5EF4-FFF2-40B4-BE49-F238E27FC236}">
                <a16:creationId xmlns:a16="http://schemas.microsoft.com/office/drawing/2014/main" id="{0EE4449B-87AA-79E8-4380-19011AFD0BAE}"/>
              </a:ext>
            </a:extLst>
          </p:cNvPr>
          <p:cNvSpPr/>
          <p:nvPr/>
        </p:nvSpPr>
        <p:spPr>
          <a:xfrm>
            <a:off x="510363" y="1541721"/>
            <a:ext cx="5029200" cy="507173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14B4F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Обсяг тез становить 2-3 аркуші – стандартні, друковані, А4.  Однак формат роботи і вимоги організаторів можуть допускати інші стандарти</a:t>
            </a:r>
            <a:endParaRPr lang="uk-U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79652-F84C-4391-F32F-8D09C05F7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749" y="5334292"/>
            <a:ext cx="5600700" cy="4191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B73B403-8EDA-6391-4173-CAFDFB60C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2877"/>
          <a:stretch/>
        </p:blipFill>
        <p:spPr>
          <a:xfrm>
            <a:off x="5311813" y="4648294"/>
            <a:ext cx="6768250" cy="421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98CAE-9C9A-EC87-2525-2074ABFB9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237" y="3518168"/>
            <a:ext cx="6711212" cy="415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FCDE0-4D69-E12F-1A00-12CBB7047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9563" y="5861788"/>
            <a:ext cx="6540500" cy="533400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7FAFCFEA-116F-AB64-08FD-C32C9505D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4916" y="2287088"/>
            <a:ext cx="2921000" cy="6477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798700C-79DC-543E-FA18-CE98749BCF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5938" y="1681726"/>
            <a:ext cx="2971800" cy="66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F7CC4F-56FF-FFF8-5F06-9D1AEF6F473B}"/>
                  </a:ext>
                </a:extLst>
              </p14:cNvPr>
              <p14:cNvContentPartPr/>
              <p14:nvPr/>
            </p14:nvContentPartPr>
            <p14:xfrm>
              <a:off x="6785640" y="46018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F7CC4F-56FF-FFF8-5F06-9D1AEF6F47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76280" y="45925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itle 1">
            <a:extLst>
              <a:ext uri="{FF2B5EF4-FFF2-40B4-BE49-F238E27FC236}">
                <a16:creationId xmlns:a16="http://schemas.microsoft.com/office/drawing/2014/main" id="{52EC8537-A530-AE25-FF8E-16C71C51E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307" y="279328"/>
            <a:ext cx="10198979" cy="772012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Обсяг </a:t>
            </a:r>
            <a:r>
              <a:rPr lang="uk-UA" dirty="0" smtClean="0">
                <a:solidFill>
                  <a:schemeClr val="tx1"/>
                </a:solidFill>
              </a:rPr>
              <a:t>тез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CF5A-A3BA-3353-934D-F9E6B679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Класична структура тез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EA6494-CC1A-78FA-9588-DDE88C2163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438839"/>
              </p:ext>
            </p:extLst>
          </p:nvPr>
        </p:nvGraphicFramePr>
        <p:xfrm>
          <a:off x="819150" y="1610518"/>
          <a:ext cx="10982990" cy="4843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92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2B1487-3813-0C05-552F-FE999513AA8C}"/>
              </a:ext>
            </a:extLst>
          </p:cNvPr>
          <p:cNvGrpSpPr/>
          <p:nvPr/>
        </p:nvGrpSpPr>
        <p:grpSpPr>
          <a:xfrm>
            <a:off x="4623071" y="1187519"/>
            <a:ext cx="7250609" cy="2148095"/>
            <a:chOff x="4221479" y="0"/>
            <a:chExt cx="6332220" cy="1136550"/>
          </a:xfrm>
        </p:grpSpPr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4C689E01-D228-0E5A-202F-2B35E40515DA}"/>
                </a:ext>
              </a:extLst>
            </p:cNvPr>
            <p:cNvSpPr/>
            <p:nvPr/>
          </p:nvSpPr>
          <p:spPr>
            <a:xfrm>
              <a:off x="4221479" y="0"/>
              <a:ext cx="6332220" cy="113655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ight Arrow 4">
              <a:extLst>
                <a:ext uri="{FF2B5EF4-FFF2-40B4-BE49-F238E27FC236}">
                  <a16:creationId xmlns:a16="http://schemas.microsoft.com/office/drawing/2014/main" id="{5B12B076-6A1B-264C-4C4B-F08BCD48FAC8}"/>
                </a:ext>
              </a:extLst>
            </p:cNvPr>
            <p:cNvSpPr txBox="1"/>
            <p:nvPr/>
          </p:nvSpPr>
          <p:spPr>
            <a:xfrm>
              <a:off x="4367517" y="160112"/>
              <a:ext cx="5906014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1600" kern="1200" dirty="0"/>
                <a:t>історія завдання, її значимість (особливо слід підкреслити зв'язок з сучасними дослідженнями у відповідній галузі), визначення та терміни (не слід перераховувати всі загальноприйняті терміни, використані в роботі, але поняття, властиві даній конкретній галузі, слід згадати), безпосередня постановка задачі та її місце в загальному контексті дослідження.</a:t>
              </a:r>
              <a:endParaRPr lang="en-GB" sz="1600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A89418-0D5C-D18E-B6BC-815E305D7566}"/>
              </a:ext>
            </a:extLst>
          </p:cNvPr>
          <p:cNvGrpSpPr/>
          <p:nvPr/>
        </p:nvGrpSpPr>
        <p:grpSpPr>
          <a:xfrm>
            <a:off x="188417" y="1816682"/>
            <a:ext cx="4304751" cy="1218454"/>
            <a:chOff x="53190" y="69954"/>
            <a:chExt cx="4221480" cy="113655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D7C30CA-6D59-DAC1-036A-C149DB240A0B}"/>
                </a:ext>
              </a:extLst>
            </p:cNvPr>
            <p:cNvSpPr/>
            <p:nvPr/>
          </p:nvSpPr>
          <p:spPr>
            <a:xfrm>
              <a:off x="53190" y="69954"/>
              <a:ext cx="4221480" cy="11365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B41575C6-C875-9B7A-70EB-84E1383C087A}"/>
                </a:ext>
              </a:extLst>
            </p:cNvPr>
            <p:cNvSpPr txBox="1"/>
            <p:nvPr/>
          </p:nvSpPr>
          <p:spPr>
            <a:xfrm>
              <a:off x="108672" y="125436"/>
              <a:ext cx="4110516" cy="1025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500" kern="1200" dirty="0"/>
                <a:t>Постановка завдання</a:t>
              </a:r>
              <a:endParaRPr lang="en-GB" sz="25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529AAE-1D63-32DD-355B-44F81F179088}"/>
              </a:ext>
            </a:extLst>
          </p:cNvPr>
          <p:cNvGrpSpPr/>
          <p:nvPr/>
        </p:nvGrpSpPr>
        <p:grpSpPr>
          <a:xfrm>
            <a:off x="4623071" y="3429000"/>
            <a:ext cx="6878468" cy="1494187"/>
            <a:chOff x="4221479" y="1250206"/>
            <a:chExt cx="6332220" cy="1136550"/>
          </a:xfrm>
        </p:grpSpPr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0BE48A9E-DAC2-810D-3599-BC3F127D3779}"/>
                </a:ext>
              </a:extLst>
            </p:cNvPr>
            <p:cNvSpPr/>
            <p:nvPr/>
          </p:nvSpPr>
          <p:spPr>
            <a:xfrm>
              <a:off x="4221479" y="1250206"/>
              <a:ext cx="6332220" cy="113655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ight Arrow 8">
              <a:extLst>
                <a:ext uri="{FF2B5EF4-FFF2-40B4-BE49-F238E27FC236}">
                  <a16:creationId xmlns:a16="http://schemas.microsoft.com/office/drawing/2014/main" id="{3DE6947F-2B68-8A24-97D9-B2824C9D0C93}"/>
                </a:ext>
              </a:extLst>
            </p:cNvPr>
            <p:cNvSpPr txBox="1"/>
            <p:nvPr/>
          </p:nvSpPr>
          <p:spPr>
            <a:xfrm>
              <a:off x="4285632" y="1413056"/>
              <a:ext cx="5906014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1400" kern="1200" dirty="0"/>
                <a:t>слід сформулювати Ваші основні досягнення. У цьому пункті дотримуйтеся максимальної чіткості і ясності. Однак, якщо Ваші результати технічні, слід дати коротке пояснення суті Ваших досягнень доступною мовою. Чітко зазначте, яку частину завдання, сформульованої в першому пункті, Ви виконали, і яка значимість цієї частини в загальному контексті завдання.</a:t>
              </a:r>
              <a:endParaRPr lang="en-GB" sz="14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5FF5FF-E3F6-4265-FCD8-279DF0730E17}"/>
              </a:ext>
            </a:extLst>
          </p:cNvPr>
          <p:cNvGrpSpPr/>
          <p:nvPr/>
        </p:nvGrpSpPr>
        <p:grpSpPr>
          <a:xfrm>
            <a:off x="327170" y="3607817"/>
            <a:ext cx="4221480" cy="1136550"/>
            <a:chOff x="0" y="1250206"/>
            <a:chExt cx="4221480" cy="113655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38C077BB-4154-AD0A-B4F5-E84BE0C22607}"/>
                </a:ext>
              </a:extLst>
            </p:cNvPr>
            <p:cNvSpPr/>
            <p:nvPr/>
          </p:nvSpPr>
          <p:spPr>
            <a:xfrm>
              <a:off x="0" y="1250206"/>
              <a:ext cx="4221480" cy="11365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C1F8654A-774A-423B-9508-4B0BBD80ABE1}"/>
                </a:ext>
              </a:extLst>
            </p:cNvPr>
            <p:cNvSpPr txBox="1"/>
            <p:nvPr/>
          </p:nvSpPr>
          <p:spPr>
            <a:xfrm>
              <a:off x="55482" y="1305688"/>
              <a:ext cx="4110516" cy="1025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500" b="0" i="0" kern="1200" dirty="0"/>
                <a:t>опис мети роботи та встановлених завдань</a:t>
              </a:r>
              <a:endParaRPr lang="en-GB" sz="25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20035-489A-8EF2-C613-550FBDBF7DBD}"/>
              </a:ext>
            </a:extLst>
          </p:cNvPr>
          <p:cNvGrpSpPr/>
          <p:nvPr/>
        </p:nvGrpSpPr>
        <p:grpSpPr>
          <a:xfrm>
            <a:off x="4623071" y="4948505"/>
            <a:ext cx="6554871" cy="1494187"/>
            <a:chOff x="4221480" y="2500412"/>
            <a:chExt cx="6332220" cy="1136550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16246FDC-33B2-86DC-9CBE-531EEB3637A9}"/>
                </a:ext>
              </a:extLst>
            </p:cNvPr>
            <p:cNvSpPr/>
            <p:nvPr/>
          </p:nvSpPr>
          <p:spPr>
            <a:xfrm>
              <a:off x="4221480" y="2500412"/>
              <a:ext cx="6332220" cy="113655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ight Arrow 12">
              <a:extLst>
                <a:ext uri="{FF2B5EF4-FFF2-40B4-BE49-F238E27FC236}">
                  <a16:creationId xmlns:a16="http://schemas.microsoft.com/office/drawing/2014/main" id="{21F95CA8-5B06-8E68-BC57-7B9F5E6E9A4D}"/>
                </a:ext>
              </a:extLst>
            </p:cNvPr>
            <p:cNvSpPr txBox="1"/>
            <p:nvPr/>
          </p:nvSpPr>
          <p:spPr>
            <a:xfrm>
              <a:off x="4356123" y="2642480"/>
              <a:ext cx="5906014" cy="852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1600" kern="1200" dirty="0"/>
                <a:t>опишіть результати з точки зору загальної значущості для Вашої галузі дослідження, сформулюйте можливі шляхи виконання завдання, а також можливості застосування в інших галузях науки (економіці, виробництві і </a:t>
              </a:r>
              <a:r>
                <a:rPr lang="uk-UA" sz="1600" kern="1200" dirty="0" err="1"/>
                <a:t>т.д</a:t>
              </a:r>
              <a:r>
                <a:rPr lang="uk-UA" sz="1600" kern="1200" dirty="0"/>
                <a:t>.).</a:t>
              </a:r>
              <a:endParaRPr lang="en-GB" sz="16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19F44E-C987-56DE-29AA-970B747D0C2C}"/>
              </a:ext>
            </a:extLst>
          </p:cNvPr>
          <p:cNvGrpSpPr/>
          <p:nvPr/>
        </p:nvGrpSpPr>
        <p:grpSpPr>
          <a:xfrm>
            <a:off x="327170" y="5132045"/>
            <a:ext cx="4221480" cy="1136550"/>
            <a:chOff x="-112118" y="2623682"/>
            <a:chExt cx="4221480" cy="113655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270306B-D451-C1E1-77C8-9CDEA788E4B4}"/>
                </a:ext>
              </a:extLst>
            </p:cNvPr>
            <p:cNvSpPr/>
            <p:nvPr/>
          </p:nvSpPr>
          <p:spPr>
            <a:xfrm>
              <a:off x="-112118" y="2623682"/>
              <a:ext cx="4221480" cy="11365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3E1FECC9-92AB-523A-0581-77B8E6CC261D}"/>
                </a:ext>
              </a:extLst>
            </p:cNvPr>
            <p:cNvSpPr txBox="1"/>
            <p:nvPr/>
          </p:nvSpPr>
          <p:spPr>
            <a:xfrm>
              <a:off x="-1154" y="2679164"/>
              <a:ext cx="4110516" cy="1025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500" b="0" i="0" kern="1200" dirty="0"/>
                <a:t>Висновок і можливі шляхи застосування досліджень</a:t>
              </a:r>
              <a:endParaRPr lang="en-GB" sz="2500" kern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516592-A2F0-2C95-87C1-61514659262A}"/>
                  </a:ext>
                </a:extLst>
              </p14:cNvPr>
              <p14:cNvContentPartPr/>
              <p14:nvPr/>
            </p14:nvContentPartPr>
            <p14:xfrm>
              <a:off x="1407960" y="1592640"/>
              <a:ext cx="5742000" cy="341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516592-A2F0-2C95-87C1-6151465926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8600" y="1583280"/>
                <a:ext cx="5760720" cy="34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396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C58C-8333-1BC8-85E7-871339488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0" dirty="0">
                <a:solidFill>
                  <a:schemeClr val="tx1"/>
                </a:solidFill>
                <a:effectLst/>
                <a:latin typeface="futura_bold"/>
              </a:rPr>
              <a:t>Розподіл тез на види</a:t>
            </a:r>
            <a:br>
              <a:rPr lang="uk-UA" b="1" i="0" dirty="0">
                <a:solidFill>
                  <a:schemeClr val="tx1"/>
                </a:solidFill>
                <a:effectLst/>
                <a:latin typeface="futura_bold"/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BD45478-F459-8E80-D38F-54879A172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522699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D6CBB0-3029-4A5B-387C-C3939108DF94}"/>
                  </a:ext>
                </a:extLst>
              </p14:cNvPr>
              <p14:cNvContentPartPr/>
              <p14:nvPr/>
            </p14:nvContentPartPr>
            <p14:xfrm>
              <a:off x="6344280" y="241128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D6CBB0-3029-4A5B-387C-C3939108DF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34920" y="2401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27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A22A-D396-03E2-DE8D-2E0574AB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0" dirty="0">
                <a:solidFill>
                  <a:schemeClr val="tx1"/>
                </a:solidFill>
              </a:rPr>
              <a:t>Опис проблематики</a:t>
            </a: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CBA8D4-0999-61AD-8B60-6E9303E38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38141"/>
              </p:ext>
            </p:extLst>
          </p:nvPr>
        </p:nvGraphicFramePr>
        <p:xfrm>
          <a:off x="1307805" y="1786830"/>
          <a:ext cx="10603457" cy="439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0288336"/>
      </p:ext>
    </p:extLst>
  </p:cSld>
  <p:clrMapOvr>
    <a:masterClrMapping/>
  </p:clrMapOvr>
</p:sld>
</file>

<file path=ppt/theme/theme1.xml><?xml version="1.0" encoding="utf-8"?>
<a:theme xmlns:a="http://schemas.openxmlformats.org/drawingml/2006/main" name="Цитований текст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2" id="{6040C4AB-37F0-42D1-A5DA-FDB89B02E4C0}" vid="{283CBD67-9595-4771-B2B0-C048F9A4B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1805</TotalTime>
  <Words>683</Words>
  <Application>Microsoft Office PowerPoint</Application>
  <PresentationFormat>Широкоэкранный</PresentationFormat>
  <Paragraphs>85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futura</vt:lpstr>
      <vt:lpstr>futura_bold</vt:lpstr>
      <vt:lpstr>ralewaymedium</vt:lpstr>
      <vt:lpstr>Wingdings 2</vt:lpstr>
      <vt:lpstr>Цитований текст</vt:lpstr>
      <vt:lpstr>Написання та оформлення тез для конференції</vt:lpstr>
      <vt:lpstr>Що таке тези?</vt:lpstr>
      <vt:lpstr>Основні принципи тез</vt:lpstr>
      <vt:lpstr>Завдання і цілі тез</vt:lpstr>
      <vt:lpstr>Обсяг тез</vt:lpstr>
      <vt:lpstr>Класична структура тез</vt:lpstr>
      <vt:lpstr>Презентация PowerPoint</vt:lpstr>
      <vt:lpstr>Розподіл тез на види </vt:lpstr>
      <vt:lpstr>Опис проблематики </vt:lpstr>
      <vt:lpstr>Результати проведених досліджень </vt:lpstr>
      <vt:lpstr>Інноваційні методики </vt:lpstr>
      <vt:lpstr>Чек-лист для підготовки тез 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Написання та оформлення тез для конференції</dc:title>
  <dc:creator>ilona sytnyk</dc:creator>
  <cp:lastModifiedBy>Пользователь Windows</cp:lastModifiedBy>
  <cp:revision>7</cp:revision>
  <dcterms:created xsi:type="dcterms:W3CDTF">2023-03-22T20:37:51Z</dcterms:created>
  <dcterms:modified xsi:type="dcterms:W3CDTF">2023-11-08T10:22:39Z</dcterms:modified>
</cp:coreProperties>
</file>