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163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6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02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57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54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9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92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7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B33D-4C2D-4523-A4CF-F8EEBC5D1D20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550A-EC51-4A32-BDBE-2EB317D8F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0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79" y="758953"/>
            <a:ext cx="10530613" cy="1397394"/>
          </a:xfrm>
        </p:spPr>
        <p:txBody>
          <a:bodyPr>
            <a:noAutofit/>
          </a:bodyPr>
          <a:lstStyle/>
          <a:p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в закладах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3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96963" y="190500"/>
            <a:ext cx="10394950" cy="56784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Структура </a:t>
            </a:r>
            <a:r>
              <a:rPr lang="ru-RU" b="1" dirty="0" err="1"/>
              <a:t>психологічної</a:t>
            </a:r>
            <a:r>
              <a:rPr lang="ru-RU" b="1" dirty="0"/>
              <a:t> </a:t>
            </a:r>
            <a:r>
              <a:rPr lang="ru-RU" b="1" dirty="0" err="1"/>
              <a:t>служби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в </a:t>
            </a:r>
            <a:r>
              <a:rPr lang="ru-RU" b="1" dirty="0" err="1"/>
              <a:t>Україні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(районного,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державного).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закладах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закладу; методично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(головному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Очолює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психолог.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особи. Як правило,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</a:t>
            </a:r>
            <a:r>
              <a:rPr lang="ru-RU" dirty="0" err="1"/>
              <a:t>ійну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психологічним</a:t>
            </a:r>
            <a:r>
              <a:rPr lang="ru-RU" dirty="0"/>
              <a:t> службам,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підпорядковуються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80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35078" cy="832513"/>
          </a:xfrm>
        </p:spPr>
        <p:txBody>
          <a:bodyPr>
            <a:noAutofit/>
          </a:bodyPr>
          <a:lstStyle/>
          <a:p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(ШПС).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11911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кордоном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(ШПС)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США вона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60-х роках створено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80-х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 у США,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аспект, погано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М.Торт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Хайссерман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Саймон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79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63772"/>
            <a:ext cx="11313994" cy="570532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Нищівна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30-х роках ХХ 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заборони і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гальмування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десятиріччя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СРСР ШПС почала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Естонії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60-х р. (Х. 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Лійметс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Сиерд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1982-1987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Москві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 практичного психолога. Створено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НДІ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1990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СРСР".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1991 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1999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47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30362" cy="846161"/>
          </a:xfrm>
        </p:spPr>
        <p:txBody>
          <a:bodyPr>
            <a:norm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ШПС у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880" y="956944"/>
            <a:ext cx="10515600" cy="55962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науки,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природу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Мейман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К.Д.Ушинський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0125" y="136478"/>
            <a:ext cx="10944913" cy="5732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бути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стати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критерієм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шкільних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-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/>
              <a:t>ситуацій</a:t>
            </a:r>
            <a:r>
              <a:rPr lang="ru-RU" dirty="0"/>
              <a:t> у </a:t>
            </a:r>
            <a:r>
              <a:rPr lang="ru-RU" dirty="0" err="1"/>
              <a:t>шкільному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809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мета ШПС: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Дубровіна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[47].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ШПС: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9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96963" y="477838"/>
            <a:ext cx="10039350" cy="5391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діагностично-корекційної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анонімність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батькам,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людьми,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внутрішньоособистісного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психічні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нестандартними</a:t>
            </a:r>
            <a:r>
              <a:rPr lang="ru-RU" dirty="0"/>
              <a:t> формами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38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791" y="394977"/>
            <a:ext cx="10058400" cy="1450757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Структура, напрямки та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ШПС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ШПС - один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моделей).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психологами;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психологами.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напрямки: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/>
              <a:t>має</a:t>
            </a:r>
            <a:r>
              <a:rPr lang="ru-RU" dirty="0"/>
              <a:t> метою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індивідуальності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готовності</a:t>
            </a:r>
            <a:r>
              <a:rPr lang="ru-RU" dirty="0"/>
              <a:t> до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27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77421"/>
            <a:ext cx="11068333" cy="64417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підлітків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утруднюють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систематична робота,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проблем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перспектив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прогностика: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міжгрупових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Консультативно-методична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міжгрупових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девіантної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просвіта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роз'яснення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Соціально-психологічна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реабілітація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перенесли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875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786</Words>
  <Application>Microsoft Office PowerPoint</Application>
  <PresentationFormat>Произвольный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Психологічна служба в закладах освіти</vt:lpstr>
      <vt:lpstr>Історія розвитку шкільної психологічної служби (ШПС).</vt:lpstr>
      <vt:lpstr>Презентация PowerPoint</vt:lpstr>
      <vt:lpstr>Роль ШПС у вирішенні проблем школи</vt:lpstr>
      <vt:lpstr>Презентация PowerPoint</vt:lpstr>
      <vt:lpstr>Специфіка змісту діяльності, завдань та функцій психологічної служби системи освіти </vt:lpstr>
      <vt:lpstr>Презентация PowerPoint</vt:lpstr>
      <vt:lpstr>Структура, напрямки та форми діяльності шкільної психологічної служби в Україні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служба системи освіти</dc:title>
  <dc:creator>ann</dc:creator>
  <cp:lastModifiedBy>userznu</cp:lastModifiedBy>
  <cp:revision>5</cp:revision>
  <dcterms:created xsi:type="dcterms:W3CDTF">2015-11-24T14:39:20Z</dcterms:created>
  <dcterms:modified xsi:type="dcterms:W3CDTF">2018-09-27T13:12:06Z</dcterms:modified>
</cp:coreProperties>
</file>