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Допоміжні технології у спеціальній освіті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Дискалькулія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Програмний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en-US" dirty="0" err="1" smtClean="0"/>
              <a:t>MathTalk</a:t>
            </a:r>
            <a:r>
              <a:rPr lang="en-US" dirty="0" smtClean="0"/>
              <a:t> (</a:t>
            </a:r>
            <a:r>
              <a:rPr lang="ru-RU" dirty="0" err="1" smtClean="0"/>
              <a:t>розпізнавання</a:t>
            </a:r>
            <a:r>
              <a:rPr lang="ru-RU" dirty="0" smtClean="0"/>
              <a:t> </a:t>
            </a:r>
            <a:r>
              <a:rPr lang="ru-RU" dirty="0" err="1" smtClean="0"/>
              <a:t>математичного</a:t>
            </a:r>
            <a:r>
              <a:rPr lang="ru-RU" dirty="0" smtClean="0"/>
              <a:t> тексту), </a:t>
            </a:r>
            <a:r>
              <a:rPr lang="en-US" dirty="0" smtClean="0"/>
              <a:t>Scalable Vector Graphics (</a:t>
            </a:r>
            <a:r>
              <a:rPr lang="ru-RU" dirty="0" smtClean="0"/>
              <a:t>переклад та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діаграм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графіків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1746" name="Picture 2" descr="Картинки по запросу &quot;Scalable Vector Graphic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17032"/>
            <a:ext cx="3892327" cy="288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комунікаційних</a:t>
            </a:r>
            <a:r>
              <a:rPr lang="ru-RU" dirty="0" smtClean="0"/>
              <a:t> </a:t>
            </a:r>
            <a:r>
              <a:rPr lang="ru-RU" dirty="0" err="1" smtClean="0"/>
              <a:t>цілях</a:t>
            </a:r>
            <a:endParaRPr lang="ru-RU" dirty="0"/>
          </a:p>
        </p:txBody>
      </p:sp>
      <p:pic>
        <p:nvPicPr>
          <p:cNvPr id="33794" name="Picture 2" descr="Картинки по запросу &quot;месендже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523319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Використання </a:t>
            </a:r>
            <a:r>
              <a:rPr lang="uk-UA" dirty="0" err="1" smtClean="0"/>
              <a:t>месенджерів</a:t>
            </a:r>
            <a:r>
              <a:rPr lang="uk-UA" dirty="0" smtClean="0"/>
              <a:t>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1) </a:t>
            </a:r>
            <a:r>
              <a:rPr lang="ru-RU" dirty="0" err="1" smtClean="0"/>
              <a:t>публікування</a:t>
            </a:r>
            <a:r>
              <a:rPr lang="ru-RU" dirty="0" smtClean="0"/>
              <a:t> </a:t>
            </a:r>
            <a:r>
              <a:rPr lang="ru-RU" dirty="0" err="1" smtClean="0"/>
              <a:t>навчально-організаційної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; 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надсилання</a:t>
            </a:r>
            <a:r>
              <a:rPr lang="ru-RU" dirty="0" smtClean="0"/>
              <a:t> </a:t>
            </a:r>
            <a:r>
              <a:rPr lang="ru-RU" dirty="0" err="1" smtClean="0"/>
              <a:t>графіків</a:t>
            </a:r>
            <a:r>
              <a:rPr lang="ru-RU" dirty="0" smtClean="0"/>
              <a:t>, </a:t>
            </a:r>
            <a:r>
              <a:rPr lang="ru-RU" dirty="0" err="1" smtClean="0"/>
              <a:t>малюнків</a:t>
            </a:r>
            <a:r>
              <a:rPr lang="ru-RU" dirty="0" smtClean="0"/>
              <a:t>, </a:t>
            </a:r>
            <a:r>
              <a:rPr lang="ru-RU" dirty="0" err="1" smtClean="0"/>
              <a:t>фотографій</a:t>
            </a:r>
            <a:r>
              <a:rPr lang="ru-RU" dirty="0" smtClean="0"/>
              <a:t>; </a:t>
            </a:r>
          </a:p>
          <a:p>
            <a:r>
              <a:rPr lang="ru-RU" dirty="0" smtClean="0"/>
              <a:t>3) </a:t>
            </a:r>
            <a:r>
              <a:rPr lang="ru-RU" dirty="0" err="1" smtClean="0"/>
              <a:t>оголошення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, </a:t>
            </a:r>
            <a:r>
              <a:rPr lang="ru-RU" dirty="0" err="1" smtClean="0"/>
              <a:t>домашніх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; </a:t>
            </a:r>
          </a:p>
          <a:p>
            <a:r>
              <a:rPr lang="ru-RU" dirty="0" smtClean="0"/>
              <a:t>4) </a:t>
            </a:r>
            <a:r>
              <a:rPr lang="ru-RU" dirty="0" err="1" smtClean="0"/>
              <a:t>академічна</a:t>
            </a:r>
            <a:r>
              <a:rPr lang="ru-RU" dirty="0" smtClean="0"/>
              <a:t> </a:t>
            </a:r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через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аудіо</a:t>
            </a:r>
            <a:r>
              <a:rPr lang="ru-RU" dirty="0" smtClean="0"/>
              <a:t>, </a:t>
            </a:r>
            <a:r>
              <a:rPr lang="ru-RU" dirty="0" err="1" smtClean="0"/>
              <a:t>відео</a:t>
            </a:r>
            <a:r>
              <a:rPr lang="ru-RU" dirty="0" smtClean="0"/>
              <a:t> </a:t>
            </a:r>
            <a:r>
              <a:rPr lang="ru-RU" dirty="0" err="1" smtClean="0"/>
              <a:t>уроків</a:t>
            </a:r>
            <a:r>
              <a:rPr lang="ru-RU" dirty="0" smtClean="0"/>
              <a:t>; </a:t>
            </a:r>
          </a:p>
          <a:p>
            <a:r>
              <a:rPr lang="ru-RU" dirty="0" smtClean="0"/>
              <a:t>5) </a:t>
            </a:r>
            <a:r>
              <a:rPr lang="ru-RU" dirty="0" err="1" smtClean="0"/>
              <a:t>онлайн-стрім</a:t>
            </a:r>
            <a:r>
              <a:rPr lang="ru-RU" dirty="0" smtClean="0"/>
              <a:t> (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онлайн-конференцій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телемостів</a:t>
            </a:r>
            <a:r>
              <a:rPr lang="ru-RU" dirty="0" smtClean="0"/>
              <a:t> у </a:t>
            </a:r>
            <a:r>
              <a:rPr lang="ru-RU" dirty="0" err="1" smtClean="0"/>
              <a:t>режимі</a:t>
            </a:r>
            <a:r>
              <a:rPr lang="ru-RU" dirty="0" smtClean="0"/>
              <a:t> реального часу).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Засоби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uk-UA" dirty="0" err="1" smtClean="0"/>
              <a:t>Тифлокоментування</a:t>
            </a:r>
            <a:endParaRPr lang="uk-UA" dirty="0" smtClean="0"/>
          </a:p>
          <a:p>
            <a:r>
              <a:rPr lang="uk-UA" dirty="0" smtClean="0"/>
              <a:t>Субтитри</a:t>
            </a:r>
          </a:p>
          <a:p>
            <a:r>
              <a:rPr lang="ru-RU" dirty="0" err="1" smtClean="0"/>
              <a:t>Декодування</a:t>
            </a:r>
            <a:endParaRPr lang="ru-RU" dirty="0" smtClean="0"/>
          </a:p>
          <a:p>
            <a:r>
              <a:rPr lang="uk-UA" dirty="0" smtClean="0"/>
              <a:t>Переклад</a:t>
            </a:r>
          </a:p>
          <a:p>
            <a:r>
              <a:rPr lang="ru-RU" dirty="0" err="1" smtClean="0"/>
              <a:t>Стенограму</a:t>
            </a:r>
            <a:r>
              <a:rPr lang="ru-RU" dirty="0" smtClean="0"/>
              <a:t> тексту (</a:t>
            </a:r>
            <a:r>
              <a:rPr lang="ru-RU" dirty="0" err="1" smtClean="0"/>
              <a:t>колір</a:t>
            </a:r>
            <a:r>
              <a:rPr lang="ru-RU" dirty="0" smtClean="0"/>
              <a:t>, шрифт, стиль, </a:t>
            </a:r>
            <a:r>
              <a:rPr lang="ru-RU" dirty="0" err="1" smtClean="0"/>
              <a:t>розмір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34818" name="Picture 2" descr="Картинки по запросу &quot;месендже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4281953" cy="2240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Проблема: аутизм,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у </a:t>
            </a:r>
            <a:r>
              <a:rPr lang="ru-RU" dirty="0" err="1" smtClean="0"/>
              <a:t>чорно-білому</a:t>
            </a:r>
            <a:r>
              <a:rPr lang="ru-RU" dirty="0" smtClean="0"/>
              <a:t> </a:t>
            </a:r>
            <a:r>
              <a:rPr lang="ru-RU" dirty="0" err="1" smtClean="0"/>
              <a:t>варіанті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поєднанні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кількома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кольорами</a:t>
            </a:r>
            <a:r>
              <a:rPr lang="ru-RU" dirty="0" smtClean="0"/>
              <a:t>,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письма. </a:t>
            </a:r>
          </a:p>
          <a:p>
            <a:r>
              <a:rPr lang="ru-RU" dirty="0" smtClean="0"/>
              <a:t>Мета: </a:t>
            </a:r>
            <a:r>
              <a:rPr lang="ru-RU" dirty="0" err="1" smtClean="0"/>
              <a:t>навчити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розрізняти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фрукти</a:t>
            </a:r>
            <a:r>
              <a:rPr lang="ru-RU" dirty="0" smtClean="0"/>
              <a:t>, </a:t>
            </a:r>
            <a:r>
              <a:rPr lang="ru-RU" dirty="0" err="1" smtClean="0"/>
              <a:t>ягідні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; </a:t>
            </a:r>
            <a:r>
              <a:rPr lang="ru-RU" dirty="0" err="1" smtClean="0"/>
              <a:t>порівнювати</a:t>
            </a:r>
            <a:r>
              <a:rPr lang="ru-RU" dirty="0" smtClean="0"/>
              <a:t>, </a:t>
            </a:r>
            <a:r>
              <a:rPr lang="ru-RU" dirty="0" err="1" smtClean="0"/>
              <a:t>аналізувати</a:t>
            </a:r>
            <a:r>
              <a:rPr lang="ru-RU" dirty="0" smtClean="0"/>
              <a:t>,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послідовні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; </a:t>
            </a:r>
            <a:r>
              <a:rPr lang="ru-RU" dirty="0" err="1" smtClean="0"/>
              <a:t>діяти</a:t>
            </a:r>
            <a:r>
              <a:rPr lang="ru-RU" dirty="0" smtClean="0"/>
              <a:t>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усною</a:t>
            </a:r>
            <a:r>
              <a:rPr lang="ru-RU" dirty="0" smtClean="0"/>
              <a:t> </a:t>
            </a:r>
            <a:r>
              <a:rPr lang="ru-RU" dirty="0" err="1" smtClean="0"/>
              <a:t>інструкцією</a:t>
            </a:r>
            <a:r>
              <a:rPr lang="ru-RU" dirty="0" smtClean="0"/>
              <a:t>; </a:t>
            </a:r>
            <a:r>
              <a:rPr lang="ru-RU" dirty="0" err="1" smtClean="0"/>
              <a:t>підпорядковувати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правилам; </a:t>
            </a:r>
            <a:r>
              <a:rPr lang="ru-RU" dirty="0" err="1" smtClean="0"/>
              <a:t>розвивати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, </a:t>
            </a:r>
            <a:r>
              <a:rPr lang="ru-RU" dirty="0" err="1" smtClean="0"/>
              <a:t>мислення</a:t>
            </a:r>
            <a:r>
              <a:rPr lang="ru-RU" dirty="0" smtClean="0"/>
              <a:t>, </a:t>
            </a:r>
            <a:r>
              <a:rPr lang="ru-RU" dirty="0" err="1" smtClean="0"/>
              <a:t>пам'ять</a:t>
            </a:r>
            <a:r>
              <a:rPr lang="ru-RU" dirty="0" smtClean="0"/>
              <a:t>, </a:t>
            </a:r>
            <a:r>
              <a:rPr lang="ru-RU" dirty="0" err="1" smtClean="0"/>
              <a:t>виховувати</a:t>
            </a:r>
            <a:r>
              <a:rPr lang="ru-RU" dirty="0" smtClean="0"/>
              <a:t>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у </a:t>
            </a:r>
            <a:r>
              <a:rPr lang="ru-RU" dirty="0" err="1" smtClean="0"/>
              <a:t>групі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парі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571184" cy="5400599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Розв’язання</a:t>
            </a:r>
            <a:r>
              <a:rPr lang="ru-RU" dirty="0" smtClean="0"/>
              <a:t>.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розроблена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«</a:t>
            </a:r>
            <a:r>
              <a:rPr lang="ru-RU" dirty="0" err="1" smtClean="0"/>
              <a:t>Знайди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картинки»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22266" r="23353" b="17688"/>
          <a:stretch>
            <a:fillRect/>
          </a:stretch>
        </p:blipFill>
        <p:spPr bwMode="auto">
          <a:xfrm>
            <a:off x="1043608" y="1844824"/>
            <a:ext cx="70567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smtClean="0"/>
              <a:t>Проблема: </a:t>
            </a:r>
            <a:r>
              <a:rPr lang="ru-RU" dirty="0" err="1" smtClean="0"/>
              <a:t>діти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обробляти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візуальний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слуховий</a:t>
            </a:r>
            <a:r>
              <a:rPr lang="ru-RU" dirty="0" smtClean="0"/>
              <a:t> </a:t>
            </a:r>
            <a:r>
              <a:rPr lang="ru-RU" dirty="0" err="1" smtClean="0"/>
              <a:t>вхід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страждають</a:t>
            </a:r>
            <a:r>
              <a:rPr lang="ru-RU" dirty="0" smtClean="0"/>
              <a:t> синдромом </a:t>
            </a:r>
            <a:r>
              <a:rPr lang="ru-RU" dirty="0" err="1" smtClean="0"/>
              <a:t>зниженої</a:t>
            </a:r>
            <a:r>
              <a:rPr lang="ru-RU" dirty="0" smtClean="0"/>
              <a:t> </a:t>
            </a:r>
            <a:r>
              <a:rPr lang="ru-RU" dirty="0" err="1" smtClean="0"/>
              <a:t>зорової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, </a:t>
            </a:r>
            <a:r>
              <a:rPr lang="ru-RU" dirty="0" err="1" smtClean="0"/>
              <a:t>слабозорі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Мета: </a:t>
            </a:r>
            <a:r>
              <a:rPr lang="ru-RU" dirty="0" err="1" smtClean="0"/>
              <a:t>розвиток</a:t>
            </a:r>
            <a:r>
              <a:rPr lang="ru-RU" dirty="0" smtClean="0"/>
              <a:t> слухового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зорового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, </a:t>
            </a:r>
            <a:r>
              <a:rPr lang="ru-RU" dirty="0" err="1" smtClean="0"/>
              <a:t>стійкості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та </a:t>
            </a:r>
            <a:r>
              <a:rPr lang="ru-RU" dirty="0" err="1" smtClean="0"/>
              <a:t>пам'яті</a:t>
            </a:r>
            <a:r>
              <a:rPr lang="ru-RU" dirty="0" smtClean="0"/>
              <a:t>,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асоціативних</a:t>
            </a:r>
            <a:r>
              <a:rPr lang="ru-RU" dirty="0" smtClean="0"/>
              <a:t> </a:t>
            </a:r>
            <a:r>
              <a:rPr lang="ru-RU" dirty="0" err="1" smtClean="0"/>
              <a:t>зв’язків</a:t>
            </a:r>
            <a:r>
              <a:rPr lang="ru-RU" dirty="0" smtClean="0"/>
              <a:t>, </a:t>
            </a:r>
            <a:r>
              <a:rPr lang="ru-RU" dirty="0" err="1" smtClean="0"/>
              <a:t>закріплення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про </a:t>
            </a:r>
            <a:r>
              <a:rPr lang="ru-RU" dirty="0" err="1" smtClean="0"/>
              <a:t>життєвий</a:t>
            </a:r>
            <a:r>
              <a:rPr lang="ru-RU" dirty="0" smtClean="0"/>
              <a:t> та </a:t>
            </a:r>
            <a:r>
              <a:rPr lang="ru-RU" dirty="0" err="1" smtClean="0"/>
              <a:t>творчий</a:t>
            </a:r>
            <a:r>
              <a:rPr lang="ru-RU" dirty="0" smtClean="0"/>
              <a:t> шлях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поетів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 err="1" smtClean="0"/>
              <a:t>Розв’язання</a:t>
            </a:r>
            <a:r>
              <a:rPr lang="ru-RU" dirty="0" smtClean="0"/>
              <a:t>. </a:t>
            </a:r>
            <a:r>
              <a:rPr lang="ru-RU" dirty="0" err="1" smtClean="0"/>
              <a:t>Прослуховування</a:t>
            </a:r>
            <a:r>
              <a:rPr lang="ru-RU" dirty="0" smtClean="0"/>
              <a:t> </a:t>
            </a:r>
            <a:r>
              <a:rPr lang="ru-RU" dirty="0" err="1" smtClean="0"/>
              <a:t>мовного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зручним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керуються</a:t>
            </a:r>
            <a:r>
              <a:rPr lang="ru-RU" dirty="0" smtClean="0"/>
              <a:t> </a:t>
            </a:r>
            <a:r>
              <a:rPr lang="ru-RU" dirty="0" err="1" smtClean="0"/>
              <a:t>слуховими</a:t>
            </a:r>
            <a:r>
              <a:rPr lang="ru-RU" dirty="0" smtClean="0"/>
              <a:t> </a:t>
            </a:r>
            <a:r>
              <a:rPr lang="ru-RU" dirty="0" err="1" smtClean="0"/>
              <a:t>відчуттями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тренують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аналізатори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29157" r="23907" b="12766"/>
          <a:stretch>
            <a:fillRect/>
          </a:stretch>
        </p:blipFill>
        <p:spPr bwMode="auto">
          <a:xfrm>
            <a:off x="1259632" y="2609528"/>
            <a:ext cx="69847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&quot;Інформаційно-комунікаційні технології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72264" cy="6354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шляхи </a:t>
            </a:r>
            <a:r>
              <a:rPr lang="ru-RU" dirty="0" err="1" smtClean="0"/>
              <a:t>використання</a:t>
            </a:r>
            <a:r>
              <a:rPr lang="ru-RU" dirty="0" smtClean="0"/>
              <a:t> ІКТ в </a:t>
            </a:r>
            <a:r>
              <a:rPr lang="ru-RU" dirty="0" err="1" smtClean="0"/>
              <a:t>інклюзивній</a:t>
            </a:r>
            <a:r>
              <a:rPr lang="ru-RU" dirty="0" smtClean="0"/>
              <a:t> </a:t>
            </a:r>
            <a:r>
              <a:rPr lang="ru-RU" dirty="0" err="1" smtClean="0"/>
              <a:t>освіті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- у </a:t>
            </a:r>
            <a:r>
              <a:rPr lang="ru-RU" dirty="0" err="1" smtClean="0"/>
              <a:t>компенсаційних</a:t>
            </a:r>
            <a:r>
              <a:rPr lang="ru-RU" dirty="0" smtClean="0"/>
              <a:t> </a:t>
            </a:r>
            <a:r>
              <a:rPr lang="ru-RU" dirty="0" err="1" smtClean="0"/>
              <a:t>цілях</a:t>
            </a:r>
            <a:r>
              <a:rPr lang="ru-RU" dirty="0" smtClean="0"/>
              <a:t> </a:t>
            </a:r>
          </a:p>
          <a:p>
            <a:r>
              <a:rPr lang="ru-RU" dirty="0" smtClean="0"/>
              <a:t>− у </a:t>
            </a:r>
            <a:r>
              <a:rPr lang="ru-RU" dirty="0" err="1" smtClean="0"/>
              <a:t>комунікаційних</a:t>
            </a:r>
            <a:r>
              <a:rPr lang="ru-RU" dirty="0" smtClean="0"/>
              <a:t> </a:t>
            </a:r>
            <a:r>
              <a:rPr lang="ru-RU" dirty="0" err="1" smtClean="0"/>
              <a:t>цілях</a:t>
            </a:r>
            <a:r>
              <a:rPr lang="ru-RU" dirty="0" smtClean="0"/>
              <a:t> </a:t>
            </a:r>
          </a:p>
          <a:p>
            <a:r>
              <a:rPr lang="ru-RU" dirty="0" smtClean="0"/>
              <a:t>− у </a:t>
            </a:r>
            <a:r>
              <a:rPr lang="ru-RU" dirty="0" err="1" smtClean="0"/>
              <a:t>дидактичних</a:t>
            </a:r>
            <a:r>
              <a:rPr lang="ru-RU" dirty="0" smtClean="0"/>
              <a:t> </a:t>
            </a:r>
            <a:r>
              <a:rPr lang="ru-RU" dirty="0" err="1" smtClean="0"/>
              <a:t>цілях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Аутизм, </a:t>
            </a:r>
            <a:r>
              <a:rPr lang="ru-RU" dirty="0" err="1" smtClean="0"/>
              <a:t>незрячі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залишковим</a:t>
            </a:r>
            <a:r>
              <a:rPr lang="ru-RU" dirty="0" smtClean="0"/>
              <a:t> </a:t>
            </a:r>
            <a:r>
              <a:rPr lang="ru-RU" dirty="0" err="1" smtClean="0"/>
              <a:t>зором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Програмні засоби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Скрінрідер</a:t>
            </a:r>
            <a:r>
              <a:rPr lang="ru-RU" dirty="0" smtClean="0"/>
              <a:t> (</a:t>
            </a:r>
            <a:r>
              <a:rPr lang="ru-RU" dirty="0" err="1" smtClean="0"/>
              <a:t>зчитування</a:t>
            </a:r>
            <a:r>
              <a:rPr lang="ru-RU" dirty="0" smtClean="0"/>
              <a:t> </a:t>
            </a:r>
            <a:r>
              <a:rPr lang="ru-RU" dirty="0" err="1" smtClean="0"/>
              <a:t>екрана</a:t>
            </a:r>
            <a:r>
              <a:rPr lang="ru-RU" dirty="0" smtClean="0"/>
              <a:t> </a:t>
            </a:r>
            <a:r>
              <a:rPr lang="ru-RU" dirty="0" err="1" smtClean="0"/>
              <a:t>монітора</a:t>
            </a:r>
            <a:r>
              <a:rPr lang="ru-RU" dirty="0" smtClean="0"/>
              <a:t>), </a:t>
            </a:r>
            <a:r>
              <a:rPr lang="ru-RU" dirty="0" err="1" smtClean="0"/>
              <a:t>екранний</a:t>
            </a:r>
            <a:r>
              <a:rPr lang="ru-RU" dirty="0" smtClean="0"/>
              <a:t> </a:t>
            </a:r>
            <a:r>
              <a:rPr lang="ru-RU" dirty="0" err="1" smtClean="0"/>
              <a:t>збільшувач</a:t>
            </a:r>
            <a:r>
              <a:rPr lang="ru-RU" dirty="0" smtClean="0"/>
              <a:t>, </a:t>
            </a:r>
            <a:r>
              <a:rPr lang="ru-RU" dirty="0" err="1" smtClean="0"/>
              <a:t>звукова</a:t>
            </a:r>
            <a:r>
              <a:rPr lang="ru-RU" dirty="0" smtClean="0"/>
              <a:t> книга (</a:t>
            </a:r>
            <a:r>
              <a:rPr lang="ru-RU" dirty="0" err="1" smtClean="0"/>
              <a:t>аудіокнига</a:t>
            </a:r>
            <a:r>
              <a:rPr lang="ru-RU" dirty="0" smtClean="0"/>
              <a:t>), </a:t>
            </a:r>
            <a:r>
              <a:rPr lang="ru-RU" dirty="0" err="1" smtClean="0"/>
              <a:t>сурдокомунікатор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uk-UA" dirty="0" smtClean="0"/>
          </a:p>
        </p:txBody>
      </p:sp>
      <p:sp>
        <p:nvSpPr>
          <p:cNvPr id="25602" name="AutoShape 2" descr="Картинки по запросу &quot;Скрінріде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Картинки по запросу &quot;Скрінріде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Картинки по запросу &quot;Скрінріде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149080"/>
            <a:ext cx="4195420" cy="2304256"/>
          </a:xfrm>
          <a:prstGeom prst="rect">
            <a:avLst/>
          </a:prstGeom>
          <a:noFill/>
        </p:spPr>
      </p:pic>
      <p:pic>
        <p:nvPicPr>
          <p:cNvPr id="25610" name="Picture 10" descr="Картинки по запросу &quot;Скрінрідер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35618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комбінаторики</a:t>
            </a:r>
            <a:r>
              <a:rPr lang="ru-RU" dirty="0" smtClean="0"/>
              <a:t>, </a:t>
            </a:r>
            <a:r>
              <a:rPr lang="ru-RU" dirty="0" err="1" smtClean="0"/>
              <a:t>кумулятивні</a:t>
            </a:r>
            <a:r>
              <a:rPr lang="ru-RU" dirty="0" smtClean="0"/>
              <a:t> </a:t>
            </a:r>
            <a:r>
              <a:rPr lang="ru-RU" dirty="0" err="1" smtClean="0"/>
              <a:t>травматичні</a:t>
            </a:r>
            <a:r>
              <a:rPr lang="ru-RU" dirty="0" smtClean="0"/>
              <a:t> </a:t>
            </a:r>
            <a:r>
              <a:rPr lang="ru-RU" dirty="0" err="1" smtClean="0"/>
              <a:t>розлади</a:t>
            </a:r>
            <a:r>
              <a:rPr lang="ru-RU" dirty="0" smtClean="0"/>
              <a:t>, </a:t>
            </a:r>
            <a:r>
              <a:rPr lang="ru-RU" dirty="0" err="1" smtClean="0"/>
              <a:t>когнітивні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(</a:t>
            </a:r>
            <a:r>
              <a:rPr lang="ru-RU" dirty="0" err="1" smtClean="0"/>
              <a:t>швидка</a:t>
            </a:r>
            <a:r>
              <a:rPr lang="ru-RU" dirty="0" smtClean="0"/>
              <a:t> </a:t>
            </a:r>
            <a:r>
              <a:rPr lang="ru-RU" dirty="0" err="1" smtClean="0"/>
              <a:t>стомлюваність</a:t>
            </a:r>
            <a:r>
              <a:rPr lang="ru-RU" dirty="0" smtClean="0"/>
              <a:t>,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інтелекту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uk-UA" dirty="0" smtClean="0"/>
              <a:t>Програмні засоби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Гарячі</a:t>
            </a:r>
            <a:r>
              <a:rPr lang="ru-RU" dirty="0" smtClean="0"/>
              <a:t>» </a:t>
            </a:r>
            <a:r>
              <a:rPr lang="ru-RU" dirty="0" err="1" smtClean="0"/>
              <a:t>клавіші</a:t>
            </a:r>
            <a:endParaRPr lang="ru-RU" dirty="0" smtClean="0"/>
          </a:p>
          <a:p>
            <a:r>
              <a:rPr lang="ru-RU" dirty="0" smtClean="0"/>
              <a:t>Альтернативна </a:t>
            </a:r>
            <a:r>
              <a:rPr lang="ru-RU" dirty="0" err="1" smtClean="0"/>
              <a:t>клавіатура</a:t>
            </a:r>
            <a:r>
              <a:rPr lang="ru-RU" dirty="0" smtClean="0"/>
              <a:t>, трекбол, </a:t>
            </a:r>
            <a:r>
              <a:rPr lang="ru-RU" dirty="0" err="1" smtClean="0"/>
              <a:t>сенсорний</a:t>
            </a:r>
            <a:r>
              <a:rPr lang="ru-RU" dirty="0" smtClean="0"/>
              <a:t> </a:t>
            </a:r>
            <a:r>
              <a:rPr lang="ru-RU" dirty="0" err="1" smtClean="0"/>
              <a:t>екран</a:t>
            </a:r>
            <a:endParaRPr lang="ru-RU" dirty="0"/>
          </a:p>
        </p:txBody>
      </p:sp>
      <p:pic>
        <p:nvPicPr>
          <p:cNvPr id="27650" name="Picture 2" descr="Картинки по запросу &quot;трекбол эт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481736"/>
            <a:ext cx="2987218" cy="1992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Параліч</a:t>
            </a:r>
            <a:r>
              <a:rPr lang="ru-RU" dirty="0" smtClean="0"/>
              <a:t>, ДЦП,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пошкодження</a:t>
            </a:r>
            <a:r>
              <a:rPr lang="ru-RU" dirty="0" smtClean="0"/>
              <a:t> </a:t>
            </a:r>
            <a:r>
              <a:rPr lang="ru-RU" dirty="0" err="1" smtClean="0"/>
              <a:t>кінцівок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Інструктивна</a:t>
            </a:r>
            <a:r>
              <a:rPr lang="ru-RU" dirty="0" smtClean="0"/>
              <a:t> </a:t>
            </a:r>
            <a:r>
              <a:rPr lang="ru-RU" dirty="0" err="1" smtClean="0"/>
              <a:t>дисплейна</a:t>
            </a:r>
            <a:r>
              <a:rPr lang="ru-RU" dirty="0" smtClean="0"/>
              <a:t> система </a:t>
            </a:r>
            <a:r>
              <a:rPr lang="ru-RU" dirty="0" err="1" smtClean="0"/>
              <a:t>голови</a:t>
            </a:r>
            <a:r>
              <a:rPr lang="ru-RU" dirty="0" smtClean="0"/>
              <a:t>, </a:t>
            </a:r>
            <a:r>
              <a:rPr lang="ru-RU" dirty="0" err="1" smtClean="0"/>
              <a:t>миша</a:t>
            </a:r>
            <a:r>
              <a:rPr lang="ru-RU" dirty="0" smtClean="0"/>
              <a:t> для стопи, </a:t>
            </a:r>
            <a:r>
              <a:rPr lang="ru-RU" dirty="0" err="1" smtClean="0"/>
              <a:t>стилус</a:t>
            </a:r>
            <a:r>
              <a:rPr lang="ru-RU" dirty="0" smtClean="0"/>
              <a:t> для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ротом</a:t>
            </a:r>
            <a:r>
              <a:rPr lang="ru-RU" dirty="0" smtClean="0"/>
              <a:t> (</a:t>
            </a:r>
            <a:r>
              <a:rPr lang="en-US" dirty="0" err="1" smtClean="0"/>
              <a:t>MouthStic</a:t>
            </a:r>
            <a:r>
              <a:rPr lang="en-US" dirty="0" smtClean="0"/>
              <a:t>) 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28674" name="Picture 2" descr="Картинки по запросу &quot;MouthStic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5242867" cy="3238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мовленнєвої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Мовний</a:t>
            </a:r>
            <a:r>
              <a:rPr lang="ru-RU" dirty="0" smtClean="0"/>
              <a:t> синтезатор (</a:t>
            </a:r>
            <a:r>
              <a:rPr lang="ru-RU" dirty="0" err="1" smtClean="0"/>
              <a:t>перетворення</a:t>
            </a:r>
            <a:r>
              <a:rPr lang="ru-RU" dirty="0" smtClean="0"/>
              <a:t> тексту у звук), </a:t>
            </a:r>
            <a:r>
              <a:rPr lang="ru-RU" dirty="0" err="1" smtClean="0"/>
              <a:t>голосове</a:t>
            </a:r>
            <a:r>
              <a:rPr lang="ru-RU" dirty="0" smtClean="0"/>
              <a:t> </a:t>
            </a:r>
            <a:r>
              <a:rPr lang="ru-RU" dirty="0" err="1" smtClean="0"/>
              <a:t>розпізнавання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(</a:t>
            </a:r>
            <a:r>
              <a:rPr lang="ru-RU" dirty="0" err="1" smtClean="0"/>
              <a:t>перетворення</a:t>
            </a:r>
            <a:r>
              <a:rPr lang="ru-RU" dirty="0" smtClean="0"/>
              <a:t> звуку в текст)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29698" name="Picture 2" descr="Картинки по запросу &quot;Мовний синтезато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50100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Картинки по запросу &quot;цифрова ручка з можливістю записування ауді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96952"/>
            <a:ext cx="4500414" cy="3634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Розлади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та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пам’яті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Менеджери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органайзери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Вібраційна</a:t>
            </a:r>
            <a:r>
              <a:rPr lang="ru-RU" dirty="0" smtClean="0"/>
              <a:t> система </a:t>
            </a:r>
            <a:r>
              <a:rPr lang="ru-RU" dirty="0" err="1" smtClean="0"/>
              <a:t>нагадування</a:t>
            </a:r>
            <a:r>
              <a:rPr lang="ru-RU" dirty="0" smtClean="0"/>
              <a:t>, </a:t>
            </a:r>
            <a:r>
              <a:rPr lang="ru-RU" dirty="0" err="1" smtClean="0"/>
              <a:t>цифрова</a:t>
            </a:r>
            <a:r>
              <a:rPr lang="ru-RU" dirty="0" smtClean="0"/>
              <a:t> ручка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можливістю</a:t>
            </a:r>
            <a:r>
              <a:rPr lang="ru-RU" dirty="0" smtClean="0"/>
              <a:t> </a:t>
            </a:r>
            <a:r>
              <a:rPr lang="ru-RU" dirty="0" err="1" smtClean="0"/>
              <a:t>записування</a:t>
            </a:r>
            <a:r>
              <a:rPr lang="ru-RU" dirty="0" smtClean="0"/>
              <a:t> </a:t>
            </a:r>
            <a:r>
              <a:rPr lang="ru-RU" dirty="0" err="1" smtClean="0"/>
              <a:t>аудіо</a:t>
            </a:r>
            <a:endParaRPr lang="ru-RU" dirty="0" smtClean="0"/>
          </a:p>
          <a:p>
            <a:endParaRPr lang="uk-UA" dirty="0" smtClean="0"/>
          </a:p>
        </p:txBody>
      </p:sp>
      <p:pic>
        <p:nvPicPr>
          <p:cNvPr id="30722" name="Picture 2" descr="Картинки по запросу &quot;Вібраційна система нагадування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7032"/>
            <a:ext cx="2729595" cy="2790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Дислексія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Програмний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для </a:t>
            </a:r>
            <a:r>
              <a:rPr lang="ru-RU" dirty="0" err="1" smtClean="0"/>
              <a:t>граматичної</a:t>
            </a:r>
            <a:r>
              <a:rPr lang="ru-RU" dirty="0" smtClean="0"/>
              <a:t> </a:t>
            </a:r>
            <a:r>
              <a:rPr lang="ru-RU" dirty="0" err="1" smtClean="0"/>
              <a:t>перевірки</a:t>
            </a:r>
            <a:r>
              <a:rPr lang="ru-RU" dirty="0" smtClean="0"/>
              <a:t> </a:t>
            </a:r>
            <a:r>
              <a:rPr lang="ru-RU" dirty="0" err="1" smtClean="0"/>
              <a:t>правопису</a:t>
            </a:r>
            <a:r>
              <a:rPr lang="ru-RU" dirty="0" smtClean="0"/>
              <a:t>, </a:t>
            </a:r>
            <a:r>
              <a:rPr lang="ru-RU" dirty="0" err="1" smtClean="0"/>
              <a:t>прогнозування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рефразування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403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Допоміжні технології у спеціальній освіті </vt:lpstr>
      <vt:lpstr>Презентация PowerPoint</vt:lpstr>
      <vt:lpstr>Основні шляхи використання ІКТ в інклюзивній освіті:</vt:lpstr>
      <vt:lpstr>Аутизм, незрячі діти або із залишковим зором </vt:lpstr>
      <vt:lpstr>Порушення комбінаторики, кумулятивні травматичні розлади, когнітивні порушення (швидка стомлюваність, зниження інтелекту)</vt:lpstr>
      <vt:lpstr>Параліч, ДЦП, відсутність або пошкодження кінцівок</vt:lpstr>
      <vt:lpstr>Порушення мовленнєвої функції</vt:lpstr>
      <vt:lpstr>Розлади уваги та порушення пам’яті</vt:lpstr>
      <vt:lpstr>Дислексія</vt:lpstr>
      <vt:lpstr>Дискалькулія</vt:lpstr>
      <vt:lpstr>У комунікаційних цілях</vt:lpstr>
      <vt:lpstr>Використання месенджерів :</vt:lpstr>
      <vt:lpstr>Засоби</vt:lpstr>
      <vt:lpstr>Приклади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Технології спеціальної освіти 2</dc:title>
  <dc:creator>tviydevice</dc:creator>
  <cp:lastModifiedBy>user</cp:lastModifiedBy>
  <cp:revision>19</cp:revision>
  <dcterms:created xsi:type="dcterms:W3CDTF">2021-02-07T23:54:40Z</dcterms:created>
  <dcterms:modified xsi:type="dcterms:W3CDTF">2021-05-17T08:59:46Z</dcterms:modified>
</cp:coreProperties>
</file>