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8"/>
  </p:handoutMasterIdLst>
  <p:sldIdLst>
    <p:sldId id="256" r:id="rId2"/>
    <p:sldId id="421" r:id="rId3"/>
    <p:sldId id="422" r:id="rId4"/>
    <p:sldId id="440" r:id="rId5"/>
    <p:sldId id="423" r:id="rId6"/>
    <p:sldId id="425" r:id="rId7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CCE657-4A7B-4E75-81C2-6D2CAD2B3576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65E9-FC29-4555-889C-21C06F048CB0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9650-6941-41CC-A16A-EE64196BB60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875E3-D75C-4DB0-A349-43746DF45877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8A959-0642-46FC-ADD1-6FC3C070611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5CAA3-C1C5-417E-987D-042898D653DC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207CF-F275-43DA-ADBC-0DB7024BB1F6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8878-D28E-4D50-9745-EF26944D331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4DAF-E44D-4054-A701-2A879D08AFC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FFD9-7474-4DCA-B0D9-1EA81FF8E4E3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EF9C6-966E-4CBA-9E60-FB4B2746B887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F6B5-81A9-415C-8E89-6B1CE6DA1F1E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CDE39A5-5E44-43AE-AC83-4158725A1DD1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3600" dirty="0" smtClean="0"/>
              <a:t>ОПТИКА</a:t>
            </a:r>
            <a:endParaRPr lang="ru-RU" sz="3600" dirty="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dirty="0"/>
              <a:t>Розповсюдження світла у оптичному </a:t>
            </a:r>
            <a:r>
              <a:rPr lang="uk-UA" dirty="0" err="1"/>
              <a:t>волокні</a:t>
            </a:r>
            <a:r>
              <a:rPr lang="uk-UA" dirty="0"/>
              <a:t>. Геометричні параметри оптичного волокна. </a:t>
            </a:r>
            <a:endParaRPr lang="uk-UA" sz="2800" dirty="0" smtClean="0"/>
          </a:p>
          <a:p>
            <a:pPr algn="ctr" eaLnBrk="1" hangingPunct="1"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/>
              <a:t>ОСНОВНІ ОПТИКО-ГЕОМЕТРИЧНІ ПОНЯТТЯ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2656"/>
            <a:ext cx="5267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052736"/>
            <a:ext cx="7121227" cy="530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ОСНОВНІ ОПТИКО-ГЕОМЕТРИЧНІ ПОНЯТТЯ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9" y="812461"/>
            <a:ext cx="7830070" cy="557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836712"/>
            <a:ext cx="246864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/>
              <a:t>ОСНОВНІ ОПТИКО-ГЕОМЕТРИЧНІ ПОНЯТТЯ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461963"/>
            <a:ext cx="710565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/>
              <a:t>ОСНОВНІ ОПТИКО-ГЕОМЕТРИЧНІ ПОНЯТТЯ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2010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11560" y="104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/>
              <a:t>ОСНОВНІ ОПТИКО-ГЕОМЕТРИЧНІ ПОНЯТТЯ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1153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27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Оформление по умолчанию</vt:lpstr>
      <vt:lpstr>ОПТИКА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EISPZ</cp:lastModifiedBy>
  <cp:revision>192</cp:revision>
  <dcterms:created xsi:type="dcterms:W3CDTF">2011-04-07T06:39:14Z</dcterms:created>
  <dcterms:modified xsi:type="dcterms:W3CDTF">2024-01-31T08:20:47Z</dcterms:modified>
</cp:coreProperties>
</file>