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108"/>
  </p:notesMasterIdLst>
  <p:handoutMasterIdLst>
    <p:handoutMasterId r:id="rId109"/>
  </p:handoutMasterIdLst>
  <p:sldIdLst>
    <p:sldId id="397" r:id="rId2"/>
    <p:sldId id="284" r:id="rId3"/>
    <p:sldId id="478" r:id="rId4"/>
    <p:sldId id="477" r:id="rId5"/>
    <p:sldId id="487" r:id="rId6"/>
    <p:sldId id="396" r:id="rId7"/>
    <p:sldId id="287" r:id="rId8"/>
    <p:sldId id="394" r:id="rId9"/>
    <p:sldId id="395" r:id="rId10"/>
    <p:sldId id="479" r:id="rId11"/>
    <p:sldId id="398" r:id="rId12"/>
    <p:sldId id="530" r:id="rId13"/>
    <p:sldId id="531" r:id="rId14"/>
    <p:sldId id="532" r:id="rId15"/>
    <p:sldId id="561" r:id="rId16"/>
    <p:sldId id="529" r:id="rId17"/>
    <p:sldId id="412" r:id="rId18"/>
    <p:sldId id="415" r:id="rId19"/>
    <p:sldId id="438" r:id="rId20"/>
    <p:sldId id="480" r:id="rId21"/>
    <p:sldId id="533" r:id="rId22"/>
    <p:sldId id="534" r:id="rId23"/>
    <p:sldId id="560" r:id="rId24"/>
    <p:sldId id="562" r:id="rId25"/>
    <p:sldId id="563" r:id="rId26"/>
    <p:sldId id="542" r:id="rId27"/>
    <p:sldId id="481" r:id="rId28"/>
    <p:sldId id="414" r:id="rId29"/>
    <p:sldId id="488" r:id="rId30"/>
    <p:sldId id="413" r:id="rId31"/>
    <p:sldId id="482" r:id="rId32"/>
    <p:sldId id="565" r:id="rId33"/>
    <p:sldId id="538" r:id="rId34"/>
    <p:sldId id="537" r:id="rId35"/>
    <p:sldId id="540" r:id="rId36"/>
    <p:sldId id="567" r:id="rId37"/>
    <p:sldId id="483" r:id="rId38"/>
    <p:sldId id="485" r:id="rId39"/>
    <p:sldId id="486" r:id="rId40"/>
    <p:sldId id="541" r:id="rId41"/>
    <p:sldId id="489" r:id="rId42"/>
    <p:sldId id="401" r:id="rId43"/>
    <p:sldId id="400" r:id="rId44"/>
    <p:sldId id="492" r:id="rId45"/>
    <p:sldId id="403" r:id="rId46"/>
    <p:sldId id="405" r:id="rId47"/>
    <p:sldId id="406" r:id="rId48"/>
    <p:sldId id="543" r:id="rId49"/>
    <p:sldId id="409" r:id="rId50"/>
    <p:sldId id="407" r:id="rId51"/>
    <p:sldId id="404" r:id="rId52"/>
    <p:sldId id="544" r:id="rId53"/>
    <p:sldId id="547" r:id="rId54"/>
    <p:sldId id="548" r:id="rId55"/>
    <p:sldId id="545" r:id="rId56"/>
    <p:sldId id="546" r:id="rId57"/>
    <p:sldId id="566" r:id="rId58"/>
    <p:sldId id="549" r:id="rId59"/>
    <p:sldId id="456" r:id="rId60"/>
    <p:sldId id="424" r:id="rId61"/>
    <p:sldId id="490" r:id="rId62"/>
    <p:sldId id="425" r:id="rId63"/>
    <p:sldId id="491" r:id="rId64"/>
    <p:sldId id="427" r:id="rId65"/>
    <p:sldId id="494" r:id="rId66"/>
    <p:sldId id="462" r:id="rId67"/>
    <p:sldId id="451" r:id="rId68"/>
    <p:sldId id="493" r:id="rId69"/>
    <p:sldId id="450" r:id="rId70"/>
    <p:sldId id="495" r:id="rId71"/>
    <p:sldId id="496" r:id="rId72"/>
    <p:sldId id="498" r:id="rId73"/>
    <p:sldId id="503" r:id="rId74"/>
    <p:sldId id="499" r:id="rId75"/>
    <p:sldId id="431" r:id="rId76"/>
    <p:sldId id="501" r:id="rId77"/>
    <p:sldId id="497" r:id="rId78"/>
    <p:sldId id="502" r:id="rId79"/>
    <p:sldId id="416" r:id="rId80"/>
    <p:sldId id="504" r:id="rId81"/>
    <p:sldId id="513" r:id="rId82"/>
    <p:sldId id="514" r:id="rId83"/>
    <p:sldId id="505" r:id="rId84"/>
    <p:sldId id="515" r:id="rId85"/>
    <p:sldId id="507" r:id="rId86"/>
    <p:sldId id="506" r:id="rId87"/>
    <p:sldId id="508" r:id="rId88"/>
    <p:sldId id="509" r:id="rId89"/>
    <p:sldId id="510" r:id="rId90"/>
    <p:sldId id="511" r:id="rId91"/>
    <p:sldId id="512" r:id="rId92"/>
    <p:sldId id="523" r:id="rId93"/>
    <p:sldId id="516" r:id="rId94"/>
    <p:sldId id="517" r:id="rId95"/>
    <p:sldId id="518" r:id="rId96"/>
    <p:sldId id="519" r:id="rId97"/>
    <p:sldId id="520" r:id="rId98"/>
    <p:sldId id="430" r:id="rId99"/>
    <p:sldId id="521" r:id="rId100"/>
    <p:sldId id="525" r:id="rId101"/>
    <p:sldId id="437" r:id="rId102"/>
    <p:sldId id="459" r:id="rId103"/>
    <p:sldId id="524" r:id="rId104"/>
    <p:sldId id="522" r:id="rId105"/>
    <p:sldId id="526" r:id="rId106"/>
    <p:sldId id="527" r:id="rId10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33CC"/>
    <a:srgbClr val="E3D18D"/>
    <a:srgbClr val="CCECFF"/>
    <a:srgbClr val="FF5050"/>
    <a:srgbClr val="CCFF99"/>
    <a:srgbClr val="66FF99"/>
    <a:srgbClr val="90F080"/>
    <a:srgbClr val="CC99FF"/>
    <a:srgbClr val="FFFFFF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6444" autoAdjust="0"/>
  </p:normalViewPr>
  <p:slideViewPr>
    <p:cSldViewPr>
      <p:cViewPr varScale="1">
        <p:scale>
          <a:sx n="88" d="100"/>
          <a:sy n="88" d="100"/>
        </p:scale>
        <p:origin x="133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handoutMaster" Target="handoutMasters/handout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diagrams/_rels/data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image" Target="../media/image80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jpe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diagrams/_rels/drawing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image" Target="../media/image80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61CB8F-4D70-4095-BE3D-C847D23DBB06}" type="doc">
      <dgm:prSet loTypeId="urn:microsoft.com/office/officeart/2005/8/layout/hierarchy2" loCatId="hierarchy" qsTypeId="urn:microsoft.com/office/officeart/2005/8/quickstyle/3d7" qsCatId="3D" csTypeId="urn:microsoft.com/office/officeart/2005/8/colors/accent0_3" csCatId="mainScheme" phldr="1"/>
      <dgm:spPr/>
    </dgm:pt>
    <dgm:pt modelId="{C48B3D08-3914-4FBA-871C-FE31B57CA700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6000" b="1" i="0" u="none" strike="noStrike" cap="none" normalizeH="0" baseline="0" noProof="0" dirty="0" smtClean="0">
              <a:ln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Вищі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6000" b="1" i="0" u="none" strike="noStrike" cap="none" normalizeH="0" baseline="0" noProof="0" dirty="0" smtClean="0">
              <a:ln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органи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6000" b="1" i="0" u="none" strike="noStrike" cap="none" normalizeH="0" baseline="0" noProof="0" dirty="0" smtClean="0">
              <a:ln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влади</a:t>
          </a:r>
          <a:r>
            <a:rPr kumimoji="0" lang="uk-UA" sz="4000" b="1" i="0" u="none" strike="noStrike" cap="none" normalizeH="0" baseline="0" noProof="0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  </a:t>
          </a:r>
          <a:endParaRPr kumimoji="0" lang="uk-UA" sz="4000" b="1" i="0" u="none" strike="noStrike" cap="none" normalizeH="0" baseline="0" noProof="0" dirty="0" smtClean="0">
            <a:ln/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endParaRPr>
        </a:p>
      </dgm:t>
    </dgm:pt>
    <dgm:pt modelId="{101A7D1B-B796-4164-B197-12B08DCCC049}" type="sibTrans" cxnId="{1F0F39CA-F714-49BE-A523-A54AE2029017}">
      <dgm:prSet/>
      <dgm:spPr/>
      <dgm:t>
        <a:bodyPr/>
        <a:lstStyle/>
        <a:p>
          <a:endParaRPr lang="ru-RU"/>
        </a:p>
      </dgm:t>
    </dgm:pt>
    <dgm:pt modelId="{5D792EEE-AAE5-4F70-9338-3ED541C9D86F}" type="parTrans" cxnId="{1F0F39CA-F714-49BE-A523-A54AE2029017}">
      <dgm:prSet/>
      <dgm:spPr/>
      <dgm:t>
        <a:bodyPr/>
        <a:lstStyle/>
        <a:p>
          <a:endParaRPr lang="ru-RU"/>
        </a:p>
      </dgm:t>
    </dgm:pt>
    <dgm:pt modelId="{D6128785-2544-471D-9878-7F8E30C1A80C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6000" b="1" i="0" u="none" strike="noStrike" cap="none" normalizeH="0" baseline="0" dirty="0" smtClean="0">
              <a:ln/>
              <a:solidFill>
                <a:schemeClr val="bg1"/>
              </a:solidFill>
              <a:effectLst/>
              <a:latin typeface="Arial Black" panose="020B0A04020102020204" pitchFamily="34" charset="0"/>
            </a:rPr>
            <a:t>Синод</a:t>
          </a:r>
        </a:p>
      </dgm:t>
    </dgm:pt>
    <dgm:pt modelId="{D9E52C8E-9CBB-41AD-8541-9A5D446D9B6F}" type="sibTrans" cxnId="{D3DFD0C1-7381-4ADD-ABB2-D2D2D51DB284}">
      <dgm:prSet/>
      <dgm:spPr/>
      <dgm:t>
        <a:bodyPr/>
        <a:lstStyle/>
        <a:p>
          <a:endParaRPr lang="ru-RU"/>
        </a:p>
      </dgm:t>
    </dgm:pt>
    <dgm:pt modelId="{21D47567-F2DB-478E-807A-80FF786FA02E}" type="parTrans" cxnId="{D3DFD0C1-7381-4ADD-ABB2-D2D2D51DB284}">
      <dgm:prSet/>
      <dgm:spPr/>
      <dgm:t>
        <a:bodyPr/>
        <a:lstStyle/>
        <a:p>
          <a:endParaRPr lang="ru-RU"/>
        </a:p>
      </dgm:t>
    </dgm:pt>
    <dgm:pt modelId="{5E7F9192-DD0F-486E-B35D-88FBCF5C93C1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6000" b="1" i="0" u="none" strike="noStrike" cap="none" normalizeH="0" baseline="0" dirty="0" smtClean="0">
              <a:ln/>
              <a:solidFill>
                <a:schemeClr val="bg1"/>
              </a:solidFill>
              <a:effectLst/>
              <a:latin typeface="Arial Black" panose="020B0A04020102020204" pitchFamily="34" charset="0"/>
            </a:rPr>
            <a:t>Сенат</a:t>
          </a:r>
          <a:endParaRPr kumimoji="0" lang="ru-RU" sz="6000" b="1" i="0" u="none" strike="noStrike" cap="none" normalizeH="0" baseline="0" dirty="0" smtClean="0">
            <a:ln/>
            <a:solidFill>
              <a:schemeClr val="bg1"/>
            </a:solidFill>
            <a:effectLst/>
            <a:latin typeface="Arial Black" panose="020B0A04020102020204" pitchFamily="34" charset="0"/>
          </a:endParaRPr>
        </a:p>
      </dgm:t>
    </dgm:pt>
    <dgm:pt modelId="{699BFE58-A695-473F-902B-F6AB030E1D96}" type="sibTrans" cxnId="{35878F82-CEDA-40EF-9954-F90DF70F33DF}">
      <dgm:prSet/>
      <dgm:spPr/>
      <dgm:t>
        <a:bodyPr/>
        <a:lstStyle/>
        <a:p>
          <a:endParaRPr lang="ru-RU"/>
        </a:p>
      </dgm:t>
    </dgm:pt>
    <dgm:pt modelId="{23BA6D7D-161F-4FC3-9F55-753416FB9982}" type="parTrans" cxnId="{35878F82-CEDA-40EF-9954-F90DF70F33DF}">
      <dgm:prSet/>
      <dgm:spPr/>
      <dgm:t>
        <a:bodyPr/>
        <a:lstStyle/>
        <a:p>
          <a:endParaRPr lang="ru-RU"/>
        </a:p>
      </dgm:t>
    </dgm:pt>
    <dgm:pt modelId="{13188905-E5FD-4593-8501-9B04296856ED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4400" b="1" i="0" u="none" strike="noStrike" cap="none" normalizeH="0" baseline="0" dirty="0" smtClean="0">
              <a:ln/>
              <a:solidFill>
                <a:schemeClr val="bg1"/>
              </a:solidFill>
              <a:effectLst/>
              <a:latin typeface="Arial Black" panose="020B0A04020102020204" pitchFamily="34" charset="0"/>
            </a:rPr>
            <a:t>Конси</a:t>
          </a:r>
          <a:r>
            <a:rPr kumimoji="0" lang="ru-RU" sz="4800" b="1" i="0" u="none" strike="noStrike" cap="none" normalizeH="0" baseline="0" dirty="0" smtClean="0">
              <a:ln/>
              <a:solidFill>
                <a:schemeClr val="bg1"/>
              </a:solidFill>
              <a:effectLst/>
              <a:latin typeface="Arial Black" panose="020B0A04020102020204" pitchFamily="34" charset="0"/>
            </a:rPr>
            <a:t>сторія</a:t>
          </a:r>
        </a:p>
      </dgm:t>
    </dgm:pt>
    <dgm:pt modelId="{6E02FEFA-A1DF-424A-AD55-47FA6023E941}" type="sibTrans" cxnId="{5865C1D9-7170-4099-BA71-64170DB2C185}">
      <dgm:prSet/>
      <dgm:spPr/>
      <dgm:t>
        <a:bodyPr/>
        <a:lstStyle/>
        <a:p>
          <a:endParaRPr lang="ru-RU"/>
        </a:p>
      </dgm:t>
    </dgm:pt>
    <dgm:pt modelId="{E303D47B-10B9-412A-8B17-96D8BF119306}" type="parTrans" cxnId="{5865C1D9-7170-4099-BA71-64170DB2C185}">
      <dgm:prSet/>
      <dgm:spPr/>
      <dgm:t>
        <a:bodyPr/>
        <a:lstStyle/>
        <a:p>
          <a:endParaRPr lang="ru-RU"/>
        </a:p>
      </dgm:t>
    </dgm:pt>
    <dgm:pt modelId="{99B4E29C-8213-4169-91BE-90B6D6487A5F}" type="pres">
      <dgm:prSet presAssocID="{5C61CB8F-4D70-4095-BE3D-C847D23DBB0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CF2F4ADB-B092-4AF4-A35F-464E9A694F8F}" type="pres">
      <dgm:prSet presAssocID="{C48B3D08-3914-4FBA-871C-FE31B57CA700}" presName="root1" presStyleCnt="0"/>
      <dgm:spPr/>
    </dgm:pt>
    <dgm:pt modelId="{01FE3A7B-888A-46FE-993C-3864525D02B2}" type="pres">
      <dgm:prSet presAssocID="{C48B3D08-3914-4FBA-871C-FE31B57CA700}" presName="LevelOneTextNode" presStyleLbl="node0" presStyleIdx="0" presStyleCnt="1" custScaleY="174646" custLinFactNeighborX="6470" custLinFactNeighborY="1245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78E951-F12C-482C-A414-DC1D616E86F4}" type="pres">
      <dgm:prSet presAssocID="{C48B3D08-3914-4FBA-871C-FE31B57CA700}" presName="level2hierChild" presStyleCnt="0"/>
      <dgm:spPr/>
    </dgm:pt>
    <dgm:pt modelId="{8A1080EB-FA37-424B-B170-7ACBF9529437}" type="pres">
      <dgm:prSet presAssocID="{E303D47B-10B9-412A-8B17-96D8BF119306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717F8DFB-BE4B-4419-933E-6A52982D3C4D}" type="pres">
      <dgm:prSet presAssocID="{E303D47B-10B9-412A-8B17-96D8BF119306}" presName="connTx" presStyleLbl="parChTrans1D2" presStyleIdx="0" presStyleCnt="3"/>
      <dgm:spPr/>
      <dgm:t>
        <a:bodyPr/>
        <a:lstStyle/>
        <a:p>
          <a:endParaRPr lang="ru-RU"/>
        </a:p>
      </dgm:t>
    </dgm:pt>
    <dgm:pt modelId="{12ED88F3-A947-46E7-932D-56D2EE685379}" type="pres">
      <dgm:prSet presAssocID="{13188905-E5FD-4593-8501-9B04296856ED}" presName="root2" presStyleCnt="0"/>
      <dgm:spPr/>
    </dgm:pt>
    <dgm:pt modelId="{0F90225C-99D3-4D5C-9699-B53C724E9786}" type="pres">
      <dgm:prSet presAssocID="{13188905-E5FD-4593-8501-9B04296856ED}" presName="LevelTwoTextNode" presStyleLbl="node2" presStyleIdx="0" presStyleCnt="3" custScaleX="125622" custLinFactNeighborX="-1431" custLinFactNeighborY="-32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A030C3-EAD2-4769-BB28-44F403930BFA}" type="pres">
      <dgm:prSet presAssocID="{13188905-E5FD-4593-8501-9B04296856ED}" presName="level3hierChild" presStyleCnt="0"/>
      <dgm:spPr/>
    </dgm:pt>
    <dgm:pt modelId="{65F549A8-44B3-4B84-BF44-9AA157CD2B27}" type="pres">
      <dgm:prSet presAssocID="{23BA6D7D-161F-4FC3-9F55-753416FB9982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8B320B04-9AC4-4C9C-A14F-A27F27521F07}" type="pres">
      <dgm:prSet presAssocID="{23BA6D7D-161F-4FC3-9F55-753416FB9982}" presName="connTx" presStyleLbl="parChTrans1D2" presStyleIdx="1" presStyleCnt="3"/>
      <dgm:spPr/>
      <dgm:t>
        <a:bodyPr/>
        <a:lstStyle/>
        <a:p>
          <a:endParaRPr lang="ru-RU"/>
        </a:p>
      </dgm:t>
    </dgm:pt>
    <dgm:pt modelId="{E2062AD2-7272-4394-B0D3-BDAB0BA181D1}" type="pres">
      <dgm:prSet presAssocID="{5E7F9192-DD0F-486E-B35D-88FBCF5C93C1}" presName="root2" presStyleCnt="0"/>
      <dgm:spPr/>
    </dgm:pt>
    <dgm:pt modelId="{82B073AC-3D8C-4096-9CF7-837E1C962542}" type="pres">
      <dgm:prSet presAssocID="{5E7F9192-DD0F-486E-B35D-88FBCF5C93C1}" presName="LevelTwoTextNode" presStyleLbl="node2" presStyleIdx="1" presStyleCnt="3" custScaleX="11811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F2FAB7-E3E4-49C6-9DA7-7F4CC825B113}" type="pres">
      <dgm:prSet presAssocID="{5E7F9192-DD0F-486E-B35D-88FBCF5C93C1}" presName="level3hierChild" presStyleCnt="0"/>
      <dgm:spPr/>
    </dgm:pt>
    <dgm:pt modelId="{8F2A6625-63F8-4646-A643-5859BB041AF8}" type="pres">
      <dgm:prSet presAssocID="{21D47567-F2DB-478E-807A-80FF786FA02E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CE099CDF-661F-4199-A3E0-C6D60AC51CA5}" type="pres">
      <dgm:prSet presAssocID="{21D47567-F2DB-478E-807A-80FF786FA02E}" presName="connTx" presStyleLbl="parChTrans1D2" presStyleIdx="2" presStyleCnt="3"/>
      <dgm:spPr/>
      <dgm:t>
        <a:bodyPr/>
        <a:lstStyle/>
        <a:p>
          <a:endParaRPr lang="ru-RU"/>
        </a:p>
      </dgm:t>
    </dgm:pt>
    <dgm:pt modelId="{6A44799C-99B3-4389-9988-FAAE7BCD44B0}" type="pres">
      <dgm:prSet presAssocID="{D6128785-2544-471D-9878-7F8E30C1A80C}" presName="root2" presStyleCnt="0"/>
      <dgm:spPr/>
    </dgm:pt>
    <dgm:pt modelId="{A4420F42-C951-45BB-A7C9-25FCDA1EC28C}" type="pres">
      <dgm:prSet presAssocID="{D6128785-2544-471D-9878-7F8E30C1A80C}" presName="LevelTwoTextNode" presStyleLbl="node2" presStyleIdx="2" presStyleCnt="3" custScaleX="11996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7F79F59-A3E3-4567-903E-1671B8C3BE8F}" type="pres">
      <dgm:prSet presAssocID="{D6128785-2544-471D-9878-7F8E30C1A80C}" presName="level3hierChild" presStyleCnt="0"/>
      <dgm:spPr/>
    </dgm:pt>
  </dgm:ptLst>
  <dgm:cxnLst>
    <dgm:cxn modelId="{35878F82-CEDA-40EF-9954-F90DF70F33DF}" srcId="{C48B3D08-3914-4FBA-871C-FE31B57CA700}" destId="{5E7F9192-DD0F-486E-B35D-88FBCF5C93C1}" srcOrd="1" destOrd="0" parTransId="{23BA6D7D-161F-4FC3-9F55-753416FB9982}" sibTransId="{699BFE58-A695-473F-902B-F6AB030E1D96}"/>
    <dgm:cxn modelId="{5865C1D9-7170-4099-BA71-64170DB2C185}" srcId="{C48B3D08-3914-4FBA-871C-FE31B57CA700}" destId="{13188905-E5FD-4593-8501-9B04296856ED}" srcOrd="0" destOrd="0" parTransId="{E303D47B-10B9-412A-8B17-96D8BF119306}" sibTransId="{6E02FEFA-A1DF-424A-AD55-47FA6023E941}"/>
    <dgm:cxn modelId="{E089A29A-C6EE-464B-861D-EEB2E1411F2A}" type="presOf" srcId="{D6128785-2544-471D-9878-7F8E30C1A80C}" destId="{A4420F42-C951-45BB-A7C9-25FCDA1EC28C}" srcOrd="0" destOrd="0" presId="urn:microsoft.com/office/officeart/2005/8/layout/hierarchy2"/>
    <dgm:cxn modelId="{D909BDEF-80CB-4BE6-A48D-8B20187F6AAA}" type="presOf" srcId="{21D47567-F2DB-478E-807A-80FF786FA02E}" destId="{8F2A6625-63F8-4646-A643-5859BB041AF8}" srcOrd="0" destOrd="0" presId="urn:microsoft.com/office/officeart/2005/8/layout/hierarchy2"/>
    <dgm:cxn modelId="{C7A35558-69C1-459F-972B-310CE49986E7}" type="presOf" srcId="{21D47567-F2DB-478E-807A-80FF786FA02E}" destId="{CE099CDF-661F-4199-A3E0-C6D60AC51CA5}" srcOrd="1" destOrd="0" presId="urn:microsoft.com/office/officeart/2005/8/layout/hierarchy2"/>
    <dgm:cxn modelId="{3F173941-89DE-4EBB-BBBF-BBD2E143D86F}" type="presOf" srcId="{23BA6D7D-161F-4FC3-9F55-753416FB9982}" destId="{65F549A8-44B3-4B84-BF44-9AA157CD2B27}" srcOrd="0" destOrd="0" presId="urn:microsoft.com/office/officeart/2005/8/layout/hierarchy2"/>
    <dgm:cxn modelId="{D3DFD0C1-7381-4ADD-ABB2-D2D2D51DB284}" srcId="{C48B3D08-3914-4FBA-871C-FE31B57CA700}" destId="{D6128785-2544-471D-9878-7F8E30C1A80C}" srcOrd="2" destOrd="0" parTransId="{21D47567-F2DB-478E-807A-80FF786FA02E}" sibTransId="{D9E52C8E-9CBB-41AD-8541-9A5D446D9B6F}"/>
    <dgm:cxn modelId="{7ED71980-9E3B-4D14-917E-4EAFA8410BDE}" type="presOf" srcId="{5C61CB8F-4D70-4095-BE3D-C847D23DBB06}" destId="{99B4E29C-8213-4169-91BE-90B6D6487A5F}" srcOrd="0" destOrd="0" presId="urn:microsoft.com/office/officeart/2005/8/layout/hierarchy2"/>
    <dgm:cxn modelId="{1649B257-E3AA-4FF9-B285-0911F8650874}" type="presOf" srcId="{E303D47B-10B9-412A-8B17-96D8BF119306}" destId="{8A1080EB-FA37-424B-B170-7ACBF9529437}" srcOrd="0" destOrd="0" presId="urn:microsoft.com/office/officeart/2005/8/layout/hierarchy2"/>
    <dgm:cxn modelId="{B7C9E411-0655-4498-9BCB-F8B3FEBE1B9A}" type="presOf" srcId="{E303D47B-10B9-412A-8B17-96D8BF119306}" destId="{717F8DFB-BE4B-4419-933E-6A52982D3C4D}" srcOrd="1" destOrd="0" presId="urn:microsoft.com/office/officeart/2005/8/layout/hierarchy2"/>
    <dgm:cxn modelId="{1F0F39CA-F714-49BE-A523-A54AE2029017}" srcId="{5C61CB8F-4D70-4095-BE3D-C847D23DBB06}" destId="{C48B3D08-3914-4FBA-871C-FE31B57CA700}" srcOrd="0" destOrd="0" parTransId="{5D792EEE-AAE5-4F70-9338-3ED541C9D86F}" sibTransId="{101A7D1B-B796-4164-B197-12B08DCCC049}"/>
    <dgm:cxn modelId="{520A5B68-6F96-408E-9A68-5D3D12021BB5}" type="presOf" srcId="{C48B3D08-3914-4FBA-871C-FE31B57CA700}" destId="{01FE3A7B-888A-46FE-993C-3864525D02B2}" srcOrd="0" destOrd="0" presId="urn:microsoft.com/office/officeart/2005/8/layout/hierarchy2"/>
    <dgm:cxn modelId="{9F9495CA-1DE1-411C-BF51-F9A2773D8B72}" type="presOf" srcId="{23BA6D7D-161F-4FC3-9F55-753416FB9982}" destId="{8B320B04-9AC4-4C9C-A14F-A27F27521F07}" srcOrd="1" destOrd="0" presId="urn:microsoft.com/office/officeart/2005/8/layout/hierarchy2"/>
    <dgm:cxn modelId="{998A78B3-E806-4A9A-BC00-6A903B434B8F}" type="presOf" srcId="{13188905-E5FD-4593-8501-9B04296856ED}" destId="{0F90225C-99D3-4D5C-9699-B53C724E9786}" srcOrd="0" destOrd="0" presId="urn:microsoft.com/office/officeart/2005/8/layout/hierarchy2"/>
    <dgm:cxn modelId="{D47D17FC-B84C-43F0-8E11-114C1DB97D96}" type="presOf" srcId="{5E7F9192-DD0F-486E-B35D-88FBCF5C93C1}" destId="{82B073AC-3D8C-4096-9CF7-837E1C962542}" srcOrd="0" destOrd="0" presId="urn:microsoft.com/office/officeart/2005/8/layout/hierarchy2"/>
    <dgm:cxn modelId="{755CABA2-4B1C-4DD0-AE1B-DD9F66BCF4E5}" type="presParOf" srcId="{99B4E29C-8213-4169-91BE-90B6D6487A5F}" destId="{CF2F4ADB-B092-4AF4-A35F-464E9A694F8F}" srcOrd="0" destOrd="0" presId="urn:microsoft.com/office/officeart/2005/8/layout/hierarchy2"/>
    <dgm:cxn modelId="{E2B81F4F-0170-4EF8-A2EF-57115B24BFCB}" type="presParOf" srcId="{CF2F4ADB-B092-4AF4-A35F-464E9A694F8F}" destId="{01FE3A7B-888A-46FE-993C-3864525D02B2}" srcOrd="0" destOrd="0" presId="urn:microsoft.com/office/officeart/2005/8/layout/hierarchy2"/>
    <dgm:cxn modelId="{761A94B7-BA80-43F6-B790-40DA8C8E107E}" type="presParOf" srcId="{CF2F4ADB-B092-4AF4-A35F-464E9A694F8F}" destId="{1478E951-F12C-482C-A414-DC1D616E86F4}" srcOrd="1" destOrd="0" presId="urn:microsoft.com/office/officeart/2005/8/layout/hierarchy2"/>
    <dgm:cxn modelId="{7661053A-AC16-4312-81C7-B35B3F60C5A2}" type="presParOf" srcId="{1478E951-F12C-482C-A414-DC1D616E86F4}" destId="{8A1080EB-FA37-424B-B170-7ACBF9529437}" srcOrd="0" destOrd="0" presId="urn:microsoft.com/office/officeart/2005/8/layout/hierarchy2"/>
    <dgm:cxn modelId="{1FEA4ABA-4CE3-4C8C-B7C2-C421D4C8661E}" type="presParOf" srcId="{8A1080EB-FA37-424B-B170-7ACBF9529437}" destId="{717F8DFB-BE4B-4419-933E-6A52982D3C4D}" srcOrd="0" destOrd="0" presId="urn:microsoft.com/office/officeart/2005/8/layout/hierarchy2"/>
    <dgm:cxn modelId="{B5057726-9D3B-462D-AC4D-5D05530DFDB5}" type="presParOf" srcId="{1478E951-F12C-482C-A414-DC1D616E86F4}" destId="{12ED88F3-A947-46E7-932D-56D2EE685379}" srcOrd="1" destOrd="0" presId="urn:microsoft.com/office/officeart/2005/8/layout/hierarchy2"/>
    <dgm:cxn modelId="{B61AAE4E-39B7-4EFD-87C6-7EAB03447E07}" type="presParOf" srcId="{12ED88F3-A947-46E7-932D-56D2EE685379}" destId="{0F90225C-99D3-4D5C-9699-B53C724E9786}" srcOrd="0" destOrd="0" presId="urn:microsoft.com/office/officeart/2005/8/layout/hierarchy2"/>
    <dgm:cxn modelId="{EC414E98-595E-449D-948F-E27EE359B5F3}" type="presParOf" srcId="{12ED88F3-A947-46E7-932D-56D2EE685379}" destId="{75A030C3-EAD2-4769-BB28-44F403930BFA}" srcOrd="1" destOrd="0" presId="urn:microsoft.com/office/officeart/2005/8/layout/hierarchy2"/>
    <dgm:cxn modelId="{25D15E90-A3A7-4B2C-8389-993EB0891219}" type="presParOf" srcId="{1478E951-F12C-482C-A414-DC1D616E86F4}" destId="{65F549A8-44B3-4B84-BF44-9AA157CD2B27}" srcOrd="2" destOrd="0" presId="urn:microsoft.com/office/officeart/2005/8/layout/hierarchy2"/>
    <dgm:cxn modelId="{54DF1C45-9A6A-4A90-AEC7-E5FBDD10BB7C}" type="presParOf" srcId="{65F549A8-44B3-4B84-BF44-9AA157CD2B27}" destId="{8B320B04-9AC4-4C9C-A14F-A27F27521F07}" srcOrd="0" destOrd="0" presId="urn:microsoft.com/office/officeart/2005/8/layout/hierarchy2"/>
    <dgm:cxn modelId="{4E30CB92-CF67-412C-818B-38E62A4077BD}" type="presParOf" srcId="{1478E951-F12C-482C-A414-DC1D616E86F4}" destId="{E2062AD2-7272-4394-B0D3-BDAB0BA181D1}" srcOrd="3" destOrd="0" presId="urn:microsoft.com/office/officeart/2005/8/layout/hierarchy2"/>
    <dgm:cxn modelId="{41C34F1C-C595-479A-8C31-4168B7872BD5}" type="presParOf" srcId="{E2062AD2-7272-4394-B0D3-BDAB0BA181D1}" destId="{82B073AC-3D8C-4096-9CF7-837E1C962542}" srcOrd="0" destOrd="0" presId="urn:microsoft.com/office/officeart/2005/8/layout/hierarchy2"/>
    <dgm:cxn modelId="{E2DC3349-6B13-4E01-A002-DA4D99FFED12}" type="presParOf" srcId="{E2062AD2-7272-4394-B0D3-BDAB0BA181D1}" destId="{5EF2FAB7-E3E4-49C6-9DA7-7F4CC825B113}" srcOrd="1" destOrd="0" presId="urn:microsoft.com/office/officeart/2005/8/layout/hierarchy2"/>
    <dgm:cxn modelId="{E7C51DFE-B2A1-4941-ADC6-5FF3D69454FF}" type="presParOf" srcId="{1478E951-F12C-482C-A414-DC1D616E86F4}" destId="{8F2A6625-63F8-4646-A643-5859BB041AF8}" srcOrd="4" destOrd="0" presId="urn:microsoft.com/office/officeart/2005/8/layout/hierarchy2"/>
    <dgm:cxn modelId="{21805B41-55F1-4D2F-B231-1F933365AAD5}" type="presParOf" srcId="{8F2A6625-63F8-4646-A643-5859BB041AF8}" destId="{CE099CDF-661F-4199-A3E0-C6D60AC51CA5}" srcOrd="0" destOrd="0" presId="urn:microsoft.com/office/officeart/2005/8/layout/hierarchy2"/>
    <dgm:cxn modelId="{AA6A4FBE-E739-4B62-8E62-CCEDC31D821D}" type="presParOf" srcId="{1478E951-F12C-482C-A414-DC1D616E86F4}" destId="{6A44799C-99B3-4389-9988-FAAE7BCD44B0}" srcOrd="5" destOrd="0" presId="urn:microsoft.com/office/officeart/2005/8/layout/hierarchy2"/>
    <dgm:cxn modelId="{9075283E-633A-4AC0-BCC5-4CC5C74BA78C}" type="presParOf" srcId="{6A44799C-99B3-4389-9988-FAAE7BCD44B0}" destId="{A4420F42-C951-45BB-A7C9-25FCDA1EC28C}" srcOrd="0" destOrd="0" presId="urn:microsoft.com/office/officeart/2005/8/layout/hierarchy2"/>
    <dgm:cxn modelId="{C0BC34D8-3B23-4F92-A987-0EEE1BB58C4E}" type="presParOf" srcId="{6A44799C-99B3-4389-9988-FAAE7BCD44B0}" destId="{87F79F59-A3E3-4567-903E-1671B8C3BE8F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97C300B-C154-4CE3-A4F0-E01C1673E0D5}" type="doc">
      <dgm:prSet loTypeId="urn:microsoft.com/office/officeart/2005/8/layout/vList3#3" loCatId="list" qsTypeId="urn:microsoft.com/office/officeart/2005/8/quickstyle/simple1" qsCatId="simple" csTypeId="urn:microsoft.com/office/officeart/2005/8/colors/accent1_2" csCatId="accent1" phldr="1"/>
      <dgm:spPr/>
    </dgm:pt>
    <dgm:pt modelId="{889424B9-9207-4974-AD75-7862B8F531C2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uk-UA" sz="3600" b="1" i="0" dirty="0" smtClean="0">
              <a:solidFill>
                <a:srgbClr val="3333CC"/>
              </a:solidFill>
              <a:latin typeface="Arial Black" pitchFamily="34" charset="0"/>
            </a:rPr>
            <a:t>Пфальцграф</a:t>
          </a:r>
        </a:p>
        <a:p>
          <a:pPr>
            <a:spcAft>
              <a:spcPct val="35000"/>
            </a:spcAft>
          </a:pPr>
          <a:r>
            <a:rPr lang="uk-UA" sz="3600" b="1" dirty="0" smtClean="0">
              <a:solidFill>
                <a:schemeClr val="tx2"/>
              </a:solidFill>
              <a:latin typeface="Arial Black" pitchFamily="34" charset="0"/>
            </a:rPr>
            <a:t>очолював королівський суд</a:t>
          </a:r>
          <a:endParaRPr lang="ru-RU" sz="3600" b="1" dirty="0">
            <a:solidFill>
              <a:schemeClr val="tx2"/>
            </a:solidFill>
            <a:latin typeface="Arial Black" pitchFamily="34" charset="0"/>
          </a:endParaRPr>
        </a:p>
      </dgm:t>
    </dgm:pt>
    <dgm:pt modelId="{DDD2B302-2112-4CCA-9134-5BD1DFA1E440}" type="parTrans" cxnId="{A7BF1254-A315-4D40-B2C9-851EDB507C32}">
      <dgm:prSet/>
      <dgm:spPr/>
      <dgm:t>
        <a:bodyPr/>
        <a:lstStyle/>
        <a:p>
          <a:endParaRPr lang="ru-RU"/>
        </a:p>
      </dgm:t>
    </dgm:pt>
    <dgm:pt modelId="{5A9393E2-B184-47E2-A0AC-EBE9BEC66FBE}" type="sibTrans" cxnId="{A7BF1254-A315-4D40-B2C9-851EDB507C32}">
      <dgm:prSet/>
      <dgm:spPr/>
      <dgm:t>
        <a:bodyPr/>
        <a:lstStyle/>
        <a:p>
          <a:endParaRPr lang="ru-RU"/>
        </a:p>
      </dgm:t>
    </dgm:pt>
    <dgm:pt modelId="{0B1024BE-B31B-48C4-9CEC-E77041735637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uk-UA" sz="3600" b="1" dirty="0" smtClean="0">
              <a:solidFill>
                <a:srgbClr val="3333CC"/>
              </a:solidFill>
              <a:latin typeface="Arial Black" pitchFamily="34" charset="0"/>
            </a:rPr>
            <a:t>Рефендарій</a:t>
          </a:r>
        </a:p>
        <a:p>
          <a:pPr>
            <a:spcAft>
              <a:spcPts val="0"/>
            </a:spcAft>
          </a:pPr>
          <a:r>
            <a:rPr lang="uk-UA" sz="3600" b="1" dirty="0" smtClean="0">
              <a:solidFill>
                <a:schemeClr val="tx2"/>
              </a:solidFill>
              <a:latin typeface="Arial Black" pitchFamily="34" charset="0"/>
            </a:rPr>
            <a:t>керував канцелярією</a:t>
          </a:r>
          <a:endParaRPr lang="ru-RU" sz="3600" b="1" dirty="0">
            <a:solidFill>
              <a:schemeClr val="tx2"/>
            </a:solidFill>
            <a:latin typeface="Arial Black" pitchFamily="34" charset="0"/>
          </a:endParaRPr>
        </a:p>
      </dgm:t>
    </dgm:pt>
    <dgm:pt modelId="{69496E02-E76B-4BD1-A9B2-DC10A1927AA6}" type="parTrans" cxnId="{C7C5A3EC-7757-4744-B3CF-CB33ABEF694B}">
      <dgm:prSet/>
      <dgm:spPr/>
      <dgm:t>
        <a:bodyPr/>
        <a:lstStyle/>
        <a:p>
          <a:endParaRPr lang="ru-RU"/>
        </a:p>
      </dgm:t>
    </dgm:pt>
    <dgm:pt modelId="{8C34498A-500E-4083-AF46-31B92F3E9570}" type="sibTrans" cxnId="{C7C5A3EC-7757-4744-B3CF-CB33ABEF694B}">
      <dgm:prSet/>
      <dgm:spPr/>
      <dgm:t>
        <a:bodyPr/>
        <a:lstStyle/>
        <a:p>
          <a:endParaRPr lang="ru-RU"/>
        </a:p>
      </dgm:t>
    </dgm:pt>
    <dgm:pt modelId="{9BA8A89B-5C93-4035-9553-A9832E8BCFF8}">
      <dgm:prSet custT="1"/>
      <dgm:spPr/>
      <dgm:t>
        <a:bodyPr/>
        <a:lstStyle/>
        <a:p>
          <a:pPr algn="ctr">
            <a:spcAft>
              <a:spcPts val="0"/>
            </a:spcAft>
          </a:pPr>
          <a:r>
            <a:rPr lang="uk-UA" sz="3600" b="1" i="0" dirty="0" smtClean="0">
              <a:solidFill>
                <a:srgbClr val="3333CC"/>
              </a:solidFill>
              <a:latin typeface="Arial Black" pitchFamily="34" charset="0"/>
            </a:rPr>
            <a:t>Майордом</a:t>
          </a:r>
        </a:p>
        <a:p>
          <a:pPr algn="ctr">
            <a:spcAft>
              <a:spcPts val="0"/>
            </a:spcAft>
          </a:pPr>
          <a:r>
            <a:rPr lang="uk-UA" sz="3600" b="1" i="0" dirty="0" smtClean="0">
              <a:solidFill>
                <a:schemeClr val="tx2"/>
              </a:solidFill>
              <a:latin typeface="Arial Black" pitchFamily="34" charset="0"/>
            </a:rPr>
            <a:t>перший сановник</a:t>
          </a:r>
          <a:endParaRPr lang="ru-RU" sz="2800" b="1" i="0" dirty="0">
            <a:solidFill>
              <a:schemeClr val="tx2"/>
            </a:solidFill>
            <a:latin typeface="Arial Black" pitchFamily="34" charset="0"/>
          </a:endParaRPr>
        </a:p>
      </dgm:t>
    </dgm:pt>
    <dgm:pt modelId="{B6BE92E2-F80C-44C3-A0CD-1557BDDC1054}" type="parTrans" cxnId="{6BDF15D9-028D-4D00-BAB9-8F189AE45F80}">
      <dgm:prSet/>
      <dgm:spPr/>
      <dgm:t>
        <a:bodyPr/>
        <a:lstStyle/>
        <a:p>
          <a:endParaRPr lang="ru-RU"/>
        </a:p>
      </dgm:t>
    </dgm:pt>
    <dgm:pt modelId="{B61AB36D-3100-4CFF-B98D-8DD3A51140CB}" type="sibTrans" cxnId="{6BDF15D9-028D-4D00-BAB9-8F189AE45F80}">
      <dgm:prSet/>
      <dgm:spPr/>
      <dgm:t>
        <a:bodyPr/>
        <a:lstStyle/>
        <a:p>
          <a:endParaRPr lang="ru-RU"/>
        </a:p>
      </dgm:t>
    </dgm:pt>
    <dgm:pt modelId="{A93F0EF8-4E20-45FB-87EE-2CCBEB2FE5D4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ru-RU" sz="3600" b="1" dirty="0" smtClean="0">
              <a:solidFill>
                <a:srgbClr val="3333CC"/>
              </a:solidFill>
              <a:latin typeface="Arial Black" pitchFamily="34" charset="0"/>
            </a:rPr>
            <a:t>Маршал</a:t>
          </a:r>
        </a:p>
        <a:p>
          <a:pPr>
            <a:spcAft>
              <a:spcPts val="0"/>
            </a:spcAft>
          </a:pPr>
          <a:r>
            <a:rPr lang="uk-UA" sz="3200" b="1" dirty="0" smtClean="0">
              <a:solidFill>
                <a:schemeClr val="tx2"/>
              </a:solidFill>
              <a:latin typeface="Arial Black" pitchFamily="34" charset="0"/>
            </a:rPr>
            <a:t>керівник королівської кінноти </a:t>
          </a:r>
          <a:endParaRPr lang="ru-RU" sz="3200" b="1" dirty="0">
            <a:solidFill>
              <a:schemeClr val="tx2"/>
            </a:solidFill>
            <a:latin typeface="Arial Black" pitchFamily="34" charset="0"/>
          </a:endParaRPr>
        </a:p>
      </dgm:t>
    </dgm:pt>
    <dgm:pt modelId="{A631B6B8-1F5C-43F4-80A4-92A93827A49D}" type="parTrans" cxnId="{2C867818-67C2-4379-A8A3-66BE5CEAFBE4}">
      <dgm:prSet/>
      <dgm:spPr/>
      <dgm:t>
        <a:bodyPr/>
        <a:lstStyle/>
        <a:p>
          <a:endParaRPr lang="ru-RU"/>
        </a:p>
      </dgm:t>
    </dgm:pt>
    <dgm:pt modelId="{F8FACDA1-BF2D-4A85-8550-F6E10E8A4A72}" type="sibTrans" cxnId="{2C867818-67C2-4379-A8A3-66BE5CEAFBE4}">
      <dgm:prSet/>
      <dgm:spPr/>
      <dgm:t>
        <a:bodyPr/>
        <a:lstStyle/>
        <a:p>
          <a:endParaRPr lang="ru-RU"/>
        </a:p>
      </dgm:t>
    </dgm:pt>
    <dgm:pt modelId="{5D160C5C-A880-477C-AE48-446F19AD951A}" type="pres">
      <dgm:prSet presAssocID="{897C300B-C154-4CE3-A4F0-E01C1673E0D5}" presName="linearFlow" presStyleCnt="0">
        <dgm:presLayoutVars>
          <dgm:dir/>
          <dgm:resizeHandles val="exact"/>
        </dgm:presLayoutVars>
      </dgm:prSet>
      <dgm:spPr/>
    </dgm:pt>
    <dgm:pt modelId="{CC0FD53E-E458-4EE4-B83E-A975798AE088}" type="pres">
      <dgm:prSet presAssocID="{9BA8A89B-5C93-4035-9553-A9832E8BCFF8}" presName="composite" presStyleCnt="0"/>
      <dgm:spPr/>
    </dgm:pt>
    <dgm:pt modelId="{43FE56B4-E4A5-49B5-9271-99C5D0A08376}" type="pres">
      <dgm:prSet presAssocID="{9BA8A89B-5C93-4035-9553-A9832E8BCFF8}" presName="imgShp" presStyleLbl="fgImgPlace1" presStyleIdx="0" presStyleCnt="4" custLinFactX="-21237" custLinFactNeighborX="-100000" custLinFactNeighborY="3008"/>
      <dgm:spPr/>
    </dgm:pt>
    <dgm:pt modelId="{35FD0751-AA9F-4545-AF93-6B052DBFFB2B}" type="pres">
      <dgm:prSet presAssocID="{9BA8A89B-5C93-4035-9553-A9832E8BCFF8}" presName="txShp" presStyleLbl="node1" presStyleIdx="0" presStyleCnt="4" custScaleX="150376" custScaleY="158419" custLinFactNeighborX="14436" custLinFactNeighborY="-1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ECE5A4-3AE8-48E8-9630-8ED947405166}" type="pres">
      <dgm:prSet presAssocID="{B61AB36D-3100-4CFF-B98D-8DD3A51140CB}" presName="spacing" presStyleCnt="0"/>
      <dgm:spPr/>
    </dgm:pt>
    <dgm:pt modelId="{A087A857-0E9B-4535-B1C6-1B311C817F02}" type="pres">
      <dgm:prSet presAssocID="{A93F0EF8-4E20-45FB-87EE-2CCBEB2FE5D4}" presName="composite" presStyleCnt="0"/>
      <dgm:spPr/>
    </dgm:pt>
    <dgm:pt modelId="{4F71B357-2088-4126-BA2A-7114FB8EDAE0}" type="pres">
      <dgm:prSet presAssocID="{A93F0EF8-4E20-45FB-87EE-2CCBEB2FE5D4}" presName="imgShp" presStyleLbl="fgImgPlace1" presStyleIdx="1" presStyleCnt="4" custLinFactX="-21237" custLinFactNeighborX="-100000" custLinFactNeighborY="-17402"/>
      <dgm:spPr/>
    </dgm:pt>
    <dgm:pt modelId="{D88D619F-7D92-48B6-A09D-E56DD6252EAE}" type="pres">
      <dgm:prSet presAssocID="{A93F0EF8-4E20-45FB-87EE-2CCBEB2FE5D4}" presName="txShp" presStyleLbl="node1" presStyleIdx="1" presStyleCnt="4" custScaleX="150376" custLinFactNeighborX="0" custLinFactNeighborY="-90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234707-A82F-434F-9860-501C1514717A}" type="pres">
      <dgm:prSet presAssocID="{F8FACDA1-BF2D-4A85-8550-F6E10E8A4A72}" presName="spacing" presStyleCnt="0"/>
      <dgm:spPr/>
    </dgm:pt>
    <dgm:pt modelId="{E0449497-288A-4D69-B3B2-D957B9FA5032}" type="pres">
      <dgm:prSet presAssocID="{889424B9-9207-4974-AD75-7862B8F531C2}" presName="composite" presStyleCnt="0"/>
      <dgm:spPr/>
    </dgm:pt>
    <dgm:pt modelId="{389C4148-F2E9-4003-A566-CB84455F8EF1}" type="pres">
      <dgm:prSet presAssocID="{889424B9-9207-4974-AD75-7862B8F531C2}" presName="imgShp" presStyleLbl="fgImgPlace1" presStyleIdx="2" presStyleCnt="4" custLinFactX="-21237" custLinFactNeighborX="-100000" custLinFactNeighborY="-24575"/>
      <dgm:spPr/>
    </dgm:pt>
    <dgm:pt modelId="{31027AFD-D851-4D73-9C41-E7D5BACFCB25}" type="pres">
      <dgm:prSet presAssocID="{889424B9-9207-4974-AD75-7862B8F531C2}" presName="txShp" presStyleLbl="node1" presStyleIdx="2" presStyleCnt="4" custScaleX="150376" custLinFactNeighborX="0" custLinFactNeighborY="-265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986EEA-B49D-4E82-9B39-B1F1ED699E98}" type="pres">
      <dgm:prSet presAssocID="{5A9393E2-B184-47E2-A0AC-EBE9BEC66FBE}" presName="spacing" presStyleCnt="0"/>
      <dgm:spPr/>
    </dgm:pt>
    <dgm:pt modelId="{87C7D63E-E9D2-416B-B628-55DEFA019990}" type="pres">
      <dgm:prSet presAssocID="{0B1024BE-B31B-48C4-9CEC-E77041735637}" presName="composite" presStyleCnt="0"/>
      <dgm:spPr/>
    </dgm:pt>
    <dgm:pt modelId="{64F59B34-F9E6-4CDB-B90E-CD9D0EC56E5E}" type="pres">
      <dgm:prSet presAssocID="{0B1024BE-B31B-48C4-9CEC-E77041735637}" presName="imgShp" presStyleLbl="fgImgPlace1" presStyleIdx="3" presStyleCnt="4" custLinFactNeighborX="-59968" custLinFactNeighborY="-22721"/>
      <dgm:spPr/>
    </dgm:pt>
    <dgm:pt modelId="{371D4C00-A317-4D47-AD8B-76E338483D17}" type="pres">
      <dgm:prSet presAssocID="{0B1024BE-B31B-48C4-9CEC-E77041735637}" presName="txShp" presStyleLbl="node1" presStyleIdx="3" presStyleCnt="4" custScaleX="150376" custLinFactNeighborX="-3608" custLinFactNeighborY="-249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7C5A3EC-7757-4744-B3CF-CB33ABEF694B}" srcId="{897C300B-C154-4CE3-A4F0-E01C1673E0D5}" destId="{0B1024BE-B31B-48C4-9CEC-E77041735637}" srcOrd="3" destOrd="0" parTransId="{69496E02-E76B-4BD1-A9B2-DC10A1927AA6}" sibTransId="{8C34498A-500E-4083-AF46-31B92F3E9570}"/>
    <dgm:cxn modelId="{2C867818-67C2-4379-A8A3-66BE5CEAFBE4}" srcId="{897C300B-C154-4CE3-A4F0-E01C1673E0D5}" destId="{A93F0EF8-4E20-45FB-87EE-2CCBEB2FE5D4}" srcOrd="1" destOrd="0" parTransId="{A631B6B8-1F5C-43F4-80A4-92A93827A49D}" sibTransId="{F8FACDA1-BF2D-4A85-8550-F6E10E8A4A72}"/>
    <dgm:cxn modelId="{43274510-A61B-467B-B84F-E713EF1F6ECB}" type="presOf" srcId="{0B1024BE-B31B-48C4-9CEC-E77041735637}" destId="{371D4C00-A317-4D47-AD8B-76E338483D17}" srcOrd="0" destOrd="0" presId="urn:microsoft.com/office/officeart/2005/8/layout/vList3#3"/>
    <dgm:cxn modelId="{91A588B9-887D-4AC8-A6A5-573DC6BDCCF1}" type="presOf" srcId="{889424B9-9207-4974-AD75-7862B8F531C2}" destId="{31027AFD-D851-4D73-9C41-E7D5BACFCB25}" srcOrd="0" destOrd="0" presId="urn:microsoft.com/office/officeart/2005/8/layout/vList3#3"/>
    <dgm:cxn modelId="{9DE874EE-F8AC-4049-BE18-B99EDC3AA5CA}" type="presOf" srcId="{9BA8A89B-5C93-4035-9553-A9832E8BCFF8}" destId="{35FD0751-AA9F-4545-AF93-6B052DBFFB2B}" srcOrd="0" destOrd="0" presId="urn:microsoft.com/office/officeart/2005/8/layout/vList3#3"/>
    <dgm:cxn modelId="{0E13920E-E790-430B-8849-7C6B2552EBDA}" type="presOf" srcId="{897C300B-C154-4CE3-A4F0-E01C1673E0D5}" destId="{5D160C5C-A880-477C-AE48-446F19AD951A}" srcOrd="0" destOrd="0" presId="urn:microsoft.com/office/officeart/2005/8/layout/vList3#3"/>
    <dgm:cxn modelId="{A7BF1254-A315-4D40-B2C9-851EDB507C32}" srcId="{897C300B-C154-4CE3-A4F0-E01C1673E0D5}" destId="{889424B9-9207-4974-AD75-7862B8F531C2}" srcOrd="2" destOrd="0" parTransId="{DDD2B302-2112-4CCA-9134-5BD1DFA1E440}" sibTransId="{5A9393E2-B184-47E2-A0AC-EBE9BEC66FBE}"/>
    <dgm:cxn modelId="{6BDF15D9-028D-4D00-BAB9-8F189AE45F80}" srcId="{897C300B-C154-4CE3-A4F0-E01C1673E0D5}" destId="{9BA8A89B-5C93-4035-9553-A9832E8BCFF8}" srcOrd="0" destOrd="0" parTransId="{B6BE92E2-F80C-44C3-A0CD-1557BDDC1054}" sibTransId="{B61AB36D-3100-4CFF-B98D-8DD3A51140CB}"/>
    <dgm:cxn modelId="{1523C928-DB95-4BF5-88DD-9DBDCF6465C2}" type="presOf" srcId="{A93F0EF8-4E20-45FB-87EE-2CCBEB2FE5D4}" destId="{D88D619F-7D92-48B6-A09D-E56DD6252EAE}" srcOrd="0" destOrd="0" presId="urn:microsoft.com/office/officeart/2005/8/layout/vList3#3"/>
    <dgm:cxn modelId="{C728FC45-3965-4CFA-877E-55DC73EDA1FA}" type="presParOf" srcId="{5D160C5C-A880-477C-AE48-446F19AD951A}" destId="{CC0FD53E-E458-4EE4-B83E-A975798AE088}" srcOrd="0" destOrd="0" presId="urn:microsoft.com/office/officeart/2005/8/layout/vList3#3"/>
    <dgm:cxn modelId="{220FDFED-ECA8-4BAE-9A38-FFC6EE97F9C6}" type="presParOf" srcId="{CC0FD53E-E458-4EE4-B83E-A975798AE088}" destId="{43FE56B4-E4A5-49B5-9271-99C5D0A08376}" srcOrd="0" destOrd="0" presId="urn:microsoft.com/office/officeart/2005/8/layout/vList3#3"/>
    <dgm:cxn modelId="{B89F4F8E-2159-476F-B717-A157298966C1}" type="presParOf" srcId="{CC0FD53E-E458-4EE4-B83E-A975798AE088}" destId="{35FD0751-AA9F-4545-AF93-6B052DBFFB2B}" srcOrd="1" destOrd="0" presId="urn:microsoft.com/office/officeart/2005/8/layout/vList3#3"/>
    <dgm:cxn modelId="{955AE7A0-B858-4F91-8DAF-FE76894DFCD4}" type="presParOf" srcId="{5D160C5C-A880-477C-AE48-446F19AD951A}" destId="{3FECE5A4-3AE8-48E8-9630-8ED947405166}" srcOrd="1" destOrd="0" presId="urn:microsoft.com/office/officeart/2005/8/layout/vList3#3"/>
    <dgm:cxn modelId="{B22CA296-B6C9-4990-9076-554E84B56269}" type="presParOf" srcId="{5D160C5C-A880-477C-AE48-446F19AD951A}" destId="{A087A857-0E9B-4535-B1C6-1B311C817F02}" srcOrd="2" destOrd="0" presId="urn:microsoft.com/office/officeart/2005/8/layout/vList3#3"/>
    <dgm:cxn modelId="{7BD942AC-A09F-44FA-A112-DF1586E7BF42}" type="presParOf" srcId="{A087A857-0E9B-4535-B1C6-1B311C817F02}" destId="{4F71B357-2088-4126-BA2A-7114FB8EDAE0}" srcOrd="0" destOrd="0" presId="urn:microsoft.com/office/officeart/2005/8/layout/vList3#3"/>
    <dgm:cxn modelId="{B035E2C2-7DE3-49D0-8F84-56ADE157B6CF}" type="presParOf" srcId="{A087A857-0E9B-4535-B1C6-1B311C817F02}" destId="{D88D619F-7D92-48B6-A09D-E56DD6252EAE}" srcOrd="1" destOrd="0" presId="urn:microsoft.com/office/officeart/2005/8/layout/vList3#3"/>
    <dgm:cxn modelId="{A4746E5A-E265-492F-A92E-6C8317BB7DF6}" type="presParOf" srcId="{5D160C5C-A880-477C-AE48-446F19AD951A}" destId="{4B234707-A82F-434F-9860-501C1514717A}" srcOrd="3" destOrd="0" presId="urn:microsoft.com/office/officeart/2005/8/layout/vList3#3"/>
    <dgm:cxn modelId="{04256B45-C8DA-49B2-8DF2-B2971C26F88D}" type="presParOf" srcId="{5D160C5C-A880-477C-AE48-446F19AD951A}" destId="{E0449497-288A-4D69-B3B2-D957B9FA5032}" srcOrd="4" destOrd="0" presId="urn:microsoft.com/office/officeart/2005/8/layout/vList3#3"/>
    <dgm:cxn modelId="{14864E50-D938-4514-A240-8F4C6E49F91A}" type="presParOf" srcId="{E0449497-288A-4D69-B3B2-D957B9FA5032}" destId="{389C4148-F2E9-4003-A566-CB84455F8EF1}" srcOrd="0" destOrd="0" presId="urn:microsoft.com/office/officeart/2005/8/layout/vList3#3"/>
    <dgm:cxn modelId="{0358DA16-413C-4B10-B0B3-A8155D4F122E}" type="presParOf" srcId="{E0449497-288A-4D69-B3B2-D957B9FA5032}" destId="{31027AFD-D851-4D73-9C41-E7D5BACFCB25}" srcOrd="1" destOrd="0" presId="urn:microsoft.com/office/officeart/2005/8/layout/vList3#3"/>
    <dgm:cxn modelId="{B881E79F-3435-4177-9B07-FAFABD03BC67}" type="presParOf" srcId="{5D160C5C-A880-477C-AE48-446F19AD951A}" destId="{C6986EEA-B49D-4E82-9B39-B1F1ED699E98}" srcOrd="5" destOrd="0" presId="urn:microsoft.com/office/officeart/2005/8/layout/vList3#3"/>
    <dgm:cxn modelId="{0C1C069C-4E03-451E-AC60-D6446F43BEAE}" type="presParOf" srcId="{5D160C5C-A880-477C-AE48-446F19AD951A}" destId="{87C7D63E-E9D2-416B-B628-55DEFA019990}" srcOrd="6" destOrd="0" presId="urn:microsoft.com/office/officeart/2005/8/layout/vList3#3"/>
    <dgm:cxn modelId="{36657421-B687-4163-8775-42124B71A77F}" type="presParOf" srcId="{87C7D63E-E9D2-416B-B628-55DEFA019990}" destId="{64F59B34-F9E6-4CDB-B90E-CD9D0EC56E5E}" srcOrd="0" destOrd="0" presId="urn:microsoft.com/office/officeart/2005/8/layout/vList3#3"/>
    <dgm:cxn modelId="{D16D20F6-4BFD-463F-9CD4-42439F6565E6}" type="presParOf" srcId="{87C7D63E-E9D2-416B-B628-55DEFA019990}" destId="{371D4C00-A317-4D47-AD8B-76E338483D17}" srcOrd="1" destOrd="0" presId="urn:microsoft.com/office/officeart/2005/8/layout/vList3#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C61CB8F-4D70-4095-BE3D-C847D23DBB06}" type="doc">
      <dgm:prSet loTypeId="urn:microsoft.com/office/officeart/2005/8/layout/hierarchy2" loCatId="hierarchy" qsTypeId="urn:microsoft.com/office/officeart/2005/8/quickstyle/3d7" qsCatId="3D" csTypeId="urn:microsoft.com/office/officeart/2005/8/colors/accent0_3" csCatId="mainScheme" phldr="1"/>
      <dgm:spPr/>
    </dgm:pt>
    <dgm:pt modelId="{C48B3D08-3914-4FBA-871C-FE31B57CA700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6000" b="1" i="0" u="none" strike="noStrike" cap="none" normalizeH="0" baseline="0" noProof="0" dirty="0" smtClean="0">
              <a:ln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Вищі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6000" b="1" i="0" u="none" strike="noStrike" cap="none" normalizeH="0" baseline="0" noProof="0" dirty="0" smtClean="0">
              <a:ln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органи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6000" b="1" i="0" u="none" strike="noStrike" cap="none" normalizeH="0" baseline="0" noProof="0" dirty="0" smtClean="0">
              <a:ln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влади</a:t>
          </a:r>
          <a:r>
            <a:rPr kumimoji="0" lang="uk-UA" sz="4000" b="1" i="0" u="none" strike="noStrike" cap="none" normalizeH="0" baseline="0" noProof="0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  </a:t>
          </a:r>
          <a:endParaRPr kumimoji="0" lang="uk-UA" sz="4000" b="1" i="0" u="none" strike="noStrike" cap="none" normalizeH="0" baseline="0" noProof="0" dirty="0" smtClean="0">
            <a:ln/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endParaRPr>
        </a:p>
      </dgm:t>
    </dgm:pt>
    <dgm:pt modelId="{101A7D1B-B796-4164-B197-12B08DCCC049}" type="sibTrans" cxnId="{1F0F39CA-F714-49BE-A523-A54AE2029017}">
      <dgm:prSet/>
      <dgm:spPr/>
      <dgm:t>
        <a:bodyPr/>
        <a:lstStyle/>
        <a:p>
          <a:endParaRPr lang="ru-RU"/>
        </a:p>
      </dgm:t>
    </dgm:pt>
    <dgm:pt modelId="{5D792EEE-AAE5-4F70-9338-3ED541C9D86F}" type="parTrans" cxnId="{1F0F39CA-F714-49BE-A523-A54AE2029017}">
      <dgm:prSet/>
      <dgm:spPr/>
      <dgm:t>
        <a:bodyPr/>
        <a:lstStyle/>
        <a:p>
          <a:endParaRPr lang="ru-RU"/>
        </a:p>
      </dgm:t>
    </dgm:pt>
    <dgm:pt modelId="{D6128785-2544-471D-9878-7F8E30C1A80C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4400" b="1" i="0" u="none" strike="noStrike" cap="none" normalizeH="0" baseline="0" dirty="0" smtClean="0">
              <a:ln/>
              <a:solidFill>
                <a:schemeClr val="bg1"/>
              </a:solidFill>
              <a:effectLst/>
              <a:latin typeface="Arial Black" panose="020B0A04020102020204" pitchFamily="34" charset="0"/>
            </a:rPr>
            <a:t>Рахункова палата</a:t>
          </a:r>
          <a:endParaRPr kumimoji="0" lang="ru-RU" sz="4400" b="1" i="0" u="none" strike="noStrike" cap="none" normalizeH="0" baseline="0" dirty="0" smtClean="0">
            <a:ln/>
            <a:solidFill>
              <a:schemeClr val="bg1"/>
            </a:solidFill>
            <a:effectLst/>
            <a:latin typeface="Arial Black" panose="020B0A04020102020204" pitchFamily="34" charset="0"/>
          </a:endParaRPr>
        </a:p>
      </dgm:t>
    </dgm:pt>
    <dgm:pt modelId="{D9E52C8E-9CBB-41AD-8541-9A5D446D9B6F}" type="sibTrans" cxnId="{D3DFD0C1-7381-4ADD-ABB2-D2D2D51DB284}">
      <dgm:prSet/>
      <dgm:spPr/>
      <dgm:t>
        <a:bodyPr/>
        <a:lstStyle/>
        <a:p>
          <a:endParaRPr lang="ru-RU"/>
        </a:p>
      </dgm:t>
    </dgm:pt>
    <dgm:pt modelId="{21D47567-F2DB-478E-807A-80FF786FA02E}" type="parTrans" cxnId="{D3DFD0C1-7381-4ADD-ABB2-D2D2D51DB284}">
      <dgm:prSet/>
      <dgm:spPr/>
      <dgm:t>
        <a:bodyPr/>
        <a:lstStyle/>
        <a:p>
          <a:endParaRPr lang="ru-RU"/>
        </a:p>
      </dgm:t>
    </dgm:pt>
    <dgm:pt modelId="{5E7F9192-DD0F-486E-B35D-88FBCF5C93C1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4400" b="1" i="0" u="none" strike="noStrike" cap="none" normalizeH="0" baseline="0" dirty="0" smtClean="0">
              <a:ln/>
              <a:solidFill>
                <a:schemeClr val="bg1"/>
              </a:solidFill>
              <a:effectLst/>
              <a:latin typeface="Arial Black" panose="020B0A04020102020204" pitchFamily="34" charset="0"/>
            </a:rPr>
            <a:t>Генеральні штати</a:t>
          </a:r>
          <a:endParaRPr kumimoji="0" lang="ru-RU" sz="4400" b="1" i="0" u="none" strike="noStrike" cap="none" normalizeH="0" baseline="0" dirty="0" smtClean="0">
            <a:ln/>
            <a:solidFill>
              <a:schemeClr val="bg1"/>
            </a:solidFill>
            <a:effectLst/>
            <a:latin typeface="Arial Black" panose="020B0A04020102020204" pitchFamily="34" charset="0"/>
          </a:endParaRPr>
        </a:p>
      </dgm:t>
    </dgm:pt>
    <dgm:pt modelId="{699BFE58-A695-473F-902B-F6AB030E1D96}" type="sibTrans" cxnId="{35878F82-CEDA-40EF-9954-F90DF70F33DF}">
      <dgm:prSet/>
      <dgm:spPr/>
      <dgm:t>
        <a:bodyPr/>
        <a:lstStyle/>
        <a:p>
          <a:endParaRPr lang="ru-RU"/>
        </a:p>
      </dgm:t>
    </dgm:pt>
    <dgm:pt modelId="{23BA6D7D-161F-4FC3-9F55-753416FB9982}" type="parTrans" cxnId="{35878F82-CEDA-40EF-9954-F90DF70F33DF}">
      <dgm:prSet/>
      <dgm:spPr/>
      <dgm:t>
        <a:bodyPr/>
        <a:lstStyle/>
        <a:p>
          <a:endParaRPr lang="ru-RU"/>
        </a:p>
      </dgm:t>
    </dgm:pt>
    <dgm:pt modelId="{13188905-E5FD-4593-8501-9B04296856ED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4800" b="1" i="0" u="none" strike="noStrike" cap="none" normalizeH="0" baseline="0" dirty="0" smtClean="0">
              <a:ln/>
              <a:solidFill>
                <a:schemeClr val="bg1"/>
              </a:solidFill>
              <a:effectLst/>
              <a:latin typeface="Arial Black" panose="020B0A04020102020204" pitchFamily="34" charset="0"/>
            </a:rPr>
            <a:t>Державна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4800" b="1" i="0" u="none" strike="noStrike" cap="none" normalizeH="0" baseline="0" dirty="0" smtClean="0">
              <a:ln/>
              <a:solidFill>
                <a:schemeClr val="bg1"/>
              </a:solidFill>
              <a:effectLst/>
              <a:latin typeface="Arial Black" panose="020B0A04020102020204" pitchFamily="34" charset="0"/>
            </a:rPr>
            <a:t>рада</a:t>
          </a:r>
          <a:endParaRPr kumimoji="0" lang="ru-RU" sz="4800" b="1" i="0" u="none" strike="noStrike" cap="none" normalizeH="0" baseline="0" dirty="0" smtClean="0">
            <a:ln/>
            <a:solidFill>
              <a:schemeClr val="bg1"/>
            </a:solidFill>
            <a:effectLst/>
            <a:latin typeface="Arial Black" panose="020B0A04020102020204" pitchFamily="34" charset="0"/>
          </a:endParaRPr>
        </a:p>
      </dgm:t>
    </dgm:pt>
    <dgm:pt modelId="{6E02FEFA-A1DF-424A-AD55-47FA6023E941}" type="sibTrans" cxnId="{5865C1D9-7170-4099-BA71-64170DB2C185}">
      <dgm:prSet/>
      <dgm:spPr/>
      <dgm:t>
        <a:bodyPr/>
        <a:lstStyle/>
        <a:p>
          <a:endParaRPr lang="ru-RU"/>
        </a:p>
      </dgm:t>
    </dgm:pt>
    <dgm:pt modelId="{E303D47B-10B9-412A-8B17-96D8BF119306}" type="parTrans" cxnId="{5865C1D9-7170-4099-BA71-64170DB2C185}">
      <dgm:prSet/>
      <dgm:spPr/>
      <dgm:t>
        <a:bodyPr/>
        <a:lstStyle/>
        <a:p>
          <a:endParaRPr lang="ru-RU"/>
        </a:p>
      </dgm:t>
    </dgm:pt>
    <dgm:pt modelId="{99B4E29C-8213-4169-91BE-90B6D6487A5F}" type="pres">
      <dgm:prSet presAssocID="{5C61CB8F-4D70-4095-BE3D-C847D23DBB0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CF2F4ADB-B092-4AF4-A35F-464E9A694F8F}" type="pres">
      <dgm:prSet presAssocID="{C48B3D08-3914-4FBA-871C-FE31B57CA700}" presName="root1" presStyleCnt="0"/>
      <dgm:spPr/>
    </dgm:pt>
    <dgm:pt modelId="{01FE3A7B-888A-46FE-993C-3864525D02B2}" type="pres">
      <dgm:prSet presAssocID="{C48B3D08-3914-4FBA-871C-FE31B57CA700}" presName="LevelOneTextNode" presStyleLbl="node0" presStyleIdx="0" presStyleCnt="1" custScaleY="174646" custLinFactNeighborX="6470" custLinFactNeighborY="1245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78E951-F12C-482C-A414-DC1D616E86F4}" type="pres">
      <dgm:prSet presAssocID="{C48B3D08-3914-4FBA-871C-FE31B57CA700}" presName="level2hierChild" presStyleCnt="0"/>
      <dgm:spPr/>
    </dgm:pt>
    <dgm:pt modelId="{8A1080EB-FA37-424B-B170-7ACBF9529437}" type="pres">
      <dgm:prSet presAssocID="{E303D47B-10B9-412A-8B17-96D8BF119306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717F8DFB-BE4B-4419-933E-6A52982D3C4D}" type="pres">
      <dgm:prSet presAssocID="{E303D47B-10B9-412A-8B17-96D8BF119306}" presName="connTx" presStyleLbl="parChTrans1D2" presStyleIdx="0" presStyleCnt="3"/>
      <dgm:spPr/>
      <dgm:t>
        <a:bodyPr/>
        <a:lstStyle/>
        <a:p>
          <a:endParaRPr lang="ru-RU"/>
        </a:p>
      </dgm:t>
    </dgm:pt>
    <dgm:pt modelId="{12ED88F3-A947-46E7-932D-56D2EE685379}" type="pres">
      <dgm:prSet presAssocID="{13188905-E5FD-4593-8501-9B04296856ED}" presName="root2" presStyleCnt="0"/>
      <dgm:spPr/>
    </dgm:pt>
    <dgm:pt modelId="{0F90225C-99D3-4D5C-9699-B53C724E9786}" type="pres">
      <dgm:prSet presAssocID="{13188905-E5FD-4593-8501-9B04296856ED}" presName="LevelTwoTextNode" presStyleLbl="node2" presStyleIdx="0" presStyleCnt="3" custScaleX="125622" custLinFactNeighborX="-1431" custLinFactNeighborY="-32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A030C3-EAD2-4769-BB28-44F403930BFA}" type="pres">
      <dgm:prSet presAssocID="{13188905-E5FD-4593-8501-9B04296856ED}" presName="level3hierChild" presStyleCnt="0"/>
      <dgm:spPr/>
    </dgm:pt>
    <dgm:pt modelId="{65F549A8-44B3-4B84-BF44-9AA157CD2B27}" type="pres">
      <dgm:prSet presAssocID="{23BA6D7D-161F-4FC3-9F55-753416FB9982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8B320B04-9AC4-4C9C-A14F-A27F27521F07}" type="pres">
      <dgm:prSet presAssocID="{23BA6D7D-161F-4FC3-9F55-753416FB9982}" presName="connTx" presStyleLbl="parChTrans1D2" presStyleIdx="1" presStyleCnt="3"/>
      <dgm:spPr/>
      <dgm:t>
        <a:bodyPr/>
        <a:lstStyle/>
        <a:p>
          <a:endParaRPr lang="ru-RU"/>
        </a:p>
      </dgm:t>
    </dgm:pt>
    <dgm:pt modelId="{E2062AD2-7272-4394-B0D3-BDAB0BA181D1}" type="pres">
      <dgm:prSet presAssocID="{5E7F9192-DD0F-486E-B35D-88FBCF5C93C1}" presName="root2" presStyleCnt="0"/>
      <dgm:spPr/>
    </dgm:pt>
    <dgm:pt modelId="{82B073AC-3D8C-4096-9CF7-837E1C962542}" type="pres">
      <dgm:prSet presAssocID="{5E7F9192-DD0F-486E-B35D-88FBCF5C93C1}" presName="LevelTwoTextNode" presStyleLbl="node2" presStyleIdx="1" presStyleCnt="3" custScaleX="11811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F2FAB7-E3E4-49C6-9DA7-7F4CC825B113}" type="pres">
      <dgm:prSet presAssocID="{5E7F9192-DD0F-486E-B35D-88FBCF5C93C1}" presName="level3hierChild" presStyleCnt="0"/>
      <dgm:spPr/>
    </dgm:pt>
    <dgm:pt modelId="{8F2A6625-63F8-4646-A643-5859BB041AF8}" type="pres">
      <dgm:prSet presAssocID="{21D47567-F2DB-478E-807A-80FF786FA02E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CE099CDF-661F-4199-A3E0-C6D60AC51CA5}" type="pres">
      <dgm:prSet presAssocID="{21D47567-F2DB-478E-807A-80FF786FA02E}" presName="connTx" presStyleLbl="parChTrans1D2" presStyleIdx="2" presStyleCnt="3"/>
      <dgm:spPr/>
      <dgm:t>
        <a:bodyPr/>
        <a:lstStyle/>
        <a:p>
          <a:endParaRPr lang="ru-RU"/>
        </a:p>
      </dgm:t>
    </dgm:pt>
    <dgm:pt modelId="{6A44799C-99B3-4389-9988-FAAE7BCD44B0}" type="pres">
      <dgm:prSet presAssocID="{D6128785-2544-471D-9878-7F8E30C1A80C}" presName="root2" presStyleCnt="0"/>
      <dgm:spPr/>
    </dgm:pt>
    <dgm:pt modelId="{A4420F42-C951-45BB-A7C9-25FCDA1EC28C}" type="pres">
      <dgm:prSet presAssocID="{D6128785-2544-471D-9878-7F8E30C1A80C}" presName="LevelTwoTextNode" presStyleLbl="node2" presStyleIdx="2" presStyleCnt="3" custScaleX="11996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7F79F59-A3E3-4567-903E-1671B8C3BE8F}" type="pres">
      <dgm:prSet presAssocID="{D6128785-2544-471D-9878-7F8E30C1A80C}" presName="level3hierChild" presStyleCnt="0"/>
      <dgm:spPr/>
    </dgm:pt>
  </dgm:ptLst>
  <dgm:cxnLst>
    <dgm:cxn modelId="{E653D178-6324-442D-B766-B895D8AC995F}" type="presOf" srcId="{13188905-E5FD-4593-8501-9B04296856ED}" destId="{0F90225C-99D3-4D5C-9699-B53C724E9786}" srcOrd="0" destOrd="0" presId="urn:microsoft.com/office/officeart/2005/8/layout/hierarchy2"/>
    <dgm:cxn modelId="{B269DB44-5644-4F37-94FF-D5D17C015DF8}" type="presOf" srcId="{21D47567-F2DB-478E-807A-80FF786FA02E}" destId="{8F2A6625-63F8-4646-A643-5859BB041AF8}" srcOrd="0" destOrd="0" presId="urn:microsoft.com/office/officeart/2005/8/layout/hierarchy2"/>
    <dgm:cxn modelId="{E3D86CE0-DB28-4C31-9272-46443051A9C3}" type="presOf" srcId="{5E7F9192-DD0F-486E-B35D-88FBCF5C93C1}" destId="{82B073AC-3D8C-4096-9CF7-837E1C962542}" srcOrd="0" destOrd="0" presId="urn:microsoft.com/office/officeart/2005/8/layout/hierarchy2"/>
    <dgm:cxn modelId="{5381EA11-59BD-40EB-AB41-656B7E20EFA8}" type="presOf" srcId="{23BA6D7D-161F-4FC3-9F55-753416FB9982}" destId="{65F549A8-44B3-4B84-BF44-9AA157CD2B27}" srcOrd="0" destOrd="0" presId="urn:microsoft.com/office/officeart/2005/8/layout/hierarchy2"/>
    <dgm:cxn modelId="{35878F82-CEDA-40EF-9954-F90DF70F33DF}" srcId="{C48B3D08-3914-4FBA-871C-FE31B57CA700}" destId="{5E7F9192-DD0F-486E-B35D-88FBCF5C93C1}" srcOrd="1" destOrd="0" parTransId="{23BA6D7D-161F-4FC3-9F55-753416FB9982}" sibTransId="{699BFE58-A695-473F-902B-F6AB030E1D96}"/>
    <dgm:cxn modelId="{5865C1D9-7170-4099-BA71-64170DB2C185}" srcId="{C48B3D08-3914-4FBA-871C-FE31B57CA700}" destId="{13188905-E5FD-4593-8501-9B04296856ED}" srcOrd="0" destOrd="0" parTransId="{E303D47B-10B9-412A-8B17-96D8BF119306}" sibTransId="{6E02FEFA-A1DF-424A-AD55-47FA6023E941}"/>
    <dgm:cxn modelId="{C109D7B4-2DE3-415E-9FBD-1DA136310117}" type="presOf" srcId="{21D47567-F2DB-478E-807A-80FF786FA02E}" destId="{CE099CDF-661F-4199-A3E0-C6D60AC51CA5}" srcOrd="1" destOrd="0" presId="urn:microsoft.com/office/officeart/2005/8/layout/hierarchy2"/>
    <dgm:cxn modelId="{B3D5DFDD-7B9D-40DF-9048-42880CD33AB2}" type="presOf" srcId="{E303D47B-10B9-412A-8B17-96D8BF119306}" destId="{8A1080EB-FA37-424B-B170-7ACBF9529437}" srcOrd="0" destOrd="0" presId="urn:microsoft.com/office/officeart/2005/8/layout/hierarchy2"/>
    <dgm:cxn modelId="{D3DFD0C1-7381-4ADD-ABB2-D2D2D51DB284}" srcId="{C48B3D08-3914-4FBA-871C-FE31B57CA700}" destId="{D6128785-2544-471D-9878-7F8E30C1A80C}" srcOrd="2" destOrd="0" parTransId="{21D47567-F2DB-478E-807A-80FF786FA02E}" sibTransId="{D9E52C8E-9CBB-41AD-8541-9A5D446D9B6F}"/>
    <dgm:cxn modelId="{D52AFDDD-A37F-409F-9FD2-D643996D869A}" type="presOf" srcId="{D6128785-2544-471D-9878-7F8E30C1A80C}" destId="{A4420F42-C951-45BB-A7C9-25FCDA1EC28C}" srcOrd="0" destOrd="0" presId="urn:microsoft.com/office/officeart/2005/8/layout/hierarchy2"/>
    <dgm:cxn modelId="{1F0F39CA-F714-49BE-A523-A54AE2029017}" srcId="{5C61CB8F-4D70-4095-BE3D-C847D23DBB06}" destId="{C48B3D08-3914-4FBA-871C-FE31B57CA700}" srcOrd="0" destOrd="0" parTransId="{5D792EEE-AAE5-4F70-9338-3ED541C9D86F}" sibTransId="{101A7D1B-B796-4164-B197-12B08DCCC049}"/>
    <dgm:cxn modelId="{21D3AA89-F9F7-457B-A55B-0F921A3917BD}" type="presOf" srcId="{5C61CB8F-4D70-4095-BE3D-C847D23DBB06}" destId="{99B4E29C-8213-4169-91BE-90B6D6487A5F}" srcOrd="0" destOrd="0" presId="urn:microsoft.com/office/officeart/2005/8/layout/hierarchy2"/>
    <dgm:cxn modelId="{3200CE47-C87E-4EE8-BCCF-3EBCD071DC01}" type="presOf" srcId="{E303D47B-10B9-412A-8B17-96D8BF119306}" destId="{717F8DFB-BE4B-4419-933E-6A52982D3C4D}" srcOrd="1" destOrd="0" presId="urn:microsoft.com/office/officeart/2005/8/layout/hierarchy2"/>
    <dgm:cxn modelId="{D7866FC2-F656-45C1-9736-35C25E569FAE}" type="presOf" srcId="{C48B3D08-3914-4FBA-871C-FE31B57CA700}" destId="{01FE3A7B-888A-46FE-993C-3864525D02B2}" srcOrd="0" destOrd="0" presId="urn:microsoft.com/office/officeart/2005/8/layout/hierarchy2"/>
    <dgm:cxn modelId="{B79FC68F-8BE6-416D-BE72-0C83FB19C29A}" type="presOf" srcId="{23BA6D7D-161F-4FC3-9F55-753416FB9982}" destId="{8B320B04-9AC4-4C9C-A14F-A27F27521F07}" srcOrd="1" destOrd="0" presId="urn:microsoft.com/office/officeart/2005/8/layout/hierarchy2"/>
    <dgm:cxn modelId="{3D9CA389-A179-4E6E-A213-626679713661}" type="presParOf" srcId="{99B4E29C-8213-4169-91BE-90B6D6487A5F}" destId="{CF2F4ADB-B092-4AF4-A35F-464E9A694F8F}" srcOrd="0" destOrd="0" presId="urn:microsoft.com/office/officeart/2005/8/layout/hierarchy2"/>
    <dgm:cxn modelId="{BF6B5D6F-C194-4CDE-A1E0-304FB8805897}" type="presParOf" srcId="{CF2F4ADB-B092-4AF4-A35F-464E9A694F8F}" destId="{01FE3A7B-888A-46FE-993C-3864525D02B2}" srcOrd="0" destOrd="0" presId="urn:microsoft.com/office/officeart/2005/8/layout/hierarchy2"/>
    <dgm:cxn modelId="{C587ACE8-9B24-4ED4-A37E-D2486FB76F32}" type="presParOf" srcId="{CF2F4ADB-B092-4AF4-A35F-464E9A694F8F}" destId="{1478E951-F12C-482C-A414-DC1D616E86F4}" srcOrd="1" destOrd="0" presId="urn:microsoft.com/office/officeart/2005/8/layout/hierarchy2"/>
    <dgm:cxn modelId="{11F7E2F6-A84E-4225-B008-E90BA0C55B21}" type="presParOf" srcId="{1478E951-F12C-482C-A414-DC1D616E86F4}" destId="{8A1080EB-FA37-424B-B170-7ACBF9529437}" srcOrd="0" destOrd="0" presId="urn:microsoft.com/office/officeart/2005/8/layout/hierarchy2"/>
    <dgm:cxn modelId="{E439C065-0201-4189-944B-7166AA1B83F8}" type="presParOf" srcId="{8A1080EB-FA37-424B-B170-7ACBF9529437}" destId="{717F8DFB-BE4B-4419-933E-6A52982D3C4D}" srcOrd="0" destOrd="0" presId="urn:microsoft.com/office/officeart/2005/8/layout/hierarchy2"/>
    <dgm:cxn modelId="{AF064033-6B48-46EA-B8B4-A3EF1FBAC5C0}" type="presParOf" srcId="{1478E951-F12C-482C-A414-DC1D616E86F4}" destId="{12ED88F3-A947-46E7-932D-56D2EE685379}" srcOrd="1" destOrd="0" presId="urn:microsoft.com/office/officeart/2005/8/layout/hierarchy2"/>
    <dgm:cxn modelId="{B5255DBA-08E5-4A99-BBAF-9220406ADFB1}" type="presParOf" srcId="{12ED88F3-A947-46E7-932D-56D2EE685379}" destId="{0F90225C-99D3-4D5C-9699-B53C724E9786}" srcOrd="0" destOrd="0" presId="urn:microsoft.com/office/officeart/2005/8/layout/hierarchy2"/>
    <dgm:cxn modelId="{5AE3AF03-8D19-4F40-9BF3-5787A5444322}" type="presParOf" srcId="{12ED88F3-A947-46E7-932D-56D2EE685379}" destId="{75A030C3-EAD2-4769-BB28-44F403930BFA}" srcOrd="1" destOrd="0" presId="urn:microsoft.com/office/officeart/2005/8/layout/hierarchy2"/>
    <dgm:cxn modelId="{C3577803-FF52-4A99-96B6-459A10DB9A3E}" type="presParOf" srcId="{1478E951-F12C-482C-A414-DC1D616E86F4}" destId="{65F549A8-44B3-4B84-BF44-9AA157CD2B27}" srcOrd="2" destOrd="0" presId="urn:microsoft.com/office/officeart/2005/8/layout/hierarchy2"/>
    <dgm:cxn modelId="{1E3E377E-1987-410D-B573-EF171C7C0FB6}" type="presParOf" srcId="{65F549A8-44B3-4B84-BF44-9AA157CD2B27}" destId="{8B320B04-9AC4-4C9C-A14F-A27F27521F07}" srcOrd="0" destOrd="0" presId="urn:microsoft.com/office/officeart/2005/8/layout/hierarchy2"/>
    <dgm:cxn modelId="{4C9014B8-2CA8-4C52-BEB1-E9D30E2FCC31}" type="presParOf" srcId="{1478E951-F12C-482C-A414-DC1D616E86F4}" destId="{E2062AD2-7272-4394-B0D3-BDAB0BA181D1}" srcOrd="3" destOrd="0" presId="urn:microsoft.com/office/officeart/2005/8/layout/hierarchy2"/>
    <dgm:cxn modelId="{BFE1DEE7-6B7B-4F37-805A-6909FD080AC1}" type="presParOf" srcId="{E2062AD2-7272-4394-B0D3-BDAB0BA181D1}" destId="{82B073AC-3D8C-4096-9CF7-837E1C962542}" srcOrd="0" destOrd="0" presId="urn:microsoft.com/office/officeart/2005/8/layout/hierarchy2"/>
    <dgm:cxn modelId="{4094898C-3D1B-45BE-BDD9-376A78C1F4BD}" type="presParOf" srcId="{E2062AD2-7272-4394-B0D3-BDAB0BA181D1}" destId="{5EF2FAB7-E3E4-49C6-9DA7-7F4CC825B113}" srcOrd="1" destOrd="0" presId="urn:microsoft.com/office/officeart/2005/8/layout/hierarchy2"/>
    <dgm:cxn modelId="{ADD09092-2FB7-467A-9103-59E5476F605F}" type="presParOf" srcId="{1478E951-F12C-482C-A414-DC1D616E86F4}" destId="{8F2A6625-63F8-4646-A643-5859BB041AF8}" srcOrd="4" destOrd="0" presId="urn:microsoft.com/office/officeart/2005/8/layout/hierarchy2"/>
    <dgm:cxn modelId="{DCB44B31-34DE-4365-AA76-BB9E436FB3E9}" type="presParOf" srcId="{8F2A6625-63F8-4646-A643-5859BB041AF8}" destId="{CE099CDF-661F-4199-A3E0-C6D60AC51CA5}" srcOrd="0" destOrd="0" presId="urn:microsoft.com/office/officeart/2005/8/layout/hierarchy2"/>
    <dgm:cxn modelId="{510D5E11-A26E-4039-8FEE-28EC491B6BD8}" type="presParOf" srcId="{1478E951-F12C-482C-A414-DC1D616E86F4}" destId="{6A44799C-99B3-4389-9988-FAAE7BCD44B0}" srcOrd="5" destOrd="0" presId="urn:microsoft.com/office/officeart/2005/8/layout/hierarchy2"/>
    <dgm:cxn modelId="{AEE7AD4A-9C59-429F-A79E-A39ECE61DB5E}" type="presParOf" srcId="{6A44799C-99B3-4389-9988-FAAE7BCD44B0}" destId="{A4420F42-C951-45BB-A7C9-25FCDA1EC28C}" srcOrd="0" destOrd="0" presId="urn:microsoft.com/office/officeart/2005/8/layout/hierarchy2"/>
    <dgm:cxn modelId="{9B704246-B2D7-424A-9678-B9C549A495DE}" type="presParOf" srcId="{6A44799C-99B3-4389-9988-FAAE7BCD44B0}" destId="{87F79F59-A3E3-4567-903E-1671B8C3BE8F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97C300B-C154-4CE3-A4F0-E01C1673E0D5}" type="doc">
      <dgm:prSet loTypeId="urn:microsoft.com/office/officeart/2005/8/layout/vList3#3" loCatId="list" qsTypeId="urn:microsoft.com/office/officeart/2005/8/quickstyle/simple1" qsCatId="simple" csTypeId="urn:microsoft.com/office/officeart/2005/8/colors/accent1_2" csCatId="accent1" phldr="1"/>
      <dgm:spPr/>
    </dgm:pt>
    <dgm:pt modelId="{889424B9-9207-4974-AD75-7862B8F531C2}">
      <dgm:prSet phldrT="[Текст]" custT="1"/>
      <dgm:spPr/>
      <dgm:t>
        <a:bodyPr/>
        <a:lstStyle/>
        <a:p>
          <a:r>
            <a:rPr lang="uk-UA" sz="4800" b="1" dirty="0" smtClean="0">
              <a:solidFill>
                <a:schemeClr val="tx2"/>
              </a:solidFill>
              <a:latin typeface="Arial Black" pitchFamily="34" charset="0"/>
            </a:rPr>
            <a:t> Палата духовенства</a:t>
          </a:r>
          <a:endParaRPr lang="ru-RU" sz="4800" b="1" dirty="0">
            <a:solidFill>
              <a:schemeClr val="tx2"/>
            </a:solidFill>
            <a:latin typeface="Arial Black" pitchFamily="34" charset="0"/>
          </a:endParaRPr>
        </a:p>
      </dgm:t>
    </dgm:pt>
    <dgm:pt modelId="{DDD2B302-2112-4CCA-9134-5BD1DFA1E440}" type="parTrans" cxnId="{A7BF1254-A315-4D40-B2C9-851EDB507C32}">
      <dgm:prSet/>
      <dgm:spPr/>
      <dgm:t>
        <a:bodyPr/>
        <a:lstStyle/>
        <a:p>
          <a:endParaRPr lang="ru-RU"/>
        </a:p>
      </dgm:t>
    </dgm:pt>
    <dgm:pt modelId="{5A9393E2-B184-47E2-A0AC-EBE9BEC66FBE}" type="sibTrans" cxnId="{A7BF1254-A315-4D40-B2C9-851EDB507C32}">
      <dgm:prSet/>
      <dgm:spPr/>
      <dgm:t>
        <a:bodyPr/>
        <a:lstStyle/>
        <a:p>
          <a:endParaRPr lang="ru-RU"/>
        </a:p>
      </dgm:t>
    </dgm:pt>
    <dgm:pt modelId="{0B1024BE-B31B-48C4-9CEC-E77041735637}">
      <dgm:prSet phldrT="[Текст]" custT="1"/>
      <dgm:spPr/>
      <dgm:t>
        <a:bodyPr/>
        <a:lstStyle/>
        <a:p>
          <a:r>
            <a:rPr lang="uk-UA" sz="4800" b="1" dirty="0" smtClean="0">
              <a:solidFill>
                <a:schemeClr val="tx2"/>
              </a:solidFill>
              <a:latin typeface="Arial Black" pitchFamily="34" charset="0"/>
            </a:rPr>
            <a:t>Палата дворянства</a:t>
          </a:r>
          <a:endParaRPr lang="ru-RU" sz="4800" b="1" dirty="0">
            <a:solidFill>
              <a:schemeClr val="tx2"/>
            </a:solidFill>
            <a:latin typeface="Arial Black" pitchFamily="34" charset="0"/>
          </a:endParaRPr>
        </a:p>
      </dgm:t>
    </dgm:pt>
    <dgm:pt modelId="{69496E02-E76B-4BD1-A9B2-DC10A1927AA6}" type="parTrans" cxnId="{C7C5A3EC-7757-4744-B3CF-CB33ABEF694B}">
      <dgm:prSet/>
      <dgm:spPr/>
      <dgm:t>
        <a:bodyPr/>
        <a:lstStyle/>
        <a:p>
          <a:endParaRPr lang="ru-RU"/>
        </a:p>
      </dgm:t>
    </dgm:pt>
    <dgm:pt modelId="{8C34498A-500E-4083-AF46-31B92F3E9570}" type="sibTrans" cxnId="{C7C5A3EC-7757-4744-B3CF-CB33ABEF694B}">
      <dgm:prSet/>
      <dgm:spPr/>
      <dgm:t>
        <a:bodyPr/>
        <a:lstStyle/>
        <a:p>
          <a:endParaRPr lang="ru-RU"/>
        </a:p>
      </dgm:t>
    </dgm:pt>
    <dgm:pt modelId="{8FAB684A-40FB-415C-9AB3-89AD65C4682A}">
      <dgm:prSet phldrT="[Текст]" custT="1"/>
      <dgm:spPr/>
      <dgm:t>
        <a:bodyPr/>
        <a:lstStyle/>
        <a:p>
          <a:r>
            <a:rPr lang="uk-UA" sz="4000" b="1" dirty="0" smtClean="0">
              <a:solidFill>
                <a:schemeClr val="tx2"/>
              </a:solidFill>
              <a:latin typeface="Arial Black" pitchFamily="34" charset="0"/>
            </a:rPr>
            <a:t>Палата третього стану</a:t>
          </a:r>
          <a:endParaRPr lang="ru-RU" sz="4000" b="1" dirty="0">
            <a:solidFill>
              <a:schemeClr val="tx2"/>
            </a:solidFill>
            <a:latin typeface="Arial Black" pitchFamily="34" charset="0"/>
          </a:endParaRPr>
        </a:p>
      </dgm:t>
    </dgm:pt>
    <dgm:pt modelId="{44FB131C-D4D4-4589-81EE-787BE26CBAE9}" type="parTrans" cxnId="{787C4123-85E3-4E4C-93C0-1BBF4EA98E89}">
      <dgm:prSet/>
      <dgm:spPr/>
      <dgm:t>
        <a:bodyPr/>
        <a:lstStyle/>
        <a:p>
          <a:endParaRPr lang="ru-RU"/>
        </a:p>
      </dgm:t>
    </dgm:pt>
    <dgm:pt modelId="{6946C222-E59C-4EE8-B42F-C7D6DC70DBF8}" type="sibTrans" cxnId="{787C4123-85E3-4E4C-93C0-1BBF4EA98E89}">
      <dgm:prSet/>
      <dgm:spPr/>
      <dgm:t>
        <a:bodyPr/>
        <a:lstStyle/>
        <a:p>
          <a:endParaRPr lang="ru-RU"/>
        </a:p>
      </dgm:t>
    </dgm:pt>
    <dgm:pt modelId="{5D160C5C-A880-477C-AE48-446F19AD951A}" type="pres">
      <dgm:prSet presAssocID="{897C300B-C154-4CE3-A4F0-E01C1673E0D5}" presName="linearFlow" presStyleCnt="0">
        <dgm:presLayoutVars>
          <dgm:dir/>
          <dgm:resizeHandles val="exact"/>
        </dgm:presLayoutVars>
      </dgm:prSet>
      <dgm:spPr/>
    </dgm:pt>
    <dgm:pt modelId="{E0449497-288A-4D69-B3B2-D957B9FA5032}" type="pres">
      <dgm:prSet presAssocID="{889424B9-9207-4974-AD75-7862B8F531C2}" presName="composite" presStyleCnt="0"/>
      <dgm:spPr/>
    </dgm:pt>
    <dgm:pt modelId="{389C4148-F2E9-4003-A566-CB84455F8EF1}" type="pres">
      <dgm:prSet presAssocID="{889424B9-9207-4974-AD75-7862B8F531C2}" presName="imgShp" presStyleLbl="fgImgPlace1" presStyleIdx="0" presStyleCnt="3" custLinFactX="-21237" custLinFactNeighborX="-100000" custLinFactNeighborY="-2457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31027AFD-D851-4D73-9C41-E7D5BACFCB25}" type="pres">
      <dgm:prSet presAssocID="{889424B9-9207-4974-AD75-7862B8F531C2}" presName="txShp" presStyleLbl="node1" presStyleIdx="0" presStyleCnt="3" custScaleX="150376" custLinFactNeighborX="0" custLinFactNeighborY="-265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986EEA-B49D-4E82-9B39-B1F1ED699E98}" type="pres">
      <dgm:prSet presAssocID="{5A9393E2-B184-47E2-A0AC-EBE9BEC66FBE}" presName="spacing" presStyleCnt="0"/>
      <dgm:spPr/>
    </dgm:pt>
    <dgm:pt modelId="{87C7D63E-E9D2-416B-B628-55DEFA019990}" type="pres">
      <dgm:prSet presAssocID="{0B1024BE-B31B-48C4-9CEC-E77041735637}" presName="composite" presStyleCnt="0"/>
      <dgm:spPr/>
    </dgm:pt>
    <dgm:pt modelId="{64F59B34-F9E6-4CDB-B90E-CD9D0EC56E5E}" type="pres">
      <dgm:prSet presAssocID="{0B1024BE-B31B-48C4-9CEC-E77041735637}" presName="imgShp" presStyleLbl="fgImgPlace1" presStyleIdx="1" presStyleCnt="3" custLinFactX="-17047" custLinFactNeighborX="-100000" custLinFactNeighborY="-922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371D4C00-A317-4D47-AD8B-76E338483D17}" type="pres">
      <dgm:prSet presAssocID="{0B1024BE-B31B-48C4-9CEC-E77041735637}" presName="txShp" presStyleLbl="node1" presStyleIdx="1" presStyleCnt="3" custScaleX="150376" custLinFactNeighborX="0" custLinFactNeighborY="-92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1BE33B-A78A-476E-B040-C4DC0131BC6D}" type="pres">
      <dgm:prSet presAssocID="{8C34498A-500E-4083-AF46-31B92F3E9570}" presName="spacing" presStyleCnt="0"/>
      <dgm:spPr/>
    </dgm:pt>
    <dgm:pt modelId="{96F8A136-AC7D-45A0-A198-ED2DC2BC47CD}" type="pres">
      <dgm:prSet presAssocID="{8FAB684A-40FB-415C-9AB3-89AD65C4682A}" presName="composite" presStyleCnt="0"/>
      <dgm:spPr/>
    </dgm:pt>
    <dgm:pt modelId="{A637FE2A-6DFE-46B0-99A8-98A3E3660255}" type="pres">
      <dgm:prSet presAssocID="{8FAB684A-40FB-415C-9AB3-89AD65C4682A}" presName="imgShp" presStyleLbl="fgImgPlace1" presStyleIdx="2" presStyleCnt="3" custLinFactX="-9069" custLinFactNeighborX="-100000" custLinFactNeighborY="27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3A94067A-E5AB-45C7-A00D-53E482DAF921}" type="pres">
      <dgm:prSet presAssocID="{8FAB684A-40FB-415C-9AB3-89AD65C4682A}" presName="txShp" presStyleLbl="node1" presStyleIdx="2" presStyleCnt="3" custScaleX="150362" custLinFactNeighborX="7" custLinFactNeighborY="2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87C4123-85E3-4E4C-93C0-1BBF4EA98E89}" srcId="{897C300B-C154-4CE3-A4F0-E01C1673E0D5}" destId="{8FAB684A-40FB-415C-9AB3-89AD65C4682A}" srcOrd="2" destOrd="0" parTransId="{44FB131C-D4D4-4589-81EE-787BE26CBAE9}" sibTransId="{6946C222-E59C-4EE8-B42F-C7D6DC70DBF8}"/>
    <dgm:cxn modelId="{C7C5A3EC-7757-4744-B3CF-CB33ABEF694B}" srcId="{897C300B-C154-4CE3-A4F0-E01C1673E0D5}" destId="{0B1024BE-B31B-48C4-9CEC-E77041735637}" srcOrd="1" destOrd="0" parTransId="{69496E02-E76B-4BD1-A9B2-DC10A1927AA6}" sibTransId="{8C34498A-500E-4083-AF46-31B92F3E9570}"/>
    <dgm:cxn modelId="{AB7E69C6-24D6-43E8-8C9B-27D0B05022FC}" type="presOf" srcId="{889424B9-9207-4974-AD75-7862B8F531C2}" destId="{31027AFD-D851-4D73-9C41-E7D5BACFCB25}" srcOrd="0" destOrd="0" presId="urn:microsoft.com/office/officeart/2005/8/layout/vList3#3"/>
    <dgm:cxn modelId="{A6849A6D-E2A2-4D72-A423-7C82327CCD6D}" type="presOf" srcId="{8FAB684A-40FB-415C-9AB3-89AD65C4682A}" destId="{3A94067A-E5AB-45C7-A00D-53E482DAF921}" srcOrd="0" destOrd="0" presId="urn:microsoft.com/office/officeart/2005/8/layout/vList3#3"/>
    <dgm:cxn modelId="{A7BF1254-A315-4D40-B2C9-851EDB507C32}" srcId="{897C300B-C154-4CE3-A4F0-E01C1673E0D5}" destId="{889424B9-9207-4974-AD75-7862B8F531C2}" srcOrd="0" destOrd="0" parTransId="{DDD2B302-2112-4CCA-9134-5BD1DFA1E440}" sibTransId="{5A9393E2-B184-47E2-A0AC-EBE9BEC66FBE}"/>
    <dgm:cxn modelId="{D22F86A2-C90F-44A6-8249-648A94C35A34}" type="presOf" srcId="{897C300B-C154-4CE3-A4F0-E01C1673E0D5}" destId="{5D160C5C-A880-477C-AE48-446F19AD951A}" srcOrd="0" destOrd="0" presId="urn:microsoft.com/office/officeart/2005/8/layout/vList3#3"/>
    <dgm:cxn modelId="{3B944F7A-15DC-4C94-87F1-C54F240E90EA}" type="presOf" srcId="{0B1024BE-B31B-48C4-9CEC-E77041735637}" destId="{371D4C00-A317-4D47-AD8B-76E338483D17}" srcOrd="0" destOrd="0" presId="urn:microsoft.com/office/officeart/2005/8/layout/vList3#3"/>
    <dgm:cxn modelId="{D647910D-CF67-40C2-AC0F-22266665D647}" type="presParOf" srcId="{5D160C5C-A880-477C-AE48-446F19AD951A}" destId="{E0449497-288A-4D69-B3B2-D957B9FA5032}" srcOrd="0" destOrd="0" presId="urn:microsoft.com/office/officeart/2005/8/layout/vList3#3"/>
    <dgm:cxn modelId="{9FD55D18-1097-4DE1-A87F-15E65A63FBCB}" type="presParOf" srcId="{E0449497-288A-4D69-B3B2-D957B9FA5032}" destId="{389C4148-F2E9-4003-A566-CB84455F8EF1}" srcOrd="0" destOrd="0" presId="urn:microsoft.com/office/officeart/2005/8/layout/vList3#3"/>
    <dgm:cxn modelId="{6BACA642-8BD8-4308-BB6A-688FDC4BA13E}" type="presParOf" srcId="{E0449497-288A-4D69-B3B2-D957B9FA5032}" destId="{31027AFD-D851-4D73-9C41-E7D5BACFCB25}" srcOrd="1" destOrd="0" presId="urn:microsoft.com/office/officeart/2005/8/layout/vList3#3"/>
    <dgm:cxn modelId="{F315D9F0-D970-4023-845B-AC5C3E523C25}" type="presParOf" srcId="{5D160C5C-A880-477C-AE48-446F19AD951A}" destId="{C6986EEA-B49D-4E82-9B39-B1F1ED699E98}" srcOrd="1" destOrd="0" presId="urn:microsoft.com/office/officeart/2005/8/layout/vList3#3"/>
    <dgm:cxn modelId="{126CD23D-FBA8-471D-98C0-3D9A9A20CBE1}" type="presParOf" srcId="{5D160C5C-A880-477C-AE48-446F19AD951A}" destId="{87C7D63E-E9D2-416B-B628-55DEFA019990}" srcOrd="2" destOrd="0" presId="urn:microsoft.com/office/officeart/2005/8/layout/vList3#3"/>
    <dgm:cxn modelId="{A3BA8039-99D7-4C14-9BF2-EC261778D1CC}" type="presParOf" srcId="{87C7D63E-E9D2-416B-B628-55DEFA019990}" destId="{64F59B34-F9E6-4CDB-B90E-CD9D0EC56E5E}" srcOrd="0" destOrd="0" presId="urn:microsoft.com/office/officeart/2005/8/layout/vList3#3"/>
    <dgm:cxn modelId="{8E57B0E8-900B-4B59-BD09-C49E6433CB93}" type="presParOf" srcId="{87C7D63E-E9D2-416B-B628-55DEFA019990}" destId="{371D4C00-A317-4D47-AD8B-76E338483D17}" srcOrd="1" destOrd="0" presId="urn:microsoft.com/office/officeart/2005/8/layout/vList3#3"/>
    <dgm:cxn modelId="{11DF9911-DDE9-405E-94EE-1C2D692D3D7C}" type="presParOf" srcId="{5D160C5C-A880-477C-AE48-446F19AD951A}" destId="{961BE33B-A78A-476E-B040-C4DC0131BC6D}" srcOrd="3" destOrd="0" presId="urn:microsoft.com/office/officeart/2005/8/layout/vList3#3"/>
    <dgm:cxn modelId="{BB6D308C-CE1A-47EB-BF49-5E412B44DBCC}" type="presParOf" srcId="{5D160C5C-A880-477C-AE48-446F19AD951A}" destId="{96F8A136-AC7D-45A0-A198-ED2DC2BC47CD}" srcOrd="4" destOrd="0" presId="urn:microsoft.com/office/officeart/2005/8/layout/vList3#3"/>
    <dgm:cxn modelId="{09262A21-CDB0-4DC1-BE4D-873DEE9AE45A}" type="presParOf" srcId="{96F8A136-AC7D-45A0-A198-ED2DC2BC47CD}" destId="{A637FE2A-6DFE-46B0-99A8-98A3E3660255}" srcOrd="0" destOrd="0" presId="urn:microsoft.com/office/officeart/2005/8/layout/vList3#3"/>
    <dgm:cxn modelId="{B2211039-5F3C-4984-87B1-53D3CCD7265F}" type="presParOf" srcId="{96F8A136-AC7D-45A0-A198-ED2DC2BC47CD}" destId="{3A94067A-E5AB-45C7-A00D-53E482DAF921}" srcOrd="1" destOrd="0" presId="urn:microsoft.com/office/officeart/2005/8/layout/vList3#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C61CB8F-4D70-4095-BE3D-C847D23DBB06}" type="doc">
      <dgm:prSet loTypeId="urn:microsoft.com/office/officeart/2005/8/layout/hierarchy2" loCatId="hierarchy" qsTypeId="urn:microsoft.com/office/officeart/2005/8/quickstyle/3d7" qsCatId="3D" csTypeId="urn:microsoft.com/office/officeart/2005/8/colors/accent0_3" csCatId="mainScheme" phldr="1"/>
      <dgm:spPr/>
    </dgm:pt>
    <dgm:pt modelId="{C48B3D08-3914-4FBA-871C-FE31B57CA700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6000" b="1" i="0" u="none" strike="noStrike" cap="none" normalizeH="0" baseline="0" noProof="0" dirty="0" smtClean="0">
              <a:ln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Вищі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6000" b="1" i="0" u="none" strike="noStrike" cap="none" normalizeH="0" baseline="0" noProof="0" dirty="0" smtClean="0">
              <a:ln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органи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6000" b="1" i="0" u="none" strike="noStrike" cap="none" normalizeH="0" baseline="0" noProof="0" dirty="0" smtClean="0">
              <a:ln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влади</a:t>
          </a:r>
          <a:r>
            <a:rPr kumimoji="0" lang="uk-UA" sz="4000" b="1" i="0" u="none" strike="noStrike" cap="none" normalizeH="0" baseline="0" noProof="0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  </a:t>
          </a:r>
          <a:endParaRPr kumimoji="0" lang="uk-UA" sz="4000" b="1" i="0" u="none" strike="noStrike" cap="none" normalizeH="0" baseline="0" noProof="0" dirty="0" smtClean="0">
            <a:ln/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endParaRPr>
        </a:p>
      </dgm:t>
    </dgm:pt>
    <dgm:pt modelId="{101A7D1B-B796-4164-B197-12B08DCCC049}" type="sibTrans" cxnId="{1F0F39CA-F714-49BE-A523-A54AE2029017}">
      <dgm:prSet/>
      <dgm:spPr/>
      <dgm:t>
        <a:bodyPr/>
        <a:lstStyle/>
        <a:p>
          <a:endParaRPr lang="ru-RU"/>
        </a:p>
      </dgm:t>
    </dgm:pt>
    <dgm:pt modelId="{5D792EEE-AAE5-4F70-9338-3ED541C9D86F}" type="parTrans" cxnId="{1F0F39CA-F714-49BE-A523-A54AE2029017}">
      <dgm:prSet/>
      <dgm:spPr/>
      <dgm:t>
        <a:bodyPr/>
        <a:lstStyle/>
        <a:p>
          <a:endParaRPr lang="ru-RU"/>
        </a:p>
      </dgm:t>
    </dgm:pt>
    <dgm:pt modelId="{D6128785-2544-471D-9878-7F8E30C1A80C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4400" b="1" i="0" u="none" strike="noStrike" cap="none" normalizeH="0" baseline="0" dirty="0" smtClean="0">
              <a:ln/>
              <a:solidFill>
                <a:schemeClr val="bg1"/>
              </a:solidFill>
              <a:effectLst/>
              <a:latin typeface="Arial Black" panose="020B0A04020102020204" pitchFamily="34" charset="0"/>
            </a:rPr>
            <a:t>З'їзд курфюрстів</a:t>
          </a:r>
          <a:endParaRPr kumimoji="0" lang="ru-RU" sz="4400" b="1" i="0" u="none" strike="noStrike" cap="none" normalizeH="0" baseline="0" dirty="0" smtClean="0">
            <a:ln/>
            <a:solidFill>
              <a:schemeClr val="bg1"/>
            </a:solidFill>
            <a:effectLst/>
            <a:latin typeface="Arial Black" panose="020B0A04020102020204" pitchFamily="34" charset="0"/>
          </a:endParaRPr>
        </a:p>
      </dgm:t>
    </dgm:pt>
    <dgm:pt modelId="{D9E52C8E-9CBB-41AD-8541-9A5D446D9B6F}" type="sibTrans" cxnId="{D3DFD0C1-7381-4ADD-ABB2-D2D2D51DB284}">
      <dgm:prSet/>
      <dgm:spPr/>
      <dgm:t>
        <a:bodyPr/>
        <a:lstStyle/>
        <a:p>
          <a:endParaRPr lang="ru-RU"/>
        </a:p>
      </dgm:t>
    </dgm:pt>
    <dgm:pt modelId="{21D47567-F2DB-478E-807A-80FF786FA02E}" type="parTrans" cxnId="{D3DFD0C1-7381-4ADD-ABB2-D2D2D51DB284}">
      <dgm:prSet/>
      <dgm:spPr/>
      <dgm:t>
        <a:bodyPr/>
        <a:lstStyle/>
        <a:p>
          <a:endParaRPr lang="ru-RU"/>
        </a:p>
      </dgm:t>
    </dgm:pt>
    <dgm:pt modelId="{5E7F9192-DD0F-486E-B35D-88FBCF5C93C1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4400" b="1" i="0" u="none" strike="noStrike" cap="none" normalizeH="0" baseline="0" dirty="0" smtClean="0">
              <a:ln/>
              <a:solidFill>
                <a:schemeClr val="bg1"/>
              </a:solidFill>
              <a:effectLst/>
              <a:latin typeface="Arial Black" panose="020B0A04020102020204" pitchFamily="34" charset="0"/>
            </a:rPr>
            <a:t>Рейхстаг</a:t>
          </a:r>
          <a:endParaRPr kumimoji="0" lang="ru-RU" sz="4400" b="1" i="0" u="none" strike="noStrike" cap="none" normalizeH="0" baseline="0" dirty="0" smtClean="0">
            <a:ln/>
            <a:solidFill>
              <a:schemeClr val="bg1"/>
            </a:solidFill>
            <a:effectLst/>
            <a:latin typeface="Arial Black" panose="020B0A04020102020204" pitchFamily="34" charset="0"/>
          </a:endParaRPr>
        </a:p>
      </dgm:t>
    </dgm:pt>
    <dgm:pt modelId="{699BFE58-A695-473F-902B-F6AB030E1D96}" type="sibTrans" cxnId="{35878F82-CEDA-40EF-9954-F90DF70F33DF}">
      <dgm:prSet/>
      <dgm:spPr/>
      <dgm:t>
        <a:bodyPr/>
        <a:lstStyle/>
        <a:p>
          <a:endParaRPr lang="ru-RU"/>
        </a:p>
      </dgm:t>
    </dgm:pt>
    <dgm:pt modelId="{23BA6D7D-161F-4FC3-9F55-753416FB9982}" type="parTrans" cxnId="{35878F82-CEDA-40EF-9954-F90DF70F33DF}">
      <dgm:prSet/>
      <dgm:spPr/>
      <dgm:t>
        <a:bodyPr/>
        <a:lstStyle/>
        <a:p>
          <a:endParaRPr lang="ru-RU"/>
        </a:p>
      </dgm:t>
    </dgm:pt>
    <dgm:pt modelId="{13188905-E5FD-4593-8501-9B04296856ED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4800" b="1" i="0" u="none" strike="noStrike" cap="none" normalizeH="0" baseline="0" dirty="0" smtClean="0">
              <a:ln/>
              <a:solidFill>
                <a:schemeClr val="bg1"/>
              </a:solidFill>
              <a:effectLst/>
              <a:latin typeface="Arial Black" panose="020B0A04020102020204" pitchFamily="34" charset="0"/>
            </a:rPr>
            <a:t>Імператор</a:t>
          </a:r>
          <a:endParaRPr kumimoji="0" lang="ru-RU" sz="4800" b="1" i="0" u="none" strike="noStrike" cap="none" normalizeH="0" baseline="0" dirty="0" smtClean="0">
            <a:ln/>
            <a:solidFill>
              <a:schemeClr val="bg1"/>
            </a:solidFill>
            <a:effectLst/>
            <a:latin typeface="Arial Black" panose="020B0A04020102020204" pitchFamily="34" charset="0"/>
          </a:endParaRPr>
        </a:p>
      </dgm:t>
    </dgm:pt>
    <dgm:pt modelId="{6E02FEFA-A1DF-424A-AD55-47FA6023E941}" type="sibTrans" cxnId="{5865C1D9-7170-4099-BA71-64170DB2C185}">
      <dgm:prSet/>
      <dgm:spPr/>
      <dgm:t>
        <a:bodyPr/>
        <a:lstStyle/>
        <a:p>
          <a:endParaRPr lang="ru-RU"/>
        </a:p>
      </dgm:t>
    </dgm:pt>
    <dgm:pt modelId="{E303D47B-10B9-412A-8B17-96D8BF119306}" type="parTrans" cxnId="{5865C1D9-7170-4099-BA71-64170DB2C185}">
      <dgm:prSet/>
      <dgm:spPr/>
      <dgm:t>
        <a:bodyPr/>
        <a:lstStyle/>
        <a:p>
          <a:endParaRPr lang="ru-RU"/>
        </a:p>
      </dgm:t>
    </dgm:pt>
    <dgm:pt modelId="{99B4E29C-8213-4169-91BE-90B6D6487A5F}" type="pres">
      <dgm:prSet presAssocID="{5C61CB8F-4D70-4095-BE3D-C847D23DBB0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CF2F4ADB-B092-4AF4-A35F-464E9A694F8F}" type="pres">
      <dgm:prSet presAssocID="{C48B3D08-3914-4FBA-871C-FE31B57CA700}" presName="root1" presStyleCnt="0"/>
      <dgm:spPr/>
    </dgm:pt>
    <dgm:pt modelId="{01FE3A7B-888A-46FE-993C-3864525D02B2}" type="pres">
      <dgm:prSet presAssocID="{C48B3D08-3914-4FBA-871C-FE31B57CA700}" presName="LevelOneTextNode" presStyleLbl="node0" presStyleIdx="0" presStyleCnt="1" custScaleY="174646" custLinFactNeighborX="6470" custLinFactNeighborY="1245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78E951-F12C-482C-A414-DC1D616E86F4}" type="pres">
      <dgm:prSet presAssocID="{C48B3D08-3914-4FBA-871C-FE31B57CA700}" presName="level2hierChild" presStyleCnt="0"/>
      <dgm:spPr/>
    </dgm:pt>
    <dgm:pt modelId="{8A1080EB-FA37-424B-B170-7ACBF9529437}" type="pres">
      <dgm:prSet presAssocID="{E303D47B-10B9-412A-8B17-96D8BF119306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717F8DFB-BE4B-4419-933E-6A52982D3C4D}" type="pres">
      <dgm:prSet presAssocID="{E303D47B-10B9-412A-8B17-96D8BF119306}" presName="connTx" presStyleLbl="parChTrans1D2" presStyleIdx="0" presStyleCnt="3"/>
      <dgm:spPr/>
      <dgm:t>
        <a:bodyPr/>
        <a:lstStyle/>
        <a:p>
          <a:endParaRPr lang="ru-RU"/>
        </a:p>
      </dgm:t>
    </dgm:pt>
    <dgm:pt modelId="{12ED88F3-A947-46E7-932D-56D2EE685379}" type="pres">
      <dgm:prSet presAssocID="{13188905-E5FD-4593-8501-9B04296856ED}" presName="root2" presStyleCnt="0"/>
      <dgm:spPr/>
    </dgm:pt>
    <dgm:pt modelId="{0F90225C-99D3-4D5C-9699-B53C724E9786}" type="pres">
      <dgm:prSet presAssocID="{13188905-E5FD-4593-8501-9B04296856ED}" presName="LevelTwoTextNode" presStyleLbl="node2" presStyleIdx="0" presStyleCnt="3" custScaleX="125622" custLinFactNeighborX="-1431" custLinFactNeighborY="-32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A030C3-EAD2-4769-BB28-44F403930BFA}" type="pres">
      <dgm:prSet presAssocID="{13188905-E5FD-4593-8501-9B04296856ED}" presName="level3hierChild" presStyleCnt="0"/>
      <dgm:spPr/>
    </dgm:pt>
    <dgm:pt modelId="{65F549A8-44B3-4B84-BF44-9AA157CD2B27}" type="pres">
      <dgm:prSet presAssocID="{23BA6D7D-161F-4FC3-9F55-753416FB9982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8B320B04-9AC4-4C9C-A14F-A27F27521F07}" type="pres">
      <dgm:prSet presAssocID="{23BA6D7D-161F-4FC3-9F55-753416FB9982}" presName="connTx" presStyleLbl="parChTrans1D2" presStyleIdx="1" presStyleCnt="3"/>
      <dgm:spPr/>
      <dgm:t>
        <a:bodyPr/>
        <a:lstStyle/>
        <a:p>
          <a:endParaRPr lang="ru-RU"/>
        </a:p>
      </dgm:t>
    </dgm:pt>
    <dgm:pt modelId="{E2062AD2-7272-4394-B0D3-BDAB0BA181D1}" type="pres">
      <dgm:prSet presAssocID="{5E7F9192-DD0F-486E-B35D-88FBCF5C93C1}" presName="root2" presStyleCnt="0"/>
      <dgm:spPr/>
    </dgm:pt>
    <dgm:pt modelId="{82B073AC-3D8C-4096-9CF7-837E1C962542}" type="pres">
      <dgm:prSet presAssocID="{5E7F9192-DD0F-486E-B35D-88FBCF5C93C1}" presName="LevelTwoTextNode" presStyleLbl="node2" presStyleIdx="1" presStyleCnt="3" custScaleX="11811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F2FAB7-E3E4-49C6-9DA7-7F4CC825B113}" type="pres">
      <dgm:prSet presAssocID="{5E7F9192-DD0F-486E-B35D-88FBCF5C93C1}" presName="level3hierChild" presStyleCnt="0"/>
      <dgm:spPr/>
    </dgm:pt>
    <dgm:pt modelId="{8F2A6625-63F8-4646-A643-5859BB041AF8}" type="pres">
      <dgm:prSet presAssocID="{21D47567-F2DB-478E-807A-80FF786FA02E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CE099CDF-661F-4199-A3E0-C6D60AC51CA5}" type="pres">
      <dgm:prSet presAssocID="{21D47567-F2DB-478E-807A-80FF786FA02E}" presName="connTx" presStyleLbl="parChTrans1D2" presStyleIdx="2" presStyleCnt="3"/>
      <dgm:spPr/>
      <dgm:t>
        <a:bodyPr/>
        <a:lstStyle/>
        <a:p>
          <a:endParaRPr lang="ru-RU"/>
        </a:p>
      </dgm:t>
    </dgm:pt>
    <dgm:pt modelId="{6A44799C-99B3-4389-9988-FAAE7BCD44B0}" type="pres">
      <dgm:prSet presAssocID="{D6128785-2544-471D-9878-7F8E30C1A80C}" presName="root2" presStyleCnt="0"/>
      <dgm:spPr/>
    </dgm:pt>
    <dgm:pt modelId="{A4420F42-C951-45BB-A7C9-25FCDA1EC28C}" type="pres">
      <dgm:prSet presAssocID="{D6128785-2544-471D-9878-7F8E30C1A80C}" presName="LevelTwoTextNode" presStyleLbl="node2" presStyleIdx="2" presStyleCnt="3" custScaleX="11996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7F79F59-A3E3-4567-903E-1671B8C3BE8F}" type="pres">
      <dgm:prSet presAssocID="{D6128785-2544-471D-9878-7F8E30C1A80C}" presName="level3hierChild" presStyleCnt="0"/>
      <dgm:spPr/>
    </dgm:pt>
  </dgm:ptLst>
  <dgm:cxnLst>
    <dgm:cxn modelId="{35878F82-CEDA-40EF-9954-F90DF70F33DF}" srcId="{C48B3D08-3914-4FBA-871C-FE31B57CA700}" destId="{5E7F9192-DD0F-486E-B35D-88FBCF5C93C1}" srcOrd="1" destOrd="0" parTransId="{23BA6D7D-161F-4FC3-9F55-753416FB9982}" sibTransId="{699BFE58-A695-473F-902B-F6AB030E1D96}"/>
    <dgm:cxn modelId="{5865C1D9-7170-4099-BA71-64170DB2C185}" srcId="{C48B3D08-3914-4FBA-871C-FE31B57CA700}" destId="{13188905-E5FD-4593-8501-9B04296856ED}" srcOrd="0" destOrd="0" parTransId="{E303D47B-10B9-412A-8B17-96D8BF119306}" sibTransId="{6E02FEFA-A1DF-424A-AD55-47FA6023E941}"/>
    <dgm:cxn modelId="{080B0223-81F8-4B0D-AEFA-12DB0140B1EB}" type="presOf" srcId="{23BA6D7D-161F-4FC3-9F55-753416FB9982}" destId="{65F549A8-44B3-4B84-BF44-9AA157CD2B27}" srcOrd="0" destOrd="0" presId="urn:microsoft.com/office/officeart/2005/8/layout/hierarchy2"/>
    <dgm:cxn modelId="{80B6CEF7-2A0C-475F-94DB-E48E0ECED1B5}" type="presOf" srcId="{5E7F9192-DD0F-486E-B35D-88FBCF5C93C1}" destId="{82B073AC-3D8C-4096-9CF7-837E1C962542}" srcOrd="0" destOrd="0" presId="urn:microsoft.com/office/officeart/2005/8/layout/hierarchy2"/>
    <dgm:cxn modelId="{D3DFD0C1-7381-4ADD-ABB2-D2D2D51DB284}" srcId="{C48B3D08-3914-4FBA-871C-FE31B57CA700}" destId="{D6128785-2544-471D-9878-7F8E30C1A80C}" srcOrd="2" destOrd="0" parTransId="{21D47567-F2DB-478E-807A-80FF786FA02E}" sibTransId="{D9E52C8E-9CBB-41AD-8541-9A5D446D9B6F}"/>
    <dgm:cxn modelId="{78090E40-AABF-4B97-A5AB-7E0D47D4929D}" type="presOf" srcId="{13188905-E5FD-4593-8501-9B04296856ED}" destId="{0F90225C-99D3-4D5C-9699-B53C724E9786}" srcOrd="0" destOrd="0" presId="urn:microsoft.com/office/officeart/2005/8/layout/hierarchy2"/>
    <dgm:cxn modelId="{5C9DC7E0-0D71-4224-A710-36A234C61ED7}" type="presOf" srcId="{E303D47B-10B9-412A-8B17-96D8BF119306}" destId="{8A1080EB-FA37-424B-B170-7ACBF9529437}" srcOrd="0" destOrd="0" presId="urn:microsoft.com/office/officeart/2005/8/layout/hierarchy2"/>
    <dgm:cxn modelId="{2AB2299B-7B3F-4079-8E8A-4354858B45B0}" type="presOf" srcId="{E303D47B-10B9-412A-8B17-96D8BF119306}" destId="{717F8DFB-BE4B-4419-933E-6A52982D3C4D}" srcOrd="1" destOrd="0" presId="urn:microsoft.com/office/officeart/2005/8/layout/hierarchy2"/>
    <dgm:cxn modelId="{D349FFFB-AA99-4226-A862-E9FE050DA034}" type="presOf" srcId="{5C61CB8F-4D70-4095-BE3D-C847D23DBB06}" destId="{99B4E29C-8213-4169-91BE-90B6D6487A5F}" srcOrd="0" destOrd="0" presId="urn:microsoft.com/office/officeart/2005/8/layout/hierarchy2"/>
    <dgm:cxn modelId="{DCD9B8D0-8CD4-493F-A0C6-257E714DDA2A}" type="presOf" srcId="{C48B3D08-3914-4FBA-871C-FE31B57CA700}" destId="{01FE3A7B-888A-46FE-993C-3864525D02B2}" srcOrd="0" destOrd="0" presId="urn:microsoft.com/office/officeart/2005/8/layout/hierarchy2"/>
    <dgm:cxn modelId="{22F40842-E65B-4DE3-B78B-13ED172464CE}" type="presOf" srcId="{23BA6D7D-161F-4FC3-9F55-753416FB9982}" destId="{8B320B04-9AC4-4C9C-A14F-A27F27521F07}" srcOrd="1" destOrd="0" presId="urn:microsoft.com/office/officeart/2005/8/layout/hierarchy2"/>
    <dgm:cxn modelId="{7D49ED06-B873-4E8B-9E18-83D96754F4A9}" type="presOf" srcId="{21D47567-F2DB-478E-807A-80FF786FA02E}" destId="{8F2A6625-63F8-4646-A643-5859BB041AF8}" srcOrd="0" destOrd="0" presId="urn:microsoft.com/office/officeart/2005/8/layout/hierarchy2"/>
    <dgm:cxn modelId="{121CDDF4-85BB-427C-B0A9-C830507177DC}" type="presOf" srcId="{21D47567-F2DB-478E-807A-80FF786FA02E}" destId="{CE099CDF-661F-4199-A3E0-C6D60AC51CA5}" srcOrd="1" destOrd="0" presId="urn:microsoft.com/office/officeart/2005/8/layout/hierarchy2"/>
    <dgm:cxn modelId="{1F0F39CA-F714-49BE-A523-A54AE2029017}" srcId="{5C61CB8F-4D70-4095-BE3D-C847D23DBB06}" destId="{C48B3D08-3914-4FBA-871C-FE31B57CA700}" srcOrd="0" destOrd="0" parTransId="{5D792EEE-AAE5-4F70-9338-3ED541C9D86F}" sibTransId="{101A7D1B-B796-4164-B197-12B08DCCC049}"/>
    <dgm:cxn modelId="{F70C01A6-2F15-48AC-89B6-5C8887DC084E}" type="presOf" srcId="{D6128785-2544-471D-9878-7F8E30C1A80C}" destId="{A4420F42-C951-45BB-A7C9-25FCDA1EC28C}" srcOrd="0" destOrd="0" presId="urn:microsoft.com/office/officeart/2005/8/layout/hierarchy2"/>
    <dgm:cxn modelId="{85516813-33F7-400E-B4AA-B6481C0375EF}" type="presParOf" srcId="{99B4E29C-8213-4169-91BE-90B6D6487A5F}" destId="{CF2F4ADB-B092-4AF4-A35F-464E9A694F8F}" srcOrd="0" destOrd="0" presId="urn:microsoft.com/office/officeart/2005/8/layout/hierarchy2"/>
    <dgm:cxn modelId="{4B8541D3-118D-4A3B-912B-B9EC4B51CDB0}" type="presParOf" srcId="{CF2F4ADB-B092-4AF4-A35F-464E9A694F8F}" destId="{01FE3A7B-888A-46FE-993C-3864525D02B2}" srcOrd="0" destOrd="0" presId="urn:microsoft.com/office/officeart/2005/8/layout/hierarchy2"/>
    <dgm:cxn modelId="{5ABACFC2-F269-4402-B213-A22D0ADD833E}" type="presParOf" srcId="{CF2F4ADB-B092-4AF4-A35F-464E9A694F8F}" destId="{1478E951-F12C-482C-A414-DC1D616E86F4}" srcOrd="1" destOrd="0" presId="urn:microsoft.com/office/officeart/2005/8/layout/hierarchy2"/>
    <dgm:cxn modelId="{5FB99E5E-9418-4EE3-B4AE-54B87E297879}" type="presParOf" srcId="{1478E951-F12C-482C-A414-DC1D616E86F4}" destId="{8A1080EB-FA37-424B-B170-7ACBF9529437}" srcOrd="0" destOrd="0" presId="urn:microsoft.com/office/officeart/2005/8/layout/hierarchy2"/>
    <dgm:cxn modelId="{9E2FBDAC-C2AC-4EC6-86AC-BCA28D5CB46F}" type="presParOf" srcId="{8A1080EB-FA37-424B-B170-7ACBF9529437}" destId="{717F8DFB-BE4B-4419-933E-6A52982D3C4D}" srcOrd="0" destOrd="0" presId="urn:microsoft.com/office/officeart/2005/8/layout/hierarchy2"/>
    <dgm:cxn modelId="{2297BFC7-008D-420B-A489-84B2383A0135}" type="presParOf" srcId="{1478E951-F12C-482C-A414-DC1D616E86F4}" destId="{12ED88F3-A947-46E7-932D-56D2EE685379}" srcOrd="1" destOrd="0" presId="urn:microsoft.com/office/officeart/2005/8/layout/hierarchy2"/>
    <dgm:cxn modelId="{9C6ADB21-D0BE-49DB-9E19-8C00BFD4CBE8}" type="presParOf" srcId="{12ED88F3-A947-46E7-932D-56D2EE685379}" destId="{0F90225C-99D3-4D5C-9699-B53C724E9786}" srcOrd="0" destOrd="0" presId="urn:microsoft.com/office/officeart/2005/8/layout/hierarchy2"/>
    <dgm:cxn modelId="{75D3FAD2-DA21-4D16-859A-963B2D5E34B4}" type="presParOf" srcId="{12ED88F3-A947-46E7-932D-56D2EE685379}" destId="{75A030C3-EAD2-4769-BB28-44F403930BFA}" srcOrd="1" destOrd="0" presId="urn:microsoft.com/office/officeart/2005/8/layout/hierarchy2"/>
    <dgm:cxn modelId="{18E50A44-0E5A-40B8-BC68-D7ED83815D5D}" type="presParOf" srcId="{1478E951-F12C-482C-A414-DC1D616E86F4}" destId="{65F549A8-44B3-4B84-BF44-9AA157CD2B27}" srcOrd="2" destOrd="0" presId="urn:microsoft.com/office/officeart/2005/8/layout/hierarchy2"/>
    <dgm:cxn modelId="{A01F8E6D-2C3E-4BA3-AB80-09EC9D2F729E}" type="presParOf" srcId="{65F549A8-44B3-4B84-BF44-9AA157CD2B27}" destId="{8B320B04-9AC4-4C9C-A14F-A27F27521F07}" srcOrd="0" destOrd="0" presId="urn:microsoft.com/office/officeart/2005/8/layout/hierarchy2"/>
    <dgm:cxn modelId="{E403EB41-30F4-432A-BE2B-0B4D43B21D2D}" type="presParOf" srcId="{1478E951-F12C-482C-A414-DC1D616E86F4}" destId="{E2062AD2-7272-4394-B0D3-BDAB0BA181D1}" srcOrd="3" destOrd="0" presId="urn:microsoft.com/office/officeart/2005/8/layout/hierarchy2"/>
    <dgm:cxn modelId="{F2F007B2-D591-4CE9-9DF1-26830814BDFF}" type="presParOf" srcId="{E2062AD2-7272-4394-B0D3-BDAB0BA181D1}" destId="{82B073AC-3D8C-4096-9CF7-837E1C962542}" srcOrd="0" destOrd="0" presId="urn:microsoft.com/office/officeart/2005/8/layout/hierarchy2"/>
    <dgm:cxn modelId="{0E66BA91-FCEC-4451-AD90-044E44ACD418}" type="presParOf" srcId="{E2062AD2-7272-4394-B0D3-BDAB0BA181D1}" destId="{5EF2FAB7-E3E4-49C6-9DA7-7F4CC825B113}" srcOrd="1" destOrd="0" presId="urn:microsoft.com/office/officeart/2005/8/layout/hierarchy2"/>
    <dgm:cxn modelId="{06D5D71D-DD46-4F90-A813-0166BB31B082}" type="presParOf" srcId="{1478E951-F12C-482C-A414-DC1D616E86F4}" destId="{8F2A6625-63F8-4646-A643-5859BB041AF8}" srcOrd="4" destOrd="0" presId="urn:microsoft.com/office/officeart/2005/8/layout/hierarchy2"/>
    <dgm:cxn modelId="{E0D3ABCC-7D89-4593-9C9E-B79986DC5902}" type="presParOf" srcId="{8F2A6625-63F8-4646-A643-5859BB041AF8}" destId="{CE099CDF-661F-4199-A3E0-C6D60AC51CA5}" srcOrd="0" destOrd="0" presId="urn:microsoft.com/office/officeart/2005/8/layout/hierarchy2"/>
    <dgm:cxn modelId="{87E90E39-8A7B-48C8-9A9C-32EFEDEB90B0}" type="presParOf" srcId="{1478E951-F12C-482C-A414-DC1D616E86F4}" destId="{6A44799C-99B3-4389-9988-FAAE7BCD44B0}" srcOrd="5" destOrd="0" presId="urn:microsoft.com/office/officeart/2005/8/layout/hierarchy2"/>
    <dgm:cxn modelId="{F183E612-75C9-49DA-9E92-6652FB401700}" type="presParOf" srcId="{6A44799C-99B3-4389-9988-FAAE7BCD44B0}" destId="{A4420F42-C951-45BB-A7C9-25FCDA1EC28C}" srcOrd="0" destOrd="0" presId="urn:microsoft.com/office/officeart/2005/8/layout/hierarchy2"/>
    <dgm:cxn modelId="{E1F67785-6101-4D55-B3C2-EFE51944AB71}" type="presParOf" srcId="{6A44799C-99B3-4389-9988-FAAE7BCD44B0}" destId="{87F79F59-A3E3-4567-903E-1671B8C3BE8F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97C300B-C154-4CE3-A4F0-E01C1673E0D5}" type="doc">
      <dgm:prSet loTypeId="urn:microsoft.com/office/officeart/2005/8/layout/vList3#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89424B9-9207-4974-AD75-7862B8F531C2}">
      <dgm:prSet phldrT="[Текст]" custT="1"/>
      <dgm:spPr/>
      <dgm:t>
        <a:bodyPr/>
        <a:lstStyle/>
        <a:p>
          <a:r>
            <a:rPr lang="uk-UA" sz="4800" b="1" dirty="0" smtClean="0">
              <a:solidFill>
                <a:schemeClr val="tx2"/>
              </a:solidFill>
              <a:latin typeface="Arial Black" pitchFamily="34" charset="0"/>
            </a:rPr>
            <a:t> </a:t>
          </a:r>
          <a:r>
            <a:rPr lang="uk-UA" sz="5400" spc="-5" dirty="0" smtClean="0">
              <a:solidFill>
                <a:srgbClr val="000000"/>
              </a:solidFill>
              <a:effectLst/>
              <a:latin typeface="Arial Black" pitchFamily="34" charset="0"/>
              <a:ea typeface="Times New Roman"/>
            </a:rPr>
            <a:t>курія курфюрстів</a:t>
          </a:r>
          <a:endParaRPr lang="ru-RU" sz="5400" b="1" dirty="0">
            <a:solidFill>
              <a:schemeClr val="tx2"/>
            </a:solidFill>
            <a:latin typeface="Arial Black" pitchFamily="34" charset="0"/>
          </a:endParaRPr>
        </a:p>
      </dgm:t>
    </dgm:pt>
    <dgm:pt modelId="{DDD2B302-2112-4CCA-9134-5BD1DFA1E440}" type="parTrans" cxnId="{A7BF1254-A315-4D40-B2C9-851EDB507C32}">
      <dgm:prSet/>
      <dgm:spPr/>
      <dgm:t>
        <a:bodyPr/>
        <a:lstStyle/>
        <a:p>
          <a:endParaRPr lang="ru-RU"/>
        </a:p>
      </dgm:t>
    </dgm:pt>
    <dgm:pt modelId="{5A9393E2-B184-47E2-A0AC-EBE9BEC66FBE}" type="sibTrans" cxnId="{A7BF1254-A315-4D40-B2C9-851EDB507C32}">
      <dgm:prSet/>
      <dgm:spPr/>
      <dgm:t>
        <a:bodyPr/>
        <a:lstStyle/>
        <a:p>
          <a:endParaRPr lang="ru-RU"/>
        </a:p>
      </dgm:t>
    </dgm:pt>
    <dgm:pt modelId="{0B1024BE-B31B-48C4-9CEC-E77041735637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uk-UA" sz="5400" spc="10" dirty="0" smtClean="0">
              <a:solidFill>
                <a:srgbClr val="000000"/>
              </a:solidFill>
              <a:effectLst/>
              <a:latin typeface="Arial Black" pitchFamily="34" charset="0"/>
              <a:ea typeface="Times New Roman"/>
            </a:rPr>
            <a:t>курія князів </a:t>
          </a:r>
        </a:p>
        <a:p>
          <a:pPr>
            <a:spcAft>
              <a:spcPts val="0"/>
            </a:spcAft>
          </a:pPr>
          <a:r>
            <a:rPr lang="uk-UA" sz="5400" spc="10" dirty="0" smtClean="0">
              <a:solidFill>
                <a:srgbClr val="000000"/>
              </a:solidFill>
              <a:effectLst/>
              <a:latin typeface="Arial Black" pitchFamily="34" charset="0"/>
              <a:ea typeface="Times New Roman"/>
            </a:rPr>
            <a:t>і вільних панів</a:t>
          </a:r>
          <a:endParaRPr lang="ru-RU" sz="5400" b="1" dirty="0">
            <a:solidFill>
              <a:schemeClr val="tx2"/>
            </a:solidFill>
            <a:latin typeface="Arial Black" pitchFamily="34" charset="0"/>
          </a:endParaRPr>
        </a:p>
      </dgm:t>
    </dgm:pt>
    <dgm:pt modelId="{69496E02-E76B-4BD1-A9B2-DC10A1927AA6}" type="parTrans" cxnId="{C7C5A3EC-7757-4744-B3CF-CB33ABEF694B}">
      <dgm:prSet/>
      <dgm:spPr/>
      <dgm:t>
        <a:bodyPr/>
        <a:lstStyle/>
        <a:p>
          <a:endParaRPr lang="ru-RU"/>
        </a:p>
      </dgm:t>
    </dgm:pt>
    <dgm:pt modelId="{8C34498A-500E-4083-AF46-31B92F3E9570}" type="sibTrans" cxnId="{C7C5A3EC-7757-4744-B3CF-CB33ABEF694B}">
      <dgm:prSet/>
      <dgm:spPr/>
      <dgm:t>
        <a:bodyPr/>
        <a:lstStyle/>
        <a:p>
          <a:endParaRPr lang="ru-RU"/>
        </a:p>
      </dgm:t>
    </dgm:pt>
    <dgm:pt modelId="{8FAB684A-40FB-415C-9AB3-89AD65C4682A}">
      <dgm:prSet phldrT="[Текст]" custT="1"/>
      <dgm:spPr/>
      <dgm:t>
        <a:bodyPr/>
        <a:lstStyle/>
        <a:p>
          <a:r>
            <a:rPr lang="ru-RU" sz="6000" b="1" dirty="0" smtClean="0">
              <a:solidFill>
                <a:schemeClr val="tx2"/>
              </a:solidFill>
              <a:latin typeface="Arial Black" pitchFamily="34" charset="0"/>
            </a:rPr>
            <a:t>курія міст</a:t>
          </a:r>
          <a:endParaRPr lang="ru-RU" sz="6000" b="1" dirty="0">
            <a:solidFill>
              <a:schemeClr val="tx2"/>
            </a:solidFill>
            <a:latin typeface="Arial Black" pitchFamily="34" charset="0"/>
          </a:endParaRPr>
        </a:p>
      </dgm:t>
    </dgm:pt>
    <dgm:pt modelId="{44FB131C-D4D4-4589-81EE-787BE26CBAE9}" type="parTrans" cxnId="{787C4123-85E3-4E4C-93C0-1BBF4EA98E89}">
      <dgm:prSet/>
      <dgm:spPr/>
      <dgm:t>
        <a:bodyPr/>
        <a:lstStyle/>
        <a:p>
          <a:endParaRPr lang="ru-RU"/>
        </a:p>
      </dgm:t>
    </dgm:pt>
    <dgm:pt modelId="{6946C222-E59C-4EE8-B42F-C7D6DC70DBF8}" type="sibTrans" cxnId="{787C4123-85E3-4E4C-93C0-1BBF4EA98E89}">
      <dgm:prSet/>
      <dgm:spPr/>
      <dgm:t>
        <a:bodyPr/>
        <a:lstStyle/>
        <a:p>
          <a:endParaRPr lang="ru-RU"/>
        </a:p>
      </dgm:t>
    </dgm:pt>
    <dgm:pt modelId="{5D160C5C-A880-477C-AE48-446F19AD951A}" type="pres">
      <dgm:prSet presAssocID="{897C300B-C154-4CE3-A4F0-E01C1673E0D5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0449497-288A-4D69-B3B2-D957B9FA5032}" type="pres">
      <dgm:prSet presAssocID="{889424B9-9207-4974-AD75-7862B8F531C2}" presName="composite" presStyleCnt="0"/>
      <dgm:spPr/>
    </dgm:pt>
    <dgm:pt modelId="{389C4148-F2E9-4003-A566-CB84455F8EF1}" type="pres">
      <dgm:prSet presAssocID="{889424B9-9207-4974-AD75-7862B8F531C2}" presName="imgShp" presStyleLbl="fgImgPlace1" presStyleIdx="0" presStyleCnt="3" custLinFactX="-21237" custLinFactNeighborX="-100000" custLinFactNeighborY="-2457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31027AFD-D851-4D73-9C41-E7D5BACFCB25}" type="pres">
      <dgm:prSet presAssocID="{889424B9-9207-4974-AD75-7862B8F531C2}" presName="txShp" presStyleLbl="node1" presStyleIdx="0" presStyleCnt="3" custScaleX="150376" custLinFactNeighborX="0" custLinFactNeighborY="-265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986EEA-B49D-4E82-9B39-B1F1ED699E98}" type="pres">
      <dgm:prSet presAssocID="{5A9393E2-B184-47E2-A0AC-EBE9BEC66FBE}" presName="spacing" presStyleCnt="0"/>
      <dgm:spPr/>
    </dgm:pt>
    <dgm:pt modelId="{87C7D63E-E9D2-416B-B628-55DEFA019990}" type="pres">
      <dgm:prSet presAssocID="{0B1024BE-B31B-48C4-9CEC-E77041735637}" presName="composite" presStyleCnt="0"/>
      <dgm:spPr/>
    </dgm:pt>
    <dgm:pt modelId="{64F59B34-F9E6-4CDB-B90E-CD9D0EC56E5E}" type="pres">
      <dgm:prSet presAssocID="{0B1024BE-B31B-48C4-9CEC-E77041735637}" presName="imgShp" presStyleLbl="fgImgPlace1" presStyleIdx="1" presStyleCnt="3" custLinFactNeighborX="-45255" custLinFactNeighborY="321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371D4C00-A317-4D47-AD8B-76E338483D17}" type="pres">
      <dgm:prSet presAssocID="{0B1024BE-B31B-48C4-9CEC-E77041735637}" presName="txShp" presStyleLbl="node1" presStyleIdx="1" presStyleCnt="3" custScaleX="150376" custLinFactNeighborX="-1804" custLinFactNeighborY="32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1BE33B-A78A-476E-B040-C4DC0131BC6D}" type="pres">
      <dgm:prSet presAssocID="{8C34498A-500E-4083-AF46-31B92F3E9570}" presName="spacing" presStyleCnt="0"/>
      <dgm:spPr/>
    </dgm:pt>
    <dgm:pt modelId="{96F8A136-AC7D-45A0-A198-ED2DC2BC47CD}" type="pres">
      <dgm:prSet presAssocID="{8FAB684A-40FB-415C-9AB3-89AD65C4682A}" presName="composite" presStyleCnt="0"/>
      <dgm:spPr/>
    </dgm:pt>
    <dgm:pt modelId="{A637FE2A-6DFE-46B0-99A8-98A3E3660255}" type="pres">
      <dgm:prSet presAssocID="{8FAB684A-40FB-415C-9AB3-89AD65C4682A}" presName="imgShp" presStyleLbl="fgImgPlace1" presStyleIdx="2" presStyleCnt="3" custLinFactNeighborX="-40773" custLinFactNeighborY="21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3A94067A-E5AB-45C7-A00D-53E482DAF921}" type="pres">
      <dgm:prSet presAssocID="{8FAB684A-40FB-415C-9AB3-89AD65C4682A}" presName="txShp" presStyleLbl="node1" presStyleIdx="2" presStyleCnt="3" custScaleX="150362" custLinFactNeighborX="-3615" custLinFactNeighborY="-13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87C4123-85E3-4E4C-93C0-1BBF4EA98E89}" srcId="{897C300B-C154-4CE3-A4F0-E01C1673E0D5}" destId="{8FAB684A-40FB-415C-9AB3-89AD65C4682A}" srcOrd="2" destOrd="0" parTransId="{44FB131C-D4D4-4589-81EE-787BE26CBAE9}" sibTransId="{6946C222-E59C-4EE8-B42F-C7D6DC70DBF8}"/>
    <dgm:cxn modelId="{C7C5A3EC-7757-4744-B3CF-CB33ABEF694B}" srcId="{897C300B-C154-4CE3-A4F0-E01C1673E0D5}" destId="{0B1024BE-B31B-48C4-9CEC-E77041735637}" srcOrd="1" destOrd="0" parTransId="{69496E02-E76B-4BD1-A9B2-DC10A1927AA6}" sibTransId="{8C34498A-500E-4083-AF46-31B92F3E9570}"/>
    <dgm:cxn modelId="{0759BDB4-18DE-4111-9936-E837B0A976F2}" type="presOf" srcId="{8FAB684A-40FB-415C-9AB3-89AD65C4682A}" destId="{3A94067A-E5AB-45C7-A00D-53E482DAF921}" srcOrd="0" destOrd="0" presId="urn:microsoft.com/office/officeart/2005/8/layout/vList3#3"/>
    <dgm:cxn modelId="{BD2245FB-F6AC-4A46-AE16-1DDC4C42AB69}" type="presOf" srcId="{0B1024BE-B31B-48C4-9CEC-E77041735637}" destId="{371D4C00-A317-4D47-AD8B-76E338483D17}" srcOrd="0" destOrd="0" presId="urn:microsoft.com/office/officeart/2005/8/layout/vList3#3"/>
    <dgm:cxn modelId="{47D7C6AF-AE44-4751-B247-AA1D22ED419D}" type="presOf" srcId="{889424B9-9207-4974-AD75-7862B8F531C2}" destId="{31027AFD-D851-4D73-9C41-E7D5BACFCB25}" srcOrd="0" destOrd="0" presId="urn:microsoft.com/office/officeart/2005/8/layout/vList3#3"/>
    <dgm:cxn modelId="{FDB57948-A8E9-41C0-BA4B-B2FFD3849549}" type="presOf" srcId="{897C300B-C154-4CE3-A4F0-E01C1673E0D5}" destId="{5D160C5C-A880-477C-AE48-446F19AD951A}" srcOrd="0" destOrd="0" presId="urn:microsoft.com/office/officeart/2005/8/layout/vList3#3"/>
    <dgm:cxn modelId="{A7BF1254-A315-4D40-B2C9-851EDB507C32}" srcId="{897C300B-C154-4CE3-A4F0-E01C1673E0D5}" destId="{889424B9-9207-4974-AD75-7862B8F531C2}" srcOrd="0" destOrd="0" parTransId="{DDD2B302-2112-4CCA-9134-5BD1DFA1E440}" sibTransId="{5A9393E2-B184-47E2-A0AC-EBE9BEC66FBE}"/>
    <dgm:cxn modelId="{8E1E48EC-AFA7-40D5-833C-459007BD476B}" type="presParOf" srcId="{5D160C5C-A880-477C-AE48-446F19AD951A}" destId="{E0449497-288A-4D69-B3B2-D957B9FA5032}" srcOrd="0" destOrd="0" presId="urn:microsoft.com/office/officeart/2005/8/layout/vList3#3"/>
    <dgm:cxn modelId="{E57FE745-3CB3-4770-9CA8-1A310DC6217D}" type="presParOf" srcId="{E0449497-288A-4D69-B3B2-D957B9FA5032}" destId="{389C4148-F2E9-4003-A566-CB84455F8EF1}" srcOrd="0" destOrd="0" presId="urn:microsoft.com/office/officeart/2005/8/layout/vList3#3"/>
    <dgm:cxn modelId="{8ED73AA4-E9C9-4D90-B54F-A2E9DFA8F9BB}" type="presParOf" srcId="{E0449497-288A-4D69-B3B2-D957B9FA5032}" destId="{31027AFD-D851-4D73-9C41-E7D5BACFCB25}" srcOrd="1" destOrd="0" presId="urn:microsoft.com/office/officeart/2005/8/layout/vList3#3"/>
    <dgm:cxn modelId="{060E3FE9-23AD-4181-BF6D-8F27AEDA2BCF}" type="presParOf" srcId="{5D160C5C-A880-477C-AE48-446F19AD951A}" destId="{C6986EEA-B49D-4E82-9B39-B1F1ED699E98}" srcOrd="1" destOrd="0" presId="urn:microsoft.com/office/officeart/2005/8/layout/vList3#3"/>
    <dgm:cxn modelId="{5DFD0379-5D4A-41C4-9158-B799F02DDC57}" type="presParOf" srcId="{5D160C5C-A880-477C-AE48-446F19AD951A}" destId="{87C7D63E-E9D2-416B-B628-55DEFA019990}" srcOrd="2" destOrd="0" presId="urn:microsoft.com/office/officeart/2005/8/layout/vList3#3"/>
    <dgm:cxn modelId="{9C3DAFAF-C375-4E58-A226-0E1CA38CC576}" type="presParOf" srcId="{87C7D63E-E9D2-416B-B628-55DEFA019990}" destId="{64F59B34-F9E6-4CDB-B90E-CD9D0EC56E5E}" srcOrd="0" destOrd="0" presId="urn:microsoft.com/office/officeart/2005/8/layout/vList3#3"/>
    <dgm:cxn modelId="{B90E6C66-09A0-4731-9318-FACB15EBCC5A}" type="presParOf" srcId="{87C7D63E-E9D2-416B-B628-55DEFA019990}" destId="{371D4C00-A317-4D47-AD8B-76E338483D17}" srcOrd="1" destOrd="0" presId="urn:microsoft.com/office/officeart/2005/8/layout/vList3#3"/>
    <dgm:cxn modelId="{6A41E2E9-AFC1-4AAB-AA7A-D27BF97F6E46}" type="presParOf" srcId="{5D160C5C-A880-477C-AE48-446F19AD951A}" destId="{961BE33B-A78A-476E-B040-C4DC0131BC6D}" srcOrd="3" destOrd="0" presId="urn:microsoft.com/office/officeart/2005/8/layout/vList3#3"/>
    <dgm:cxn modelId="{012C2029-3C11-4535-9CDC-26CDA74856CD}" type="presParOf" srcId="{5D160C5C-A880-477C-AE48-446F19AD951A}" destId="{96F8A136-AC7D-45A0-A198-ED2DC2BC47CD}" srcOrd="4" destOrd="0" presId="urn:microsoft.com/office/officeart/2005/8/layout/vList3#3"/>
    <dgm:cxn modelId="{E9F8F534-B6D1-4FB4-A33A-7B6D9BBBD5E1}" type="presParOf" srcId="{96F8A136-AC7D-45A0-A198-ED2DC2BC47CD}" destId="{A637FE2A-6DFE-46B0-99A8-98A3E3660255}" srcOrd="0" destOrd="0" presId="urn:microsoft.com/office/officeart/2005/8/layout/vList3#3"/>
    <dgm:cxn modelId="{6540BD70-3140-45F6-8DCE-88B93E15771A}" type="presParOf" srcId="{96F8A136-AC7D-45A0-A198-ED2DC2BC47CD}" destId="{3A94067A-E5AB-45C7-A00D-53E482DAF921}" srcOrd="1" destOrd="0" presId="urn:microsoft.com/office/officeart/2005/8/layout/vList3#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5C61CB8F-4D70-4095-BE3D-C847D23DBB06}" type="doc">
      <dgm:prSet loTypeId="urn:microsoft.com/office/officeart/2005/8/layout/hierarchy2" loCatId="hierarchy" qsTypeId="urn:microsoft.com/office/officeart/2005/8/quickstyle/3d7" qsCatId="3D" csTypeId="urn:microsoft.com/office/officeart/2005/8/colors/accent0_3" csCatId="mainScheme" phldr="1"/>
      <dgm:spPr/>
    </dgm:pt>
    <dgm:pt modelId="{C48B3D08-3914-4FBA-871C-FE31B57CA700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6000" b="1" i="0" u="none" strike="noStrike" cap="none" normalizeH="0" baseline="0" noProof="0" dirty="0" smtClean="0">
              <a:ln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Вищі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6000" b="1" i="0" u="none" strike="noStrike" cap="none" normalizeH="0" baseline="0" noProof="0" dirty="0" smtClean="0">
              <a:ln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органи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6000" b="1" i="0" u="none" strike="noStrike" cap="none" normalizeH="0" baseline="0" noProof="0" dirty="0" smtClean="0">
              <a:ln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влади</a:t>
          </a:r>
          <a:r>
            <a:rPr kumimoji="0" lang="ru-RU" sz="4000" b="1" i="0" u="none" strike="noStrike" cap="none" normalizeH="0" baseline="0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  </a:t>
          </a:r>
          <a:endParaRPr kumimoji="0" lang="ru-RU" sz="4000" b="1" i="0" u="none" strike="noStrike" cap="none" normalizeH="0" baseline="0" dirty="0" smtClean="0">
            <a:ln/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endParaRPr>
        </a:p>
      </dgm:t>
    </dgm:pt>
    <dgm:pt modelId="{101A7D1B-B796-4164-B197-12B08DCCC049}" type="sibTrans" cxnId="{1F0F39CA-F714-49BE-A523-A54AE2029017}">
      <dgm:prSet/>
      <dgm:spPr/>
      <dgm:t>
        <a:bodyPr/>
        <a:lstStyle/>
        <a:p>
          <a:endParaRPr lang="ru-RU"/>
        </a:p>
      </dgm:t>
    </dgm:pt>
    <dgm:pt modelId="{5D792EEE-AAE5-4F70-9338-3ED541C9D86F}" type="parTrans" cxnId="{1F0F39CA-F714-49BE-A523-A54AE2029017}">
      <dgm:prSet/>
      <dgm:spPr/>
      <dgm:t>
        <a:bodyPr/>
        <a:lstStyle/>
        <a:p>
          <a:endParaRPr lang="ru-RU"/>
        </a:p>
      </dgm:t>
    </dgm:pt>
    <dgm:pt modelId="{D6128785-2544-471D-9878-7F8E30C1A80C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4400" b="1" i="0" u="none" strike="noStrike" cap="none" normalizeH="0" baseline="0" dirty="0" smtClean="0">
              <a:ln/>
              <a:solidFill>
                <a:schemeClr val="bg1"/>
              </a:solidFill>
              <a:effectLst/>
              <a:latin typeface="Arial Black" panose="020B0A04020102020204" pitchFamily="34" charset="0"/>
            </a:rPr>
            <a:t>парламент</a:t>
          </a:r>
          <a:endParaRPr kumimoji="0" lang="ru-RU" sz="4400" b="1" i="0" u="none" strike="noStrike" cap="none" normalizeH="0" baseline="0" dirty="0" smtClean="0">
            <a:ln/>
            <a:solidFill>
              <a:schemeClr val="bg1"/>
            </a:solidFill>
            <a:effectLst/>
            <a:latin typeface="Arial Black" panose="020B0A04020102020204" pitchFamily="34" charset="0"/>
          </a:endParaRPr>
        </a:p>
      </dgm:t>
    </dgm:pt>
    <dgm:pt modelId="{D9E52C8E-9CBB-41AD-8541-9A5D446D9B6F}" type="sibTrans" cxnId="{D3DFD0C1-7381-4ADD-ABB2-D2D2D51DB284}">
      <dgm:prSet/>
      <dgm:spPr/>
      <dgm:t>
        <a:bodyPr/>
        <a:lstStyle/>
        <a:p>
          <a:endParaRPr lang="ru-RU"/>
        </a:p>
      </dgm:t>
    </dgm:pt>
    <dgm:pt modelId="{21D47567-F2DB-478E-807A-80FF786FA02E}" type="parTrans" cxnId="{D3DFD0C1-7381-4ADD-ABB2-D2D2D51DB284}">
      <dgm:prSet/>
      <dgm:spPr/>
      <dgm:t>
        <a:bodyPr/>
        <a:lstStyle/>
        <a:p>
          <a:endParaRPr lang="ru-RU"/>
        </a:p>
      </dgm:t>
    </dgm:pt>
    <dgm:pt modelId="{5E7F9192-DD0F-486E-B35D-88FBCF5C93C1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4400" b="1" i="0" u="none" strike="noStrike" cap="none" normalizeH="0" baseline="0" dirty="0" smtClean="0">
              <a:ln/>
              <a:solidFill>
                <a:schemeClr val="bg1"/>
              </a:solidFill>
              <a:effectLst/>
              <a:latin typeface="Arial Black" panose="020B0A04020102020204" pitchFamily="34" charset="0"/>
            </a:rPr>
            <a:t>Рада 15 баронів</a:t>
          </a:r>
          <a:endParaRPr kumimoji="0" lang="ru-RU" sz="4400" b="1" i="0" u="none" strike="noStrike" cap="none" normalizeH="0" baseline="0" dirty="0" smtClean="0">
            <a:ln/>
            <a:solidFill>
              <a:schemeClr val="bg1"/>
            </a:solidFill>
            <a:effectLst/>
            <a:latin typeface="Arial Black" panose="020B0A04020102020204" pitchFamily="34" charset="0"/>
          </a:endParaRPr>
        </a:p>
      </dgm:t>
    </dgm:pt>
    <dgm:pt modelId="{699BFE58-A695-473F-902B-F6AB030E1D96}" type="sibTrans" cxnId="{35878F82-CEDA-40EF-9954-F90DF70F33DF}">
      <dgm:prSet/>
      <dgm:spPr/>
      <dgm:t>
        <a:bodyPr/>
        <a:lstStyle/>
        <a:p>
          <a:endParaRPr lang="ru-RU"/>
        </a:p>
      </dgm:t>
    </dgm:pt>
    <dgm:pt modelId="{23BA6D7D-161F-4FC3-9F55-753416FB9982}" type="parTrans" cxnId="{35878F82-CEDA-40EF-9954-F90DF70F33DF}">
      <dgm:prSet/>
      <dgm:spPr/>
      <dgm:t>
        <a:bodyPr/>
        <a:lstStyle/>
        <a:p>
          <a:endParaRPr lang="ru-RU"/>
        </a:p>
      </dgm:t>
    </dgm:pt>
    <dgm:pt modelId="{13188905-E5FD-4593-8501-9B04296856ED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4800" b="1" i="0" u="none" strike="noStrike" cap="none" normalizeH="0" baseline="0" dirty="0" smtClean="0">
              <a:ln/>
              <a:solidFill>
                <a:schemeClr val="bg1"/>
              </a:solidFill>
              <a:effectLst/>
              <a:latin typeface="Arial Black" panose="020B0A04020102020204" pitchFamily="34" charset="0"/>
            </a:rPr>
            <a:t>Король</a:t>
          </a:r>
          <a:endParaRPr kumimoji="0" lang="ru-RU" sz="4800" b="1" i="0" u="none" strike="noStrike" cap="none" normalizeH="0" baseline="0" dirty="0" smtClean="0">
            <a:ln/>
            <a:solidFill>
              <a:schemeClr val="bg1"/>
            </a:solidFill>
            <a:effectLst/>
            <a:latin typeface="Arial Black" panose="020B0A04020102020204" pitchFamily="34" charset="0"/>
          </a:endParaRPr>
        </a:p>
      </dgm:t>
    </dgm:pt>
    <dgm:pt modelId="{6E02FEFA-A1DF-424A-AD55-47FA6023E941}" type="sibTrans" cxnId="{5865C1D9-7170-4099-BA71-64170DB2C185}">
      <dgm:prSet/>
      <dgm:spPr/>
      <dgm:t>
        <a:bodyPr/>
        <a:lstStyle/>
        <a:p>
          <a:endParaRPr lang="ru-RU"/>
        </a:p>
      </dgm:t>
    </dgm:pt>
    <dgm:pt modelId="{E303D47B-10B9-412A-8B17-96D8BF119306}" type="parTrans" cxnId="{5865C1D9-7170-4099-BA71-64170DB2C185}">
      <dgm:prSet/>
      <dgm:spPr/>
      <dgm:t>
        <a:bodyPr/>
        <a:lstStyle/>
        <a:p>
          <a:endParaRPr lang="ru-RU"/>
        </a:p>
      </dgm:t>
    </dgm:pt>
    <dgm:pt modelId="{99B4E29C-8213-4169-91BE-90B6D6487A5F}" type="pres">
      <dgm:prSet presAssocID="{5C61CB8F-4D70-4095-BE3D-C847D23DBB0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CF2F4ADB-B092-4AF4-A35F-464E9A694F8F}" type="pres">
      <dgm:prSet presAssocID="{C48B3D08-3914-4FBA-871C-FE31B57CA700}" presName="root1" presStyleCnt="0"/>
      <dgm:spPr/>
    </dgm:pt>
    <dgm:pt modelId="{01FE3A7B-888A-46FE-993C-3864525D02B2}" type="pres">
      <dgm:prSet presAssocID="{C48B3D08-3914-4FBA-871C-FE31B57CA700}" presName="LevelOneTextNode" presStyleLbl="node0" presStyleIdx="0" presStyleCnt="1" custScaleY="174646" custLinFactNeighborX="6470" custLinFactNeighborY="1245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78E951-F12C-482C-A414-DC1D616E86F4}" type="pres">
      <dgm:prSet presAssocID="{C48B3D08-3914-4FBA-871C-FE31B57CA700}" presName="level2hierChild" presStyleCnt="0"/>
      <dgm:spPr/>
    </dgm:pt>
    <dgm:pt modelId="{8A1080EB-FA37-424B-B170-7ACBF9529437}" type="pres">
      <dgm:prSet presAssocID="{E303D47B-10B9-412A-8B17-96D8BF119306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717F8DFB-BE4B-4419-933E-6A52982D3C4D}" type="pres">
      <dgm:prSet presAssocID="{E303D47B-10B9-412A-8B17-96D8BF119306}" presName="connTx" presStyleLbl="parChTrans1D2" presStyleIdx="0" presStyleCnt="3"/>
      <dgm:spPr/>
      <dgm:t>
        <a:bodyPr/>
        <a:lstStyle/>
        <a:p>
          <a:endParaRPr lang="ru-RU"/>
        </a:p>
      </dgm:t>
    </dgm:pt>
    <dgm:pt modelId="{12ED88F3-A947-46E7-932D-56D2EE685379}" type="pres">
      <dgm:prSet presAssocID="{13188905-E5FD-4593-8501-9B04296856ED}" presName="root2" presStyleCnt="0"/>
      <dgm:spPr/>
    </dgm:pt>
    <dgm:pt modelId="{0F90225C-99D3-4D5C-9699-B53C724E9786}" type="pres">
      <dgm:prSet presAssocID="{13188905-E5FD-4593-8501-9B04296856ED}" presName="LevelTwoTextNode" presStyleLbl="node2" presStyleIdx="0" presStyleCnt="3" custScaleX="125622" custLinFactNeighborX="-1431" custLinFactNeighborY="-32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A030C3-EAD2-4769-BB28-44F403930BFA}" type="pres">
      <dgm:prSet presAssocID="{13188905-E5FD-4593-8501-9B04296856ED}" presName="level3hierChild" presStyleCnt="0"/>
      <dgm:spPr/>
    </dgm:pt>
    <dgm:pt modelId="{65F549A8-44B3-4B84-BF44-9AA157CD2B27}" type="pres">
      <dgm:prSet presAssocID="{23BA6D7D-161F-4FC3-9F55-753416FB9982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8B320B04-9AC4-4C9C-A14F-A27F27521F07}" type="pres">
      <dgm:prSet presAssocID="{23BA6D7D-161F-4FC3-9F55-753416FB9982}" presName="connTx" presStyleLbl="parChTrans1D2" presStyleIdx="1" presStyleCnt="3"/>
      <dgm:spPr/>
      <dgm:t>
        <a:bodyPr/>
        <a:lstStyle/>
        <a:p>
          <a:endParaRPr lang="ru-RU"/>
        </a:p>
      </dgm:t>
    </dgm:pt>
    <dgm:pt modelId="{E2062AD2-7272-4394-B0D3-BDAB0BA181D1}" type="pres">
      <dgm:prSet presAssocID="{5E7F9192-DD0F-486E-B35D-88FBCF5C93C1}" presName="root2" presStyleCnt="0"/>
      <dgm:spPr/>
    </dgm:pt>
    <dgm:pt modelId="{82B073AC-3D8C-4096-9CF7-837E1C962542}" type="pres">
      <dgm:prSet presAssocID="{5E7F9192-DD0F-486E-B35D-88FBCF5C93C1}" presName="LevelTwoTextNode" presStyleLbl="node2" presStyleIdx="1" presStyleCnt="3" custScaleX="11811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F2FAB7-E3E4-49C6-9DA7-7F4CC825B113}" type="pres">
      <dgm:prSet presAssocID="{5E7F9192-DD0F-486E-B35D-88FBCF5C93C1}" presName="level3hierChild" presStyleCnt="0"/>
      <dgm:spPr/>
    </dgm:pt>
    <dgm:pt modelId="{8F2A6625-63F8-4646-A643-5859BB041AF8}" type="pres">
      <dgm:prSet presAssocID="{21D47567-F2DB-478E-807A-80FF786FA02E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CE099CDF-661F-4199-A3E0-C6D60AC51CA5}" type="pres">
      <dgm:prSet presAssocID="{21D47567-F2DB-478E-807A-80FF786FA02E}" presName="connTx" presStyleLbl="parChTrans1D2" presStyleIdx="2" presStyleCnt="3"/>
      <dgm:spPr/>
      <dgm:t>
        <a:bodyPr/>
        <a:lstStyle/>
        <a:p>
          <a:endParaRPr lang="ru-RU"/>
        </a:p>
      </dgm:t>
    </dgm:pt>
    <dgm:pt modelId="{6A44799C-99B3-4389-9988-FAAE7BCD44B0}" type="pres">
      <dgm:prSet presAssocID="{D6128785-2544-471D-9878-7F8E30C1A80C}" presName="root2" presStyleCnt="0"/>
      <dgm:spPr/>
    </dgm:pt>
    <dgm:pt modelId="{A4420F42-C951-45BB-A7C9-25FCDA1EC28C}" type="pres">
      <dgm:prSet presAssocID="{D6128785-2544-471D-9878-7F8E30C1A80C}" presName="LevelTwoTextNode" presStyleLbl="node2" presStyleIdx="2" presStyleCnt="3" custScaleX="11996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7F79F59-A3E3-4567-903E-1671B8C3BE8F}" type="pres">
      <dgm:prSet presAssocID="{D6128785-2544-471D-9878-7F8E30C1A80C}" presName="level3hierChild" presStyleCnt="0"/>
      <dgm:spPr/>
    </dgm:pt>
  </dgm:ptLst>
  <dgm:cxnLst>
    <dgm:cxn modelId="{35878F82-CEDA-40EF-9954-F90DF70F33DF}" srcId="{C48B3D08-3914-4FBA-871C-FE31B57CA700}" destId="{5E7F9192-DD0F-486E-B35D-88FBCF5C93C1}" srcOrd="1" destOrd="0" parTransId="{23BA6D7D-161F-4FC3-9F55-753416FB9982}" sibTransId="{699BFE58-A695-473F-902B-F6AB030E1D96}"/>
    <dgm:cxn modelId="{6A13366D-E1A9-43B8-8EEF-8FA29F933A06}" type="presOf" srcId="{13188905-E5FD-4593-8501-9B04296856ED}" destId="{0F90225C-99D3-4D5C-9699-B53C724E9786}" srcOrd="0" destOrd="0" presId="urn:microsoft.com/office/officeart/2005/8/layout/hierarchy2"/>
    <dgm:cxn modelId="{5865C1D9-7170-4099-BA71-64170DB2C185}" srcId="{C48B3D08-3914-4FBA-871C-FE31B57CA700}" destId="{13188905-E5FD-4593-8501-9B04296856ED}" srcOrd="0" destOrd="0" parTransId="{E303D47B-10B9-412A-8B17-96D8BF119306}" sibTransId="{6E02FEFA-A1DF-424A-AD55-47FA6023E941}"/>
    <dgm:cxn modelId="{2FB0026E-7A20-4A4A-AACE-D250DEA27A0E}" type="presOf" srcId="{E303D47B-10B9-412A-8B17-96D8BF119306}" destId="{8A1080EB-FA37-424B-B170-7ACBF9529437}" srcOrd="0" destOrd="0" presId="urn:microsoft.com/office/officeart/2005/8/layout/hierarchy2"/>
    <dgm:cxn modelId="{012E0FA6-9268-40BD-8043-B919FFFB2CD6}" type="presOf" srcId="{C48B3D08-3914-4FBA-871C-FE31B57CA700}" destId="{01FE3A7B-888A-46FE-993C-3864525D02B2}" srcOrd="0" destOrd="0" presId="urn:microsoft.com/office/officeart/2005/8/layout/hierarchy2"/>
    <dgm:cxn modelId="{C8271E0B-8AAF-4A43-B3A2-E0655E3B5548}" type="presOf" srcId="{23BA6D7D-161F-4FC3-9F55-753416FB9982}" destId="{65F549A8-44B3-4B84-BF44-9AA157CD2B27}" srcOrd="0" destOrd="0" presId="urn:microsoft.com/office/officeart/2005/8/layout/hierarchy2"/>
    <dgm:cxn modelId="{D3DFD0C1-7381-4ADD-ABB2-D2D2D51DB284}" srcId="{C48B3D08-3914-4FBA-871C-FE31B57CA700}" destId="{D6128785-2544-471D-9878-7F8E30C1A80C}" srcOrd="2" destOrd="0" parTransId="{21D47567-F2DB-478E-807A-80FF786FA02E}" sibTransId="{D9E52C8E-9CBB-41AD-8541-9A5D446D9B6F}"/>
    <dgm:cxn modelId="{43805781-B73A-4035-95BD-21F8B1CEC40D}" type="presOf" srcId="{23BA6D7D-161F-4FC3-9F55-753416FB9982}" destId="{8B320B04-9AC4-4C9C-A14F-A27F27521F07}" srcOrd="1" destOrd="0" presId="urn:microsoft.com/office/officeart/2005/8/layout/hierarchy2"/>
    <dgm:cxn modelId="{CA3684B0-984B-4496-B555-2947DC3C3EB6}" type="presOf" srcId="{21D47567-F2DB-478E-807A-80FF786FA02E}" destId="{CE099CDF-661F-4199-A3E0-C6D60AC51CA5}" srcOrd="1" destOrd="0" presId="urn:microsoft.com/office/officeart/2005/8/layout/hierarchy2"/>
    <dgm:cxn modelId="{73FAC3CD-431F-42FB-9E61-2070F3128002}" type="presOf" srcId="{E303D47B-10B9-412A-8B17-96D8BF119306}" destId="{717F8DFB-BE4B-4419-933E-6A52982D3C4D}" srcOrd="1" destOrd="0" presId="urn:microsoft.com/office/officeart/2005/8/layout/hierarchy2"/>
    <dgm:cxn modelId="{881AFD5F-E2FA-43E0-B8AE-0B9A00294E71}" type="presOf" srcId="{21D47567-F2DB-478E-807A-80FF786FA02E}" destId="{8F2A6625-63F8-4646-A643-5859BB041AF8}" srcOrd="0" destOrd="0" presId="urn:microsoft.com/office/officeart/2005/8/layout/hierarchy2"/>
    <dgm:cxn modelId="{769214FF-FF71-4ECB-AE0C-27514A6F3C24}" type="presOf" srcId="{5E7F9192-DD0F-486E-B35D-88FBCF5C93C1}" destId="{82B073AC-3D8C-4096-9CF7-837E1C962542}" srcOrd="0" destOrd="0" presId="urn:microsoft.com/office/officeart/2005/8/layout/hierarchy2"/>
    <dgm:cxn modelId="{1F0F39CA-F714-49BE-A523-A54AE2029017}" srcId="{5C61CB8F-4D70-4095-BE3D-C847D23DBB06}" destId="{C48B3D08-3914-4FBA-871C-FE31B57CA700}" srcOrd="0" destOrd="0" parTransId="{5D792EEE-AAE5-4F70-9338-3ED541C9D86F}" sibTransId="{101A7D1B-B796-4164-B197-12B08DCCC049}"/>
    <dgm:cxn modelId="{90550F6A-36DA-440C-876E-953FD9F07038}" type="presOf" srcId="{5C61CB8F-4D70-4095-BE3D-C847D23DBB06}" destId="{99B4E29C-8213-4169-91BE-90B6D6487A5F}" srcOrd="0" destOrd="0" presId="urn:microsoft.com/office/officeart/2005/8/layout/hierarchy2"/>
    <dgm:cxn modelId="{EF85B2E5-72F1-4581-952E-A97A1B2A0B17}" type="presOf" srcId="{D6128785-2544-471D-9878-7F8E30C1A80C}" destId="{A4420F42-C951-45BB-A7C9-25FCDA1EC28C}" srcOrd="0" destOrd="0" presId="urn:microsoft.com/office/officeart/2005/8/layout/hierarchy2"/>
    <dgm:cxn modelId="{1D30CEF1-69F4-4E5B-9C2A-4D39138C7827}" type="presParOf" srcId="{99B4E29C-8213-4169-91BE-90B6D6487A5F}" destId="{CF2F4ADB-B092-4AF4-A35F-464E9A694F8F}" srcOrd="0" destOrd="0" presId="urn:microsoft.com/office/officeart/2005/8/layout/hierarchy2"/>
    <dgm:cxn modelId="{64C7C411-5AD5-4255-B739-7D329DE614FC}" type="presParOf" srcId="{CF2F4ADB-B092-4AF4-A35F-464E9A694F8F}" destId="{01FE3A7B-888A-46FE-993C-3864525D02B2}" srcOrd="0" destOrd="0" presId="urn:microsoft.com/office/officeart/2005/8/layout/hierarchy2"/>
    <dgm:cxn modelId="{BD217B8A-F350-433F-B4DD-163028FDB4C8}" type="presParOf" srcId="{CF2F4ADB-B092-4AF4-A35F-464E9A694F8F}" destId="{1478E951-F12C-482C-A414-DC1D616E86F4}" srcOrd="1" destOrd="0" presId="urn:microsoft.com/office/officeart/2005/8/layout/hierarchy2"/>
    <dgm:cxn modelId="{1113E69B-402C-4FFA-9F7D-7F51138BE2EA}" type="presParOf" srcId="{1478E951-F12C-482C-A414-DC1D616E86F4}" destId="{8A1080EB-FA37-424B-B170-7ACBF9529437}" srcOrd="0" destOrd="0" presId="urn:microsoft.com/office/officeart/2005/8/layout/hierarchy2"/>
    <dgm:cxn modelId="{E1732924-9905-4E38-8A22-74824B383DF1}" type="presParOf" srcId="{8A1080EB-FA37-424B-B170-7ACBF9529437}" destId="{717F8DFB-BE4B-4419-933E-6A52982D3C4D}" srcOrd="0" destOrd="0" presId="urn:microsoft.com/office/officeart/2005/8/layout/hierarchy2"/>
    <dgm:cxn modelId="{35C05DF9-BCAC-4AC6-A262-6C853194E22E}" type="presParOf" srcId="{1478E951-F12C-482C-A414-DC1D616E86F4}" destId="{12ED88F3-A947-46E7-932D-56D2EE685379}" srcOrd="1" destOrd="0" presId="urn:microsoft.com/office/officeart/2005/8/layout/hierarchy2"/>
    <dgm:cxn modelId="{35140CA1-72E4-4B81-89C7-E834967CF8E0}" type="presParOf" srcId="{12ED88F3-A947-46E7-932D-56D2EE685379}" destId="{0F90225C-99D3-4D5C-9699-B53C724E9786}" srcOrd="0" destOrd="0" presId="urn:microsoft.com/office/officeart/2005/8/layout/hierarchy2"/>
    <dgm:cxn modelId="{1949273B-6D16-4C6A-B2B7-BD866259C8D0}" type="presParOf" srcId="{12ED88F3-A947-46E7-932D-56D2EE685379}" destId="{75A030C3-EAD2-4769-BB28-44F403930BFA}" srcOrd="1" destOrd="0" presId="urn:microsoft.com/office/officeart/2005/8/layout/hierarchy2"/>
    <dgm:cxn modelId="{67A1E987-3D0A-4FD6-9D18-D7EB046E51E3}" type="presParOf" srcId="{1478E951-F12C-482C-A414-DC1D616E86F4}" destId="{65F549A8-44B3-4B84-BF44-9AA157CD2B27}" srcOrd="2" destOrd="0" presId="urn:microsoft.com/office/officeart/2005/8/layout/hierarchy2"/>
    <dgm:cxn modelId="{DFEB1AC6-5BBA-4285-9E77-F01C4C71318C}" type="presParOf" srcId="{65F549A8-44B3-4B84-BF44-9AA157CD2B27}" destId="{8B320B04-9AC4-4C9C-A14F-A27F27521F07}" srcOrd="0" destOrd="0" presId="urn:microsoft.com/office/officeart/2005/8/layout/hierarchy2"/>
    <dgm:cxn modelId="{78E7A4C1-09B1-47AB-A830-C8B28AB0529D}" type="presParOf" srcId="{1478E951-F12C-482C-A414-DC1D616E86F4}" destId="{E2062AD2-7272-4394-B0D3-BDAB0BA181D1}" srcOrd="3" destOrd="0" presId="urn:microsoft.com/office/officeart/2005/8/layout/hierarchy2"/>
    <dgm:cxn modelId="{B2C489E1-99B6-4434-A0F7-74FE3F029A29}" type="presParOf" srcId="{E2062AD2-7272-4394-B0D3-BDAB0BA181D1}" destId="{82B073AC-3D8C-4096-9CF7-837E1C962542}" srcOrd="0" destOrd="0" presId="urn:microsoft.com/office/officeart/2005/8/layout/hierarchy2"/>
    <dgm:cxn modelId="{CDA839E4-6E33-4449-B30C-7C077D72675A}" type="presParOf" srcId="{E2062AD2-7272-4394-B0D3-BDAB0BA181D1}" destId="{5EF2FAB7-E3E4-49C6-9DA7-7F4CC825B113}" srcOrd="1" destOrd="0" presId="urn:microsoft.com/office/officeart/2005/8/layout/hierarchy2"/>
    <dgm:cxn modelId="{ABD0D9D8-F302-4559-813B-27F59E3B0A62}" type="presParOf" srcId="{1478E951-F12C-482C-A414-DC1D616E86F4}" destId="{8F2A6625-63F8-4646-A643-5859BB041AF8}" srcOrd="4" destOrd="0" presId="urn:microsoft.com/office/officeart/2005/8/layout/hierarchy2"/>
    <dgm:cxn modelId="{96AC278D-4BD1-4B71-91BB-18C7A32DFA82}" type="presParOf" srcId="{8F2A6625-63F8-4646-A643-5859BB041AF8}" destId="{CE099CDF-661F-4199-A3E0-C6D60AC51CA5}" srcOrd="0" destOrd="0" presId="urn:microsoft.com/office/officeart/2005/8/layout/hierarchy2"/>
    <dgm:cxn modelId="{CAC4C760-2D8E-4D11-A441-BBAA4389674D}" type="presParOf" srcId="{1478E951-F12C-482C-A414-DC1D616E86F4}" destId="{6A44799C-99B3-4389-9988-FAAE7BCD44B0}" srcOrd="5" destOrd="0" presId="urn:microsoft.com/office/officeart/2005/8/layout/hierarchy2"/>
    <dgm:cxn modelId="{480D7086-7C7C-4EE9-95B6-0E95231AED10}" type="presParOf" srcId="{6A44799C-99B3-4389-9988-FAAE7BCD44B0}" destId="{A4420F42-C951-45BB-A7C9-25FCDA1EC28C}" srcOrd="0" destOrd="0" presId="urn:microsoft.com/office/officeart/2005/8/layout/hierarchy2"/>
    <dgm:cxn modelId="{8319A73B-4A6A-4AE0-BF66-CAB8B885F753}" type="presParOf" srcId="{6A44799C-99B3-4389-9988-FAAE7BCD44B0}" destId="{87F79F59-A3E3-4567-903E-1671B8C3BE8F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97C300B-C154-4CE3-A4F0-E01C1673E0D5}" type="doc">
      <dgm:prSet loTypeId="urn:microsoft.com/office/officeart/2005/8/layout/vList3#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B1024BE-B31B-48C4-9CEC-E77041735637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uk-UA" sz="5400" spc="10" dirty="0" smtClean="0">
              <a:solidFill>
                <a:srgbClr val="000000"/>
              </a:solidFill>
              <a:effectLst/>
              <a:latin typeface="Arial Black" pitchFamily="34" charset="0"/>
              <a:ea typeface="Times New Roman"/>
            </a:rPr>
            <a:t> Палата </a:t>
          </a:r>
        </a:p>
        <a:p>
          <a:pPr>
            <a:spcAft>
              <a:spcPts val="0"/>
            </a:spcAft>
          </a:pPr>
          <a:r>
            <a:rPr lang="uk-UA" sz="5400" spc="10" dirty="0" smtClean="0">
              <a:solidFill>
                <a:srgbClr val="000000"/>
              </a:solidFill>
              <a:effectLst/>
              <a:latin typeface="Arial Black" pitchFamily="34" charset="0"/>
              <a:ea typeface="Times New Roman"/>
            </a:rPr>
            <a:t>лордів</a:t>
          </a:r>
          <a:endParaRPr lang="ru-RU" sz="5400" b="1" dirty="0">
            <a:solidFill>
              <a:schemeClr val="tx2"/>
            </a:solidFill>
            <a:latin typeface="Arial Black" pitchFamily="34" charset="0"/>
          </a:endParaRPr>
        </a:p>
      </dgm:t>
    </dgm:pt>
    <dgm:pt modelId="{69496E02-E76B-4BD1-A9B2-DC10A1927AA6}" type="parTrans" cxnId="{C7C5A3EC-7757-4744-B3CF-CB33ABEF694B}">
      <dgm:prSet/>
      <dgm:spPr/>
      <dgm:t>
        <a:bodyPr/>
        <a:lstStyle/>
        <a:p>
          <a:endParaRPr lang="ru-RU"/>
        </a:p>
      </dgm:t>
    </dgm:pt>
    <dgm:pt modelId="{8C34498A-500E-4083-AF46-31B92F3E9570}" type="sibTrans" cxnId="{C7C5A3EC-7757-4744-B3CF-CB33ABEF694B}">
      <dgm:prSet/>
      <dgm:spPr/>
      <dgm:t>
        <a:bodyPr/>
        <a:lstStyle/>
        <a:p>
          <a:endParaRPr lang="ru-RU"/>
        </a:p>
      </dgm:t>
    </dgm:pt>
    <dgm:pt modelId="{8FAB684A-40FB-415C-9AB3-89AD65C4682A}">
      <dgm:prSet phldrT="[Текст]" custT="1"/>
      <dgm:spPr/>
      <dgm:t>
        <a:bodyPr/>
        <a:lstStyle/>
        <a:p>
          <a:r>
            <a:rPr lang="uk-UA" sz="6000" b="1" dirty="0" smtClean="0">
              <a:solidFill>
                <a:schemeClr val="tx2"/>
              </a:solidFill>
              <a:latin typeface="Arial Black" pitchFamily="34" charset="0"/>
            </a:rPr>
            <a:t>  Палата громад</a:t>
          </a:r>
          <a:endParaRPr lang="ru-RU" sz="6000" b="1" dirty="0">
            <a:solidFill>
              <a:schemeClr val="tx2"/>
            </a:solidFill>
            <a:latin typeface="Arial Black" pitchFamily="34" charset="0"/>
          </a:endParaRPr>
        </a:p>
      </dgm:t>
    </dgm:pt>
    <dgm:pt modelId="{44FB131C-D4D4-4589-81EE-787BE26CBAE9}" type="parTrans" cxnId="{787C4123-85E3-4E4C-93C0-1BBF4EA98E89}">
      <dgm:prSet/>
      <dgm:spPr/>
      <dgm:t>
        <a:bodyPr/>
        <a:lstStyle/>
        <a:p>
          <a:endParaRPr lang="ru-RU"/>
        </a:p>
      </dgm:t>
    </dgm:pt>
    <dgm:pt modelId="{6946C222-E59C-4EE8-B42F-C7D6DC70DBF8}" type="sibTrans" cxnId="{787C4123-85E3-4E4C-93C0-1BBF4EA98E89}">
      <dgm:prSet/>
      <dgm:spPr/>
      <dgm:t>
        <a:bodyPr/>
        <a:lstStyle/>
        <a:p>
          <a:endParaRPr lang="ru-RU"/>
        </a:p>
      </dgm:t>
    </dgm:pt>
    <dgm:pt modelId="{5D160C5C-A880-477C-AE48-446F19AD951A}" type="pres">
      <dgm:prSet presAssocID="{897C300B-C154-4CE3-A4F0-E01C1673E0D5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7C7D63E-E9D2-416B-B628-55DEFA019990}" type="pres">
      <dgm:prSet presAssocID="{0B1024BE-B31B-48C4-9CEC-E77041735637}" presName="composite" presStyleCnt="0"/>
      <dgm:spPr/>
    </dgm:pt>
    <dgm:pt modelId="{64F59B34-F9E6-4CDB-B90E-CD9D0EC56E5E}" type="pres">
      <dgm:prSet presAssocID="{0B1024BE-B31B-48C4-9CEC-E77041735637}" presName="imgShp" presStyleLbl="fgImgPlace1" presStyleIdx="0" presStyleCnt="2" custLinFactNeighborX="-45255" custLinFactNeighborY="321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371D4C00-A317-4D47-AD8B-76E338483D17}" type="pres">
      <dgm:prSet presAssocID="{0B1024BE-B31B-48C4-9CEC-E77041735637}" presName="txShp" presStyleLbl="node1" presStyleIdx="0" presStyleCnt="2" custScaleX="150376" custLinFactNeighborX="-1804" custLinFactNeighborY="32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1BE33B-A78A-476E-B040-C4DC0131BC6D}" type="pres">
      <dgm:prSet presAssocID="{8C34498A-500E-4083-AF46-31B92F3E9570}" presName="spacing" presStyleCnt="0"/>
      <dgm:spPr/>
    </dgm:pt>
    <dgm:pt modelId="{96F8A136-AC7D-45A0-A198-ED2DC2BC47CD}" type="pres">
      <dgm:prSet presAssocID="{8FAB684A-40FB-415C-9AB3-89AD65C4682A}" presName="composite" presStyleCnt="0"/>
      <dgm:spPr/>
    </dgm:pt>
    <dgm:pt modelId="{A637FE2A-6DFE-46B0-99A8-98A3E3660255}" type="pres">
      <dgm:prSet presAssocID="{8FAB684A-40FB-415C-9AB3-89AD65C4682A}" presName="imgShp" presStyleLbl="fgImgPlace1" presStyleIdx="1" presStyleCnt="2" custLinFactNeighborX="-23444" custLinFactNeighborY="8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3A94067A-E5AB-45C7-A00D-53E482DAF921}" type="pres">
      <dgm:prSet presAssocID="{8FAB684A-40FB-415C-9AB3-89AD65C4682A}" presName="txShp" presStyleLbl="node1" presStyleIdx="1" presStyleCnt="2" custScaleX="150362" custLinFactNeighborX="-3615" custLinFactNeighborY="-13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7C5A3EC-7757-4744-B3CF-CB33ABEF694B}" srcId="{897C300B-C154-4CE3-A4F0-E01C1673E0D5}" destId="{0B1024BE-B31B-48C4-9CEC-E77041735637}" srcOrd="0" destOrd="0" parTransId="{69496E02-E76B-4BD1-A9B2-DC10A1927AA6}" sibTransId="{8C34498A-500E-4083-AF46-31B92F3E9570}"/>
    <dgm:cxn modelId="{6153DDC8-2076-4752-905C-5985FC0C318E}" type="presOf" srcId="{8FAB684A-40FB-415C-9AB3-89AD65C4682A}" destId="{3A94067A-E5AB-45C7-A00D-53E482DAF921}" srcOrd="0" destOrd="0" presId="urn:microsoft.com/office/officeart/2005/8/layout/vList3#3"/>
    <dgm:cxn modelId="{787C4123-85E3-4E4C-93C0-1BBF4EA98E89}" srcId="{897C300B-C154-4CE3-A4F0-E01C1673E0D5}" destId="{8FAB684A-40FB-415C-9AB3-89AD65C4682A}" srcOrd="1" destOrd="0" parTransId="{44FB131C-D4D4-4589-81EE-787BE26CBAE9}" sibTransId="{6946C222-E59C-4EE8-B42F-C7D6DC70DBF8}"/>
    <dgm:cxn modelId="{F9380B88-F05D-4449-8D9D-05F6EF7CADD9}" type="presOf" srcId="{0B1024BE-B31B-48C4-9CEC-E77041735637}" destId="{371D4C00-A317-4D47-AD8B-76E338483D17}" srcOrd="0" destOrd="0" presId="urn:microsoft.com/office/officeart/2005/8/layout/vList3#3"/>
    <dgm:cxn modelId="{5DB2CA21-F9FD-46F6-B96D-E04E1EA8D0B6}" type="presOf" srcId="{897C300B-C154-4CE3-A4F0-E01C1673E0D5}" destId="{5D160C5C-A880-477C-AE48-446F19AD951A}" srcOrd="0" destOrd="0" presId="urn:microsoft.com/office/officeart/2005/8/layout/vList3#3"/>
    <dgm:cxn modelId="{79295800-71C7-4826-BDE0-A3BB3643CC96}" type="presParOf" srcId="{5D160C5C-A880-477C-AE48-446F19AD951A}" destId="{87C7D63E-E9D2-416B-B628-55DEFA019990}" srcOrd="0" destOrd="0" presId="urn:microsoft.com/office/officeart/2005/8/layout/vList3#3"/>
    <dgm:cxn modelId="{67C7FA62-415C-42F8-8D15-AEC10CD751EC}" type="presParOf" srcId="{87C7D63E-E9D2-416B-B628-55DEFA019990}" destId="{64F59B34-F9E6-4CDB-B90E-CD9D0EC56E5E}" srcOrd="0" destOrd="0" presId="urn:microsoft.com/office/officeart/2005/8/layout/vList3#3"/>
    <dgm:cxn modelId="{960F2CD6-D36E-4B1B-9B0D-4C59204F9734}" type="presParOf" srcId="{87C7D63E-E9D2-416B-B628-55DEFA019990}" destId="{371D4C00-A317-4D47-AD8B-76E338483D17}" srcOrd="1" destOrd="0" presId="urn:microsoft.com/office/officeart/2005/8/layout/vList3#3"/>
    <dgm:cxn modelId="{3F02ACEA-CC07-42D6-99AE-F791FBB04F03}" type="presParOf" srcId="{5D160C5C-A880-477C-AE48-446F19AD951A}" destId="{961BE33B-A78A-476E-B040-C4DC0131BC6D}" srcOrd="1" destOrd="0" presId="urn:microsoft.com/office/officeart/2005/8/layout/vList3#3"/>
    <dgm:cxn modelId="{ACC9DFD5-8026-4487-902E-58430173BDC1}" type="presParOf" srcId="{5D160C5C-A880-477C-AE48-446F19AD951A}" destId="{96F8A136-AC7D-45A0-A198-ED2DC2BC47CD}" srcOrd="2" destOrd="0" presId="urn:microsoft.com/office/officeart/2005/8/layout/vList3#3"/>
    <dgm:cxn modelId="{395B37A0-8234-4766-ACC6-55BF77588D9B}" type="presParOf" srcId="{96F8A136-AC7D-45A0-A198-ED2DC2BC47CD}" destId="{A637FE2A-6DFE-46B0-99A8-98A3E3660255}" srcOrd="0" destOrd="0" presId="urn:microsoft.com/office/officeart/2005/8/layout/vList3#3"/>
    <dgm:cxn modelId="{0F09055E-FAD6-41D1-8C52-CB78D83BB09E}" type="presParOf" srcId="{96F8A136-AC7D-45A0-A198-ED2DC2BC47CD}" destId="{3A94067A-E5AB-45C7-A00D-53E482DAF921}" srcOrd="1" destOrd="0" presId="urn:microsoft.com/office/officeart/2005/8/layout/vList3#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C2381D8-EACA-493A-81CF-5F15D2A0FDAA}" type="doc">
      <dgm:prSet loTypeId="urn:microsoft.com/office/officeart/2005/8/layout/venn1" loCatId="relationship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929A3DA3-E31D-4F2E-850B-014B9C078A3F}">
      <dgm:prSet/>
      <dgm:spPr/>
      <dgm:t>
        <a:bodyPr/>
        <a:lstStyle/>
        <a:p>
          <a:pPr algn="just" rtl="0"/>
          <a:r>
            <a:rPr lang="uk-UA" noProof="0" dirty="0" smtClean="0">
              <a:solidFill>
                <a:schemeClr val="tx2"/>
              </a:solidFill>
              <a:latin typeface="Arial Black" pitchFamily="34" charset="0"/>
            </a:rPr>
            <a:t>Очолювала центральне державне управління. </a:t>
          </a:r>
        </a:p>
        <a:p>
          <a:pPr algn="just" rtl="0"/>
          <a:r>
            <a:rPr lang="uk-UA" noProof="0" dirty="0" smtClean="0">
              <a:solidFill>
                <a:schemeClr val="tx2"/>
              </a:solidFill>
              <a:latin typeface="Arial Black" pitchFamily="34" charset="0"/>
            </a:rPr>
            <a:t>ДР  складалася з вузького кола осіб - вищих цивільних і військових урядовців, яких призначав імператор. Цей орган щодо імператора мав дорадчий х-р і скликався останнім при необхідності,  був оперативнішим порівняно зі Сенатом. </a:t>
          </a:r>
        </a:p>
        <a:p>
          <a:pPr algn="just" rtl="0"/>
          <a:r>
            <a:rPr lang="uk-UA" noProof="0" dirty="0" smtClean="0">
              <a:solidFill>
                <a:schemeClr val="tx2"/>
              </a:solidFill>
              <a:latin typeface="Arial Black" pitchFamily="34" charset="0"/>
            </a:rPr>
            <a:t>Члени ДР супроводжували імператора під час його частих, довготривалих поїздок по країні. </a:t>
          </a:r>
          <a:endParaRPr lang="uk-UA" noProof="0" dirty="0">
            <a:solidFill>
              <a:schemeClr val="tx2"/>
            </a:solidFill>
            <a:latin typeface="Arial Black" pitchFamily="34" charset="0"/>
          </a:endParaRPr>
        </a:p>
      </dgm:t>
    </dgm:pt>
    <dgm:pt modelId="{9E4FA979-0A53-4B24-886D-4735D7C7D3E5}" type="parTrans" cxnId="{8045229A-7745-4531-ADE5-BFD9E17A7323}">
      <dgm:prSet/>
      <dgm:spPr/>
      <dgm:t>
        <a:bodyPr/>
        <a:lstStyle/>
        <a:p>
          <a:endParaRPr lang="ru-RU"/>
        </a:p>
      </dgm:t>
    </dgm:pt>
    <dgm:pt modelId="{FB5A8A79-6420-4573-A6D0-7566930E8A5D}" type="sibTrans" cxnId="{8045229A-7745-4531-ADE5-BFD9E17A7323}">
      <dgm:prSet/>
      <dgm:spPr/>
      <dgm:t>
        <a:bodyPr/>
        <a:lstStyle/>
        <a:p>
          <a:endParaRPr lang="ru-RU"/>
        </a:p>
      </dgm:t>
    </dgm:pt>
    <dgm:pt modelId="{5BF60290-9EF0-46C3-8CCE-D8D8AF8E6C82}">
      <dgm:prSet/>
      <dgm:spPr>
        <a:ln w="57150">
          <a:solidFill>
            <a:schemeClr val="accent4"/>
          </a:solidFill>
        </a:ln>
      </dgm:spPr>
      <dgm:t>
        <a:bodyPr/>
        <a:lstStyle/>
        <a:p>
          <a:pPr algn="just" rtl="0"/>
          <a:r>
            <a:rPr lang="uk-UA" b="1" noProof="0" dirty="0" smtClean="0">
              <a:latin typeface="Arial Black" pitchFamily="34" charset="0"/>
            </a:rPr>
            <a:t>Діяльність ДР забезпечувала оперативність у розв'язанні основних поточних справ. Іноді цей орган засідав у ширшому складі: запрошувалися представники Сенату</a:t>
          </a:r>
          <a:endParaRPr lang="uk-UA" b="1" noProof="0" dirty="0">
            <a:latin typeface="Arial Black" pitchFamily="34" charset="0"/>
          </a:endParaRPr>
        </a:p>
      </dgm:t>
    </dgm:pt>
    <dgm:pt modelId="{7B3382A9-0CAA-43C9-80B1-FCFF532089D8}" type="parTrans" cxnId="{9FBD36E9-D8BE-4A68-ACEB-DCFC2C814564}">
      <dgm:prSet/>
      <dgm:spPr/>
      <dgm:t>
        <a:bodyPr/>
        <a:lstStyle/>
        <a:p>
          <a:endParaRPr lang="ru-RU"/>
        </a:p>
      </dgm:t>
    </dgm:pt>
    <dgm:pt modelId="{B854129D-08C3-4AB2-BFA4-4DFAEEB04410}" type="sibTrans" cxnId="{9FBD36E9-D8BE-4A68-ACEB-DCFC2C814564}">
      <dgm:prSet/>
      <dgm:spPr/>
      <dgm:t>
        <a:bodyPr/>
        <a:lstStyle/>
        <a:p>
          <a:endParaRPr lang="ru-RU"/>
        </a:p>
      </dgm:t>
    </dgm:pt>
    <dgm:pt modelId="{F68B783F-E4EF-4837-A7F6-87739A854299}" type="pres">
      <dgm:prSet presAssocID="{2C2381D8-EACA-493A-81CF-5F15D2A0FDAA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FCE742A-8317-4605-B8EF-A8CFE83E6690}" type="pres">
      <dgm:prSet presAssocID="{929A3DA3-E31D-4F2E-850B-014B9C078A3F}" presName="circ1" presStyleLbl="vennNode1" presStyleIdx="0" presStyleCnt="2"/>
      <dgm:spPr/>
      <dgm:t>
        <a:bodyPr/>
        <a:lstStyle/>
        <a:p>
          <a:endParaRPr lang="ru-RU"/>
        </a:p>
      </dgm:t>
    </dgm:pt>
    <dgm:pt modelId="{0CFDBDF9-AAA8-4A50-AB95-8E5C7A5C9026}" type="pres">
      <dgm:prSet presAssocID="{929A3DA3-E31D-4F2E-850B-014B9C078A3F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435495-9B46-4693-AD81-550546C4C0C4}" type="pres">
      <dgm:prSet presAssocID="{5BF60290-9EF0-46C3-8CCE-D8D8AF8E6C82}" presName="circ2" presStyleLbl="vennNode1" presStyleIdx="1" presStyleCnt="2"/>
      <dgm:spPr/>
      <dgm:t>
        <a:bodyPr/>
        <a:lstStyle/>
        <a:p>
          <a:endParaRPr lang="ru-RU"/>
        </a:p>
      </dgm:t>
    </dgm:pt>
    <dgm:pt modelId="{EBAA7D6B-6AE7-47FB-9A2F-A6A07C48C8D5}" type="pres">
      <dgm:prSet presAssocID="{5BF60290-9EF0-46C3-8CCE-D8D8AF8E6C8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1FE63FB-2913-467B-8335-EEC9F0C16390}" type="presOf" srcId="{5BF60290-9EF0-46C3-8CCE-D8D8AF8E6C82}" destId="{EBAA7D6B-6AE7-47FB-9A2F-A6A07C48C8D5}" srcOrd="1" destOrd="0" presId="urn:microsoft.com/office/officeart/2005/8/layout/venn1"/>
    <dgm:cxn modelId="{8F934143-A82E-4F9A-BBAE-1ECC2589B34A}" type="presOf" srcId="{929A3DA3-E31D-4F2E-850B-014B9C078A3F}" destId="{0CFDBDF9-AAA8-4A50-AB95-8E5C7A5C9026}" srcOrd="1" destOrd="0" presId="urn:microsoft.com/office/officeart/2005/8/layout/venn1"/>
    <dgm:cxn modelId="{482BDFE9-336B-4819-8481-EBB12B58261F}" type="presOf" srcId="{2C2381D8-EACA-493A-81CF-5F15D2A0FDAA}" destId="{F68B783F-E4EF-4837-A7F6-87739A854299}" srcOrd="0" destOrd="0" presId="urn:microsoft.com/office/officeart/2005/8/layout/venn1"/>
    <dgm:cxn modelId="{8045229A-7745-4531-ADE5-BFD9E17A7323}" srcId="{2C2381D8-EACA-493A-81CF-5F15D2A0FDAA}" destId="{929A3DA3-E31D-4F2E-850B-014B9C078A3F}" srcOrd="0" destOrd="0" parTransId="{9E4FA979-0A53-4B24-886D-4735D7C7D3E5}" sibTransId="{FB5A8A79-6420-4573-A6D0-7566930E8A5D}"/>
    <dgm:cxn modelId="{20322758-3888-4F6F-A730-723D749D2C50}" type="presOf" srcId="{5BF60290-9EF0-46C3-8CCE-D8D8AF8E6C82}" destId="{AA435495-9B46-4693-AD81-550546C4C0C4}" srcOrd="0" destOrd="0" presId="urn:microsoft.com/office/officeart/2005/8/layout/venn1"/>
    <dgm:cxn modelId="{9FBD36E9-D8BE-4A68-ACEB-DCFC2C814564}" srcId="{2C2381D8-EACA-493A-81CF-5F15D2A0FDAA}" destId="{5BF60290-9EF0-46C3-8CCE-D8D8AF8E6C82}" srcOrd="1" destOrd="0" parTransId="{7B3382A9-0CAA-43C9-80B1-FCFF532089D8}" sibTransId="{B854129D-08C3-4AB2-BFA4-4DFAEEB04410}"/>
    <dgm:cxn modelId="{675AA261-FF85-4DB7-A2B3-C175CB9B94EA}" type="presOf" srcId="{929A3DA3-E31D-4F2E-850B-014B9C078A3F}" destId="{2FCE742A-8317-4605-B8EF-A8CFE83E6690}" srcOrd="0" destOrd="0" presId="urn:microsoft.com/office/officeart/2005/8/layout/venn1"/>
    <dgm:cxn modelId="{2EA95040-783F-4F09-AB77-74A825DE6E5E}" type="presParOf" srcId="{F68B783F-E4EF-4837-A7F6-87739A854299}" destId="{2FCE742A-8317-4605-B8EF-A8CFE83E6690}" srcOrd="0" destOrd="0" presId="urn:microsoft.com/office/officeart/2005/8/layout/venn1"/>
    <dgm:cxn modelId="{EB565ECA-AE23-42CB-BA44-2A2F6182B4A5}" type="presParOf" srcId="{F68B783F-E4EF-4837-A7F6-87739A854299}" destId="{0CFDBDF9-AAA8-4A50-AB95-8E5C7A5C9026}" srcOrd="1" destOrd="0" presId="urn:microsoft.com/office/officeart/2005/8/layout/venn1"/>
    <dgm:cxn modelId="{B0D18C6A-7700-44DA-BD62-37F2F7EF749A}" type="presParOf" srcId="{F68B783F-E4EF-4837-A7F6-87739A854299}" destId="{AA435495-9B46-4693-AD81-550546C4C0C4}" srcOrd="2" destOrd="0" presId="urn:microsoft.com/office/officeart/2005/8/layout/venn1"/>
    <dgm:cxn modelId="{3945DCAD-7604-4EF2-B35B-A5412BB432FD}" type="presParOf" srcId="{F68B783F-E4EF-4837-A7F6-87739A854299}" destId="{EBAA7D6B-6AE7-47FB-9A2F-A6A07C48C8D5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97C300B-C154-4CE3-A4F0-E01C1673E0D5}" type="doc">
      <dgm:prSet loTypeId="urn:microsoft.com/office/officeart/2005/8/layout/vList3#3" loCatId="list" qsTypeId="urn:microsoft.com/office/officeart/2005/8/quickstyle/simple1" qsCatId="simple" csTypeId="urn:microsoft.com/office/officeart/2005/8/colors/accent1_2" csCatId="accent1" phldr="1"/>
      <dgm:spPr/>
    </dgm:pt>
    <dgm:pt modelId="{889424B9-9207-4974-AD75-7862B8F531C2}">
      <dgm:prSet phldrT="[Текст]" custT="1"/>
      <dgm:spPr/>
      <dgm:t>
        <a:bodyPr/>
        <a:lstStyle/>
        <a:p>
          <a:r>
            <a:rPr lang="ru-RU" sz="4000" b="1" dirty="0" smtClean="0">
              <a:solidFill>
                <a:schemeClr val="tx2"/>
              </a:solidFill>
              <a:latin typeface="Arial Black" pitchFamily="34" charset="0"/>
            </a:rPr>
            <a:t> начальник палацу, квестор</a:t>
          </a:r>
          <a:endParaRPr lang="ru-RU" sz="4000" b="1" dirty="0">
            <a:solidFill>
              <a:schemeClr val="tx2"/>
            </a:solidFill>
            <a:latin typeface="Arial Black" pitchFamily="34" charset="0"/>
          </a:endParaRPr>
        </a:p>
      </dgm:t>
    </dgm:pt>
    <dgm:pt modelId="{DDD2B302-2112-4CCA-9134-5BD1DFA1E440}" type="parTrans" cxnId="{A7BF1254-A315-4D40-B2C9-851EDB507C32}">
      <dgm:prSet/>
      <dgm:spPr/>
      <dgm:t>
        <a:bodyPr/>
        <a:lstStyle/>
        <a:p>
          <a:endParaRPr lang="ru-RU"/>
        </a:p>
      </dgm:t>
    </dgm:pt>
    <dgm:pt modelId="{5A9393E2-B184-47E2-A0AC-EBE9BEC66FBE}" type="sibTrans" cxnId="{A7BF1254-A315-4D40-B2C9-851EDB507C32}">
      <dgm:prSet/>
      <dgm:spPr/>
      <dgm:t>
        <a:bodyPr/>
        <a:lstStyle/>
        <a:p>
          <a:endParaRPr lang="ru-RU"/>
        </a:p>
      </dgm:t>
    </dgm:pt>
    <dgm:pt modelId="{0B1024BE-B31B-48C4-9CEC-E77041735637}">
      <dgm:prSet phldrT="[Текст]" custT="1"/>
      <dgm:spPr/>
      <dgm:t>
        <a:bodyPr/>
        <a:lstStyle/>
        <a:p>
          <a:r>
            <a:rPr lang="ru-RU" sz="4000" b="1" dirty="0" smtClean="0">
              <a:solidFill>
                <a:schemeClr val="tx2"/>
              </a:solidFill>
              <a:latin typeface="Arial Black" pitchFamily="34" charset="0"/>
            </a:rPr>
            <a:t>два </a:t>
          </a:r>
          <a:r>
            <a:rPr lang="uk-UA" sz="4000" b="1" noProof="0" dirty="0" smtClean="0">
              <a:solidFill>
                <a:schemeClr val="tx2"/>
              </a:solidFill>
              <a:latin typeface="Arial Black" pitchFamily="34" charset="0"/>
            </a:rPr>
            <a:t>комити фінансів</a:t>
          </a:r>
          <a:endParaRPr lang="uk-UA" sz="4000" b="1" noProof="0" dirty="0">
            <a:solidFill>
              <a:schemeClr val="tx2"/>
            </a:solidFill>
            <a:latin typeface="Arial Black" pitchFamily="34" charset="0"/>
          </a:endParaRPr>
        </a:p>
      </dgm:t>
    </dgm:pt>
    <dgm:pt modelId="{69496E02-E76B-4BD1-A9B2-DC10A1927AA6}" type="parTrans" cxnId="{C7C5A3EC-7757-4744-B3CF-CB33ABEF694B}">
      <dgm:prSet/>
      <dgm:spPr/>
      <dgm:t>
        <a:bodyPr/>
        <a:lstStyle/>
        <a:p>
          <a:endParaRPr lang="ru-RU"/>
        </a:p>
      </dgm:t>
    </dgm:pt>
    <dgm:pt modelId="{8C34498A-500E-4083-AF46-31B92F3E9570}" type="sibTrans" cxnId="{C7C5A3EC-7757-4744-B3CF-CB33ABEF694B}">
      <dgm:prSet/>
      <dgm:spPr/>
      <dgm:t>
        <a:bodyPr/>
        <a:lstStyle/>
        <a:p>
          <a:endParaRPr lang="ru-RU"/>
        </a:p>
      </dgm:t>
    </dgm:pt>
    <dgm:pt modelId="{9BA8A89B-5C93-4035-9553-A9832E8BCFF8}">
      <dgm:prSet custT="1"/>
      <dgm:spPr/>
      <dgm:t>
        <a:bodyPr/>
        <a:lstStyle/>
        <a:p>
          <a:pPr algn="ctr">
            <a:spcAft>
              <a:spcPts val="0"/>
            </a:spcAft>
          </a:pPr>
          <a:r>
            <a:rPr lang="ru-RU" sz="4000" b="1" dirty="0" smtClean="0">
              <a:solidFill>
                <a:schemeClr val="tx2"/>
              </a:solidFill>
              <a:latin typeface="Arial Black" pitchFamily="34" charset="0"/>
            </a:rPr>
            <a:t>два префекти Преторії</a:t>
          </a:r>
          <a:endParaRPr lang="ru-RU" sz="4000" b="1" dirty="0">
            <a:solidFill>
              <a:schemeClr val="tx2"/>
            </a:solidFill>
            <a:latin typeface="Arial Black" pitchFamily="34" charset="0"/>
          </a:endParaRPr>
        </a:p>
      </dgm:t>
    </dgm:pt>
    <dgm:pt modelId="{B6BE92E2-F80C-44C3-A0CD-1557BDDC1054}" type="parTrans" cxnId="{6BDF15D9-028D-4D00-BAB9-8F189AE45F80}">
      <dgm:prSet/>
      <dgm:spPr/>
      <dgm:t>
        <a:bodyPr/>
        <a:lstStyle/>
        <a:p>
          <a:endParaRPr lang="ru-RU"/>
        </a:p>
      </dgm:t>
    </dgm:pt>
    <dgm:pt modelId="{B61AB36D-3100-4CFF-B98D-8DD3A51140CB}" type="sibTrans" cxnId="{6BDF15D9-028D-4D00-BAB9-8F189AE45F80}">
      <dgm:prSet/>
      <dgm:spPr/>
      <dgm:t>
        <a:bodyPr/>
        <a:lstStyle/>
        <a:p>
          <a:endParaRPr lang="ru-RU"/>
        </a:p>
      </dgm:t>
    </dgm:pt>
    <dgm:pt modelId="{A93F0EF8-4E20-45FB-87EE-2CCBEB2FE5D4}">
      <dgm:prSet custT="1"/>
      <dgm:spPr/>
      <dgm:t>
        <a:bodyPr/>
        <a:lstStyle/>
        <a:p>
          <a:r>
            <a:rPr lang="ru-RU" sz="4000" b="1" dirty="0" smtClean="0">
              <a:solidFill>
                <a:schemeClr val="tx2"/>
              </a:solidFill>
              <a:latin typeface="Arial Black" pitchFamily="34" charset="0"/>
            </a:rPr>
            <a:t>префект </a:t>
          </a:r>
          <a:r>
            <a:rPr lang="uk-UA" sz="4000" b="1" noProof="0" dirty="0" smtClean="0">
              <a:solidFill>
                <a:schemeClr val="tx2"/>
              </a:solidFill>
              <a:latin typeface="Arial Black" pitchFamily="34" charset="0"/>
            </a:rPr>
            <a:t>столиці</a:t>
          </a:r>
          <a:endParaRPr lang="uk-UA" sz="4000" b="1" noProof="0" dirty="0">
            <a:solidFill>
              <a:schemeClr val="tx2"/>
            </a:solidFill>
            <a:latin typeface="Arial Black" pitchFamily="34" charset="0"/>
          </a:endParaRPr>
        </a:p>
      </dgm:t>
    </dgm:pt>
    <dgm:pt modelId="{A631B6B8-1F5C-43F4-80A4-92A93827A49D}" type="parTrans" cxnId="{2C867818-67C2-4379-A8A3-66BE5CEAFBE4}">
      <dgm:prSet/>
      <dgm:spPr/>
      <dgm:t>
        <a:bodyPr/>
        <a:lstStyle/>
        <a:p>
          <a:endParaRPr lang="ru-RU"/>
        </a:p>
      </dgm:t>
    </dgm:pt>
    <dgm:pt modelId="{F8FACDA1-BF2D-4A85-8550-F6E10E8A4A72}" type="sibTrans" cxnId="{2C867818-67C2-4379-A8A3-66BE5CEAFBE4}">
      <dgm:prSet/>
      <dgm:spPr/>
      <dgm:t>
        <a:bodyPr/>
        <a:lstStyle/>
        <a:p>
          <a:endParaRPr lang="ru-RU"/>
        </a:p>
      </dgm:t>
    </dgm:pt>
    <dgm:pt modelId="{8FAB684A-40FB-415C-9AB3-89AD65C4682A}">
      <dgm:prSet phldrT="[Текст]" custT="1"/>
      <dgm:spPr/>
      <dgm:t>
        <a:bodyPr/>
        <a:lstStyle/>
        <a:p>
          <a:r>
            <a:rPr lang="ru-RU" sz="4000" b="0" dirty="0" smtClean="0">
              <a:solidFill>
                <a:schemeClr val="tx2"/>
              </a:solidFill>
              <a:latin typeface="Arial Black" pitchFamily="34" charset="0"/>
            </a:rPr>
            <a:t>два </a:t>
          </a:r>
          <a:r>
            <a:rPr lang="uk-UA" sz="4000" b="0" noProof="0" dirty="0" smtClean="0">
              <a:solidFill>
                <a:schemeClr val="tx2"/>
              </a:solidFill>
              <a:latin typeface="Arial Black" pitchFamily="34" charset="0"/>
            </a:rPr>
            <a:t>магістри армії</a:t>
          </a:r>
          <a:endParaRPr lang="uk-UA" sz="4000" b="0" noProof="0" dirty="0">
            <a:solidFill>
              <a:schemeClr val="tx2"/>
            </a:solidFill>
            <a:latin typeface="Arial Black" pitchFamily="34" charset="0"/>
          </a:endParaRPr>
        </a:p>
      </dgm:t>
    </dgm:pt>
    <dgm:pt modelId="{44FB131C-D4D4-4589-81EE-787BE26CBAE9}" type="parTrans" cxnId="{787C4123-85E3-4E4C-93C0-1BBF4EA98E89}">
      <dgm:prSet/>
      <dgm:spPr/>
      <dgm:t>
        <a:bodyPr/>
        <a:lstStyle/>
        <a:p>
          <a:endParaRPr lang="ru-RU"/>
        </a:p>
      </dgm:t>
    </dgm:pt>
    <dgm:pt modelId="{6946C222-E59C-4EE8-B42F-C7D6DC70DBF8}" type="sibTrans" cxnId="{787C4123-85E3-4E4C-93C0-1BBF4EA98E89}">
      <dgm:prSet/>
      <dgm:spPr/>
      <dgm:t>
        <a:bodyPr/>
        <a:lstStyle/>
        <a:p>
          <a:endParaRPr lang="ru-RU"/>
        </a:p>
      </dgm:t>
    </dgm:pt>
    <dgm:pt modelId="{5D160C5C-A880-477C-AE48-446F19AD951A}" type="pres">
      <dgm:prSet presAssocID="{897C300B-C154-4CE3-A4F0-E01C1673E0D5}" presName="linearFlow" presStyleCnt="0">
        <dgm:presLayoutVars>
          <dgm:dir/>
          <dgm:resizeHandles val="exact"/>
        </dgm:presLayoutVars>
      </dgm:prSet>
      <dgm:spPr/>
    </dgm:pt>
    <dgm:pt modelId="{CC0FD53E-E458-4EE4-B83E-A975798AE088}" type="pres">
      <dgm:prSet presAssocID="{9BA8A89B-5C93-4035-9553-A9832E8BCFF8}" presName="composite" presStyleCnt="0"/>
      <dgm:spPr/>
    </dgm:pt>
    <dgm:pt modelId="{43FE56B4-E4A5-49B5-9271-99C5D0A08376}" type="pres">
      <dgm:prSet presAssocID="{9BA8A89B-5C93-4035-9553-A9832E8BCFF8}" presName="imgShp" presStyleLbl="fgImgPlace1" presStyleIdx="0" presStyleCnt="5" custLinFactX="-21237" custLinFactNeighborX="-100000" custLinFactNeighborY="3008"/>
      <dgm:spPr/>
    </dgm:pt>
    <dgm:pt modelId="{35FD0751-AA9F-4545-AF93-6B052DBFFB2B}" type="pres">
      <dgm:prSet presAssocID="{9BA8A89B-5C93-4035-9553-A9832E8BCFF8}" presName="txShp" presStyleLbl="node1" presStyleIdx="0" presStyleCnt="5" custScaleX="150376" custScaleY="110118" custLinFactNeighborX="14436" custLinFactNeighborY="-1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ECE5A4-3AE8-48E8-9630-8ED947405166}" type="pres">
      <dgm:prSet presAssocID="{B61AB36D-3100-4CFF-B98D-8DD3A51140CB}" presName="spacing" presStyleCnt="0"/>
      <dgm:spPr/>
    </dgm:pt>
    <dgm:pt modelId="{A087A857-0E9B-4535-B1C6-1B311C817F02}" type="pres">
      <dgm:prSet presAssocID="{A93F0EF8-4E20-45FB-87EE-2CCBEB2FE5D4}" presName="composite" presStyleCnt="0"/>
      <dgm:spPr/>
    </dgm:pt>
    <dgm:pt modelId="{4F71B357-2088-4126-BA2A-7114FB8EDAE0}" type="pres">
      <dgm:prSet presAssocID="{A93F0EF8-4E20-45FB-87EE-2CCBEB2FE5D4}" presName="imgShp" presStyleLbl="fgImgPlace1" presStyleIdx="1" presStyleCnt="5" custLinFactX="-21237" custLinFactNeighborX="-100000" custLinFactNeighborY="-17402"/>
      <dgm:spPr/>
    </dgm:pt>
    <dgm:pt modelId="{D88D619F-7D92-48B6-A09D-E56DD6252EAE}" type="pres">
      <dgm:prSet presAssocID="{A93F0EF8-4E20-45FB-87EE-2CCBEB2FE5D4}" presName="txShp" presStyleLbl="node1" presStyleIdx="1" presStyleCnt="5" custScaleX="150376" custLinFactNeighborX="0" custLinFactNeighborY="-90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234707-A82F-434F-9860-501C1514717A}" type="pres">
      <dgm:prSet presAssocID="{F8FACDA1-BF2D-4A85-8550-F6E10E8A4A72}" presName="spacing" presStyleCnt="0"/>
      <dgm:spPr/>
    </dgm:pt>
    <dgm:pt modelId="{E0449497-288A-4D69-B3B2-D957B9FA5032}" type="pres">
      <dgm:prSet presAssocID="{889424B9-9207-4974-AD75-7862B8F531C2}" presName="composite" presStyleCnt="0"/>
      <dgm:spPr/>
    </dgm:pt>
    <dgm:pt modelId="{389C4148-F2E9-4003-A566-CB84455F8EF1}" type="pres">
      <dgm:prSet presAssocID="{889424B9-9207-4974-AD75-7862B8F531C2}" presName="imgShp" presStyleLbl="fgImgPlace1" presStyleIdx="2" presStyleCnt="5" custLinFactX="-35530" custLinFactNeighborX="-100000" custLinFactNeighborY="-24499"/>
      <dgm:spPr/>
    </dgm:pt>
    <dgm:pt modelId="{31027AFD-D851-4D73-9C41-E7D5BACFCB25}" type="pres">
      <dgm:prSet presAssocID="{889424B9-9207-4974-AD75-7862B8F531C2}" presName="txShp" presStyleLbl="node1" presStyleIdx="2" presStyleCnt="5" custScaleX="150376" custLinFactNeighborX="0" custLinFactNeighborY="-265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986EEA-B49D-4E82-9B39-B1F1ED699E98}" type="pres">
      <dgm:prSet presAssocID="{5A9393E2-B184-47E2-A0AC-EBE9BEC66FBE}" presName="spacing" presStyleCnt="0"/>
      <dgm:spPr/>
    </dgm:pt>
    <dgm:pt modelId="{87C7D63E-E9D2-416B-B628-55DEFA019990}" type="pres">
      <dgm:prSet presAssocID="{0B1024BE-B31B-48C4-9CEC-E77041735637}" presName="composite" presStyleCnt="0"/>
      <dgm:spPr/>
    </dgm:pt>
    <dgm:pt modelId="{64F59B34-F9E6-4CDB-B90E-CD9D0EC56E5E}" type="pres">
      <dgm:prSet presAssocID="{0B1024BE-B31B-48C4-9CEC-E77041735637}" presName="imgShp" presStyleLbl="fgImgPlace1" presStyleIdx="3" presStyleCnt="5" custLinFactX="-21237" custLinFactNeighborX="-100000" custLinFactNeighborY="-39926"/>
      <dgm:spPr/>
    </dgm:pt>
    <dgm:pt modelId="{371D4C00-A317-4D47-AD8B-76E338483D17}" type="pres">
      <dgm:prSet presAssocID="{0B1024BE-B31B-48C4-9CEC-E77041735637}" presName="txShp" presStyleLbl="node1" presStyleIdx="3" presStyleCnt="5" custScaleX="150376" custLinFactNeighborX="0" custLinFactNeighborY="-435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1BE33B-A78A-476E-B040-C4DC0131BC6D}" type="pres">
      <dgm:prSet presAssocID="{8C34498A-500E-4083-AF46-31B92F3E9570}" presName="spacing" presStyleCnt="0"/>
      <dgm:spPr/>
    </dgm:pt>
    <dgm:pt modelId="{96F8A136-AC7D-45A0-A198-ED2DC2BC47CD}" type="pres">
      <dgm:prSet presAssocID="{8FAB684A-40FB-415C-9AB3-89AD65C4682A}" presName="composite" presStyleCnt="0"/>
      <dgm:spPr/>
    </dgm:pt>
    <dgm:pt modelId="{A637FE2A-6DFE-46B0-99A8-98A3E3660255}" type="pres">
      <dgm:prSet presAssocID="{8FAB684A-40FB-415C-9AB3-89AD65C4682A}" presName="imgShp" presStyleLbl="fgImgPlace1" presStyleIdx="4" presStyleCnt="5" custLinFactX="-13059" custLinFactNeighborX="-100000" custLinFactNeighborY="-38921"/>
      <dgm:spPr/>
    </dgm:pt>
    <dgm:pt modelId="{3A94067A-E5AB-45C7-A00D-53E482DAF921}" type="pres">
      <dgm:prSet presAssocID="{8FAB684A-40FB-415C-9AB3-89AD65C4682A}" presName="txShp" presStyleLbl="node1" presStyleIdx="4" presStyleCnt="5" custScaleX="150362" custLinFactNeighborX="7" custLinFactNeighborY="-389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87C4123-85E3-4E4C-93C0-1BBF4EA98E89}" srcId="{897C300B-C154-4CE3-A4F0-E01C1673E0D5}" destId="{8FAB684A-40FB-415C-9AB3-89AD65C4682A}" srcOrd="4" destOrd="0" parTransId="{44FB131C-D4D4-4589-81EE-787BE26CBAE9}" sibTransId="{6946C222-E59C-4EE8-B42F-C7D6DC70DBF8}"/>
    <dgm:cxn modelId="{E0CB0E69-96B5-4C90-92EA-972983A5A735}" type="presOf" srcId="{897C300B-C154-4CE3-A4F0-E01C1673E0D5}" destId="{5D160C5C-A880-477C-AE48-446F19AD951A}" srcOrd="0" destOrd="0" presId="urn:microsoft.com/office/officeart/2005/8/layout/vList3#3"/>
    <dgm:cxn modelId="{18BE66F5-28AA-444D-876F-4791944780A8}" type="presOf" srcId="{A93F0EF8-4E20-45FB-87EE-2CCBEB2FE5D4}" destId="{D88D619F-7D92-48B6-A09D-E56DD6252EAE}" srcOrd="0" destOrd="0" presId="urn:microsoft.com/office/officeart/2005/8/layout/vList3#3"/>
    <dgm:cxn modelId="{C7C5A3EC-7757-4744-B3CF-CB33ABEF694B}" srcId="{897C300B-C154-4CE3-A4F0-E01C1673E0D5}" destId="{0B1024BE-B31B-48C4-9CEC-E77041735637}" srcOrd="3" destOrd="0" parTransId="{69496E02-E76B-4BD1-A9B2-DC10A1927AA6}" sibTransId="{8C34498A-500E-4083-AF46-31B92F3E9570}"/>
    <dgm:cxn modelId="{9490E602-F007-4C44-AE55-AF363E2D2E11}" type="presOf" srcId="{9BA8A89B-5C93-4035-9553-A9832E8BCFF8}" destId="{35FD0751-AA9F-4545-AF93-6B052DBFFB2B}" srcOrd="0" destOrd="0" presId="urn:microsoft.com/office/officeart/2005/8/layout/vList3#3"/>
    <dgm:cxn modelId="{2C867818-67C2-4379-A8A3-66BE5CEAFBE4}" srcId="{897C300B-C154-4CE3-A4F0-E01C1673E0D5}" destId="{A93F0EF8-4E20-45FB-87EE-2CCBEB2FE5D4}" srcOrd="1" destOrd="0" parTransId="{A631B6B8-1F5C-43F4-80A4-92A93827A49D}" sibTransId="{F8FACDA1-BF2D-4A85-8550-F6E10E8A4A72}"/>
    <dgm:cxn modelId="{9AFA1A5A-B9CE-46E4-9CBF-03332789B607}" type="presOf" srcId="{0B1024BE-B31B-48C4-9CEC-E77041735637}" destId="{371D4C00-A317-4D47-AD8B-76E338483D17}" srcOrd="0" destOrd="0" presId="urn:microsoft.com/office/officeart/2005/8/layout/vList3#3"/>
    <dgm:cxn modelId="{92659088-B996-4209-89FB-3F6C0D517771}" type="presOf" srcId="{8FAB684A-40FB-415C-9AB3-89AD65C4682A}" destId="{3A94067A-E5AB-45C7-A00D-53E482DAF921}" srcOrd="0" destOrd="0" presId="urn:microsoft.com/office/officeart/2005/8/layout/vList3#3"/>
    <dgm:cxn modelId="{A7BF1254-A315-4D40-B2C9-851EDB507C32}" srcId="{897C300B-C154-4CE3-A4F0-E01C1673E0D5}" destId="{889424B9-9207-4974-AD75-7862B8F531C2}" srcOrd="2" destOrd="0" parTransId="{DDD2B302-2112-4CCA-9134-5BD1DFA1E440}" sibTransId="{5A9393E2-B184-47E2-A0AC-EBE9BEC66FBE}"/>
    <dgm:cxn modelId="{6BDF15D9-028D-4D00-BAB9-8F189AE45F80}" srcId="{897C300B-C154-4CE3-A4F0-E01C1673E0D5}" destId="{9BA8A89B-5C93-4035-9553-A9832E8BCFF8}" srcOrd="0" destOrd="0" parTransId="{B6BE92E2-F80C-44C3-A0CD-1557BDDC1054}" sibTransId="{B61AB36D-3100-4CFF-B98D-8DD3A51140CB}"/>
    <dgm:cxn modelId="{B7C685A0-F55C-4C07-9088-7DB2A75F713A}" type="presOf" srcId="{889424B9-9207-4974-AD75-7862B8F531C2}" destId="{31027AFD-D851-4D73-9C41-E7D5BACFCB25}" srcOrd="0" destOrd="0" presId="urn:microsoft.com/office/officeart/2005/8/layout/vList3#3"/>
    <dgm:cxn modelId="{0CEB8891-336D-4A62-98BE-E9BBE33E9A28}" type="presParOf" srcId="{5D160C5C-A880-477C-AE48-446F19AD951A}" destId="{CC0FD53E-E458-4EE4-B83E-A975798AE088}" srcOrd="0" destOrd="0" presId="urn:microsoft.com/office/officeart/2005/8/layout/vList3#3"/>
    <dgm:cxn modelId="{E1025D7C-6BE8-4F56-9ABB-71D61449EFBB}" type="presParOf" srcId="{CC0FD53E-E458-4EE4-B83E-A975798AE088}" destId="{43FE56B4-E4A5-49B5-9271-99C5D0A08376}" srcOrd="0" destOrd="0" presId="urn:microsoft.com/office/officeart/2005/8/layout/vList3#3"/>
    <dgm:cxn modelId="{D746A4C0-8B3A-4443-8622-02D381395EE9}" type="presParOf" srcId="{CC0FD53E-E458-4EE4-B83E-A975798AE088}" destId="{35FD0751-AA9F-4545-AF93-6B052DBFFB2B}" srcOrd="1" destOrd="0" presId="urn:microsoft.com/office/officeart/2005/8/layout/vList3#3"/>
    <dgm:cxn modelId="{6311B0EC-32CC-412A-AE5C-E3947E68CC48}" type="presParOf" srcId="{5D160C5C-A880-477C-AE48-446F19AD951A}" destId="{3FECE5A4-3AE8-48E8-9630-8ED947405166}" srcOrd="1" destOrd="0" presId="urn:microsoft.com/office/officeart/2005/8/layout/vList3#3"/>
    <dgm:cxn modelId="{BBF9F3A5-C498-402F-85AB-28E76E49C908}" type="presParOf" srcId="{5D160C5C-A880-477C-AE48-446F19AD951A}" destId="{A087A857-0E9B-4535-B1C6-1B311C817F02}" srcOrd="2" destOrd="0" presId="urn:microsoft.com/office/officeart/2005/8/layout/vList3#3"/>
    <dgm:cxn modelId="{D7FF32C8-318B-4552-A01F-4872E089DE57}" type="presParOf" srcId="{A087A857-0E9B-4535-B1C6-1B311C817F02}" destId="{4F71B357-2088-4126-BA2A-7114FB8EDAE0}" srcOrd="0" destOrd="0" presId="urn:microsoft.com/office/officeart/2005/8/layout/vList3#3"/>
    <dgm:cxn modelId="{B6F45B78-5EE7-48C8-AF4D-780EBB9E926D}" type="presParOf" srcId="{A087A857-0E9B-4535-B1C6-1B311C817F02}" destId="{D88D619F-7D92-48B6-A09D-E56DD6252EAE}" srcOrd="1" destOrd="0" presId="urn:microsoft.com/office/officeart/2005/8/layout/vList3#3"/>
    <dgm:cxn modelId="{A3EAA42A-2662-4FBC-8127-58F94F59798D}" type="presParOf" srcId="{5D160C5C-A880-477C-AE48-446F19AD951A}" destId="{4B234707-A82F-434F-9860-501C1514717A}" srcOrd="3" destOrd="0" presId="urn:microsoft.com/office/officeart/2005/8/layout/vList3#3"/>
    <dgm:cxn modelId="{AB1E7371-CE90-48A6-8EE7-D10F0288B3F6}" type="presParOf" srcId="{5D160C5C-A880-477C-AE48-446F19AD951A}" destId="{E0449497-288A-4D69-B3B2-D957B9FA5032}" srcOrd="4" destOrd="0" presId="urn:microsoft.com/office/officeart/2005/8/layout/vList3#3"/>
    <dgm:cxn modelId="{9A80BF1B-F3BC-4C38-869C-5B8E2064A0C6}" type="presParOf" srcId="{E0449497-288A-4D69-B3B2-D957B9FA5032}" destId="{389C4148-F2E9-4003-A566-CB84455F8EF1}" srcOrd="0" destOrd="0" presId="urn:microsoft.com/office/officeart/2005/8/layout/vList3#3"/>
    <dgm:cxn modelId="{B8B28421-126F-41B4-AB6B-B763F4715536}" type="presParOf" srcId="{E0449497-288A-4D69-B3B2-D957B9FA5032}" destId="{31027AFD-D851-4D73-9C41-E7D5BACFCB25}" srcOrd="1" destOrd="0" presId="urn:microsoft.com/office/officeart/2005/8/layout/vList3#3"/>
    <dgm:cxn modelId="{AC1FF32E-D808-4C7C-B049-8D563A8B2A44}" type="presParOf" srcId="{5D160C5C-A880-477C-AE48-446F19AD951A}" destId="{C6986EEA-B49D-4E82-9B39-B1F1ED699E98}" srcOrd="5" destOrd="0" presId="urn:microsoft.com/office/officeart/2005/8/layout/vList3#3"/>
    <dgm:cxn modelId="{354F6956-9047-418B-A8EE-82C05A8E5D4E}" type="presParOf" srcId="{5D160C5C-A880-477C-AE48-446F19AD951A}" destId="{87C7D63E-E9D2-416B-B628-55DEFA019990}" srcOrd="6" destOrd="0" presId="urn:microsoft.com/office/officeart/2005/8/layout/vList3#3"/>
    <dgm:cxn modelId="{13F52638-CB13-47BE-BDFC-D8414488AB9F}" type="presParOf" srcId="{87C7D63E-E9D2-416B-B628-55DEFA019990}" destId="{64F59B34-F9E6-4CDB-B90E-CD9D0EC56E5E}" srcOrd="0" destOrd="0" presId="urn:microsoft.com/office/officeart/2005/8/layout/vList3#3"/>
    <dgm:cxn modelId="{CA41C8AE-3CE0-4355-90B7-BF1F7A16B96E}" type="presParOf" srcId="{87C7D63E-E9D2-416B-B628-55DEFA019990}" destId="{371D4C00-A317-4D47-AD8B-76E338483D17}" srcOrd="1" destOrd="0" presId="urn:microsoft.com/office/officeart/2005/8/layout/vList3#3"/>
    <dgm:cxn modelId="{4FB5B282-F30C-4567-8B35-438E33506A73}" type="presParOf" srcId="{5D160C5C-A880-477C-AE48-446F19AD951A}" destId="{961BE33B-A78A-476E-B040-C4DC0131BC6D}" srcOrd="7" destOrd="0" presId="urn:microsoft.com/office/officeart/2005/8/layout/vList3#3"/>
    <dgm:cxn modelId="{D4B1E3E4-5838-4764-B94E-AEFD6D1B2350}" type="presParOf" srcId="{5D160C5C-A880-477C-AE48-446F19AD951A}" destId="{96F8A136-AC7D-45A0-A198-ED2DC2BC47CD}" srcOrd="8" destOrd="0" presId="urn:microsoft.com/office/officeart/2005/8/layout/vList3#3"/>
    <dgm:cxn modelId="{4B112BA9-A5DC-4B6F-BA4B-58B686ABCD48}" type="presParOf" srcId="{96F8A136-AC7D-45A0-A198-ED2DC2BC47CD}" destId="{A637FE2A-6DFE-46B0-99A8-98A3E3660255}" srcOrd="0" destOrd="0" presId="urn:microsoft.com/office/officeart/2005/8/layout/vList3#3"/>
    <dgm:cxn modelId="{96CC8AC6-3A9E-4626-A314-BD97096F7A26}" type="presParOf" srcId="{96F8A136-AC7D-45A0-A198-ED2DC2BC47CD}" destId="{3A94067A-E5AB-45C7-A00D-53E482DAF921}" srcOrd="1" destOrd="0" presId="urn:microsoft.com/office/officeart/2005/8/layout/vList3#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C61CB8F-4D70-4095-BE3D-C847D23DBB06}" type="doc">
      <dgm:prSet loTypeId="urn:microsoft.com/office/officeart/2005/8/layout/hierarchy2" loCatId="hierarchy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C48B3D08-3914-4FBA-871C-FE31B57CA700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4000" b="1" i="0" u="none" strike="noStrike" cap="none" normalizeH="0" baseline="0" dirty="0" smtClean="0">
              <a:ln w="3810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Префекти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4000" b="1" i="0" u="none" strike="noStrike" cap="none" normalizeH="0" baseline="0" dirty="0" smtClean="0">
              <a:ln w="3810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преторія</a:t>
          </a:r>
          <a:endParaRPr kumimoji="0" lang="ru-RU" sz="4000" b="1" i="0" u="none" strike="noStrike" cap="none" normalizeH="0" baseline="0" dirty="0" smtClean="0">
            <a:ln w="38100"/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101A7D1B-B796-4164-B197-12B08DCCC049}" type="sibTrans" cxnId="{1F0F39CA-F714-49BE-A523-A54AE2029017}">
      <dgm:prSet/>
      <dgm:spPr/>
      <dgm:t>
        <a:bodyPr/>
        <a:lstStyle/>
        <a:p>
          <a:endParaRPr lang="ru-RU">
            <a:ln w="38100">
              <a:solidFill>
                <a:schemeClr val="tx1"/>
              </a:solidFill>
            </a:ln>
          </a:endParaRPr>
        </a:p>
      </dgm:t>
    </dgm:pt>
    <dgm:pt modelId="{5D792EEE-AAE5-4F70-9338-3ED541C9D86F}" type="parTrans" cxnId="{1F0F39CA-F714-49BE-A523-A54AE2029017}">
      <dgm:prSet/>
      <dgm:spPr/>
      <dgm:t>
        <a:bodyPr/>
        <a:lstStyle/>
        <a:p>
          <a:endParaRPr lang="ru-RU">
            <a:ln w="38100">
              <a:solidFill>
                <a:schemeClr val="tx1"/>
              </a:solidFill>
            </a:ln>
          </a:endParaRPr>
        </a:p>
      </dgm:t>
    </dgm:pt>
    <dgm:pt modelId="{5E7F9192-DD0F-486E-B35D-88FBCF5C93C1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5400" b="1" i="0" u="none" strike="noStrike" cap="none" normalizeH="0" baseline="0" smtClean="0">
              <a:ln w="38100"/>
              <a:effectLst/>
              <a:latin typeface="Arial" charset="0"/>
            </a:rPr>
            <a:t>фінанси</a:t>
          </a:r>
          <a:endParaRPr kumimoji="0" lang="ru-RU" sz="5400" b="1" i="0" u="none" strike="noStrike" cap="none" normalizeH="0" baseline="0" dirty="0" smtClean="0">
            <a:ln w="38100"/>
            <a:effectLst/>
            <a:latin typeface="Arial" charset="0"/>
          </a:endParaRPr>
        </a:p>
      </dgm:t>
    </dgm:pt>
    <dgm:pt modelId="{699BFE58-A695-473F-902B-F6AB030E1D96}" type="sibTrans" cxnId="{35878F82-CEDA-40EF-9954-F90DF70F33DF}">
      <dgm:prSet/>
      <dgm:spPr/>
      <dgm:t>
        <a:bodyPr/>
        <a:lstStyle/>
        <a:p>
          <a:endParaRPr lang="ru-RU">
            <a:ln w="38100">
              <a:solidFill>
                <a:schemeClr val="tx1"/>
              </a:solidFill>
            </a:ln>
          </a:endParaRPr>
        </a:p>
      </dgm:t>
    </dgm:pt>
    <dgm:pt modelId="{23BA6D7D-161F-4FC3-9F55-753416FB9982}" type="parTrans" cxnId="{35878F82-CEDA-40EF-9954-F90DF70F33DF}">
      <dgm:prSet/>
      <dgm:spPr/>
      <dgm:t>
        <a:bodyPr/>
        <a:lstStyle/>
        <a:p>
          <a:endParaRPr lang="ru-RU">
            <a:ln w="38100">
              <a:solidFill>
                <a:schemeClr val="tx1"/>
              </a:solidFill>
            </a:ln>
          </a:endParaRPr>
        </a:p>
      </dgm:t>
    </dgm:pt>
    <dgm:pt modelId="{D6128785-2544-471D-9878-7F8E30C1A80C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4000" b="1" i="0" u="none" strike="noStrike" cap="none" normalizeH="0" baseline="0" dirty="0" smtClean="0">
              <a:ln w="38100"/>
              <a:effectLst/>
              <a:latin typeface="Arial" charset="0"/>
            </a:rPr>
            <a:t>адміністрація</a:t>
          </a:r>
          <a:endParaRPr kumimoji="0" lang="ru-RU" sz="4000" b="1" i="0" u="none" strike="noStrike" cap="none" normalizeH="0" baseline="0" dirty="0" smtClean="0">
            <a:ln w="38100"/>
            <a:effectLst/>
            <a:latin typeface="Arial" charset="0"/>
          </a:endParaRPr>
        </a:p>
      </dgm:t>
    </dgm:pt>
    <dgm:pt modelId="{D9E52C8E-9CBB-41AD-8541-9A5D446D9B6F}" type="sibTrans" cxnId="{D3DFD0C1-7381-4ADD-ABB2-D2D2D51DB284}">
      <dgm:prSet/>
      <dgm:spPr/>
      <dgm:t>
        <a:bodyPr/>
        <a:lstStyle/>
        <a:p>
          <a:endParaRPr lang="ru-RU">
            <a:ln w="38100">
              <a:solidFill>
                <a:schemeClr val="tx1"/>
              </a:solidFill>
            </a:ln>
          </a:endParaRPr>
        </a:p>
      </dgm:t>
    </dgm:pt>
    <dgm:pt modelId="{21D47567-F2DB-478E-807A-80FF786FA02E}" type="parTrans" cxnId="{D3DFD0C1-7381-4ADD-ABB2-D2D2D51DB284}">
      <dgm:prSet/>
      <dgm:spPr/>
      <dgm:t>
        <a:bodyPr/>
        <a:lstStyle/>
        <a:p>
          <a:endParaRPr lang="ru-RU">
            <a:ln w="38100">
              <a:solidFill>
                <a:schemeClr val="tx1"/>
              </a:solidFill>
            </a:ln>
          </a:endParaRPr>
        </a:p>
      </dgm:t>
    </dgm:pt>
    <dgm:pt modelId="{ED351DDB-5AB4-4253-A75A-501D8F2ABC45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7200" b="1" i="0" u="none" strike="noStrike" cap="none" normalizeH="0" baseline="0" smtClean="0">
              <a:ln w="38100"/>
              <a:effectLst/>
              <a:latin typeface="Arial" charset="0"/>
            </a:rPr>
            <a:t>суд</a:t>
          </a:r>
          <a:endParaRPr kumimoji="0" lang="ru-RU" sz="7200" b="1" i="0" u="none" strike="noStrike" cap="none" normalizeH="0" baseline="0" dirty="0" smtClean="0">
            <a:ln w="38100"/>
            <a:effectLst/>
            <a:latin typeface="Arial" charset="0"/>
          </a:endParaRPr>
        </a:p>
      </dgm:t>
    </dgm:pt>
    <dgm:pt modelId="{4FD48126-DDF4-4D7D-B343-64BC6719A3A2}" type="sibTrans" cxnId="{7BB450DF-334C-4684-BC88-BDF091B5E293}">
      <dgm:prSet/>
      <dgm:spPr/>
      <dgm:t>
        <a:bodyPr/>
        <a:lstStyle/>
        <a:p>
          <a:endParaRPr lang="ru-RU">
            <a:ln w="38100">
              <a:solidFill>
                <a:schemeClr val="tx1"/>
              </a:solidFill>
            </a:ln>
          </a:endParaRPr>
        </a:p>
      </dgm:t>
    </dgm:pt>
    <dgm:pt modelId="{72DA7733-E192-4B6A-8285-0CFFE31BF352}" type="parTrans" cxnId="{7BB450DF-334C-4684-BC88-BDF091B5E293}">
      <dgm:prSet/>
      <dgm:spPr/>
      <dgm:t>
        <a:bodyPr/>
        <a:lstStyle/>
        <a:p>
          <a:endParaRPr lang="ru-RU">
            <a:ln w="38100">
              <a:solidFill>
                <a:schemeClr val="tx1"/>
              </a:solidFill>
            </a:ln>
          </a:endParaRPr>
        </a:p>
      </dgm:t>
    </dgm:pt>
    <dgm:pt modelId="{AC4284E5-E125-49F2-A66F-9F266B4419FE}">
      <dgm:prSet custT="1"/>
      <dgm:spPr/>
      <dgm:t>
        <a:bodyPr/>
        <a:lstStyle/>
        <a:p>
          <a:r>
            <a:rPr kumimoji="0" lang="uk-UA" sz="2000" b="1" i="0" u="none" strike="noStrike" cap="none" normalizeH="0" baseline="0" noProof="0" dirty="0" smtClean="0">
              <a:ln w="38100"/>
              <a:effectLst/>
              <a:latin typeface="Arial Black" panose="020B0A04020102020204" pitchFamily="34" charset="0"/>
            </a:rPr>
            <a:t>керування Малою Азією, Понтом і Фракією, Балканським півостровом</a:t>
          </a:r>
          <a:endParaRPr kumimoji="0" lang="uk-UA" sz="2000" b="1" i="0" u="none" strike="noStrike" cap="none" normalizeH="0" baseline="0" noProof="0" dirty="0" smtClean="0">
            <a:ln w="38100"/>
            <a:effectLst/>
            <a:latin typeface="Arial Black" panose="020B0A04020102020204" pitchFamily="34" charset="0"/>
          </a:endParaRPr>
        </a:p>
      </dgm:t>
    </dgm:pt>
    <dgm:pt modelId="{A20F3124-C475-41E7-BE6E-FD262F8AA3EF}" type="parTrans" cxnId="{A9D4CDAA-9638-4E3F-87E0-68DCB710C945}">
      <dgm:prSet/>
      <dgm:spPr/>
      <dgm:t>
        <a:bodyPr/>
        <a:lstStyle/>
        <a:p>
          <a:endParaRPr lang="ru-RU"/>
        </a:p>
      </dgm:t>
    </dgm:pt>
    <dgm:pt modelId="{310E572F-CB56-48E0-8985-8ED9413A2B55}" type="sibTrans" cxnId="{A9D4CDAA-9638-4E3F-87E0-68DCB710C945}">
      <dgm:prSet/>
      <dgm:spPr/>
      <dgm:t>
        <a:bodyPr/>
        <a:lstStyle/>
        <a:p>
          <a:endParaRPr lang="ru-RU"/>
        </a:p>
      </dgm:t>
    </dgm:pt>
    <dgm:pt modelId="{99B4E29C-8213-4169-91BE-90B6D6487A5F}" type="pres">
      <dgm:prSet presAssocID="{5C61CB8F-4D70-4095-BE3D-C847D23DBB0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F2F4ADB-B092-4AF4-A35F-464E9A694F8F}" type="pres">
      <dgm:prSet presAssocID="{C48B3D08-3914-4FBA-871C-FE31B57CA700}" presName="root1" presStyleCnt="0"/>
      <dgm:spPr/>
      <dgm:t>
        <a:bodyPr/>
        <a:lstStyle/>
        <a:p>
          <a:endParaRPr lang="ru-RU"/>
        </a:p>
      </dgm:t>
    </dgm:pt>
    <dgm:pt modelId="{01FE3A7B-888A-46FE-993C-3864525D02B2}" type="pres">
      <dgm:prSet presAssocID="{C48B3D08-3914-4FBA-871C-FE31B57CA700}" presName="LevelOneTextNode" presStyleLbl="node0" presStyleIdx="0" presStyleCnt="1" custScaleX="116006" custScaleY="174646" custLinFactNeighborX="9794" custLinFactNeighborY="7328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78E951-F12C-482C-A414-DC1D616E86F4}" type="pres">
      <dgm:prSet presAssocID="{C48B3D08-3914-4FBA-871C-FE31B57CA700}" presName="level2hierChild" presStyleCnt="0"/>
      <dgm:spPr/>
      <dgm:t>
        <a:bodyPr/>
        <a:lstStyle/>
        <a:p>
          <a:endParaRPr lang="ru-RU"/>
        </a:p>
      </dgm:t>
    </dgm:pt>
    <dgm:pt modelId="{833A925B-93B6-40F2-A2FB-44645DE586B8}" type="pres">
      <dgm:prSet presAssocID="{A20F3124-C475-41E7-BE6E-FD262F8AA3EF}" presName="conn2-1" presStyleLbl="parChTrans1D2" presStyleIdx="0" presStyleCnt="4"/>
      <dgm:spPr/>
      <dgm:t>
        <a:bodyPr/>
        <a:lstStyle/>
        <a:p>
          <a:endParaRPr lang="ru-RU"/>
        </a:p>
      </dgm:t>
    </dgm:pt>
    <dgm:pt modelId="{BAC32E58-5AB6-49D7-ACA0-E7D6592A93E6}" type="pres">
      <dgm:prSet presAssocID="{A20F3124-C475-41E7-BE6E-FD262F8AA3EF}" presName="connTx" presStyleLbl="parChTrans1D2" presStyleIdx="0" presStyleCnt="4"/>
      <dgm:spPr/>
      <dgm:t>
        <a:bodyPr/>
        <a:lstStyle/>
        <a:p>
          <a:endParaRPr lang="ru-RU"/>
        </a:p>
      </dgm:t>
    </dgm:pt>
    <dgm:pt modelId="{B3B6E151-83DA-42A5-BB5B-EC46C62719E7}" type="pres">
      <dgm:prSet presAssocID="{AC4284E5-E125-49F2-A66F-9F266B4419FE}" presName="root2" presStyleCnt="0"/>
      <dgm:spPr/>
      <dgm:t>
        <a:bodyPr/>
        <a:lstStyle/>
        <a:p>
          <a:endParaRPr lang="ru-RU"/>
        </a:p>
      </dgm:t>
    </dgm:pt>
    <dgm:pt modelId="{05367259-3987-4AA5-97FA-676F2C4041B7}" type="pres">
      <dgm:prSet presAssocID="{AC4284E5-E125-49F2-A66F-9F266B4419FE}" presName="LevelTwoTextNode" presStyleLbl="node2" presStyleIdx="0" presStyleCnt="4" custScaleX="12787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168B4B-36FE-4C6F-A793-0C4B4A5CDA8B}" type="pres">
      <dgm:prSet presAssocID="{AC4284E5-E125-49F2-A66F-9F266B4419FE}" presName="level3hierChild" presStyleCnt="0"/>
      <dgm:spPr/>
      <dgm:t>
        <a:bodyPr/>
        <a:lstStyle/>
        <a:p>
          <a:endParaRPr lang="ru-RU"/>
        </a:p>
      </dgm:t>
    </dgm:pt>
    <dgm:pt modelId="{65F549A8-44B3-4B84-BF44-9AA157CD2B27}" type="pres">
      <dgm:prSet presAssocID="{23BA6D7D-161F-4FC3-9F55-753416FB9982}" presName="conn2-1" presStyleLbl="parChTrans1D2" presStyleIdx="1" presStyleCnt="4"/>
      <dgm:spPr/>
      <dgm:t>
        <a:bodyPr/>
        <a:lstStyle/>
        <a:p>
          <a:endParaRPr lang="ru-RU"/>
        </a:p>
      </dgm:t>
    </dgm:pt>
    <dgm:pt modelId="{8B320B04-9AC4-4C9C-A14F-A27F27521F07}" type="pres">
      <dgm:prSet presAssocID="{23BA6D7D-161F-4FC3-9F55-753416FB9982}" presName="connTx" presStyleLbl="parChTrans1D2" presStyleIdx="1" presStyleCnt="4"/>
      <dgm:spPr/>
      <dgm:t>
        <a:bodyPr/>
        <a:lstStyle/>
        <a:p>
          <a:endParaRPr lang="ru-RU"/>
        </a:p>
      </dgm:t>
    </dgm:pt>
    <dgm:pt modelId="{E2062AD2-7272-4394-B0D3-BDAB0BA181D1}" type="pres">
      <dgm:prSet presAssocID="{5E7F9192-DD0F-486E-B35D-88FBCF5C93C1}" presName="root2" presStyleCnt="0"/>
      <dgm:spPr/>
      <dgm:t>
        <a:bodyPr/>
        <a:lstStyle/>
        <a:p>
          <a:endParaRPr lang="ru-RU"/>
        </a:p>
      </dgm:t>
    </dgm:pt>
    <dgm:pt modelId="{82B073AC-3D8C-4096-9CF7-837E1C962542}" type="pres">
      <dgm:prSet presAssocID="{5E7F9192-DD0F-486E-B35D-88FBCF5C93C1}" presName="LevelTwoTextNode" presStyleLbl="node2" presStyleIdx="1" presStyleCnt="4" custScaleX="123930" custLinFactNeighborX="2170" custLinFactNeighborY="45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F2FAB7-E3E4-49C6-9DA7-7F4CC825B113}" type="pres">
      <dgm:prSet presAssocID="{5E7F9192-DD0F-486E-B35D-88FBCF5C93C1}" presName="level3hierChild" presStyleCnt="0"/>
      <dgm:spPr/>
      <dgm:t>
        <a:bodyPr/>
        <a:lstStyle/>
        <a:p>
          <a:endParaRPr lang="ru-RU"/>
        </a:p>
      </dgm:t>
    </dgm:pt>
    <dgm:pt modelId="{8F2A6625-63F8-4646-A643-5859BB041AF8}" type="pres">
      <dgm:prSet presAssocID="{21D47567-F2DB-478E-807A-80FF786FA02E}" presName="conn2-1" presStyleLbl="parChTrans1D2" presStyleIdx="2" presStyleCnt="4"/>
      <dgm:spPr/>
      <dgm:t>
        <a:bodyPr/>
        <a:lstStyle/>
        <a:p>
          <a:endParaRPr lang="ru-RU"/>
        </a:p>
      </dgm:t>
    </dgm:pt>
    <dgm:pt modelId="{CE099CDF-661F-4199-A3E0-C6D60AC51CA5}" type="pres">
      <dgm:prSet presAssocID="{21D47567-F2DB-478E-807A-80FF786FA02E}" presName="connTx" presStyleLbl="parChTrans1D2" presStyleIdx="2" presStyleCnt="4"/>
      <dgm:spPr/>
      <dgm:t>
        <a:bodyPr/>
        <a:lstStyle/>
        <a:p>
          <a:endParaRPr lang="ru-RU"/>
        </a:p>
      </dgm:t>
    </dgm:pt>
    <dgm:pt modelId="{6A44799C-99B3-4389-9988-FAAE7BCD44B0}" type="pres">
      <dgm:prSet presAssocID="{D6128785-2544-471D-9878-7F8E30C1A80C}" presName="root2" presStyleCnt="0"/>
      <dgm:spPr/>
      <dgm:t>
        <a:bodyPr/>
        <a:lstStyle/>
        <a:p>
          <a:endParaRPr lang="ru-RU"/>
        </a:p>
      </dgm:t>
    </dgm:pt>
    <dgm:pt modelId="{A4420F42-C951-45BB-A7C9-25FCDA1EC28C}" type="pres">
      <dgm:prSet presAssocID="{D6128785-2544-471D-9878-7F8E30C1A80C}" presName="LevelTwoTextNode" presStyleLbl="node2" presStyleIdx="2" presStyleCnt="4" custScaleX="133827" custLinFactY="11979" custLinFactNeighborX="749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7F79F59-A3E3-4567-903E-1671B8C3BE8F}" type="pres">
      <dgm:prSet presAssocID="{D6128785-2544-471D-9878-7F8E30C1A80C}" presName="level3hierChild" presStyleCnt="0"/>
      <dgm:spPr/>
      <dgm:t>
        <a:bodyPr/>
        <a:lstStyle/>
        <a:p>
          <a:endParaRPr lang="ru-RU"/>
        </a:p>
      </dgm:t>
    </dgm:pt>
    <dgm:pt modelId="{7E11D88D-FC3E-4419-9609-F684A7754C83}" type="pres">
      <dgm:prSet presAssocID="{72DA7733-E192-4B6A-8285-0CFFE31BF352}" presName="conn2-1" presStyleLbl="parChTrans1D2" presStyleIdx="3" presStyleCnt="4"/>
      <dgm:spPr/>
      <dgm:t>
        <a:bodyPr/>
        <a:lstStyle/>
        <a:p>
          <a:endParaRPr lang="ru-RU"/>
        </a:p>
      </dgm:t>
    </dgm:pt>
    <dgm:pt modelId="{BA4DA6DD-38D7-4632-B722-4CFDE3352EF5}" type="pres">
      <dgm:prSet presAssocID="{72DA7733-E192-4B6A-8285-0CFFE31BF352}" presName="connTx" presStyleLbl="parChTrans1D2" presStyleIdx="3" presStyleCnt="4"/>
      <dgm:spPr/>
      <dgm:t>
        <a:bodyPr/>
        <a:lstStyle/>
        <a:p>
          <a:endParaRPr lang="ru-RU"/>
        </a:p>
      </dgm:t>
    </dgm:pt>
    <dgm:pt modelId="{9F14B82A-4EF0-4658-8CF3-11B6D81F62F9}" type="pres">
      <dgm:prSet presAssocID="{ED351DDB-5AB4-4253-A75A-501D8F2ABC45}" presName="root2" presStyleCnt="0"/>
      <dgm:spPr/>
      <dgm:t>
        <a:bodyPr/>
        <a:lstStyle/>
        <a:p>
          <a:endParaRPr lang="ru-RU"/>
        </a:p>
      </dgm:t>
    </dgm:pt>
    <dgm:pt modelId="{86B3B729-BC4F-491B-9D60-8ADC07FBEB14}" type="pres">
      <dgm:prSet presAssocID="{ED351DDB-5AB4-4253-A75A-501D8F2ABC45}" presName="LevelTwoTextNode" presStyleLbl="node2" presStyleIdx="3" presStyleCnt="4" custScaleX="123331" custLinFactY="-17821" custLinFactNeighborX="4509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B0FBA34-E20D-402C-A5FC-4A1387529978}" type="pres">
      <dgm:prSet presAssocID="{ED351DDB-5AB4-4253-A75A-501D8F2ABC45}" presName="level3hierChild" presStyleCnt="0"/>
      <dgm:spPr/>
      <dgm:t>
        <a:bodyPr/>
        <a:lstStyle/>
        <a:p>
          <a:endParaRPr lang="ru-RU"/>
        </a:p>
      </dgm:t>
    </dgm:pt>
  </dgm:ptLst>
  <dgm:cxnLst>
    <dgm:cxn modelId="{35878F82-CEDA-40EF-9954-F90DF70F33DF}" srcId="{C48B3D08-3914-4FBA-871C-FE31B57CA700}" destId="{5E7F9192-DD0F-486E-B35D-88FBCF5C93C1}" srcOrd="1" destOrd="0" parTransId="{23BA6D7D-161F-4FC3-9F55-753416FB9982}" sibTransId="{699BFE58-A695-473F-902B-F6AB030E1D96}"/>
    <dgm:cxn modelId="{B19CBE3F-7BE5-4D87-849A-EB7CF8CFD3F6}" type="presOf" srcId="{AC4284E5-E125-49F2-A66F-9F266B4419FE}" destId="{05367259-3987-4AA5-97FA-676F2C4041B7}" srcOrd="0" destOrd="0" presId="urn:microsoft.com/office/officeart/2005/8/layout/hierarchy2"/>
    <dgm:cxn modelId="{D3DFD0C1-7381-4ADD-ABB2-D2D2D51DB284}" srcId="{C48B3D08-3914-4FBA-871C-FE31B57CA700}" destId="{D6128785-2544-471D-9878-7F8E30C1A80C}" srcOrd="2" destOrd="0" parTransId="{21D47567-F2DB-478E-807A-80FF786FA02E}" sibTransId="{D9E52C8E-9CBB-41AD-8541-9A5D446D9B6F}"/>
    <dgm:cxn modelId="{53F6B02E-BC0D-4A7A-8819-50B06E225326}" type="presOf" srcId="{21D47567-F2DB-478E-807A-80FF786FA02E}" destId="{8F2A6625-63F8-4646-A643-5859BB041AF8}" srcOrd="0" destOrd="0" presId="urn:microsoft.com/office/officeart/2005/8/layout/hierarchy2"/>
    <dgm:cxn modelId="{7BB450DF-334C-4684-BC88-BDF091B5E293}" srcId="{C48B3D08-3914-4FBA-871C-FE31B57CA700}" destId="{ED351DDB-5AB4-4253-A75A-501D8F2ABC45}" srcOrd="3" destOrd="0" parTransId="{72DA7733-E192-4B6A-8285-0CFFE31BF352}" sibTransId="{4FD48126-DDF4-4D7D-B343-64BC6719A3A2}"/>
    <dgm:cxn modelId="{F5156E84-26BA-4A77-AA83-B7B10AB5C484}" type="presOf" srcId="{D6128785-2544-471D-9878-7F8E30C1A80C}" destId="{A4420F42-C951-45BB-A7C9-25FCDA1EC28C}" srcOrd="0" destOrd="0" presId="urn:microsoft.com/office/officeart/2005/8/layout/hierarchy2"/>
    <dgm:cxn modelId="{E45FDD8E-0BC4-4CC4-A340-0AFB25BD45C4}" type="presOf" srcId="{5E7F9192-DD0F-486E-B35D-88FBCF5C93C1}" destId="{82B073AC-3D8C-4096-9CF7-837E1C962542}" srcOrd="0" destOrd="0" presId="urn:microsoft.com/office/officeart/2005/8/layout/hierarchy2"/>
    <dgm:cxn modelId="{005FF37F-2FD5-49B3-BAD0-2C8F90E5D342}" type="presOf" srcId="{5C61CB8F-4D70-4095-BE3D-C847D23DBB06}" destId="{99B4E29C-8213-4169-91BE-90B6D6487A5F}" srcOrd="0" destOrd="0" presId="urn:microsoft.com/office/officeart/2005/8/layout/hierarchy2"/>
    <dgm:cxn modelId="{428D1E58-C723-4539-AB76-5685C0608B7F}" type="presOf" srcId="{C48B3D08-3914-4FBA-871C-FE31B57CA700}" destId="{01FE3A7B-888A-46FE-993C-3864525D02B2}" srcOrd="0" destOrd="0" presId="urn:microsoft.com/office/officeart/2005/8/layout/hierarchy2"/>
    <dgm:cxn modelId="{3D79829F-F656-4C47-8062-9CCF4FDE43F1}" type="presOf" srcId="{23BA6D7D-161F-4FC3-9F55-753416FB9982}" destId="{8B320B04-9AC4-4C9C-A14F-A27F27521F07}" srcOrd="1" destOrd="0" presId="urn:microsoft.com/office/officeart/2005/8/layout/hierarchy2"/>
    <dgm:cxn modelId="{FA682257-91CE-4B20-8584-4F3EC9CFF0EC}" type="presOf" srcId="{23BA6D7D-161F-4FC3-9F55-753416FB9982}" destId="{65F549A8-44B3-4B84-BF44-9AA157CD2B27}" srcOrd="0" destOrd="0" presId="urn:microsoft.com/office/officeart/2005/8/layout/hierarchy2"/>
    <dgm:cxn modelId="{1F0F39CA-F714-49BE-A523-A54AE2029017}" srcId="{5C61CB8F-4D70-4095-BE3D-C847D23DBB06}" destId="{C48B3D08-3914-4FBA-871C-FE31B57CA700}" srcOrd="0" destOrd="0" parTransId="{5D792EEE-AAE5-4F70-9338-3ED541C9D86F}" sibTransId="{101A7D1B-B796-4164-B197-12B08DCCC049}"/>
    <dgm:cxn modelId="{F9DA149D-D96F-42B7-9D26-E3C6E1F76583}" type="presOf" srcId="{ED351DDB-5AB4-4253-A75A-501D8F2ABC45}" destId="{86B3B729-BC4F-491B-9D60-8ADC07FBEB14}" srcOrd="0" destOrd="0" presId="urn:microsoft.com/office/officeart/2005/8/layout/hierarchy2"/>
    <dgm:cxn modelId="{54E21E1E-2B5D-4203-8EE8-29443261B54C}" type="presOf" srcId="{A20F3124-C475-41E7-BE6E-FD262F8AA3EF}" destId="{BAC32E58-5AB6-49D7-ACA0-E7D6592A93E6}" srcOrd="1" destOrd="0" presId="urn:microsoft.com/office/officeart/2005/8/layout/hierarchy2"/>
    <dgm:cxn modelId="{A9D4CDAA-9638-4E3F-87E0-68DCB710C945}" srcId="{C48B3D08-3914-4FBA-871C-FE31B57CA700}" destId="{AC4284E5-E125-49F2-A66F-9F266B4419FE}" srcOrd="0" destOrd="0" parTransId="{A20F3124-C475-41E7-BE6E-FD262F8AA3EF}" sibTransId="{310E572F-CB56-48E0-8985-8ED9413A2B55}"/>
    <dgm:cxn modelId="{0DEA196D-A00E-41D0-BA6C-46C248781CDE}" type="presOf" srcId="{21D47567-F2DB-478E-807A-80FF786FA02E}" destId="{CE099CDF-661F-4199-A3E0-C6D60AC51CA5}" srcOrd="1" destOrd="0" presId="urn:microsoft.com/office/officeart/2005/8/layout/hierarchy2"/>
    <dgm:cxn modelId="{E0FAD2D6-B646-4BC8-8AC4-7F20D6E5241A}" type="presOf" srcId="{72DA7733-E192-4B6A-8285-0CFFE31BF352}" destId="{BA4DA6DD-38D7-4632-B722-4CFDE3352EF5}" srcOrd="1" destOrd="0" presId="urn:microsoft.com/office/officeart/2005/8/layout/hierarchy2"/>
    <dgm:cxn modelId="{1A13D627-6647-48E1-AE21-C252E313FD75}" type="presOf" srcId="{A20F3124-C475-41E7-BE6E-FD262F8AA3EF}" destId="{833A925B-93B6-40F2-A2FB-44645DE586B8}" srcOrd="0" destOrd="0" presId="urn:microsoft.com/office/officeart/2005/8/layout/hierarchy2"/>
    <dgm:cxn modelId="{5CC76DF2-3299-4A94-80AB-2A3267B89846}" type="presOf" srcId="{72DA7733-E192-4B6A-8285-0CFFE31BF352}" destId="{7E11D88D-FC3E-4419-9609-F684A7754C83}" srcOrd="0" destOrd="0" presId="urn:microsoft.com/office/officeart/2005/8/layout/hierarchy2"/>
    <dgm:cxn modelId="{182F60E4-38A5-4BE0-B463-FD392D4E9A29}" type="presParOf" srcId="{99B4E29C-8213-4169-91BE-90B6D6487A5F}" destId="{CF2F4ADB-B092-4AF4-A35F-464E9A694F8F}" srcOrd="0" destOrd="0" presId="urn:microsoft.com/office/officeart/2005/8/layout/hierarchy2"/>
    <dgm:cxn modelId="{DC09B1F6-889C-48A0-966A-A6177BFB4DDB}" type="presParOf" srcId="{CF2F4ADB-B092-4AF4-A35F-464E9A694F8F}" destId="{01FE3A7B-888A-46FE-993C-3864525D02B2}" srcOrd="0" destOrd="0" presId="urn:microsoft.com/office/officeart/2005/8/layout/hierarchy2"/>
    <dgm:cxn modelId="{5B8C7F6E-6C33-476C-ABCE-4B36661D26B4}" type="presParOf" srcId="{CF2F4ADB-B092-4AF4-A35F-464E9A694F8F}" destId="{1478E951-F12C-482C-A414-DC1D616E86F4}" srcOrd="1" destOrd="0" presId="urn:microsoft.com/office/officeart/2005/8/layout/hierarchy2"/>
    <dgm:cxn modelId="{B7E4745B-8563-4A8B-99A7-300103DB1084}" type="presParOf" srcId="{1478E951-F12C-482C-A414-DC1D616E86F4}" destId="{833A925B-93B6-40F2-A2FB-44645DE586B8}" srcOrd="0" destOrd="0" presId="urn:microsoft.com/office/officeart/2005/8/layout/hierarchy2"/>
    <dgm:cxn modelId="{6074809D-361C-4770-B108-C6696CC3CF26}" type="presParOf" srcId="{833A925B-93B6-40F2-A2FB-44645DE586B8}" destId="{BAC32E58-5AB6-49D7-ACA0-E7D6592A93E6}" srcOrd="0" destOrd="0" presId="urn:microsoft.com/office/officeart/2005/8/layout/hierarchy2"/>
    <dgm:cxn modelId="{EF969B9C-D161-4289-8791-5FA4820B10CE}" type="presParOf" srcId="{1478E951-F12C-482C-A414-DC1D616E86F4}" destId="{B3B6E151-83DA-42A5-BB5B-EC46C62719E7}" srcOrd="1" destOrd="0" presId="urn:microsoft.com/office/officeart/2005/8/layout/hierarchy2"/>
    <dgm:cxn modelId="{5188D342-E2EC-4BFC-9566-77362D44E532}" type="presParOf" srcId="{B3B6E151-83DA-42A5-BB5B-EC46C62719E7}" destId="{05367259-3987-4AA5-97FA-676F2C4041B7}" srcOrd="0" destOrd="0" presId="urn:microsoft.com/office/officeart/2005/8/layout/hierarchy2"/>
    <dgm:cxn modelId="{2018B0F0-1509-4951-A38C-A54EE3ABE999}" type="presParOf" srcId="{B3B6E151-83DA-42A5-BB5B-EC46C62719E7}" destId="{8B168B4B-36FE-4C6F-A793-0C4B4A5CDA8B}" srcOrd="1" destOrd="0" presId="urn:microsoft.com/office/officeart/2005/8/layout/hierarchy2"/>
    <dgm:cxn modelId="{E9743845-4635-4993-B79F-BA604DCE87FF}" type="presParOf" srcId="{1478E951-F12C-482C-A414-DC1D616E86F4}" destId="{65F549A8-44B3-4B84-BF44-9AA157CD2B27}" srcOrd="2" destOrd="0" presId="urn:microsoft.com/office/officeart/2005/8/layout/hierarchy2"/>
    <dgm:cxn modelId="{A3921B5D-143E-437F-9F1D-5A72517C1C8B}" type="presParOf" srcId="{65F549A8-44B3-4B84-BF44-9AA157CD2B27}" destId="{8B320B04-9AC4-4C9C-A14F-A27F27521F07}" srcOrd="0" destOrd="0" presId="urn:microsoft.com/office/officeart/2005/8/layout/hierarchy2"/>
    <dgm:cxn modelId="{5F79ABD4-73A4-4345-BC17-1FD8A6154097}" type="presParOf" srcId="{1478E951-F12C-482C-A414-DC1D616E86F4}" destId="{E2062AD2-7272-4394-B0D3-BDAB0BA181D1}" srcOrd="3" destOrd="0" presId="urn:microsoft.com/office/officeart/2005/8/layout/hierarchy2"/>
    <dgm:cxn modelId="{EF4CCB93-ED53-4F6F-A0ED-883D86E91464}" type="presParOf" srcId="{E2062AD2-7272-4394-B0D3-BDAB0BA181D1}" destId="{82B073AC-3D8C-4096-9CF7-837E1C962542}" srcOrd="0" destOrd="0" presId="urn:microsoft.com/office/officeart/2005/8/layout/hierarchy2"/>
    <dgm:cxn modelId="{E7D095A8-8A1F-44B9-B76A-228BFA1115C2}" type="presParOf" srcId="{E2062AD2-7272-4394-B0D3-BDAB0BA181D1}" destId="{5EF2FAB7-E3E4-49C6-9DA7-7F4CC825B113}" srcOrd="1" destOrd="0" presId="urn:microsoft.com/office/officeart/2005/8/layout/hierarchy2"/>
    <dgm:cxn modelId="{77BF1622-31E2-41B9-9693-F302328609E7}" type="presParOf" srcId="{1478E951-F12C-482C-A414-DC1D616E86F4}" destId="{8F2A6625-63F8-4646-A643-5859BB041AF8}" srcOrd="4" destOrd="0" presId="urn:microsoft.com/office/officeart/2005/8/layout/hierarchy2"/>
    <dgm:cxn modelId="{A027D7E7-28D1-46FE-AEEA-07910367134B}" type="presParOf" srcId="{8F2A6625-63F8-4646-A643-5859BB041AF8}" destId="{CE099CDF-661F-4199-A3E0-C6D60AC51CA5}" srcOrd="0" destOrd="0" presId="urn:microsoft.com/office/officeart/2005/8/layout/hierarchy2"/>
    <dgm:cxn modelId="{FB92A6B8-D44A-4EA5-8297-40C7CF3EED5A}" type="presParOf" srcId="{1478E951-F12C-482C-A414-DC1D616E86F4}" destId="{6A44799C-99B3-4389-9988-FAAE7BCD44B0}" srcOrd="5" destOrd="0" presId="urn:microsoft.com/office/officeart/2005/8/layout/hierarchy2"/>
    <dgm:cxn modelId="{5467D9F3-E982-465C-8ECA-5B408E12048A}" type="presParOf" srcId="{6A44799C-99B3-4389-9988-FAAE7BCD44B0}" destId="{A4420F42-C951-45BB-A7C9-25FCDA1EC28C}" srcOrd="0" destOrd="0" presId="urn:microsoft.com/office/officeart/2005/8/layout/hierarchy2"/>
    <dgm:cxn modelId="{FBB896EE-465D-4067-B9E5-A7471D9CC7C9}" type="presParOf" srcId="{6A44799C-99B3-4389-9988-FAAE7BCD44B0}" destId="{87F79F59-A3E3-4567-903E-1671B8C3BE8F}" srcOrd="1" destOrd="0" presId="urn:microsoft.com/office/officeart/2005/8/layout/hierarchy2"/>
    <dgm:cxn modelId="{DCD3B61B-4C2C-49F5-ABED-94C4022A5DF1}" type="presParOf" srcId="{1478E951-F12C-482C-A414-DC1D616E86F4}" destId="{7E11D88D-FC3E-4419-9609-F684A7754C83}" srcOrd="6" destOrd="0" presId="urn:microsoft.com/office/officeart/2005/8/layout/hierarchy2"/>
    <dgm:cxn modelId="{EAD0DF48-E581-47A8-8FE3-DD967C006009}" type="presParOf" srcId="{7E11D88D-FC3E-4419-9609-F684A7754C83}" destId="{BA4DA6DD-38D7-4632-B722-4CFDE3352EF5}" srcOrd="0" destOrd="0" presId="urn:microsoft.com/office/officeart/2005/8/layout/hierarchy2"/>
    <dgm:cxn modelId="{4A5D028E-5FD7-4619-9C6A-BB026D689A70}" type="presParOf" srcId="{1478E951-F12C-482C-A414-DC1D616E86F4}" destId="{9F14B82A-4EF0-4658-8CF3-11B6D81F62F9}" srcOrd="7" destOrd="0" presId="urn:microsoft.com/office/officeart/2005/8/layout/hierarchy2"/>
    <dgm:cxn modelId="{FFB9AED3-41D4-49D1-9CD6-418353C56908}" type="presParOf" srcId="{9F14B82A-4EF0-4658-8CF3-11B6D81F62F9}" destId="{86B3B729-BC4F-491B-9D60-8ADC07FBEB14}" srcOrd="0" destOrd="0" presId="urn:microsoft.com/office/officeart/2005/8/layout/hierarchy2"/>
    <dgm:cxn modelId="{B7232945-3B52-400A-8D46-512AD4F1BDF2}" type="presParOf" srcId="{9F14B82A-4EF0-4658-8CF3-11B6D81F62F9}" destId="{0B0FBA34-E20D-402C-A5FC-4A1387529978}" srcOrd="1" destOrd="0" presId="urn:microsoft.com/office/officeart/2005/8/layout/hierarchy2"/>
  </dgm:cxnLst>
  <dgm:bg/>
  <dgm:whole>
    <a:ln w="38100">
      <a:solidFill>
        <a:schemeClr val="accent1">
          <a:lumMod val="50000"/>
        </a:schemeClr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C61CB8F-4D70-4095-BE3D-C847D23DBB06}" type="doc">
      <dgm:prSet loTypeId="urn:microsoft.com/office/officeart/2005/8/layout/hierarchy2" loCatId="hierarchy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C48B3D08-3914-4FBA-871C-FE31B57CA700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8000" b="1" i="0" u="none" strike="noStrike" cap="none" normalizeH="0" baseline="0" dirty="0" smtClean="0">
              <a:ln w="3810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Суди</a:t>
          </a:r>
          <a:endParaRPr kumimoji="0" lang="ru-RU" sz="8000" b="1" i="0" u="none" strike="noStrike" cap="none" normalizeH="0" baseline="0" dirty="0" smtClean="0">
            <a:ln w="38100"/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endParaRPr>
        </a:p>
      </dgm:t>
    </dgm:pt>
    <dgm:pt modelId="{101A7D1B-B796-4164-B197-12B08DCCC049}" type="sibTrans" cxnId="{1F0F39CA-F714-49BE-A523-A54AE2029017}">
      <dgm:prSet/>
      <dgm:spPr/>
      <dgm:t>
        <a:bodyPr/>
        <a:lstStyle/>
        <a:p>
          <a:endParaRPr lang="ru-RU">
            <a:ln w="38100">
              <a:solidFill>
                <a:schemeClr val="tx1"/>
              </a:solidFill>
            </a:ln>
          </a:endParaRPr>
        </a:p>
      </dgm:t>
    </dgm:pt>
    <dgm:pt modelId="{5D792EEE-AAE5-4F70-9338-3ED541C9D86F}" type="parTrans" cxnId="{1F0F39CA-F714-49BE-A523-A54AE2029017}">
      <dgm:prSet/>
      <dgm:spPr/>
      <dgm:t>
        <a:bodyPr/>
        <a:lstStyle/>
        <a:p>
          <a:endParaRPr lang="ru-RU">
            <a:ln w="38100">
              <a:solidFill>
                <a:schemeClr val="tx1"/>
              </a:solidFill>
            </a:ln>
          </a:endParaRPr>
        </a:p>
      </dgm:t>
    </dgm:pt>
    <dgm:pt modelId="{5E7F9192-DD0F-486E-B35D-88FBCF5C93C1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4400" b="1" i="0" u="none" strike="noStrike" cap="none" normalizeH="0" baseline="0" smtClean="0">
              <a:ln w="38100"/>
              <a:effectLst/>
              <a:latin typeface="+mj-lt"/>
            </a:rPr>
            <a:t>Консисторії </a:t>
          </a:r>
          <a:endParaRPr kumimoji="0" lang="ru-RU" sz="4400" b="1" i="0" u="none" strike="noStrike" cap="none" normalizeH="0" baseline="0" dirty="0" smtClean="0">
            <a:ln w="38100"/>
            <a:effectLst/>
            <a:latin typeface="+mj-lt"/>
          </a:endParaRPr>
        </a:p>
      </dgm:t>
    </dgm:pt>
    <dgm:pt modelId="{699BFE58-A695-473F-902B-F6AB030E1D96}" type="sibTrans" cxnId="{35878F82-CEDA-40EF-9954-F90DF70F33DF}">
      <dgm:prSet/>
      <dgm:spPr/>
      <dgm:t>
        <a:bodyPr/>
        <a:lstStyle/>
        <a:p>
          <a:endParaRPr lang="ru-RU">
            <a:ln w="38100">
              <a:solidFill>
                <a:schemeClr val="tx1"/>
              </a:solidFill>
            </a:ln>
          </a:endParaRPr>
        </a:p>
      </dgm:t>
    </dgm:pt>
    <dgm:pt modelId="{23BA6D7D-161F-4FC3-9F55-753416FB9982}" type="parTrans" cxnId="{35878F82-CEDA-40EF-9954-F90DF70F33DF}">
      <dgm:prSet/>
      <dgm:spPr/>
      <dgm:t>
        <a:bodyPr/>
        <a:lstStyle/>
        <a:p>
          <a:endParaRPr lang="ru-RU">
            <a:ln w="38100">
              <a:solidFill>
                <a:schemeClr val="tx1"/>
              </a:solidFill>
            </a:ln>
          </a:endParaRPr>
        </a:p>
      </dgm:t>
    </dgm:pt>
    <dgm:pt modelId="{13188905-E5FD-4593-8501-9B04296856ED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uk-UA" sz="4800" b="1" i="0" dirty="0" smtClean="0">
              <a:latin typeface="+mj-lt"/>
            </a:rPr>
            <a:t>Імператора</a:t>
          </a:r>
          <a:endParaRPr kumimoji="0" lang="ru-RU" sz="4800" b="1" i="0" u="none" strike="noStrike" cap="none" normalizeH="0" baseline="0" dirty="0" smtClean="0">
            <a:ln w="38100"/>
            <a:effectLst/>
            <a:latin typeface="+mj-lt"/>
          </a:endParaRPr>
        </a:p>
      </dgm:t>
    </dgm:pt>
    <dgm:pt modelId="{6E02FEFA-A1DF-424A-AD55-47FA6023E941}" type="sibTrans" cxnId="{5865C1D9-7170-4099-BA71-64170DB2C185}">
      <dgm:prSet/>
      <dgm:spPr/>
      <dgm:t>
        <a:bodyPr/>
        <a:lstStyle/>
        <a:p>
          <a:endParaRPr lang="ru-RU">
            <a:ln w="38100">
              <a:solidFill>
                <a:schemeClr val="tx1"/>
              </a:solidFill>
            </a:ln>
          </a:endParaRPr>
        </a:p>
      </dgm:t>
    </dgm:pt>
    <dgm:pt modelId="{E303D47B-10B9-412A-8B17-96D8BF119306}" type="parTrans" cxnId="{5865C1D9-7170-4099-BA71-64170DB2C185}">
      <dgm:prSet/>
      <dgm:spPr/>
      <dgm:t>
        <a:bodyPr/>
        <a:lstStyle/>
        <a:p>
          <a:endParaRPr lang="ru-RU">
            <a:ln w="38100">
              <a:solidFill>
                <a:schemeClr val="tx1"/>
              </a:solidFill>
            </a:ln>
          </a:endParaRPr>
        </a:p>
      </dgm:t>
    </dgm:pt>
    <dgm:pt modelId="{D6128785-2544-471D-9878-7F8E30C1A80C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uk-UA" sz="3600" b="1" i="0" dirty="0" smtClean="0">
              <a:latin typeface="+mj-lt"/>
            </a:rPr>
            <a:t>Квестора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3600" b="1" i="0" u="none" strike="noStrike" cap="none" normalizeH="0" baseline="0" dirty="0" smtClean="0">
              <a:ln w="38100"/>
              <a:effectLst/>
              <a:latin typeface="+mj-lt"/>
            </a:rPr>
            <a:t>Претора</a:t>
          </a:r>
          <a:endParaRPr kumimoji="0" lang="ru-RU" sz="3200" b="1" i="0" u="none" strike="noStrike" cap="none" normalizeH="0" baseline="0" dirty="0" smtClean="0">
            <a:ln w="38100"/>
            <a:effectLst/>
            <a:latin typeface="+mj-lt"/>
          </a:endParaRPr>
        </a:p>
      </dgm:t>
    </dgm:pt>
    <dgm:pt modelId="{D9E52C8E-9CBB-41AD-8541-9A5D446D9B6F}" type="sibTrans" cxnId="{D3DFD0C1-7381-4ADD-ABB2-D2D2D51DB284}">
      <dgm:prSet/>
      <dgm:spPr/>
      <dgm:t>
        <a:bodyPr/>
        <a:lstStyle/>
        <a:p>
          <a:endParaRPr lang="ru-RU">
            <a:ln w="38100">
              <a:solidFill>
                <a:schemeClr val="tx1"/>
              </a:solidFill>
            </a:ln>
          </a:endParaRPr>
        </a:p>
      </dgm:t>
    </dgm:pt>
    <dgm:pt modelId="{21D47567-F2DB-478E-807A-80FF786FA02E}" type="parTrans" cxnId="{D3DFD0C1-7381-4ADD-ABB2-D2D2D51DB284}">
      <dgm:prSet/>
      <dgm:spPr/>
      <dgm:t>
        <a:bodyPr/>
        <a:lstStyle/>
        <a:p>
          <a:endParaRPr lang="ru-RU">
            <a:ln w="38100">
              <a:solidFill>
                <a:schemeClr val="tx1"/>
              </a:solidFill>
            </a:ln>
          </a:endParaRPr>
        </a:p>
      </dgm:t>
    </dgm:pt>
    <dgm:pt modelId="{ED351DDB-5AB4-4253-A75A-501D8F2ABC45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4800" b="1" i="0" u="none" strike="noStrike" cap="none" normalizeH="0" baseline="0" smtClean="0">
              <a:ln w="38100"/>
              <a:effectLst/>
              <a:latin typeface="+mj-lt"/>
            </a:rPr>
            <a:t>Префекта</a:t>
          </a:r>
          <a:endParaRPr kumimoji="0" lang="ru-RU" sz="4800" b="1" i="0" u="none" strike="noStrike" cap="none" normalizeH="0" baseline="0" dirty="0" smtClean="0">
            <a:ln w="38100"/>
            <a:effectLst/>
            <a:latin typeface="+mj-lt"/>
          </a:endParaRPr>
        </a:p>
      </dgm:t>
    </dgm:pt>
    <dgm:pt modelId="{4FD48126-DDF4-4D7D-B343-64BC6719A3A2}" type="sibTrans" cxnId="{7BB450DF-334C-4684-BC88-BDF091B5E293}">
      <dgm:prSet/>
      <dgm:spPr/>
      <dgm:t>
        <a:bodyPr/>
        <a:lstStyle/>
        <a:p>
          <a:endParaRPr lang="ru-RU">
            <a:ln w="38100">
              <a:solidFill>
                <a:schemeClr val="tx1"/>
              </a:solidFill>
            </a:ln>
          </a:endParaRPr>
        </a:p>
      </dgm:t>
    </dgm:pt>
    <dgm:pt modelId="{72DA7733-E192-4B6A-8285-0CFFE31BF352}" type="parTrans" cxnId="{7BB450DF-334C-4684-BC88-BDF091B5E293}">
      <dgm:prSet/>
      <dgm:spPr/>
      <dgm:t>
        <a:bodyPr/>
        <a:lstStyle/>
        <a:p>
          <a:endParaRPr lang="ru-RU">
            <a:ln w="38100">
              <a:solidFill>
                <a:schemeClr val="tx1"/>
              </a:solidFill>
            </a:ln>
          </a:endParaRPr>
        </a:p>
      </dgm:t>
    </dgm:pt>
    <dgm:pt modelId="{99B4E29C-8213-4169-91BE-90B6D6487A5F}" type="pres">
      <dgm:prSet presAssocID="{5C61CB8F-4D70-4095-BE3D-C847D23DBB0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F2F4ADB-B092-4AF4-A35F-464E9A694F8F}" type="pres">
      <dgm:prSet presAssocID="{C48B3D08-3914-4FBA-871C-FE31B57CA700}" presName="root1" presStyleCnt="0"/>
      <dgm:spPr/>
      <dgm:t>
        <a:bodyPr/>
        <a:lstStyle/>
        <a:p>
          <a:endParaRPr lang="ru-RU"/>
        </a:p>
      </dgm:t>
    </dgm:pt>
    <dgm:pt modelId="{01FE3A7B-888A-46FE-993C-3864525D02B2}" type="pres">
      <dgm:prSet presAssocID="{C48B3D08-3914-4FBA-871C-FE31B57CA700}" presName="LevelOneTextNode" presStyleLbl="node0" presStyleIdx="0" presStyleCnt="1" custScaleY="174646" custLinFactNeighborX="-19492" custLinFactNeighborY="1304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78E951-F12C-482C-A414-DC1D616E86F4}" type="pres">
      <dgm:prSet presAssocID="{C48B3D08-3914-4FBA-871C-FE31B57CA700}" presName="level2hierChild" presStyleCnt="0"/>
      <dgm:spPr/>
      <dgm:t>
        <a:bodyPr/>
        <a:lstStyle/>
        <a:p>
          <a:endParaRPr lang="ru-RU"/>
        </a:p>
      </dgm:t>
    </dgm:pt>
    <dgm:pt modelId="{8A1080EB-FA37-424B-B170-7ACBF9529437}" type="pres">
      <dgm:prSet presAssocID="{E303D47B-10B9-412A-8B17-96D8BF119306}" presName="conn2-1" presStyleLbl="parChTrans1D2" presStyleIdx="0" presStyleCnt="4"/>
      <dgm:spPr/>
      <dgm:t>
        <a:bodyPr/>
        <a:lstStyle/>
        <a:p>
          <a:endParaRPr lang="ru-RU"/>
        </a:p>
      </dgm:t>
    </dgm:pt>
    <dgm:pt modelId="{717F8DFB-BE4B-4419-933E-6A52982D3C4D}" type="pres">
      <dgm:prSet presAssocID="{E303D47B-10B9-412A-8B17-96D8BF119306}" presName="connTx" presStyleLbl="parChTrans1D2" presStyleIdx="0" presStyleCnt="4"/>
      <dgm:spPr/>
      <dgm:t>
        <a:bodyPr/>
        <a:lstStyle/>
        <a:p>
          <a:endParaRPr lang="ru-RU"/>
        </a:p>
      </dgm:t>
    </dgm:pt>
    <dgm:pt modelId="{12ED88F3-A947-46E7-932D-56D2EE685379}" type="pres">
      <dgm:prSet presAssocID="{13188905-E5FD-4593-8501-9B04296856ED}" presName="root2" presStyleCnt="0"/>
      <dgm:spPr/>
      <dgm:t>
        <a:bodyPr/>
        <a:lstStyle/>
        <a:p>
          <a:endParaRPr lang="ru-RU"/>
        </a:p>
      </dgm:t>
    </dgm:pt>
    <dgm:pt modelId="{0F90225C-99D3-4D5C-9699-B53C724E9786}" type="pres">
      <dgm:prSet presAssocID="{13188905-E5FD-4593-8501-9B04296856ED}" presName="LevelTwoTextNode" presStyleLbl="node2" presStyleIdx="0" presStyleCnt="4" custScaleX="108787" custLinFactNeighborX="28822" custLinFactNeighborY="-32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A030C3-EAD2-4769-BB28-44F403930BFA}" type="pres">
      <dgm:prSet presAssocID="{13188905-E5FD-4593-8501-9B04296856ED}" presName="level3hierChild" presStyleCnt="0"/>
      <dgm:spPr/>
      <dgm:t>
        <a:bodyPr/>
        <a:lstStyle/>
        <a:p>
          <a:endParaRPr lang="ru-RU"/>
        </a:p>
      </dgm:t>
    </dgm:pt>
    <dgm:pt modelId="{65F549A8-44B3-4B84-BF44-9AA157CD2B27}" type="pres">
      <dgm:prSet presAssocID="{23BA6D7D-161F-4FC3-9F55-753416FB9982}" presName="conn2-1" presStyleLbl="parChTrans1D2" presStyleIdx="1" presStyleCnt="4"/>
      <dgm:spPr/>
      <dgm:t>
        <a:bodyPr/>
        <a:lstStyle/>
        <a:p>
          <a:endParaRPr lang="ru-RU"/>
        </a:p>
      </dgm:t>
    </dgm:pt>
    <dgm:pt modelId="{8B320B04-9AC4-4C9C-A14F-A27F27521F07}" type="pres">
      <dgm:prSet presAssocID="{23BA6D7D-161F-4FC3-9F55-753416FB9982}" presName="connTx" presStyleLbl="parChTrans1D2" presStyleIdx="1" presStyleCnt="4"/>
      <dgm:spPr/>
      <dgm:t>
        <a:bodyPr/>
        <a:lstStyle/>
        <a:p>
          <a:endParaRPr lang="ru-RU"/>
        </a:p>
      </dgm:t>
    </dgm:pt>
    <dgm:pt modelId="{E2062AD2-7272-4394-B0D3-BDAB0BA181D1}" type="pres">
      <dgm:prSet presAssocID="{5E7F9192-DD0F-486E-B35D-88FBCF5C93C1}" presName="root2" presStyleCnt="0"/>
      <dgm:spPr/>
      <dgm:t>
        <a:bodyPr/>
        <a:lstStyle/>
        <a:p>
          <a:endParaRPr lang="ru-RU"/>
        </a:p>
      </dgm:t>
    </dgm:pt>
    <dgm:pt modelId="{82B073AC-3D8C-4096-9CF7-837E1C962542}" type="pres">
      <dgm:prSet presAssocID="{5E7F9192-DD0F-486E-B35D-88FBCF5C93C1}" presName="LevelTwoTextNode" presStyleLbl="node2" presStyleIdx="1" presStyleCnt="4" custScaleX="118117" custLinFactNeighborX="28928" custLinFactNeighborY="53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F2FAB7-E3E4-49C6-9DA7-7F4CC825B113}" type="pres">
      <dgm:prSet presAssocID="{5E7F9192-DD0F-486E-B35D-88FBCF5C93C1}" presName="level3hierChild" presStyleCnt="0"/>
      <dgm:spPr/>
      <dgm:t>
        <a:bodyPr/>
        <a:lstStyle/>
        <a:p>
          <a:endParaRPr lang="ru-RU"/>
        </a:p>
      </dgm:t>
    </dgm:pt>
    <dgm:pt modelId="{8F2A6625-63F8-4646-A643-5859BB041AF8}" type="pres">
      <dgm:prSet presAssocID="{21D47567-F2DB-478E-807A-80FF786FA02E}" presName="conn2-1" presStyleLbl="parChTrans1D2" presStyleIdx="2" presStyleCnt="4"/>
      <dgm:spPr/>
      <dgm:t>
        <a:bodyPr/>
        <a:lstStyle/>
        <a:p>
          <a:endParaRPr lang="ru-RU"/>
        </a:p>
      </dgm:t>
    </dgm:pt>
    <dgm:pt modelId="{CE099CDF-661F-4199-A3E0-C6D60AC51CA5}" type="pres">
      <dgm:prSet presAssocID="{21D47567-F2DB-478E-807A-80FF786FA02E}" presName="connTx" presStyleLbl="parChTrans1D2" presStyleIdx="2" presStyleCnt="4"/>
      <dgm:spPr/>
      <dgm:t>
        <a:bodyPr/>
        <a:lstStyle/>
        <a:p>
          <a:endParaRPr lang="ru-RU"/>
        </a:p>
      </dgm:t>
    </dgm:pt>
    <dgm:pt modelId="{6A44799C-99B3-4389-9988-FAAE7BCD44B0}" type="pres">
      <dgm:prSet presAssocID="{D6128785-2544-471D-9878-7F8E30C1A80C}" presName="root2" presStyleCnt="0"/>
      <dgm:spPr/>
      <dgm:t>
        <a:bodyPr/>
        <a:lstStyle/>
        <a:p>
          <a:endParaRPr lang="ru-RU"/>
        </a:p>
      </dgm:t>
    </dgm:pt>
    <dgm:pt modelId="{A4420F42-C951-45BB-A7C9-25FCDA1EC28C}" type="pres">
      <dgm:prSet presAssocID="{D6128785-2544-471D-9878-7F8E30C1A80C}" presName="LevelTwoTextNode" presStyleLbl="node2" presStyleIdx="2" presStyleCnt="4" custScaleX="113173" custLinFactY="15326" custLinFactNeighborX="45636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7F79F59-A3E3-4567-903E-1671B8C3BE8F}" type="pres">
      <dgm:prSet presAssocID="{D6128785-2544-471D-9878-7F8E30C1A80C}" presName="level3hierChild" presStyleCnt="0"/>
      <dgm:spPr/>
      <dgm:t>
        <a:bodyPr/>
        <a:lstStyle/>
        <a:p>
          <a:endParaRPr lang="ru-RU"/>
        </a:p>
      </dgm:t>
    </dgm:pt>
    <dgm:pt modelId="{7E11D88D-FC3E-4419-9609-F684A7754C83}" type="pres">
      <dgm:prSet presAssocID="{72DA7733-E192-4B6A-8285-0CFFE31BF352}" presName="conn2-1" presStyleLbl="parChTrans1D2" presStyleIdx="3" presStyleCnt="4"/>
      <dgm:spPr/>
      <dgm:t>
        <a:bodyPr/>
        <a:lstStyle/>
        <a:p>
          <a:endParaRPr lang="ru-RU"/>
        </a:p>
      </dgm:t>
    </dgm:pt>
    <dgm:pt modelId="{BA4DA6DD-38D7-4632-B722-4CFDE3352EF5}" type="pres">
      <dgm:prSet presAssocID="{72DA7733-E192-4B6A-8285-0CFFE31BF352}" presName="connTx" presStyleLbl="parChTrans1D2" presStyleIdx="3" presStyleCnt="4"/>
      <dgm:spPr/>
      <dgm:t>
        <a:bodyPr/>
        <a:lstStyle/>
        <a:p>
          <a:endParaRPr lang="ru-RU"/>
        </a:p>
      </dgm:t>
    </dgm:pt>
    <dgm:pt modelId="{9F14B82A-4EF0-4658-8CF3-11B6D81F62F9}" type="pres">
      <dgm:prSet presAssocID="{ED351DDB-5AB4-4253-A75A-501D8F2ABC45}" presName="root2" presStyleCnt="0"/>
      <dgm:spPr/>
      <dgm:t>
        <a:bodyPr/>
        <a:lstStyle/>
        <a:p>
          <a:endParaRPr lang="ru-RU"/>
        </a:p>
      </dgm:t>
    </dgm:pt>
    <dgm:pt modelId="{86B3B729-BC4F-491B-9D60-8ADC07FBEB14}" type="pres">
      <dgm:prSet presAssocID="{ED351DDB-5AB4-4253-A75A-501D8F2ABC45}" presName="LevelTwoTextNode" presStyleLbl="node2" presStyleIdx="3" presStyleCnt="4" custScaleX="115248" custLinFactY="-17858" custLinFactNeighborX="33570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B0FBA34-E20D-402C-A5FC-4A1387529978}" type="pres">
      <dgm:prSet presAssocID="{ED351DDB-5AB4-4253-A75A-501D8F2ABC45}" presName="level3hierChild" presStyleCnt="0"/>
      <dgm:spPr/>
      <dgm:t>
        <a:bodyPr/>
        <a:lstStyle/>
        <a:p>
          <a:endParaRPr lang="ru-RU"/>
        </a:p>
      </dgm:t>
    </dgm:pt>
  </dgm:ptLst>
  <dgm:cxnLst>
    <dgm:cxn modelId="{35878F82-CEDA-40EF-9954-F90DF70F33DF}" srcId="{C48B3D08-3914-4FBA-871C-FE31B57CA700}" destId="{5E7F9192-DD0F-486E-B35D-88FBCF5C93C1}" srcOrd="1" destOrd="0" parTransId="{23BA6D7D-161F-4FC3-9F55-753416FB9982}" sibTransId="{699BFE58-A695-473F-902B-F6AB030E1D96}"/>
    <dgm:cxn modelId="{1513ECB5-49F7-4DFC-A343-0377B6B3F931}" type="presOf" srcId="{E303D47B-10B9-412A-8B17-96D8BF119306}" destId="{8A1080EB-FA37-424B-B170-7ACBF9529437}" srcOrd="0" destOrd="0" presId="urn:microsoft.com/office/officeart/2005/8/layout/hierarchy2"/>
    <dgm:cxn modelId="{5865C1D9-7170-4099-BA71-64170DB2C185}" srcId="{C48B3D08-3914-4FBA-871C-FE31B57CA700}" destId="{13188905-E5FD-4593-8501-9B04296856ED}" srcOrd="0" destOrd="0" parTransId="{E303D47B-10B9-412A-8B17-96D8BF119306}" sibTransId="{6E02FEFA-A1DF-424A-AD55-47FA6023E941}"/>
    <dgm:cxn modelId="{9489FAC4-DDF1-4FA0-8E25-E2DC20E1557D}" type="presOf" srcId="{23BA6D7D-161F-4FC3-9F55-753416FB9982}" destId="{65F549A8-44B3-4B84-BF44-9AA157CD2B27}" srcOrd="0" destOrd="0" presId="urn:microsoft.com/office/officeart/2005/8/layout/hierarchy2"/>
    <dgm:cxn modelId="{85BB8778-5596-4B21-944F-FE2E4F0E97D1}" type="presOf" srcId="{5E7F9192-DD0F-486E-B35D-88FBCF5C93C1}" destId="{82B073AC-3D8C-4096-9CF7-837E1C962542}" srcOrd="0" destOrd="0" presId="urn:microsoft.com/office/officeart/2005/8/layout/hierarchy2"/>
    <dgm:cxn modelId="{DC81F79B-8FA2-4E2E-9B26-E42E37C01208}" type="presOf" srcId="{C48B3D08-3914-4FBA-871C-FE31B57CA700}" destId="{01FE3A7B-888A-46FE-993C-3864525D02B2}" srcOrd="0" destOrd="0" presId="urn:microsoft.com/office/officeart/2005/8/layout/hierarchy2"/>
    <dgm:cxn modelId="{D3DFD0C1-7381-4ADD-ABB2-D2D2D51DB284}" srcId="{C48B3D08-3914-4FBA-871C-FE31B57CA700}" destId="{D6128785-2544-471D-9878-7F8E30C1A80C}" srcOrd="2" destOrd="0" parTransId="{21D47567-F2DB-478E-807A-80FF786FA02E}" sibTransId="{D9E52C8E-9CBB-41AD-8541-9A5D446D9B6F}"/>
    <dgm:cxn modelId="{7BB450DF-334C-4684-BC88-BDF091B5E293}" srcId="{C48B3D08-3914-4FBA-871C-FE31B57CA700}" destId="{ED351DDB-5AB4-4253-A75A-501D8F2ABC45}" srcOrd="3" destOrd="0" parTransId="{72DA7733-E192-4B6A-8285-0CFFE31BF352}" sibTransId="{4FD48126-DDF4-4D7D-B343-64BC6719A3A2}"/>
    <dgm:cxn modelId="{F0B9B331-3B67-4FD9-9029-6FE98C547026}" type="presOf" srcId="{21D47567-F2DB-478E-807A-80FF786FA02E}" destId="{CE099CDF-661F-4199-A3E0-C6D60AC51CA5}" srcOrd="1" destOrd="0" presId="urn:microsoft.com/office/officeart/2005/8/layout/hierarchy2"/>
    <dgm:cxn modelId="{A15ECAD8-9D98-479D-8656-918EA2818483}" type="presOf" srcId="{D6128785-2544-471D-9878-7F8E30C1A80C}" destId="{A4420F42-C951-45BB-A7C9-25FCDA1EC28C}" srcOrd="0" destOrd="0" presId="urn:microsoft.com/office/officeart/2005/8/layout/hierarchy2"/>
    <dgm:cxn modelId="{7D01541E-B623-4CB3-B870-63F03760E681}" type="presOf" srcId="{E303D47B-10B9-412A-8B17-96D8BF119306}" destId="{717F8DFB-BE4B-4419-933E-6A52982D3C4D}" srcOrd="1" destOrd="0" presId="urn:microsoft.com/office/officeart/2005/8/layout/hierarchy2"/>
    <dgm:cxn modelId="{1AB9DF71-6C81-46E2-8797-3739D4941F72}" type="presOf" srcId="{13188905-E5FD-4593-8501-9B04296856ED}" destId="{0F90225C-99D3-4D5C-9699-B53C724E9786}" srcOrd="0" destOrd="0" presId="urn:microsoft.com/office/officeart/2005/8/layout/hierarchy2"/>
    <dgm:cxn modelId="{1F0F39CA-F714-49BE-A523-A54AE2029017}" srcId="{5C61CB8F-4D70-4095-BE3D-C847D23DBB06}" destId="{C48B3D08-3914-4FBA-871C-FE31B57CA700}" srcOrd="0" destOrd="0" parTransId="{5D792EEE-AAE5-4F70-9338-3ED541C9D86F}" sibTransId="{101A7D1B-B796-4164-B197-12B08DCCC049}"/>
    <dgm:cxn modelId="{B71158E4-DC4D-4E0D-91F1-9F01CDB123F8}" type="presOf" srcId="{21D47567-F2DB-478E-807A-80FF786FA02E}" destId="{8F2A6625-63F8-4646-A643-5859BB041AF8}" srcOrd="0" destOrd="0" presId="urn:microsoft.com/office/officeart/2005/8/layout/hierarchy2"/>
    <dgm:cxn modelId="{B3C1E41F-0E2F-45E5-95B2-AB1BFF006F72}" type="presOf" srcId="{72DA7733-E192-4B6A-8285-0CFFE31BF352}" destId="{7E11D88D-FC3E-4419-9609-F684A7754C83}" srcOrd="0" destOrd="0" presId="urn:microsoft.com/office/officeart/2005/8/layout/hierarchy2"/>
    <dgm:cxn modelId="{D805B8DA-8DFC-429A-8B8E-6AA2B871E96D}" type="presOf" srcId="{ED351DDB-5AB4-4253-A75A-501D8F2ABC45}" destId="{86B3B729-BC4F-491B-9D60-8ADC07FBEB14}" srcOrd="0" destOrd="0" presId="urn:microsoft.com/office/officeart/2005/8/layout/hierarchy2"/>
    <dgm:cxn modelId="{5AC80966-CD54-4A01-9367-04A64DAC2EC5}" type="presOf" srcId="{23BA6D7D-161F-4FC3-9F55-753416FB9982}" destId="{8B320B04-9AC4-4C9C-A14F-A27F27521F07}" srcOrd="1" destOrd="0" presId="urn:microsoft.com/office/officeart/2005/8/layout/hierarchy2"/>
    <dgm:cxn modelId="{8763E5E7-15A4-44E1-9305-66683FF1C851}" type="presOf" srcId="{5C61CB8F-4D70-4095-BE3D-C847D23DBB06}" destId="{99B4E29C-8213-4169-91BE-90B6D6487A5F}" srcOrd="0" destOrd="0" presId="urn:microsoft.com/office/officeart/2005/8/layout/hierarchy2"/>
    <dgm:cxn modelId="{FB1D8706-5283-46A6-9E57-EFDA13D84BC6}" type="presOf" srcId="{72DA7733-E192-4B6A-8285-0CFFE31BF352}" destId="{BA4DA6DD-38D7-4632-B722-4CFDE3352EF5}" srcOrd="1" destOrd="0" presId="urn:microsoft.com/office/officeart/2005/8/layout/hierarchy2"/>
    <dgm:cxn modelId="{E66D41C7-BBDB-468C-8332-56897869DA49}" type="presParOf" srcId="{99B4E29C-8213-4169-91BE-90B6D6487A5F}" destId="{CF2F4ADB-B092-4AF4-A35F-464E9A694F8F}" srcOrd="0" destOrd="0" presId="urn:microsoft.com/office/officeart/2005/8/layout/hierarchy2"/>
    <dgm:cxn modelId="{76F95AE9-DE1B-45E3-9F2B-1007AB6BC556}" type="presParOf" srcId="{CF2F4ADB-B092-4AF4-A35F-464E9A694F8F}" destId="{01FE3A7B-888A-46FE-993C-3864525D02B2}" srcOrd="0" destOrd="0" presId="urn:microsoft.com/office/officeart/2005/8/layout/hierarchy2"/>
    <dgm:cxn modelId="{D513FE4F-CE32-41AF-8EF6-1DA1B5D4AC73}" type="presParOf" srcId="{CF2F4ADB-B092-4AF4-A35F-464E9A694F8F}" destId="{1478E951-F12C-482C-A414-DC1D616E86F4}" srcOrd="1" destOrd="0" presId="urn:microsoft.com/office/officeart/2005/8/layout/hierarchy2"/>
    <dgm:cxn modelId="{2D71B4B7-68C0-489D-9C2C-B99BDA84F082}" type="presParOf" srcId="{1478E951-F12C-482C-A414-DC1D616E86F4}" destId="{8A1080EB-FA37-424B-B170-7ACBF9529437}" srcOrd="0" destOrd="0" presId="urn:microsoft.com/office/officeart/2005/8/layout/hierarchy2"/>
    <dgm:cxn modelId="{0ED3360E-0070-4480-962E-2A4AFB7A48C0}" type="presParOf" srcId="{8A1080EB-FA37-424B-B170-7ACBF9529437}" destId="{717F8DFB-BE4B-4419-933E-6A52982D3C4D}" srcOrd="0" destOrd="0" presId="urn:microsoft.com/office/officeart/2005/8/layout/hierarchy2"/>
    <dgm:cxn modelId="{32521C37-CEDC-465C-A223-37A077EF56BE}" type="presParOf" srcId="{1478E951-F12C-482C-A414-DC1D616E86F4}" destId="{12ED88F3-A947-46E7-932D-56D2EE685379}" srcOrd="1" destOrd="0" presId="urn:microsoft.com/office/officeart/2005/8/layout/hierarchy2"/>
    <dgm:cxn modelId="{BF0C3265-8227-435B-BFCD-B2146E321C8A}" type="presParOf" srcId="{12ED88F3-A947-46E7-932D-56D2EE685379}" destId="{0F90225C-99D3-4D5C-9699-B53C724E9786}" srcOrd="0" destOrd="0" presId="urn:microsoft.com/office/officeart/2005/8/layout/hierarchy2"/>
    <dgm:cxn modelId="{5BCF1B0F-91D0-4F1E-8CFA-0C1D0491765A}" type="presParOf" srcId="{12ED88F3-A947-46E7-932D-56D2EE685379}" destId="{75A030C3-EAD2-4769-BB28-44F403930BFA}" srcOrd="1" destOrd="0" presId="urn:microsoft.com/office/officeart/2005/8/layout/hierarchy2"/>
    <dgm:cxn modelId="{0886D435-CFB0-44CF-A4BB-9BB00C9B0276}" type="presParOf" srcId="{1478E951-F12C-482C-A414-DC1D616E86F4}" destId="{65F549A8-44B3-4B84-BF44-9AA157CD2B27}" srcOrd="2" destOrd="0" presId="urn:microsoft.com/office/officeart/2005/8/layout/hierarchy2"/>
    <dgm:cxn modelId="{DCF9DD60-3835-4BBB-BCEE-0D51A305FAF7}" type="presParOf" srcId="{65F549A8-44B3-4B84-BF44-9AA157CD2B27}" destId="{8B320B04-9AC4-4C9C-A14F-A27F27521F07}" srcOrd="0" destOrd="0" presId="urn:microsoft.com/office/officeart/2005/8/layout/hierarchy2"/>
    <dgm:cxn modelId="{A744C1F3-FE29-4C34-B4EE-5B6E1DD7BEE7}" type="presParOf" srcId="{1478E951-F12C-482C-A414-DC1D616E86F4}" destId="{E2062AD2-7272-4394-B0D3-BDAB0BA181D1}" srcOrd="3" destOrd="0" presId="urn:microsoft.com/office/officeart/2005/8/layout/hierarchy2"/>
    <dgm:cxn modelId="{5612A851-2049-44C1-B2C8-55DB76EE209D}" type="presParOf" srcId="{E2062AD2-7272-4394-B0D3-BDAB0BA181D1}" destId="{82B073AC-3D8C-4096-9CF7-837E1C962542}" srcOrd="0" destOrd="0" presId="urn:microsoft.com/office/officeart/2005/8/layout/hierarchy2"/>
    <dgm:cxn modelId="{52B92E9F-AD4E-4309-A041-271798D620B4}" type="presParOf" srcId="{E2062AD2-7272-4394-B0D3-BDAB0BA181D1}" destId="{5EF2FAB7-E3E4-49C6-9DA7-7F4CC825B113}" srcOrd="1" destOrd="0" presId="urn:microsoft.com/office/officeart/2005/8/layout/hierarchy2"/>
    <dgm:cxn modelId="{02704CF6-B61C-4006-8BF1-B2B402143037}" type="presParOf" srcId="{1478E951-F12C-482C-A414-DC1D616E86F4}" destId="{8F2A6625-63F8-4646-A643-5859BB041AF8}" srcOrd="4" destOrd="0" presId="urn:microsoft.com/office/officeart/2005/8/layout/hierarchy2"/>
    <dgm:cxn modelId="{3E65141B-7CAE-4396-B5AD-ECA2462DF958}" type="presParOf" srcId="{8F2A6625-63F8-4646-A643-5859BB041AF8}" destId="{CE099CDF-661F-4199-A3E0-C6D60AC51CA5}" srcOrd="0" destOrd="0" presId="urn:microsoft.com/office/officeart/2005/8/layout/hierarchy2"/>
    <dgm:cxn modelId="{903A4CB2-4E53-4CAF-AA1B-614FDDC854DA}" type="presParOf" srcId="{1478E951-F12C-482C-A414-DC1D616E86F4}" destId="{6A44799C-99B3-4389-9988-FAAE7BCD44B0}" srcOrd="5" destOrd="0" presId="urn:microsoft.com/office/officeart/2005/8/layout/hierarchy2"/>
    <dgm:cxn modelId="{4E16213E-2B16-401A-ACB9-256411EEC2A1}" type="presParOf" srcId="{6A44799C-99B3-4389-9988-FAAE7BCD44B0}" destId="{A4420F42-C951-45BB-A7C9-25FCDA1EC28C}" srcOrd="0" destOrd="0" presId="urn:microsoft.com/office/officeart/2005/8/layout/hierarchy2"/>
    <dgm:cxn modelId="{117B46D3-9F50-43FF-9D0F-BAF3CBE86F33}" type="presParOf" srcId="{6A44799C-99B3-4389-9988-FAAE7BCD44B0}" destId="{87F79F59-A3E3-4567-903E-1671B8C3BE8F}" srcOrd="1" destOrd="0" presId="urn:microsoft.com/office/officeart/2005/8/layout/hierarchy2"/>
    <dgm:cxn modelId="{966B17D4-69F7-42DC-8962-426EE1E200E6}" type="presParOf" srcId="{1478E951-F12C-482C-A414-DC1D616E86F4}" destId="{7E11D88D-FC3E-4419-9609-F684A7754C83}" srcOrd="6" destOrd="0" presId="urn:microsoft.com/office/officeart/2005/8/layout/hierarchy2"/>
    <dgm:cxn modelId="{B8953047-E4DC-43F2-A5D3-89C38034E17F}" type="presParOf" srcId="{7E11D88D-FC3E-4419-9609-F684A7754C83}" destId="{BA4DA6DD-38D7-4632-B722-4CFDE3352EF5}" srcOrd="0" destOrd="0" presId="urn:microsoft.com/office/officeart/2005/8/layout/hierarchy2"/>
    <dgm:cxn modelId="{46209FA4-5A88-4397-A023-060711E045D8}" type="presParOf" srcId="{1478E951-F12C-482C-A414-DC1D616E86F4}" destId="{9F14B82A-4EF0-4658-8CF3-11B6D81F62F9}" srcOrd="7" destOrd="0" presId="urn:microsoft.com/office/officeart/2005/8/layout/hierarchy2"/>
    <dgm:cxn modelId="{712FDD5E-0862-4353-8EB9-581389FA211F}" type="presParOf" srcId="{9F14B82A-4EF0-4658-8CF3-11B6D81F62F9}" destId="{86B3B729-BC4F-491B-9D60-8ADC07FBEB14}" srcOrd="0" destOrd="0" presId="urn:microsoft.com/office/officeart/2005/8/layout/hierarchy2"/>
    <dgm:cxn modelId="{7E1EBDC8-FEE1-40CD-BF88-51A476DD8946}" type="presParOf" srcId="{9F14B82A-4EF0-4658-8CF3-11B6D81F62F9}" destId="{0B0FBA34-E20D-402C-A5FC-4A1387529978}" srcOrd="1" destOrd="0" presId="urn:microsoft.com/office/officeart/2005/8/layout/hierarchy2"/>
  </dgm:cxnLst>
  <dgm:bg>
    <a:noFill/>
  </dgm:bg>
  <dgm:whole>
    <a:ln w="38100">
      <a:solidFill>
        <a:schemeClr val="accent1">
          <a:lumMod val="50000"/>
        </a:schemeClr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2D6667C-F4B7-4FBA-A041-A772C2AA19C6}" type="doc">
      <dgm:prSet loTypeId="urn:microsoft.com/office/officeart/2005/8/layout/hList2#2" loCatId="relationship" qsTypeId="urn:microsoft.com/office/officeart/2005/8/quickstyle/3d5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91710D48-9979-468E-AA81-322BC3B136C1}">
      <dgm:prSet phldrT="[Текст]"/>
      <dgm:spPr/>
      <dgm:t>
        <a:bodyPr/>
        <a:lstStyle/>
        <a:p>
          <a:r>
            <a:rPr lang="uk-UA" b="1" dirty="0" smtClean="0">
              <a:latin typeface="+mj-lt"/>
            </a:rPr>
            <a:t>Центральні суди</a:t>
          </a:r>
          <a:endParaRPr lang="ru-RU" b="1" dirty="0">
            <a:latin typeface="+mj-lt"/>
          </a:endParaRPr>
        </a:p>
      </dgm:t>
    </dgm:pt>
    <dgm:pt modelId="{2A3F3C79-3D2B-48F1-8E70-A5F7B08F300C}" type="parTrans" cxnId="{89E3EFAB-BCB3-4A8A-8478-8ECA09AAF0B1}">
      <dgm:prSet/>
      <dgm:spPr/>
      <dgm:t>
        <a:bodyPr/>
        <a:lstStyle/>
        <a:p>
          <a:endParaRPr lang="ru-RU"/>
        </a:p>
      </dgm:t>
    </dgm:pt>
    <dgm:pt modelId="{2B87C6B9-879F-4B38-9810-30FDDD0AD59C}" type="sibTrans" cxnId="{89E3EFAB-BCB3-4A8A-8478-8ECA09AAF0B1}">
      <dgm:prSet/>
      <dgm:spPr/>
      <dgm:t>
        <a:bodyPr/>
        <a:lstStyle/>
        <a:p>
          <a:endParaRPr lang="ru-RU"/>
        </a:p>
      </dgm:t>
    </dgm:pt>
    <dgm:pt modelId="{E99D5A50-2446-4012-8334-F55F241A0104}">
      <dgm:prSet phldrT="[Текст]" custT="1"/>
      <dgm:spPr/>
      <dgm:t>
        <a:bodyPr/>
        <a:lstStyle/>
        <a:p>
          <a:pPr algn="just"/>
          <a:r>
            <a:rPr lang="uk-UA" sz="1800" b="1" dirty="0" smtClean="0">
              <a:solidFill>
                <a:srgbClr val="3333CC"/>
              </a:solidFill>
              <a:latin typeface="+mj-lt"/>
            </a:rPr>
            <a:t>Суди вищих посадових осіб</a:t>
          </a:r>
          <a:endParaRPr lang="ru-RU" sz="1800" b="1" dirty="0">
            <a:solidFill>
              <a:srgbClr val="3333CC"/>
            </a:solidFill>
            <a:latin typeface="+mj-lt"/>
          </a:endParaRPr>
        </a:p>
      </dgm:t>
    </dgm:pt>
    <dgm:pt modelId="{D599BB78-18E5-4F6D-B126-346FCC143744}" type="parTrans" cxnId="{F6D7BF85-5052-406C-A0C9-26ED3FE30C6B}">
      <dgm:prSet/>
      <dgm:spPr/>
      <dgm:t>
        <a:bodyPr/>
        <a:lstStyle/>
        <a:p>
          <a:endParaRPr lang="ru-RU"/>
        </a:p>
      </dgm:t>
    </dgm:pt>
    <dgm:pt modelId="{9373EDF9-0D17-4812-ABD9-F846077CB03C}" type="sibTrans" cxnId="{F6D7BF85-5052-406C-A0C9-26ED3FE30C6B}">
      <dgm:prSet/>
      <dgm:spPr/>
      <dgm:t>
        <a:bodyPr/>
        <a:lstStyle/>
        <a:p>
          <a:endParaRPr lang="ru-RU"/>
        </a:p>
      </dgm:t>
    </dgm:pt>
    <dgm:pt modelId="{0E6A0811-3552-4BEC-9AA5-AD7A90FB7E5C}">
      <dgm:prSet phldrT="[Текст]"/>
      <dgm:spPr/>
      <dgm:t>
        <a:bodyPr/>
        <a:lstStyle/>
        <a:p>
          <a:r>
            <a:rPr lang="uk-UA" b="1" dirty="0" smtClean="0">
              <a:latin typeface="+mj-lt"/>
            </a:rPr>
            <a:t>Церковні суди</a:t>
          </a:r>
          <a:endParaRPr lang="ru-RU" b="1" dirty="0">
            <a:latin typeface="+mj-lt"/>
          </a:endParaRPr>
        </a:p>
      </dgm:t>
    </dgm:pt>
    <dgm:pt modelId="{6F142009-EEA2-4E86-BC23-EC97BE983B88}" type="parTrans" cxnId="{B87C4BB4-1658-4A4E-BCD8-91BFCDCEC009}">
      <dgm:prSet/>
      <dgm:spPr/>
      <dgm:t>
        <a:bodyPr/>
        <a:lstStyle/>
        <a:p>
          <a:endParaRPr lang="ru-RU"/>
        </a:p>
      </dgm:t>
    </dgm:pt>
    <dgm:pt modelId="{0428441F-0838-47E8-9FD2-68FFD7D5DC42}" type="sibTrans" cxnId="{B87C4BB4-1658-4A4E-BCD8-91BFCDCEC009}">
      <dgm:prSet/>
      <dgm:spPr/>
      <dgm:t>
        <a:bodyPr/>
        <a:lstStyle/>
        <a:p>
          <a:endParaRPr lang="ru-RU"/>
        </a:p>
      </dgm:t>
    </dgm:pt>
    <dgm:pt modelId="{3BF57CED-D5EB-4D64-A6E3-EF4683914154}">
      <dgm:prSet phldrT="[Текст]" custT="1"/>
      <dgm:spPr/>
      <dgm:t>
        <a:bodyPr/>
        <a:lstStyle/>
        <a:p>
          <a:r>
            <a:rPr lang="uk-UA" sz="1800" b="1" noProof="0" dirty="0" smtClean="0">
              <a:solidFill>
                <a:srgbClr val="3333CC"/>
              </a:solidFill>
              <a:latin typeface="+mj-lt"/>
            </a:rPr>
            <a:t>Суд константинопольського патріарха</a:t>
          </a:r>
          <a:endParaRPr lang="uk-UA" sz="1800" b="1" noProof="0" dirty="0">
            <a:solidFill>
              <a:srgbClr val="3333CC"/>
            </a:solidFill>
            <a:latin typeface="+mj-lt"/>
          </a:endParaRPr>
        </a:p>
      </dgm:t>
    </dgm:pt>
    <dgm:pt modelId="{2BCA3C01-A48B-457C-AC8B-D9055DB76BE4}" type="parTrans" cxnId="{9168553C-0F75-4E63-A101-D01226B38649}">
      <dgm:prSet/>
      <dgm:spPr/>
      <dgm:t>
        <a:bodyPr/>
        <a:lstStyle/>
        <a:p>
          <a:endParaRPr lang="ru-RU"/>
        </a:p>
      </dgm:t>
    </dgm:pt>
    <dgm:pt modelId="{5D6F8FDE-9C25-47AE-8738-34F5CA9798ED}" type="sibTrans" cxnId="{9168553C-0F75-4E63-A101-D01226B38649}">
      <dgm:prSet/>
      <dgm:spPr/>
      <dgm:t>
        <a:bodyPr/>
        <a:lstStyle/>
        <a:p>
          <a:endParaRPr lang="ru-RU"/>
        </a:p>
      </dgm:t>
    </dgm:pt>
    <dgm:pt modelId="{63ECE93D-6639-48E8-9E16-8447DE709785}">
      <dgm:prSet phldrT="[Текст]"/>
      <dgm:spPr/>
      <dgm:t>
        <a:bodyPr/>
        <a:lstStyle/>
        <a:p>
          <a:r>
            <a:rPr lang="uk-UA" b="1" dirty="0" smtClean="0">
              <a:latin typeface="+mj-lt"/>
            </a:rPr>
            <a:t>Нижчі суди</a:t>
          </a:r>
          <a:endParaRPr lang="ru-RU" b="1" dirty="0">
            <a:latin typeface="+mj-lt"/>
          </a:endParaRPr>
        </a:p>
      </dgm:t>
    </dgm:pt>
    <dgm:pt modelId="{8DE18742-D513-4938-B8A6-FBB627F3958E}" type="parTrans" cxnId="{3D5D5EE3-9711-4DAC-9895-61509603CA7A}">
      <dgm:prSet/>
      <dgm:spPr/>
      <dgm:t>
        <a:bodyPr/>
        <a:lstStyle/>
        <a:p>
          <a:endParaRPr lang="ru-RU"/>
        </a:p>
      </dgm:t>
    </dgm:pt>
    <dgm:pt modelId="{4BA7D10C-6AEA-4FFD-981D-17AF6472EDE3}" type="sibTrans" cxnId="{3D5D5EE3-9711-4DAC-9895-61509603CA7A}">
      <dgm:prSet/>
      <dgm:spPr/>
      <dgm:t>
        <a:bodyPr/>
        <a:lstStyle/>
        <a:p>
          <a:endParaRPr lang="ru-RU"/>
        </a:p>
      </dgm:t>
    </dgm:pt>
    <dgm:pt modelId="{C1A80B17-998D-4052-9B31-D9F2744ED5F8}">
      <dgm:prSet phldrT="[Текст]" custT="1"/>
      <dgm:spPr/>
      <dgm:t>
        <a:bodyPr/>
        <a:lstStyle/>
        <a:p>
          <a:r>
            <a:rPr lang="uk-UA" sz="1800" b="1" dirty="0" smtClean="0">
              <a:solidFill>
                <a:srgbClr val="3333CC"/>
              </a:solidFill>
              <a:latin typeface="+mj-lt"/>
            </a:rPr>
            <a:t>У </a:t>
          </a:r>
          <a:r>
            <a:rPr lang="uk-UA" sz="1800" b="1" noProof="0" dirty="0" smtClean="0">
              <a:solidFill>
                <a:srgbClr val="3333CC"/>
              </a:solidFill>
              <a:latin typeface="+mj-lt"/>
            </a:rPr>
            <a:t>період IV-VII ст.</a:t>
          </a:r>
          <a:endParaRPr lang="uk-UA" sz="1800" b="1" noProof="0" dirty="0">
            <a:solidFill>
              <a:srgbClr val="3333CC"/>
            </a:solidFill>
            <a:latin typeface="+mj-lt"/>
          </a:endParaRPr>
        </a:p>
      </dgm:t>
    </dgm:pt>
    <dgm:pt modelId="{51C0CD3D-1689-491B-A75D-E402D21C2A83}" type="parTrans" cxnId="{2176CFC5-90FE-4879-BC3C-0049A0538BCC}">
      <dgm:prSet/>
      <dgm:spPr/>
      <dgm:t>
        <a:bodyPr/>
        <a:lstStyle/>
        <a:p>
          <a:endParaRPr lang="ru-RU"/>
        </a:p>
      </dgm:t>
    </dgm:pt>
    <dgm:pt modelId="{C913913C-F1BC-4D3D-9561-873593CBE2AB}" type="sibTrans" cxnId="{2176CFC5-90FE-4879-BC3C-0049A0538BCC}">
      <dgm:prSet/>
      <dgm:spPr/>
      <dgm:t>
        <a:bodyPr/>
        <a:lstStyle/>
        <a:p>
          <a:endParaRPr lang="ru-RU"/>
        </a:p>
      </dgm:t>
    </dgm:pt>
    <dgm:pt modelId="{93788878-A6B9-4A8A-8D83-00DE7B262D9C}">
      <dgm:prSet phldrT="[Текст]" custT="1"/>
      <dgm:spPr/>
      <dgm:t>
        <a:bodyPr/>
        <a:lstStyle/>
        <a:p>
          <a:pPr algn="just"/>
          <a:r>
            <a:rPr lang="uk-UA" sz="1800" b="1" dirty="0" smtClean="0">
              <a:solidFill>
                <a:srgbClr val="3333CC"/>
              </a:solidFill>
              <a:latin typeface="+mj-lt"/>
            </a:rPr>
            <a:t>Суд епарха</a:t>
          </a:r>
          <a:endParaRPr lang="ru-RU" sz="1800" b="1" dirty="0">
            <a:solidFill>
              <a:srgbClr val="3333CC"/>
            </a:solidFill>
            <a:latin typeface="+mj-lt"/>
          </a:endParaRPr>
        </a:p>
      </dgm:t>
    </dgm:pt>
    <dgm:pt modelId="{DF1AFB94-E354-4FA2-9629-DFE69BD20EA1}" type="parTrans" cxnId="{931917CA-E8AD-47DC-81E3-E5C7EE7CE020}">
      <dgm:prSet/>
      <dgm:spPr/>
      <dgm:t>
        <a:bodyPr/>
        <a:lstStyle/>
        <a:p>
          <a:endParaRPr lang="ru-RU"/>
        </a:p>
      </dgm:t>
    </dgm:pt>
    <dgm:pt modelId="{E2B547C4-8BD4-4749-91D4-178DB567F96C}" type="sibTrans" cxnId="{931917CA-E8AD-47DC-81E3-E5C7EE7CE020}">
      <dgm:prSet/>
      <dgm:spPr/>
      <dgm:t>
        <a:bodyPr/>
        <a:lstStyle/>
        <a:p>
          <a:endParaRPr lang="ru-RU"/>
        </a:p>
      </dgm:t>
    </dgm:pt>
    <dgm:pt modelId="{824CB579-A0CE-465A-9142-0DEA2B6E1522}">
      <dgm:prSet phldrT="[Текст]" custT="1"/>
      <dgm:spPr/>
      <dgm:t>
        <a:bodyPr/>
        <a:lstStyle/>
        <a:p>
          <a:pPr algn="just"/>
          <a:r>
            <a:rPr lang="uk-UA" sz="1800" b="1" dirty="0" smtClean="0">
              <a:solidFill>
                <a:srgbClr val="3333CC"/>
              </a:solidFill>
              <a:latin typeface="+mj-lt"/>
            </a:rPr>
            <a:t>Суд квестора</a:t>
          </a:r>
          <a:endParaRPr lang="ru-RU" sz="1800" b="1" dirty="0">
            <a:solidFill>
              <a:srgbClr val="3333CC"/>
            </a:solidFill>
            <a:latin typeface="+mj-lt"/>
          </a:endParaRPr>
        </a:p>
      </dgm:t>
    </dgm:pt>
    <dgm:pt modelId="{1FD3927E-EBB2-4EF7-8AEC-7EE2EE1A1FE6}" type="parTrans" cxnId="{805F551D-4224-47E3-BFFB-8605049C11F2}">
      <dgm:prSet/>
      <dgm:spPr/>
      <dgm:t>
        <a:bodyPr/>
        <a:lstStyle/>
        <a:p>
          <a:endParaRPr lang="ru-RU"/>
        </a:p>
      </dgm:t>
    </dgm:pt>
    <dgm:pt modelId="{EEE12B9B-E480-4DF4-BC45-E0405111E481}" type="sibTrans" cxnId="{805F551D-4224-47E3-BFFB-8605049C11F2}">
      <dgm:prSet/>
      <dgm:spPr/>
      <dgm:t>
        <a:bodyPr/>
        <a:lstStyle/>
        <a:p>
          <a:endParaRPr lang="ru-RU"/>
        </a:p>
      </dgm:t>
    </dgm:pt>
    <dgm:pt modelId="{F270D4EF-5000-486A-8733-91F8D8BAFCA1}">
      <dgm:prSet phldrT="[Текст]" custT="1"/>
      <dgm:spPr/>
      <dgm:t>
        <a:bodyPr/>
        <a:lstStyle/>
        <a:p>
          <a:pPr algn="just"/>
          <a:r>
            <a:rPr lang="uk-UA" sz="1800" b="1" dirty="0" smtClean="0">
              <a:solidFill>
                <a:srgbClr val="3333CC"/>
              </a:solidFill>
              <a:latin typeface="+mj-lt"/>
            </a:rPr>
            <a:t>Суд протовестарія</a:t>
          </a:r>
          <a:endParaRPr lang="ru-RU" sz="1800" b="1" dirty="0">
            <a:solidFill>
              <a:srgbClr val="3333CC"/>
            </a:solidFill>
            <a:latin typeface="+mj-lt"/>
          </a:endParaRPr>
        </a:p>
      </dgm:t>
    </dgm:pt>
    <dgm:pt modelId="{200F1118-BDAA-4C17-93F4-D85954FA8ADD}" type="parTrans" cxnId="{6E8CD761-DB17-436F-97E7-0F9292F0B743}">
      <dgm:prSet/>
      <dgm:spPr/>
      <dgm:t>
        <a:bodyPr/>
        <a:lstStyle/>
        <a:p>
          <a:endParaRPr lang="ru-RU"/>
        </a:p>
      </dgm:t>
    </dgm:pt>
    <dgm:pt modelId="{D25C2787-7C80-4147-851A-13EA279CFF0E}" type="sibTrans" cxnId="{6E8CD761-DB17-436F-97E7-0F9292F0B743}">
      <dgm:prSet/>
      <dgm:spPr/>
      <dgm:t>
        <a:bodyPr/>
        <a:lstStyle/>
        <a:p>
          <a:endParaRPr lang="ru-RU"/>
        </a:p>
      </dgm:t>
    </dgm:pt>
    <dgm:pt modelId="{BB4EF702-E69C-4F60-A558-F1CDA97F565D}">
      <dgm:prSet phldrT="[Текст]" custT="1"/>
      <dgm:spPr/>
      <dgm:t>
        <a:bodyPr/>
        <a:lstStyle/>
        <a:p>
          <a:pPr algn="just"/>
          <a:r>
            <a:rPr lang="uk-UA" sz="1800" b="1" dirty="0" smtClean="0">
              <a:solidFill>
                <a:srgbClr val="3333CC"/>
              </a:solidFill>
              <a:latin typeface="+mj-lt"/>
            </a:rPr>
            <a:t>Суд логофета генікона</a:t>
          </a:r>
          <a:endParaRPr lang="ru-RU" sz="1800" b="1" dirty="0">
            <a:solidFill>
              <a:srgbClr val="3333CC"/>
            </a:solidFill>
            <a:latin typeface="+mj-lt"/>
          </a:endParaRPr>
        </a:p>
      </dgm:t>
    </dgm:pt>
    <dgm:pt modelId="{59F00A56-DE16-4913-B690-24809FFE23DB}" type="parTrans" cxnId="{1CC2013D-CA44-4336-A400-5C54A757D7E0}">
      <dgm:prSet/>
      <dgm:spPr/>
      <dgm:t>
        <a:bodyPr/>
        <a:lstStyle/>
        <a:p>
          <a:endParaRPr lang="ru-RU"/>
        </a:p>
      </dgm:t>
    </dgm:pt>
    <dgm:pt modelId="{D4183FC3-D64C-4E6D-95BE-9C21E838321A}" type="sibTrans" cxnId="{1CC2013D-CA44-4336-A400-5C54A757D7E0}">
      <dgm:prSet/>
      <dgm:spPr/>
      <dgm:t>
        <a:bodyPr/>
        <a:lstStyle/>
        <a:p>
          <a:endParaRPr lang="ru-RU"/>
        </a:p>
      </dgm:t>
    </dgm:pt>
    <dgm:pt modelId="{006AA333-0115-4F7F-A582-02EA6D71C10D}">
      <dgm:prSet phldrT="[Текст]" custT="1"/>
      <dgm:spPr/>
      <dgm:t>
        <a:bodyPr/>
        <a:lstStyle/>
        <a:p>
          <a:pPr algn="just"/>
          <a:r>
            <a:rPr lang="uk-UA" sz="1800" b="1" dirty="0" smtClean="0">
              <a:solidFill>
                <a:srgbClr val="3333CC"/>
              </a:solidFill>
              <a:latin typeface="+mj-lt"/>
            </a:rPr>
            <a:t>Суд параталасита</a:t>
          </a:r>
          <a:endParaRPr lang="ru-RU" sz="1800" b="1" dirty="0">
            <a:solidFill>
              <a:srgbClr val="3333CC"/>
            </a:solidFill>
            <a:latin typeface="+mj-lt"/>
          </a:endParaRPr>
        </a:p>
      </dgm:t>
    </dgm:pt>
    <dgm:pt modelId="{9C1566F4-DA30-466B-8F6A-97E27638F385}" type="parTrans" cxnId="{55346456-CBFB-4D67-A4B6-AB644F86AE82}">
      <dgm:prSet/>
      <dgm:spPr/>
      <dgm:t>
        <a:bodyPr/>
        <a:lstStyle/>
        <a:p>
          <a:endParaRPr lang="ru-RU"/>
        </a:p>
      </dgm:t>
    </dgm:pt>
    <dgm:pt modelId="{1B42C82F-34E2-4489-9687-C8544E275C1F}" type="sibTrans" cxnId="{55346456-CBFB-4D67-A4B6-AB644F86AE82}">
      <dgm:prSet/>
      <dgm:spPr/>
      <dgm:t>
        <a:bodyPr/>
        <a:lstStyle/>
        <a:p>
          <a:endParaRPr lang="ru-RU"/>
        </a:p>
      </dgm:t>
    </dgm:pt>
    <dgm:pt modelId="{0F8D7D74-9993-415B-A5D9-461E95D9C34D}">
      <dgm:prSet phldrT="[Текст]" custT="1"/>
      <dgm:spPr/>
      <dgm:t>
        <a:bodyPr/>
        <a:lstStyle/>
        <a:p>
          <a:pPr algn="just"/>
          <a:r>
            <a:rPr lang="uk-UA" sz="1800" b="1" dirty="0" smtClean="0">
              <a:solidFill>
                <a:srgbClr val="3333CC"/>
              </a:solidFill>
              <a:latin typeface="+mj-lt"/>
            </a:rPr>
            <a:t>Суд великого друнгарія</a:t>
          </a:r>
          <a:endParaRPr lang="ru-RU" sz="1800" b="1" dirty="0">
            <a:solidFill>
              <a:srgbClr val="3333CC"/>
            </a:solidFill>
            <a:latin typeface="+mj-lt"/>
          </a:endParaRPr>
        </a:p>
      </dgm:t>
    </dgm:pt>
    <dgm:pt modelId="{E017BC24-37BD-42B6-8E3B-C046CCA12167}" type="parTrans" cxnId="{B7BE359B-348C-4A51-96CB-9EA8DECD9371}">
      <dgm:prSet/>
      <dgm:spPr/>
      <dgm:t>
        <a:bodyPr/>
        <a:lstStyle/>
        <a:p>
          <a:endParaRPr lang="ru-RU"/>
        </a:p>
      </dgm:t>
    </dgm:pt>
    <dgm:pt modelId="{5F9B2B97-292D-4FD5-946B-55437A005B46}" type="sibTrans" cxnId="{B7BE359B-348C-4A51-96CB-9EA8DECD9371}">
      <dgm:prSet/>
      <dgm:spPr/>
      <dgm:t>
        <a:bodyPr/>
        <a:lstStyle/>
        <a:p>
          <a:endParaRPr lang="ru-RU"/>
        </a:p>
      </dgm:t>
    </dgm:pt>
    <dgm:pt modelId="{94E4282F-27EC-44C9-BA9E-85015766E1A5}">
      <dgm:prSet phldrT="[Текст]" custT="1"/>
      <dgm:spPr/>
      <dgm:t>
        <a:bodyPr/>
        <a:lstStyle/>
        <a:p>
          <a:pPr algn="just"/>
          <a:r>
            <a:rPr lang="uk-UA" sz="1800" b="1" dirty="0" smtClean="0">
              <a:solidFill>
                <a:srgbClr val="3333CC"/>
              </a:solidFill>
              <a:latin typeface="+mj-lt"/>
            </a:rPr>
            <a:t>Суд великого доместика</a:t>
          </a:r>
          <a:endParaRPr lang="ru-RU" sz="1800" b="1" dirty="0">
            <a:solidFill>
              <a:srgbClr val="3333CC"/>
            </a:solidFill>
            <a:latin typeface="+mj-lt"/>
          </a:endParaRPr>
        </a:p>
      </dgm:t>
    </dgm:pt>
    <dgm:pt modelId="{16F92A58-9554-424C-B297-7521C58D838C}" type="parTrans" cxnId="{B9CADC6B-75CC-4CFC-9150-AC1E6DAB8DC8}">
      <dgm:prSet/>
      <dgm:spPr/>
      <dgm:t>
        <a:bodyPr/>
        <a:lstStyle/>
        <a:p>
          <a:endParaRPr lang="ru-RU"/>
        </a:p>
      </dgm:t>
    </dgm:pt>
    <dgm:pt modelId="{5316586F-2AF2-4309-A9BF-F804000FC456}" type="sibTrans" cxnId="{B9CADC6B-75CC-4CFC-9150-AC1E6DAB8DC8}">
      <dgm:prSet/>
      <dgm:spPr/>
      <dgm:t>
        <a:bodyPr/>
        <a:lstStyle/>
        <a:p>
          <a:endParaRPr lang="ru-RU"/>
        </a:p>
      </dgm:t>
    </dgm:pt>
    <dgm:pt modelId="{05C12A12-A88F-40B0-AE1B-59786E8FDACD}">
      <dgm:prSet phldrT="[Текст]" custT="1"/>
      <dgm:spPr/>
      <dgm:t>
        <a:bodyPr/>
        <a:lstStyle/>
        <a:p>
          <a:r>
            <a:rPr lang="uk-UA" sz="1800" b="1" noProof="0" dirty="0" smtClean="0">
              <a:solidFill>
                <a:srgbClr val="3333CC"/>
              </a:solidFill>
              <a:latin typeface="+mj-lt"/>
            </a:rPr>
            <a:t>Суд  антіохійського патріарха</a:t>
          </a:r>
          <a:endParaRPr lang="uk-UA" sz="1800" b="1" noProof="0" dirty="0">
            <a:solidFill>
              <a:srgbClr val="3333CC"/>
            </a:solidFill>
            <a:latin typeface="+mj-lt"/>
          </a:endParaRPr>
        </a:p>
      </dgm:t>
    </dgm:pt>
    <dgm:pt modelId="{01449995-9B1D-47D7-BF02-C797F2096FA8}" type="parTrans" cxnId="{0173DB8D-252F-452B-B17B-A9EDC0EBA840}">
      <dgm:prSet/>
      <dgm:spPr/>
      <dgm:t>
        <a:bodyPr/>
        <a:lstStyle/>
        <a:p>
          <a:endParaRPr lang="ru-RU"/>
        </a:p>
      </dgm:t>
    </dgm:pt>
    <dgm:pt modelId="{5172ABD4-6378-4B24-9852-091C05572831}" type="sibTrans" cxnId="{0173DB8D-252F-452B-B17B-A9EDC0EBA840}">
      <dgm:prSet/>
      <dgm:spPr/>
      <dgm:t>
        <a:bodyPr/>
        <a:lstStyle/>
        <a:p>
          <a:endParaRPr lang="ru-RU"/>
        </a:p>
      </dgm:t>
    </dgm:pt>
    <dgm:pt modelId="{BA9B1B80-1D11-4E15-9227-3D4F05CAFA5D}">
      <dgm:prSet phldrT="[Текст]" custT="1"/>
      <dgm:spPr/>
      <dgm:t>
        <a:bodyPr/>
        <a:lstStyle/>
        <a:p>
          <a:r>
            <a:rPr lang="uk-UA" sz="1800" b="1" noProof="0" dirty="0" smtClean="0">
              <a:solidFill>
                <a:srgbClr val="3333CC"/>
              </a:solidFill>
              <a:latin typeface="+mj-lt"/>
            </a:rPr>
            <a:t>Суд митрополитів</a:t>
          </a:r>
          <a:endParaRPr lang="uk-UA" sz="1800" b="1" noProof="0" dirty="0">
            <a:solidFill>
              <a:srgbClr val="3333CC"/>
            </a:solidFill>
            <a:latin typeface="+mj-lt"/>
          </a:endParaRPr>
        </a:p>
      </dgm:t>
    </dgm:pt>
    <dgm:pt modelId="{55EB0779-03AD-422C-9AA2-38249791FF82}" type="parTrans" cxnId="{BBFE8A9F-FCF1-472F-A451-AEA763B04185}">
      <dgm:prSet/>
      <dgm:spPr/>
      <dgm:t>
        <a:bodyPr/>
        <a:lstStyle/>
        <a:p>
          <a:endParaRPr lang="ru-RU"/>
        </a:p>
      </dgm:t>
    </dgm:pt>
    <dgm:pt modelId="{0DC19AE6-E688-4BC4-B18E-5813A7717E38}" type="sibTrans" cxnId="{BBFE8A9F-FCF1-472F-A451-AEA763B04185}">
      <dgm:prSet/>
      <dgm:spPr/>
      <dgm:t>
        <a:bodyPr/>
        <a:lstStyle/>
        <a:p>
          <a:endParaRPr lang="ru-RU"/>
        </a:p>
      </dgm:t>
    </dgm:pt>
    <dgm:pt modelId="{80F68CA4-C764-43A9-B304-A39B6D172F98}">
      <dgm:prSet phldrT="[Текст]" custT="1"/>
      <dgm:spPr/>
      <dgm:t>
        <a:bodyPr/>
        <a:lstStyle/>
        <a:p>
          <a:r>
            <a:rPr lang="uk-UA" sz="1800" b="1" noProof="0" dirty="0" smtClean="0">
              <a:solidFill>
                <a:srgbClr val="3333CC"/>
              </a:solidFill>
              <a:latin typeface="+mj-lt"/>
            </a:rPr>
            <a:t>Суд архієпископів</a:t>
          </a:r>
          <a:endParaRPr lang="uk-UA" sz="1800" b="1" noProof="0" dirty="0">
            <a:solidFill>
              <a:srgbClr val="3333CC"/>
            </a:solidFill>
            <a:latin typeface="+mj-lt"/>
          </a:endParaRPr>
        </a:p>
      </dgm:t>
    </dgm:pt>
    <dgm:pt modelId="{A03AFEFA-1768-49E4-9A4C-564353D92285}" type="parTrans" cxnId="{E30E274F-69FD-428B-BB0A-5F28ADF4BF5E}">
      <dgm:prSet/>
      <dgm:spPr/>
      <dgm:t>
        <a:bodyPr/>
        <a:lstStyle/>
        <a:p>
          <a:endParaRPr lang="ru-RU"/>
        </a:p>
      </dgm:t>
    </dgm:pt>
    <dgm:pt modelId="{483503E3-79A3-4B52-BBD9-FF3350E6D52E}" type="sibTrans" cxnId="{E30E274F-69FD-428B-BB0A-5F28ADF4BF5E}">
      <dgm:prSet/>
      <dgm:spPr/>
      <dgm:t>
        <a:bodyPr/>
        <a:lstStyle/>
        <a:p>
          <a:endParaRPr lang="ru-RU"/>
        </a:p>
      </dgm:t>
    </dgm:pt>
    <dgm:pt modelId="{7929FD91-51C8-404C-854F-642B272290FE}">
      <dgm:prSet phldrT="[Текст]" custT="1"/>
      <dgm:spPr/>
      <dgm:t>
        <a:bodyPr/>
        <a:lstStyle/>
        <a:p>
          <a:r>
            <a:rPr lang="uk-UA" sz="1800" b="1" noProof="0" dirty="0" smtClean="0">
              <a:solidFill>
                <a:srgbClr val="3333CC"/>
              </a:solidFill>
              <a:latin typeface="+mj-lt"/>
            </a:rPr>
            <a:t>Суди єпископів</a:t>
          </a:r>
          <a:endParaRPr lang="uk-UA" sz="1800" b="1" noProof="0" dirty="0">
            <a:solidFill>
              <a:srgbClr val="3333CC"/>
            </a:solidFill>
            <a:latin typeface="+mj-lt"/>
          </a:endParaRPr>
        </a:p>
      </dgm:t>
    </dgm:pt>
    <dgm:pt modelId="{419A34E4-381F-471C-969F-0867FAE4E41B}" type="parTrans" cxnId="{81D4379F-621E-429B-A717-49FF067797AF}">
      <dgm:prSet/>
      <dgm:spPr/>
      <dgm:t>
        <a:bodyPr/>
        <a:lstStyle/>
        <a:p>
          <a:endParaRPr lang="ru-RU"/>
        </a:p>
      </dgm:t>
    </dgm:pt>
    <dgm:pt modelId="{BDE927F5-C5A7-43AB-92ED-9EFF0E6D2745}" type="sibTrans" cxnId="{81D4379F-621E-429B-A717-49FF067797AF}">
      <dgm:prSet/>
      <dgm:spPr/>
      <dgm:t>
        <a:bodyPr/>
        <a:lstStyle/>
        <a:p>
          <a:endParaRPr lang="ru-RU"/>
        </a:p>
      </dgm:t>
    </dgm:pt>
    <dgm:pt modelId="{EBAB3B1B-7859-44EA-B89B-73A8EF9AA3ED}">
      <dgm:prSet phldrT="[Текст]" custT="1"/>
      <dgm:spPr/>
      <dgm:t>
        <a:bodyPr/>
        <a:lstStyle/>
        <a:p>
          <a:r>
            <a:rPr lang="uk-UA" sz="1800" b="1" noProof="0" dirty="0" smtClean="0">
              <a:solidFill>
                <a:srgbClr val="3333CC"/>
              </a:solidFill>
              <a:latin typeface="+mj-lt"/>
            </a:rPr>
            <a:t>Суди перфектів</a:t>
          </a:r>
          <a:endParaRPr lang="uk-UA" sz="1800" b="1" noProof="0" dirty="0">
            <a:solidFill>
              <a:srgbClr val="3333CC"/>
            </a:solidFill>
            <a:latin typeface="+mj-lt"/>
          </a:endParaRPr>
        </a:p>
      </dgm:t>
    </dgm:pt>
    <dgm:pt modelId="{68F1555C-C6DA-4810-8282-78C01D0B4149}" type="parTrans" cxnId="{23A55CAF-9E8F-4F1B-A711-8B19D765C833}">
      <dgm:prSet/>
      <dgm:spPr/>
      <dgm:t>
        <a:bodyPr/>
        <a:lstStyle/>
        <a:p>
          <a:endParaRPr lang="ru-RU"/>
        </a:p>
      </dgm:t>
    </dgm:pt>
    <dgm:pt modelId="{E1C28119-BA97-4460-B318-35C63F165936}" type="sibTrans" cxnId="{23A55CAF-9E8F-4F1B-A711-8B19D765C833}">
      <dgm:prSet/>
      <dgm:spPr/>
      <dgm:t>
        <a:bodyPr/>
        <a:lstStyle/>
        <a:p>
          <a:endParaRPr lang="ru-RU"/>
        </a:p>
      </dgm:t>
    </dgm:pt>
    <dgm:pt modelId="{BE0A5795-227E-4E3A-A39A-D15FF4E4940D}">
      <dgm:prSet phldrT="[Текст]" custT="1"/>
      <dgm:spPr/>
      <dgm:t>
        <a:bodyPr/>
        <a:lstStyle/>
        <a:p>
          <a:r>
            <a:rPr lang="uk-UA" sz="1800" b="1" noProof="0" dirty="0" smtClean="0">
              <a:solidFill>
                <a:srgbClr val="3333CC"/>
              </a:solidFill>
              <a:latin typeface="+mj-lt"/>
            </a:rPr>
            <a:t>Суди </a:t>
          </a:r>
          <a:r>
            <a:rPr lang="uk-UA" sz="1800" b="1" noProof="0" dirty="0" err="1" smtClean="0">
              <a:solidFill>
                <a:srgbClr val="3333CC"/>
              </a:solidFill>
              <a:latin typeface="+mj-lt"/>
            </a:rPr>
            <a:t>вакаріїв</a:t>
          </a:r>
          <a:endParaRPr lang="uk-UA" sz="1800" b="1" noProof="0" dirty="0">
            <a:solidFill>
              <a:srgbClr val="3333CC"/>
            </a:solidFill>
            <a:latin typeface="+mj-lt"/>
          </a:endParaRPr>
        </a:p>
      </dgm:t>
    </dgm:pt>
    <dgm:pt modelId="{472206C2-A10F-4E27-918A-B8DABA8B7B5E}" type="parTrans" cxnId="{F64D7809-CA7B-4C84-BE48-E678E2FA4AE7}">
      <dgm:prSet/>
      <dgm:spPr/>
      <dgm:t>
        <a:bodyPr/>
        <a:lstStyle/>
        <a:p>
          <a:endParaRPr lang="ru-RU"/>
        </a:p>
      </dgm:t>
    </dgm:pt>
    <dgm:pt modelId="{AF39771F-701B-46C2-80BF-77946177AEEC}" type="sibTrans" cxnId="{F64D7809-CA7B-4C84-BE48-E678E2FA4AE7}">
      <dgm:prSet/>
      <dgm:spPr/>
      <dgm:t>
        <a:bodyPr/>
        <a:lstStyle/>
        <a:p>
          <a:endParaRPr lang="ru-RU"/>
        </a:p>
      </dgm:t>
    </dgm:pt>
    <dgm:pt modelId="{6EE0B727-15E9-4E03-B22C-60BAAFF5308E}">
      <dgm:prSet phldrT="[Текст]" custT="1"/>
      <dgm:spPr/>
      <dgm:t>
        <a:bodyPr/>
        <a:lstStyle/>
        <a:p>
          <a:r>
            <a:rPr lang="uk-UA" sz="1800" b="1" noProof="0" dirty="0" smtClean="0">
              <a:solidFill>
                <a:srgbClr val="3333CC"/>
              </a:solidFill>
              <a:latin typeface="+mj-lt"/>
            </a:rPr>
            <a:t>Суди </a:t>
          </a:r>
          <a:r>
            <a:rPr lang="uk-UA" sz="1800" b="1" noProof="0" dirty="0" err="1" smtClean="0">
              <a:solidFill>
                <a:srgbClr val="3333CC"/>
              </a:solidFill>
              <a:latin typeface="+mj-lt"/>
            </a:rPr>
            <a:t>президів</a:t>
          </a:r>
          <a:endParaRPr lang="uk-UA" sz="1800" b="1" noProof="0" dirty="0">
            <a:solidFill>
              <a:srgbClr val="3333CC"/>
            </a:solidFill>
            <a:latin typeface="+mj-lt"/>
          </a:endParaRPr>
        </a:p>
      </dgm:t>
    </dgm:pt>
    <dgm:pt modelId="{BCCC4BC4-693E-4F15-B175-5702D0C35645}" type="parTrans" cxnId="{55D66958-29E9-4A1F-B3A4-987B0C7BD631}">
      <dgm:prSet/>
      <dgm:spPr/>
      <dgm:t>
        <a:bodyPr/>
        <a:lstStyle/>
        <a:p>
          <a:endParaRPr lang="ru-RU"/>
        </a:p>
      </dgm:t>
    </dgm:pt>
    <dgm:pt modelId="{D5F85C5E-4E78-4AC3-B612-27DCE081830B}" type="sibTrans" cxnId="{55D66958-29E9-4A1F-B3A4-987B0C7BD631}">
      <dgm:prSet/>
      <dgm:spPr/>
      <dgm:t>
        <a:bodyPr/>
        <a:lstStyle/>
        <a:p>
          <a:endParaRPr lang="ru-RU"/>
        </a:p>
      </dgm:t>
    </dgm:pt>
    <dgm:pt modelId="{E048AC88-0567-4449-9F3A-23DC1D1464CE}">
      <dgm:prSet phldrT="[Текст]" custT="1"/>
      <dgm:spPr/>
      <dgm:t>
        <a:bodyPr/>
        <a:lstStyle/>
        <a:p>
          <a:r>
            <a:rPr lang="uk-UA" sz="1800" b="1" noProof="0" dirty="0" smtClean="0">
              <a:solidFill>
                <a:srgbClr val="3333CC"/>
              </a:solidFill>
              <a:latin typeface="+mj-lt"/>
            </a:rPr>
            <a:t>Общинні суди</a:t>
          </a:r>
          <a:endParaRPr lang="uk-UA" sz="1800" b="1" noProof="0" dirty="0">
            <a:solidFill>
              <a:srgbClr val="3333CC"/>
            </a:solidFill>
            <a:latin typeface="+mj-lt"/>
          </a:endParaRPr>
        </a:p>
      </dgm:t>
    </dgm:pt>
    <dgm:pt modelId="{53CC213B-A3BC-4F0B-9838-CE56DB8EFEEA}" type="parTrans" cxnId="{F6FDCA38-1478-44BE-97C4-7A9987C60AA8}">
      <dgm:prSet/>
      <dgm:spPr/>
      <dgm:t>
        <a:bodyPr/>
        <a:lstStyle/>
        <a:p>
          <a:endParaRPr lang="ru-RU"/>
        </a:p>
      </dgm:t>
    </dgm:pt>
    <dgm:pt modelId="{B05A61B9-0FF5-4A46-9905-12E67F2E0593}" type="sibTrans" cxnId="{F6FDCA38-1478-44BE-97C4-7A9987C60AA8}">
      <dgm:prSet/>
      <dgm:spPr/>
      <dgm:t>
        <a:bodyPr/>
        <a:lstStyle/>
        <a:p>
          <a:endParaRPr lang="ru-RU"/>
        </a:p>
      </dgm:t>
    </dgm:pt>
    <dgm:pt modelId="{6CCBECAF-7D86-45B5-B66F-71276CAC5494}">
      <dgm:prSet phldrT="[Текст]" custT="1"/>
      <dgm:spPr/>
      <dgm:t>
        <a:bodyPr/>
        <a:lstStyle/>
        <a:p>
          <a:r>
            <a:rPr lang="uk-UA" sz="1800" b="1" noProof="0" dirty="0" smtClean="0">
              <a:solidFill>
                <a:srgbClr val="3333CC"/>
              </a:solidFill>
              <a:latin typeface="+mj-lt"/>
            </a:rPr>
            <a:t>У період VII-</a:t>
          </a:r>
          <a:r>
            <a:rPr lang="uk-UA" sz="1800" b="1" noProof="0" dirty="0" err="1" smtClean="0">
              <a:solidFill>
                <a:srgbClr val="3333CC"/>
              </a:solidFill>
              <a:latin typeface="+mj-lt"/>
            </a:rPr>
            <a:t>Xiст</a:t>
          </a:r>
          <a:r>
            <a:rPr lang="uk-UA" sz="1800" b="1" noProof="0" dirty="0" smtClean="0">
              <a:solidFill>
                <a:srgbClr val="3333CC"/>
              </a:solidFill>
              <a:latin typeface="+mj-lt"/>
            </a:rPr>
            <a:t>.</a:t>
          </a:r>
          <a:endParaRPr lang="uk-UA" sz="1800" b="1" noProof="0" dirty="0">
            <a:solidFill>
              <a:srgbClr val="3333CC"/>
            </a:solidFill>
            <a:latin typeface="+mj-lt"/>
          </a:endParaRPr>
        </a:p>
      </dgm:t>
    </dgm:pt>
    <dgm:pt modelId="{D1E0B4E9-E34B-4E30-8D7A-A3AF3D098294}" type="parTrans" cxnId="{A2CD3ECA-C955-42F2-8E30-FC903F316AB7}">
      <dgm:prSet/>
      <dgm:spPr/>
      <dgm:t>
        <a:bodyPr/>
        <a:lstStyle/>
        <a:p>
          <a:endParaRPr lang="ru-RU"/>
        </a:p>
      </dgm:t>
    </dgm:pt>
    <dgm:pt modelId="{225DEE7D-EEFA-4327-A615-9E7A8C6FA342}" type="sibTrans" cxnId="{A2CD3ECA-C955-42F2-8E30-FC903F316AB7}">
      <dgm:prSet/>
      <dgm:spPr/>
      <dgm:t>
        <a:bodyPr/>
        <a:lstStyle/>
        <a:p>
          <a:endParaRPr lang="ru-RU"/>
        </a:p>
      </dgm:t>
    </dgm:pt>
    <dgm:pt modelId="{7834ADB1-4467-4AB3-83C6-EE162739A1E3}">
      <dgm:prSet phldrT="[Текст]"/>
      <dgm:spPr/>
      <dgm:t>
        <a:bodyPr/>
        <a:lstStyle/>
        <a:p>
          <a:endParaRPr lang="ru-RU" sz="1600" b="1" dirty="0"/>
        </a:p>
      </dgm:t>
    </dgm:pt>
    <dgm:pt modelId="{1BDB97B0-0FD1-41BD-A686-1DF6BDD6FFB3}" type="parTrans" cxnId="{84473F62-A811-42B5-A542-1999755F7891}">
      <dgm:prSet/>
      <dgm:spPr/>
      <dgm:t>
        <a:bodyPr/>
        <a:lstStyle/>
        <a:p>
          <a:endParaRPr lang="ru-RU"/>
        </a:p>
      </dgm:t>
    </dgm:pt>
    <dgm:pt modelId="{A17A431B-7BB0-4CA5-B4CB-F54817F5AEF0}" type="sibTrans" cxnId="{84473F62-A811-42B5-A542-1999755F7891}">
      <dgm:prSet/>
      <dgm:spPr/>
      <dgm:t>
        <a:bodyPr/>
        <a:lstStyle/>
        <a:p>
          <a:endParaRPr lang="ru-RU"/>
        </a:p>
      </dgm:t>
    </dgm:pt>
    <dgm:pt modelId="{A6E2D76D-EA6C-4D59-A34B-1C609A309E46}">
      <dgm:prSet phldrT="[Текст]" custT="1"/>
      <dgm:spPr/>
      <dgm:t>
        <a:bodyPr/>
        <a:lstStyle/>
        <a:p>
          <a:endParaRPr lang="uk-UA" sz="1800" b="1" noProof="0" dirty="0">
            <a:solidFill>
              <a:srgbClr val="3333CC"/>
            </a:solidFill>
            <a:latin typeface="+mj-lt"/>
          </a:endParaRPr>
        </a:p>
      </dgm:t>
    </dgm:pt>
    <dgm:pt modelId="{E8C6506C-1455-40D4-ADEB-E75D0A6717FD}" type="parTrans" cxnId="{8BFDDCDE-110F-4E7A-AD8F-30A4EDBD8A72}">
      <dgm:prSet/>
      <dgm:spPr/>
      <dgm:t>
        <a:bodyPr/>
        <a:lstStyle/>
        <a:p>
          <a:endParaRPr lang="ru-RU"/>
        </a:p>
      </dgm:t>
    </dgm:pt>
    <dgm:pt modelId="{1130DA32-3448-48C0-916B-6B589B9CFD7A}" type="sibTrans" cxnId="{8BFDDCDE-110F-4E7A-AD8F-30A4EDBD8A72}">
      <dgm:prSet/>
      <dgm:spPr/>
      <dgm:t>
        <a:bodyPr/>
        <a:lstStyle/>
        <a:p>
          <a:endParaRPr lang="ru-RU"/>
        </a:p>
      </dgm:t>
    </dgm:pt>
    <dgm:pt modelId="{FFBC70BA-9F21-4E28-8024-651AE2DADDE6}">
      <dgm:prSet phldrT="[Текст]" custT="1"/>
      <dgm:spPr/>
      <dgm:t>
        <a:bodyPr/>
        <a:lstStyle/>
        <a:p>
          <a:endParaRPr lang="uk-UA" sz="1800" b="1" noProof="0" dirty="0">
            <a:solidFill>
              <a:srgbClr val="3333CC"/>
            </a:solidFill>
            <a:latin typeface="+mj-lt"/>
          </a:endParaRPr>
        </a:p>
      </dgm:t>
    </dgm:pt>
    <dgm:pt modelId="{AA5379D5-6855-4D91-BEF1-12E9B289B369}" type="parTrans" cxnId="{05E46521-5ABE-435A-9153-714524F21212}">
      <dgm:prSet/>
      <dgm:spPr/>
      <dgm:t>
        <a:bodyPr/>
        <a:lstStyle/>
        <a:p>
          <a:endParaRPr lang="ru-RU"/>
        </a:p>
      </dgm:t>
    </dgm:pt>
    <dgm:pt modelId="{FBBD3B6C-748F-4EFF-87F8-DD4613DAB047}" type="sibTrans" cxnId="{05E46521-5ABE-435A-9153-714524F21212}">
      <dgm:prSet/>
      <dgm:spPr/>
      <dgm:t>
        <a:bodyPr/>
        <a:lstStyle/>
        <a:p>
          <a:endParaRPr lang="ru-RU"/>
        </a:p>
      </dgm:t>
    </dgm:pt>
    <dgm:pt modelId="{B7FF7665-3203-4366-B18A-FA8BD69E4AAD}">
      <dgm:prSet phldrT="[Текст]" custT="1"/>
      <dgm:spPr/>
      <dgm:t>
        <a:bodyPr/>
        <a:lstStyle/>
        <a:p>
          <a:r>
            <a:rPr lang="uk-UA" sz="1800" b="1" noProof="0" dirty="0" smtClean="0">
              <a:solidFill>
                <a:srgbClr val="3333CC"/>
              </a:solidFill>
              <a:latin typeface="+mj-lt"/>
            </a:rPr>
            <a:t>Суд протонаторія</a:t>
          </a:r>
          <a:endParaRPr lang="uk-UA" sz="1800" b="1" noProof="0" dirty="0">
            <a:solidFill>
              <a:srgbClr val="3333CC"/>
            </a:solidFill>
            <a:latin typeface="+mj-lt"/>
          </a:endParaRPr>
        </a:p>
      </dgm:t>
    </dgm:pt>
    <dgm:pt modelId="{F6FB7CE4-8EF1-414E-AE65-8FAC0E42E1EF}" type="parTrans" cxnId="{14766B7E-8B1A-47BD-A716-59FBF565ED3A}">
      <dgm:prSet/>
      <dgm:spPr/>
      <dgm:t>
        <a:bodyPr/>
        <a:lstStyle/>
        <a:p>
          <a:endParaRPr lang="ru-RU"/>
        </a:p>
      </dgm:t>
    </dgm:pt>
    <dgm:pt modelId="{760E26E9-D2CD-4362-A0E1-A6FC79DE0307}" type="sibTrans" cxnId="{14766B7E-8B1A-47BD-A716-59FBF565ED3A}">
      <dgm:prSet/>
      <dgm:spPr/>
      <dgm:t>
        <a:bodyPr/>
        <a:lstStyle/>
        <a:p>
          <a:endParaRPr lang="ru-RU"/>
        </a:p>
      </dgm:t>
    </dgm:pt>
    <dgm:pt modelId="{7E95472F-077B-45F9-A527-8CEFF254F408}">
      <dgm:prSet phldrT="[Текст]" custT="1"/>
      <dgm:spPr/>
      <dgm:t>
        <a:bodyPr/>
        <a:lstStyle/>
        <a:p>
          <a:r>
            <a:rPr lang="uk-UA" sz="1800" b="1" noProof="0" dirty="0" smtClean="0">
              <a:solidFill>
                <a:srgbClr val="3333CC"/>
              </a:solidFill>
              <a:latin typeface="+mj-lt"/>
            </a:rPr>
            <a:t>Суд ту </a:t>
          </a:r>
          <a:r>
            <a:rPr lang="uk-UA" sz="1800" b="1" noProof="0" dirty="0" err="1" smtClean="0">
              <a:solidFill>
                <a:srgbClr val="3333CC"/>
              </a:solidFill>
              <a:latin typeface="+mj-lt"/>
            </a:rPr>
            <a:t>мархів</a:t>
          </a:r>
          <a:endParaRPr lang="uk-UA" sz="1800" b="1" noProof="0" dirty="0">
            <a:solidFill>
              <a:srgbClr val="3333CC"/>
            </a:solidFill>
            <a:latin typeface="+mj-lt"/>
          </a:endParaRPr>
        </a:p>
      </dgm:t>
    </dgm:pt>
    <dgm:pt modelId="{915D84DB-BD40-4BA7-845B-3C81B6FBCE76}" type="parTrans" cxnId="{98B973C3-E45E-4E20-95F2-15A0A7AC9269}">
      <dgm:prSet/>
      <dgm:spPr/>
      <dgm:t>
        <a:bodyPr/>
        <a:lstStyle/>
        <a:p>
          <a:endParaRPr lang="ru-RU"/>
        </a:p>
      </dgm:t>
    </dgm:pt>
    <dgm:pt modelId="{0E5A775C-1E6A-4D1B-99B4-A946CAE35A3D}" type="sibTrans" cxnId="{98B973C3-E45E-4E20-95F2-15A0A7AC9269}">
      <dgm:prSet/>
      <dgm:spPr/>
      <dgm:t>
        <a:bodyPr/>
        <a:lstStyle/>
        <a:p>
          <a:endParaRPr lang="ru-RU"/>
        </a:p>
      </dgm:t>
    </dgm:pt>
    <dgm:pt modelId="{CE1B29C8-E973-481B-8BCD-3CE30C3E95ED}">
      <dgm:prSet phldrT="[Текст]" custT="1"/>
      <dgm:spPr/>
      <dgm:t>
        <a:bodyPr/>
        <a:lstStyle/>
        <a:p>
          <a:r>
            <a:rPr lang="uk-UA" sz="1800" b="1" noProof="0" dirty="0" smtClean="0">
              <a:solidFill>
                <a:srgbClr val="3333CC"/>
              </a:solidFill>
              <a:latin typeface="+mj-lt"/>
            </a:rPr>
            <a:t>Суди комітів</a:t>
          </a:r>
          <a:endParaRPr lang="uk-UA" sz="1800" b="1" noProof="0" dirty="0">
            <a:solidFill>
              <a:srgbClr val="3333CC"/>
            </a:solidFill>
            <a:latin typeface="+mj-lt"/>
          </a:endParaRPr>
        </a:p>
      </dgm:t>
    </dgm:pt>
    <dgm:pt modelId="{9D248755-72C6-4623-9257-25760EB0D5D5}" type="parTrans" cxnId="{4B31610F-2A4D-454D-9DEA-CB41DBB0977D}">
      <dgm:prSet/>
      <dgm:spPr/>
      <dgm:t>
        <a:bodyPr/>
        <a:lstStyle/>
        <a:p>
          <a:endParaRPr lang="ru-RU"/>
        </a:p>
      </dgm:t>
    </dgm:pt>
    <dgm:pt modelId="{C0FAA936-7173-40AC-8412-61F66CBCCF4A}" type="sibTrans" cxnId="{4B31610F-2A4D-454D-9DEA-CB41DBB0977D}">
      <dgm:prSet/>
      <dgm:spPr/>
      <dgm:t>
        <a:bodyPr/>
        <a:lstStyle/>
        <a:p>
          <a:endParaRPr lang="ru-RU"/>
        </a:p>
      </dgm:t>
    </dgm:pt>
    <dgm:pt modelId="{3413DC86-D4C2-4CEE-8ACE-EB6275B3674E}">
      <dgm:prSet phldrT="[Текст]" custT="1"/>
      <dgm:spPr/>
      <dgm:t>
        <a:bodyPr/>
        <a:lstStyle/>
        <a:p>
          <a:r>
            <a:rPr lang="uk-UA" sz="1800" b="1" noProof="0" dirty="0" smtClean="0">
              <a:solidFill>
                <a:srgbClr val="3333CC"/>
              </a:solidFill>
              <a:latin typeface="+mj-lt"/>
            </a:rPr>
            <a:t>Суди клісуархів</a:t>
          </a:r>
          <a:endParaRPr lang="uk-UA" sz="1800" b="1" noProof="0" dirty="0">
            <a:solidFill>
              <a:srgbClr val="3333CC"/>
            </a:solidFill>
            <a:latin typeface="+mj-lt"/>
          </a:endParaRPr>
        </a:p>
      </dgm:t>
    </dgm:pt>
    <dgm:pt modelId="{6355324B-677D-41D7-B363-3753CD6031EB}" type="parTrans" cxnId="{FE0DD48A-378D-406E-BAF3-7756C58B979A}">
      <dgm:prSet/>
      <dgm:spPr/>
      <dgm:t>
        <a:bodyPr/>
        <a:lstStyle/>
        <a:p>
          <a:endParaRPr lang="ru-RU"/>
        </a:p>
      </dgm:t>
    </dgm:pt>
    <dgm:pt modelId="{11A45EDA-970E-4C37-A321-5DE1EA62BA25}" type="sibTrans" cxnId="{FE0DD48A-378D-406E-BAF3-7756C58B979A}">
      <dgm:prSet/>
      <dgm:spPr/>
      <dgm:t>
        <a:bodyPr/>
        <a:lstStyle/>
        <a:p>
          <a:endParaRPr lang="ru-RU"/>
        </a:p>
      </dgm:t>
    </dgm:pt>
    <dgm:pt modelId="{B731DAAF-D112-4AA9-A694-33E1983793A4}" type="pres">
      <dgm:prSet presAssocID="{32D6667C-F4B7-4FBA-A041-A772C2AA19C6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13E5D5E-406D-48D0-A5E2-C88894857142}" type="pres">
      <dgm:prSet presAssocID="{91710D48-9979-468E-AA81-322BC3B136C1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DF0217-84C6-4991-8761-FCF4B967254E}" type="pres">
      <dgm:prSet presAssocID="{91710D48-9979-468E-AA81-322BC3B136C1}" presName="image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</dgm:spPr>
      <dgm:t>
        <a:bodyPr/>
        <a:lstStyle/>
        <a:p>
          <a:endParaRPr lang="ru-RU"/>
        </a:p>
      </dgm:t>
    </dgm:pt>
    <dgm:pt modelId="{03E4FD32-D460-42CE-8FD8-720CC9D87F01}" type="pres">
      <dgm:prSet presAssocID="{91710D48-9979-468E-AA81-322BC3B136C1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889DA5-0668-4A85-9E37-D59CE0E09938}" type="pres">
      <dgm:prSet presAssocID="{91710D48-9979-468E-AA81-322BC3B136C1}" presName="parentNode" presStyleLbl="revTx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2913FB-6A01-49F6-B8E4-2BBBAACF16A5}" type="pres">
      <dgm:prSet presAssocID="{2B87C6B9-879F-4B38-9810-30FDDD0AD59C}" presName="sibTrans" presStyleCnt="0"/>
      <dgm:spPr/>
      <dgm:t>
        <a:bodyPr/>
        <a:lstStyle/>
        <a:p>
          <a:endParaRPr lang="ru-RU"/>
        </a:p>
      </dgm:t>
    </dgm:pt>
    <dgm:pt modelId="{A2C44523-E537-45CB-B3F3-E43CE34F3F34}" type="pres">
      <dgm:prSet presAssocID="{0E6A0811-3552-4BEC-9AA5-AD7A90FB7E5C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B0B74F-0DB6-4B23-B483-35B06A8C1C38}" type="pres">
      <dgm:prSet presAssocID="{0E6A0811-3552-4BEC-9AA5-AD7A90FB7E5C}" presName="image" presStyleLbl="fgImgPlace1" presStyleIdx="1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</dgm:spPr>
      <dgm:t>
        <a:bodyPr/>
        <a:lstStyle/>
        <a:p>
          <a:endParaRPr lang="ru-RU"/>
        </a:p>
      </dgm:t>
    </dgm:pt>
    <dgm:pt modelId="{5F2DA9E9-F32C-4212-AF0B-1FD7585AA9F9}" type="pres">
      <dgm:prSet presAssocID="{0E6A0811-3552-4BEC-9AA5-AD7A90FB7E5C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464E42-E5F3-448D-B737-C0014E707181}" type="pres">
      <dgm:prSet presAssocID="{0E6A0811-3552-4BEC-9AA5-AD7A90FB7E5C}" presName="parentNode" presStyleLbl="revTx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159777-B8F0-4649-A970-2B05936F1527}" type="pres">
      <dgm:prSet presAssocID="{0428441F-0838-47E8-9FD2-68FFD7D5DC42}" presName="sibTrans" presStyleCnt="0"/>
      <dgm:spPr/>
      <dgm:t>
        <a:bodyPr/>
        <a:lstStyle/>
        <a:p>
          <a:endParaRPr lang="ru-RU"/>
        </a:p>
      </dgm:t>
    </dgm:pt>
    <dgm:pt modelId="{5C030173-E4AB-4381-8FD1-1B4DE747AE60}" type="pres">
      <dgm:prSet presAssocID="{63ECE93D-6639-48E8-9E16-8447DE709785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775D5B-C6F7-48FF-88CD-7B1A3F9DF9D5}" type="pres">
      <dgm:prSet presAssocID="{63ECE93D-6639-48E8-9E16-8447DE709785}" presName="image" presStyleLbl="fgImgPlace1" presStyleIdx="2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</dgm:spPr>
      <dgm:t>
        <a:bodyPr/>
        <a:lstStyle/>
        <a:p>
          <a:endParaRPr lang="ru-RU"/>
        </a:p>
      </dgm:t>
    </dgm:pt>
    <dgm:pt modelId="{7EE8BDBA-A205-4C73-9851-70BF595BC596}" type="pres">
      <dgm:prSet presAssocID="{63ECE93D-6639-48E8-9E16-8447DE709785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03C7E1-E5FF-43EC-94D1-8D4983305D93}" type="pres">
      <dgm:prSet presAssocID="{63ECE93D-6639-48E8-9E16-8447DE709785}" presName="parentNode" presStyleLbl="revTx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176CFC5-90FE-4879-BC3C-0049A0538BCC}" srcId="{63ECE93D-6639-48E8-9E16-8447DE709785}" destId="{C1A80B17-998D-4052-9B31-D9F2744ED5F8}" srcOrd="0" destOrd="0" parTransId="{51C0CD3D-1689-491B-A75D-E402D21C2A83}" sibTransId="{C913913C-F1BC-4D3D-9561-873593CBE2AB}"/>
    <dgm:cxn modelId="{BA4EC5F7-83E8-4AA5-AB93-9829A411C58A}" type="presOf" srcId="{32D6667C-F4B7-4FBA-A041-A772C2AA19C6}" destId="{B731DAAF-D112-4AA9-A694-33E1983793A4}" srcOrd="0" destOrd="0" presId="urn:microsoft.com/office/officeart/2005/8/layout/hList2#2"/>
    <dgm:cxn modelId="{96B0600F-CBE6-4D6A-A3F7-F6ECA5363371}" type="presOf" srcId="{7929FD91-51C8-404C-854F-642B272290FE}" destId="{5F2DA9E9-F32C-4212-AF0B-1FD7585AA9F9}" srcOrd="0" destOrd="4" presId="urn:microsoft.com/office/officeart/2005/8/layout/hList2#2"/>
    <dgm:cxn modelId="{B87C4BB4-1658-4A4E-BCD8-91BFCDCEC009}" srcId="{32D6667C-F4B7-4FBA-A041-A772C2AA19C6}" destId="{0E6A0811-3552-4BEC-9AA5-AD7A90FB7E5C}" srcOrd="1" destOrd="0" parTransId="{6F142009-EEA2-4E86-BC23-EC97BE983B88}" sibTransId="{0428441F-0838-47E8-9FD2-68FFD7D5DC42}"/>
    <dgm:cxn modelId="{4E50B283-A95A-4504-9958-9C658CF7CF87}" type="presOf" srcId="{80F68CA4-C764-43A9-B304-A39B6D172F98}" destId="{5F2DA9E9-F32C-4212-AF0B-1FD7585AA9F9}" srcOrd="0" destOrd="3" presId="urn:microsoft.com/office/officeart/2005/8/layout/hList2#2"/>
    <dgm:cxn modelId="{89E3EFAB-BCB3-4A8A-8478-8ECA09AAF0B1}" srcId="{32D6667C-F4B7-4FBA-A041-A772C2AA19C6}" destId="{91710D48-9979-468E-AA81-322BC3B136C1}" srcOrd="0" destOrd="0" parTransId="{2A3F3C79-3D2B-48F1-8E70-A5F7B08F300C}" sibTransId="{2B87C6B9-879F-4B38-9810-30FDDD0AD59C}"/>
    <dgm:cxn modelId="{9168553C-0F75-4E63-A101-D01226B38649}" srcId="{0E6A0811-3552-4BEC-9AA5-AD7A90FB7E5C}" destId="{3BF57CED-D5EB-4D64-A6E3-EF4683914154}" srcOrd="0" destOrd="0" parTransId="{2BCA3C01-A48B-457C-AC8B-D9055DB76BE4}" sibTransId="{5D6F8FDE-9C25-47AE-8738-34F5CA9798ED}"/>
    <dgm:cxn modelId="{83495242-A5B3-49AE-83A6-79C1DF049DFA}" type="presOf" srcId="{CE1B29C8-E973-481B-8BCD-3CE30C3E95ED}" destId="{7EE8BDBA-A205-4C73-9851-70BF595BC596}" srcOrd="0" destOrd="10" presId="urn:microsoft.com/office/officeart/2005/8/layout/hList2#2"/>
    <dgm:cxn modelId="{81D4379F-621E-429B-A717-49FF067797AF}" srcId="{0E6A0811-3552-4BEC-9AA5-AD7A90FB7E5C}" destId="{7929FD91-51C8-404C-854F-642B272290FE}" srcOrd="4" destOrd="0" parTransId="{419A34E4-381F-471C-969F-0867FAE4E41B}" sibTransId="{BDE927F5-C5A7-43AB-92ED-9EFF0E6D2745}"/>
    <dgm:cxn modelId="{C1652C99-85E2-47AD-B362-D97DB8690BE4}" type="presOf" srcId="{7834ADB1-4467-4AB3-83C6-EE162739A1E3}" destId="{7EE8BDBA-A205-4C73-9851-70BF595BC596}" srcOrd="0" destOrd="12" presId="urn:microsoft.com/office/officeart/2005/8/layout/hList2#2"/>
    <dgm:cxn modelId="{66E0291E-6929-4FDB-8763-BA688D5E084D}" type="presOf" srcId="{E99D5A50-2446-4012-8334-F55F241A0104}" destId="{03E4FD32-D460-42CE-8FD8-720CC9D87F01}" srcOrd="0" destOrd="0" presId="urn:microsoft.com/office/officeart/2005/8/layout/hList2#2"/>
    <dgm:cxn modelId="{E30E274F-69FD-428B-BB0A-5F28ADF4BF5E}" srcId="{0E6A0811-3552-4BEC-9AA5-AD7A90FB7E5C}" destId="{80F68CA4-C764-43A9-B304-A39B6D172F98}" srcOrd="3" destOrd="0" parTransId="{A03AFEFA-1768-49E4-9A4C-564353D92285}" sibTransId="{483503E3-79A3-4B52-BBD9-FF3350E6D52E}"/>
    <dgm:cxn modelId="{B67EF640-37BA-4F36-9C70-31986C90E517}" type="presOf" srcId="{63ECE93D-6639-48E8-9E16-8447DE709785}" destId="{2503C7E1-E5FF-43EC-94D1-8D4983305D93}" srcOrd="0" destOrd="0" presId="urn:microsoft.com/office/officeart/2005/8/layout/hList2#2"/>
    <dgm:cxn modelId="{FE0DD48A-378D-406E-BAF3-7756C58B979A}" srcId="{63ECE93D-6639-48E8-9E16-8447DE709785}" destId="{3413DC86-D4C2-4CEE-8ACE-EB6275B3674E}" srcOrd="11" destOrd="0" parTransId="{6355324B-677D-41D7-B363-3753CD6031EB}" sibTransId="{11A45EDA-970E-4C37-A321-5DE1EA62BA25}"/>
    <dgm:cxn modelId="{05953354-8A39-44CB-8F12-7504E830FC20}" type="presOf" srcId="{05C12A12-A88F-40B0-AE1B-59786E8FDACD}" destId="{5F2DA9E9-F32C-4212-AF0B-1FD7585AA9F9}" srcOrd="0" destOrd="1" presId="urn:microsoft.com/office/officeart/2005/8/layout/hList2#2"/>
    <dgm:cxn modelId="{55346456-CBFB-4D67-A4B6-AB644F86AE82}" srcId="{91710D48-9979-468E-AA81-322BC3B136C1}" destId="{006AA333-0115-4F7F-A582-02EA6D71C10D}" srcOrd="5" destOrd="0" parTransId="{9C1566F4-DA30-466B-8F6A-97E27638F385}" sibTransId="{1B42C82F-34E2-4489-9687-C8544E275C1F}"/>
    <dgm:cxn modelId="{3D5D5EE3-9711-4DAC-9895-61509603CA7A}" srcId="{32D6667C-F4B7-4FBA-A041-A772C2AA19C6}" destId="{63ECE93D-6639-48E8-9E16-8447DE709785}" srcOrd="2" destOrd="0" parTransId="{8DE18742-D513-4938-B8A6-FBB627F3958E}" sibTransId="{4BA7D10C-6AEA-4FFD-981D-17AF6472EDE3}"/>
    <dgm:cxn modelId="{FC763826-CC91-490B-AD74-35BD55FEC1CC}" type="presOf" srcId="{E048AC88-0567-4449-9F3A-23DC1D1464CE}" destId="{7EE8BDBA-A205-4C73-9851-70BF595BC596}" srcOrd="0" destOrd="4" presId="urn:microsoft.com/office/officeart/2005/8/layout/hList2#2"/>
    <dgm:cxn modelId="{B546B417-7759-4568-84BF-1A363281DF41}" type="presOf" srcId="{006AA333-0115-4F7F-A582-02EA6D71C10D}" destId="{03E4FD32-D460-42CE-8FD8-720CC9D87F01}" srcOrd="0" destOrd="5" presId="urn:microsoft.com/office/officeart/2005/8/layout/hList2#2"/>
    <dgm:cxn modelId="{23A55CAF-9E8F-4F1B-A711-8B19D765C833}" srcId="{63ECE93D-6639-48E8-9E16-8447DE709785}" destId="{EBAB3B1B-7859-44EA-B89B-73A8EF9AA3ED}" srcOrd="1" destOrd="0" parTransId="{68F1555C-C6DA-4810-8282-78C01D0B4149}" sibTransId="{E1C28119-BA97-4460-B318-35C63F165936}"/>
    <dgm:cxn modelId="{2F4B37D2-4170-4FC1-9BB9-69613559E203}" type="presOf" srcId="{F270D4EF-5000-486A-8733-91F8D8BAFCA1}" destId="{03E4FD32-D460-42CE-8FD8-720CC9D87F01}" srcOrd="0" destOrd="3" presId="urn:microsoft.com/office/officeart/2005/8/layout/hList2#2"/>
    <dgm:cxn modelId="{9CCF42B4-1CE8-4AAF-B822-623A3145434B}" type="presOf" srcId="{EBAB3B1B-7859-44EA-B89B-73A8EF9AA3ED}" destId="{7EE8BDBA-A205-4C73-9851-70BF595BC596}" srcOrd="0" destOrd="1" presId="urn:microsoft.com/office/officeart/2005/8/layout/hList2#2"/>
    <dgm:cxn modelId="{B1F5B1DA-F1B7-412A-97EC-19171AD70B8F}" type="presOf" srcId="{6CCBECAF-7D86-45B5-B66F-71276CAC5494}" destId="{7EE8BDBA-A205-4C73-9851-70BF595BC596}" srcOrd="0" destOrd="7" presId="urn:microsoft.com/office/officeart/2005/8/layout/hList2#2"/>
    <dgm:cxn modelId="{98B973C3-E45E-4E20-95F2-15A0A7AC9269}" srcId="{63ECE93D-6639-48E8-9E16-8447DE709785}" destId="{7E95472F-077B-45F9-A527-8CEFF254F408}" srcOrd="9" destOrd="0" parTransId="{915D84DB-BD40-4BA7-845B-3C81B6FBCE76}" sibTransId="{0E5A775C-1E6A-4D1B-99B4-A946CAE35A3D}"/>
    <dgm:cxn modelId="{2D650B9E-D0D6-410A-9865-DD0A5945EF10}" type="presOf" srcId="{7E95472F-077B-45F9-A527-8CEFF254F408}" destId="{7EE8BDBA-A205-4C73-9851-70BF595BC596}" srcOrd="0" destOrd="9" presId="urn:microsoft.com/office/officeart/2005/8/layout/hList2#2"/>
    <dgm:cxn modelId="{84473F62-A811-42B5-A542-1999755F7891}" srcId="{63ECE93D-6639-48E8-9E16-8447DE709785}" destId="{7834ADB1-4467-4AB3-83C6-EE162739A1E3}" srcOrd="12" destOrd="0" parTransId="{1BDB97B0-0FD1-41BD-A686-1DF6BDD6FFB3}" sibTransId="{A17A431B-7BB0-4CA5-B4CB-F54817F5AEF0}"/>
    <dgm:cxn modelId="{805F551D-4224-47E3-BFFB-8605049C11F2}" srcId="{91710D48-9979-468E-AA81-322BC3B136C1}" destId="{824CB579-A0CE-465A-9142-0DEA2B6E1522}" srcOrd="2" destOrd="0" parTransId="{1FD3927E-EBB2-4EF7-8AEC-7EE2EE1A1FE6}" sibTransId="{EEE12B9B-E480-4DF4-BC45-E0405111E481}"/>
    <dgm:cxn modelId="{A2CD3ECA-C955-42F2-8E30-FC903F316AB7}" srcId="{63ECE93D-6639-48E8-9E16-8447DE709785}" destId="{6CCBECAF-7D86-45B5-B66F-71276CAC5494}" srcOrd="7" destOrd="0" parTransId="{D1E0B4E9-E34B-4E30-8D7A-A3AF3D098294}" sibTransId="{225DEE7D-EEFA-4327-A615-9E7A8C6FA342}"/>
    <dgm:cxn modelId="{931917CA-E8AD-47DC-81E3-E5C7EE7CE020}" srcId="{91710D48-9979-468E-AA81-322BC3B136C1}" destId="{93788878-A6B9-4A8A-8D83-00DE7B262D9C}" srcOrd="1" destOrd="0" parTransId="{DF1AFB94-E354-4FA2-9629-DFE69BD20EA1}" sibTransId="{E2B547C4-8BD4-4749-91D4-178DB567F96C}"/>
    <dgm:cxn modelId="{400169A1-60E5-4569-B932-CEEA26EC69E8}" type="presOf" srcId="{94E4282F-27EC-44C9-BA9E-85015766E1A5}" destId="{03E4FD32-D460-42CE-8FD8-720CC9D87F01}" srcOrd="0" destOrd="7" presId="urn:microsoft.com/office/officeart/2005/8/layout/hList2#2"/>
    <dgm:cxn modelId="{CA9B8E2C-2030-4D62-9AE1-B45CA6665A6B}" type="presOf" srcId="{3BF57CED-D5EB-4D64-A6E3-EF4683914154}" destId="{5F2DA9E9-F32C-4212-AF0B-1FD7585AA9F9}" srcOrd="0" destOrd="0" presId="urn:microsoft.com/office/officeart/2005/8/layout/hList2#2"/>
    <dgm:cxn modelId="{8BFDDCDE-110F-4E7A-AD8F-30A4EDBD8A72}" srcId="{63ECE93D-6639-48E8-9E16-8447DE709785}" destId="{A6E2D76D-EA6C-4D59-A34B-1C609A309E46}" srcOrd="6" destOrd="0" parTransId="{E8C6506C-1455-40D4-ADEB-E75D0A6717FD}" sibTransId="{1130DA32-3448-48C0-916B-6B589B9CFD7A}"/>
    <dgm:cxn modelId="{217ED9AA-0FA4-4204-80FB-5A5398FB0AF6}" type="presOf" srcId="{A6E2D76D-EA6C-4D59-A34B-1C609A309E46}" destId="{7EE8BDBA-A205-4C73-9851-70BF595BC596}" srcOrd="0" destOrd="6" presId="urn:microsoft.com/office/officeart/2005/8/layout/hList2#2"/>
    <dgm:cxn modelId="{6E8CD761-DB17-436F-97E7-0F9292F0B743}" srcId="{91710D48-9979-468E-AA81-322BC3B136C1}" destId="{F270D4EF-5000-486A-8733-91F8D8BAFCA1}" srcOrd="3" destOrd="0" parTransId="{200F1118-BDAA-4C17-93F4-D85954FA8ADD}" sibTransId="{D25C2787-7C80-4147-851A-13EA279CFF0E}"/>
    <dgm:cxn modelId="{0173DB8D-252F-452B-B17B-A9EDC0EBA840}" srcId="{0E6A0811-3552-4BEC-9AA5-AD7A90FB7E5C}" destId="{05C12A12-A88F-40B0-AE1B-59786E8FDACD}" srcOrd="1" destOrd="0" parTransId="{01449995-9B1D-47D7-BF02-C797F2096FA8}" sibTransId="{5172ABD4-6378-4B24-9852-091C05572831}"/>
    <dgm:cxn modelId="{90DE7BEB-0720-46A7-8402-C1C942890A4E}" type="presOf" srcId="{6EE0B727-15E9-4E03-B22C-60BAAFF5308E}" destId="{7EE8BDBA-A205-4C73-9851-70BF595BC596}" srcOrd="0" destOrd="3" presId="urn:microsoft.com/office/officeart/2005/8/layout/hList2#2"/>
    <dgm:cxn modelId="{8F2B5C53-951B-4E4B-9A74-47B1EEE5A0FE}" type="presOf" srcId="{B7FF7665-3203-4366-B18A-FA8BD69E4AAD}" destId="{7EE8BDBA-A205-4C73-9851-70BF595BC596}" srcOrd="0" destOrd="8" presId="urn:microsoft.com/office/officeart/2005/8/layout/hList2#2"/>
    <dgm:cxn modelId="{0A741D4D-D70E-46B4-89EB-F6179FC9C36D}" type="presOf" srcId="{C1A80B17-998D-4052-9B31-D9F2744ED5F8}" destId="{7EE8BDBA-A205-4C73-9851-70BF595BC596}" srcOrd="0" destOrd="0" presId="urn:microsoft.com/office/officeart/2005/8/layout/hList2#2"/>
    <dgm:cxn modelId="{B9CADC6B-75CC-4CFC-9150-AC1E6DAB8DC8}" srcId="{91710D48-9979-468E-AA81-322BC3B136C1}" destId="{94E4282F-27EC-44C9-BA9E-85015766E1A5}" srcOrd="7" destOrd="0" parTransId="{16F92A58-9554-424C-B297-7521C58D838C}" sibTransId="{5316586F-2AF2-4309-A9BF-F804000FC456}"/>
    <dgm:cxn modelId="{E37AB994-064C-438C-8193-E3A10DEDA6B4}" type="presOf" srcId="{93788878-A6B9-4A8A-8D83-00DE7B262D9C}" destId="{03E4FD32-D460-42CE-8FD8-720CC9D87F01}" srcOrd="0" destOrd="1" presId="urn:microsoft.com/office/officeart/2005/8/layout/hList2#2"/>
    <dgm:cxn modelId="{0B88274E-824B-465C-9CDD-E08B50B0FD99}" type="presOf" srcId="{FFBC70BA-9F21-4E28-8024-651AE2DADDE6}" destId="{7EE8BDBA-A205-4C73-9851-70BF595BC596}" srcOrd="0" destOrd="5" presId="urn:microsoft.com/office/officeart/2005/8/layout/hList2#2"/>
    <dgm:cxn modelId="{82DBDA83-B6BD-45D8-9E58-51EC178ED724}" type="presOf" srcId="{BE0A5795-227E-4E3A-A39A-D15FF4E4940D}" destId="{7EE8BDBA-A205-4C73-9851-70BF595BC596}" srcOrd="0" destOrd="2" presId="urn:microsoft.com/office/officeart/2005/8/layout/hList2#2"/>
    <dgm:cxn modelId="{45F5B86F-DFB7-4731-B61C-5BB187328F3B}" type="presOf" srcId="{BB4EF702-E69C-4F60-A558-F1CDA97F565D}" destId="{03E4FD32-D460-42CE-8FD8-720CC9D87F01}" srcOrd="0" destOrd="4" presId="urn:microsoft.com/office/officeart/2005/8/layout/hList2#2"/>
    <dgm:cxn modelId="{36AB6B97-E089-4C00-A090-E91E9685B4EB}" type="presOf" srcId="{0F8D7D74-9993-415B-A5D9-461E95D9C34D}" destId="{03E4FD32-D460-42CE-8FD8-720CC9D87F01}" srcOrd="0" destOrd="6" presId="urn:microsoft.com/office/officeart/2005/8/layout/hList2#2"/>
    <dgm:cxn modelId="{0F5D857D-BD31-49D0-B2F0-9DD2E23716DB}" type="presOf" srcId="{824CB579-A0CE-465A-9142-0DEA2B6E1522}" destId="{03E4FD32-D460-42CE-8FD8-720CC9D87F01}" srcOrd="0" destOrd="2" presId="urn:microsoft.com/office/officeart/2005/8/layout/hList2#2"/>
    <dgm:cxn modelId="{14766B7E-8B1A-47BD-A716-59FBF565ED3A}" srcId="{63ECE93D-6639-48E8-9E16-8447DE709785}" destId="{B7FF7665-3203-4366-B18A-FA8BD69E4AAD}" srcOrd="8" destOrd="0" parTransId="{F6FB7CE4-8EF1-414E-AE65-8FAC0E42E1EF}" sibTransId="{760E26E9-D2CD-4362-A0E1-A6FC79DE0307}"/>
    <dgm:cxn modelId="{1CC2013D-CA44-4336-A400-5C54A757D7E0}" srcId="{91710D48-9979-468E-AA81-322BC3B136C1}" destId="{BB4EF702-E69C-4F60-A558-F1CDA97F565D}" srcOrd="4" destOrd="0" parTransId="{59F00A56-DE16-4913-B690-24809FFE23DB}" sibTransId="{D4183FC3-D64C-4E6D-95BE-9C21E838321A}"/>
    <dgm:cxn modelId="{F64D7809-CA7B-4C84-BE48-E678E2FA4AE7}" srcId="{63ECE93D-6639-48E8-9E16-8447DE709785}" destId="{BE0A5795-227E-4E3A-A39A-D15FF4E4940D}" srcOrd="2" destOrd="0" parTransId="{472206C2-A10F-4E27-918A-B8DABA8B7B5E}" sibTransId="{AF39771F-701B-46C2-80BF-77946177AEEC}"/>
    <dgm:cxn modelId="{C9DA7807-14D6-469F-A5C6-7E341AAF4D66}" type="presOf" srcId="{0E6A0811-3552-4BEC-9AA5-AD7A90FB7E5C}" destId="{5F464E42-E5F3-448D-B737-C0014E707181}" srcOrd="0" destOrd="0" presId="urn:microsoft.com/office/officeart/2005/8/layout/hList2#2"/>
    <dgm:cxn modelId="{F2626356-21F9-4BB9-BC5A-4A2720E389DE}" type="presOf" srcId="{3413DC86-D4C2-4CEE-8ACE-EB6275B3674E}" destId="{7EE8BDBA-A205-4C73-9851-70BF595BC596}" srcOrd="0" destOrd="11" presId="urn:microsoft.com/office/officeart/2005/8/layout/hList2#2"/>
    <dgm:cxn modelId="{05E46521-5ABE-435A-9153-714524F21212}" srcId="{63ECE93D-6639-48E8-9E16-8447DE709785}" destId="{FFBC70BA-9F21-4E28-8024-651AE2DADDE6}" srcOrd="5" destOrd="0" parTransId="{AA5379D5-6855-4D91-BEF1-12E9B289B369}" sibTransId="{FBBD3B6C-748F-4EFF-87F8-DD4613DAB047}"/>
    <dgm:cxn modelId="{5749732D-B947-4DCD-8B4D-2BA8C3A02222}" type="presOf" srcId="{BA9B1B80-1D11-4E15-9227-3D4F05CAFA5D}" destId="{5F2DA9E9-F32C-4212-AF0B-1FD7585AA9F9}" srcOrd="0" destOrd="2" presId="urn:microsoft.com/office/officeart/2005/8/layout/hList2#2"/>
    <dgm:cxn modelId="{B7BE359B-348C-4A51-96CB-9EA8DECD9371}" srcId="{91710D48-9979-468E-AA81-322BC3B136C1}" destId="{0F8D7D74-9993-415B-A5D9-461E95D9C34D}" srcOrd="6" destOrd="0" parTransId="{E017BC24-37BD-42B6-8E3B-C046CCA12167}" sibTransId="{5F9B2B97-292D-4FD5-946B-55437A005B46}"/>
    <dgm:cxn modelId="{F6D7BF85-5052-406C-A0C9-26ED3FE30C6B}" srcId="{91710D48-9979-468E-AA81-322BC3B136C1}" destId="{E99D5A50-2446-4012-8334-F55F241A0104}" srcOrd="0" destOrd="0" parTransId="{D599BB78-18E5-4F6D-B126-346FCC143744}" sibTransId="{9373EDF9-0D17-4812-ABD9-F846077CB03C}"/>
    <dgm:cxn modelId="{4B31610F-2A4D-454D-9DEA-CB41DBB0977D}" srcId="{63ECE93D-6639-48E8-9E16-8447DE709785}" destId="{CE1B29C8-E973-481B-8BCD-3CE30C3E95ED}" srcOrd="10" destOrd="0" parTransId="{9D248755-72C6-4623-9257-25760EB0D5D5}" sibTransId="{C0FAA936-7173-40AC-8412-61F66CBCCF4A}"/>
    <dgm:cxn modelId="{A26F06D6-67DE-43ED-BBF7-6186F6F84DAE}" type="presOf" srcId="{91710D48-9979-468E-AA81-322BC3B136C1}" destId="{56889DA5-0668-4A85-9E37-D59CE0E09938}" srcOrd="0" destOrd="0" presId="urn:microsoft.com/office/officeart/2005/8/layout/hList2#2"/>
    <dgm:cxn modelId="{F6FDCA38-1478-44BE-97C4-7A9987C60AA8}" srcId="{63ECE93D-6639-48E8-9E16-8447DE709785}" destId="{E048AC88-0567-4449-9F3A-23DC1D1464CE}" srcOrd="4" destOrd="0" parTransId="{53CC213B-A3BC-4F0B-9838-CE56DB8EFEEA}" sibTransId="{B05A61B9-0FF5-4A46-9905-12E67F2E0593}"/>
    <dgm:cxn modelId="{BBFE8A9F-FCF1-472F-A451-AEA763B04185}" srcId="{0E6A0811-3552-4BEC-9AA5-AD7A90FB7E5C}" destId="{BA9B1B80-1D11-4E15-9227-3D4F05CAFA5D}" srcOrd="2" destOrd="0" parTransId="{55EB0779-03AD-422C-9AA2-38249791FF82}" sibTransId="{0DC19AE6-E688-4BC4-B18E-5813A7717E38}"/>
    <dgm:cxn modelId="{55D66958-29E9-4A1F-B3A4-987B0C7BD631}" srcId="{63ECE93D-6639-48E8-9E16-8447DE709785}" destId="{6EE0B727-15E9-4E03-B22C-60BAAFF5308E}" srcOrd="3" destOrd="0" parTransId="{BCCC4BC4-693E-4F15-B175-5702D0C35645}" sibTransId="{D5F85C5E-4E78-4AC3-B612-27DCE081830B}"/>
    <dgm:cxn modelId="{59F6C881-6E9F-46DC-8F84-CF9D8E5F36F8}" type="presParOf" srcId="{B731DAAF-D112-4AA9-A694-33E1983793A4}" destId="{D13E5D5E-406D-48D0-A5E2-C88894857142}" srcOrd="0" destOrd="0" presId="urn:microsoft.com/office/officeart/2005/8/layout/hList2#2"/>
    <dgm:cxn modelId="{39EC9185-A662-4F86-95FE-59A7B90A7E5B}" type="presParOf" srcId="{D13E5D5E-406D-48D0-A5E2-C88894857142}" destId="{22DF0217-84C6-4991-8761-FCF4B967254E}" srcOrd="0" destOrd="0" presId="urn:microsoft.com/office/officeart/2005/8/layout/hList2#2"/>
    <dgm:cxn modelId="{985FD79B-8749-407A-9801-01A34638CFF4}" type="presParOf" srcId="{D13E5D5E-406D-48D0-A5E2-C88894857142}" destId="{03E4FD32-D460-42CE-8FD8-720CC9D87F01}" srcOrd="1" destOrd="0" presId="urn:microsoft.com/office/officeart/2005/8/layout/hList2#2"/>
    <dgm:cxn modelId="{B5F7C440-81D7-47C8-AF76-1A7C5EBF55AB}" type="presParOf" srcId="{D13E5D5E-406D-48D0-A5E2-C88894857142}" destId="{56889DA5-0668-4A85-9E37-D59CE0E09938}" srcOrd="2" destOrd="0" presId="urn:microsoft.com/office/officeart/2005/8/layout/hList2#2"/>
    <dgm:cxn modelId="{AE7E41CB-353D-4EF4-8830-2BADAB051E74}" type="presParOf" srcId="{B731DAAF-D112-4AA9-A694-33E1983793A4}" destId="{6E2913FB-6A01-49F6-B8E4-2BBBAACF16A5}" srcOrd="1" destOrd="0" presId="urn:microsoft.com/office/officeart/2005/8/layout/hList2#2"/>
    <dgm:cxn modelId="{B9C7D637-899E-44EA-889A-7DB364D7D3A3}" type="presParOf" srcId="{B731DAAF-D112-4AA9-A694-33E1983793A4}" destId="{A2C44523-E537-45CB-B3F3-E43CE34F3F34}" srcOrd="2" destOrd="0" presId="urn:microsoft.com/office/officeart/2005/8/layout/hList2#2"/>
    <dgm:cxn modelId="{D691DA0D-5FFA-4BDA-B66F-2C300FDB8A81}" type="presParOf" srcId="{A2C44523-E537-45CB-B3F3-E43CE34F3F34}" destId="{4EB0B74F-0DB6-4B23-B483-35B06A8C1C38}" srcOrd="0" destOrd="0" presId="urn:microsoft.com/office/officeart/2005/8/layout/hList2#2"/>
    <dgm:cxn modelId="{7A4F5E58-973F-444F-8EC6-447D58C87BB7}" type="presParOf" srcId="{A2C44523-E537-45CB-B3F3-E43CE34F3F34}" destId="{5F2DA9E9-F32C-4212-AF0B-1FD7585AA9F9}" srcOrd="1" destOrd="0" presId="urn:microsoft.com/office/officeart/2005/8/layout/hList2#2"/>
    <dgm:cxn modelId="{A6F8DB6F-8917-408A-BA83-02CE54471256}" type="presParOf" srcId="{A2C44523-E537-45CB-B3F3-E43CE34F3F34}" destId="{5F464E42-E5F3-448D-B737-C0014E707181}" srcOrd="2" destOrd="0" presId="urn:microsoft.com/office/officeart/2005/8/layout/hList2#2"/>
    <dgm:cxn modelId="{53483647-59FB-42E7-B511-8B540A36F05E}" type="presParOf" srcId="{B731DAAF-D112-4AA9-A694-33E1983793A4}" destId="{F2159777-B8F0-4649-A970-2B05936F1527}" srcOrd="3" destOrd="0" presId="urn:microsoft.com/office/officeart/2005/8/layout/hList2#2"/>
    <dgm:cxn modelId="{EE7FBA2D-71C8-4224-8CCA-59EF278F22C9}" type="presParOf" srcId="{B731DAAF-D112-4AA9-A694-33E1983793A4}" destId="{5C030173-E4AB-4381-8FD1-1B4DE747AE60}" srcOrd="4" destOrd="0" presId="urn:microsoft.com/office/officeart/2005/8/layout/hList2#2"/>
    <dgm:cxn modelId="{27C20C14-47A1-41F3-B66B-D872247C096E}" type="presParOf" srcId="{5C030173-E4AB-4381-8FD1-1B4DE747AE60}" destId="{BD775D5B-C6F7-48FF-88CD-7B1A3F9DF9D5}" srcOrd="0" destOrd="0" presId="urn:microsoft.com/office/officeart/2005/8/layout/hList2#2"/>
    <dgm:cxn modelId="{80594C9E-E75F-4E9D-8D47-EED9B81DBD11}" type="presParOf" srcId="{5C030173-E4AB-4381-8FD1-1B4DE747AE60}" destId="{7EE8BDBA-A205-4C73-9851-70BF595BC596}" srcOrd="1" destOrd="0" presId="urn:microsoft.com/office/officeart/2005/8/layout/hList2#2"/>
    <dgm:cxn modelId="{ED20F02F-1149-4AB9-8EF4-02E2C2577518}" type="presParOf" srcId="{5C030173-E4AB-4381-8FD1-1B4DE747AE60}" destId="{2503C7E1-E5FF-43EC-94D1-8D4983305D93}" srcOrd="2" destOrd="0" presId="urn:microsoft.com/office/officeart/2005/8/layout/hList2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00DDF73-3072-41CD-ACC1-54BF32771263}" type="doc">
      <dgm:prSet loTypeId="urn:microsoft.com/office/officeart/2005/8/layout/radial3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5FDA90CB-924F-46EC-943B-93AC9DA27EC7}">
      <dgm:prSet phldrT="[Текст]" custT="1"/>
      <dgm:spPr/>
      <dgm:t>
        <a:bodyPr/>
        <a:lstStyle/>
        <a:p>
          <a:r>
            <a:rPr lang="uk-UA" sz="2000" dirty="0" smtClean="0">
              <a:solidFill>
                <a:schemeClr val="tx2"/>
              </a:solidFill>
              <a:latin typeface="Arial Black" pitchFamily="34" charset="0"/>
            </a:rPr>
            <a:t>Великі землевласники</a:t>
          </a:r>
          <a:endParaRPr lang="uk-UA" sz="2000" dirty="0">
            <a:solidFill>
              <a:schemeClr val="tx2"/>
            </a:solidFill>
            <a:latin typeface="Arial Black" pitchFamily="34" charset="0"/>
          </a:endParaRPr>
        </a:p>
      </dgm:t>
    </dgm:pt>
    <dgm:pt modelId="{E7D8F0A3-9E45-406B-8A91-A67675385AA3}" type="parTrans" cxnId="{2A25B8E3-A38C-4255-97B6-CD4B3A158D02}">
      <dgm:prSet/>
      <dgm:spPr/>
      <dgm:t>
        <a:bodyPr/>
        <a:lstStyle/>
        <a:p>
          <a:endParaRPr lang="uk-UA"/>
        </a:p>
      </dgm:t>
    </dgm:pt>
    <dgm:pt modelId="{DFDB321A-CB1B-4F13-9DAA-D2BC19D3BFFA}" type="sibTrans" cxnId="{2A25B8E3-A38C-4255-97B6-CD4B3A158D02}">
      <dgm:prSet/>
      <dgm:spPr/>
      <dgm:t>
        <a:bodyPr/>
        <a:lstStyle/>
        <a:p>
          <a:endParaRPr lang="uk-UA"/>
        </a:p>
      </dgm:t>
    </dgm:pt>
    <dgm:pt modelId="{871E9B17-3C42-4F5F-80FA-64F7A313203B}">
      <dgm:prSet phldrT="[Текст]"/>
      <dgm:spPr/>
      <dgm:t>
        <a:bodyPr/>
        <a:lstStyle/>
        <a:p>
          <a:r>
            <a:rPr lang="uk-UA" b="1" dirty="0" smtClean="0">
              <a:latin typeface="Arial Black" pitchFamily="34" charset="0"/>
            </a:rPr>
            <a:t>Відбували військову службу</a:t>
          </a:r>
          <a:endParaRPr lang="uk-UA" b="1" dirty="0">
            <a:latin typeface="Arial Black" pitchFamily="34" charset="0"/>
          </a:endParaRPr>
        </a:p>
      </dgm:t>
    </dgm:pt>
    <dgm:pt modelId="{C7B708EE-CE71-4D56-BB45-0F3524CF6CDC}" type="parTrans" cxnId="{65F91970-A1C1-4674-8668-A9D683C04577}">
      <dgm:prSet/>
      <dgm:spPr/>
      <dgm:t>
        <a:bodyPr/>
        <a:lstStyle/>
        <a:p>
          <a:endParaRPr lang="uk-UA"/>
        </a:p>
      </dgm:t>
    </dgm:pt>
    <dgm:pt modelId="{75BA9E52-D7B2-4918-8FB2-CAA933F4C8D3}" type="sibTrans" cxnId="{65F91970-A1C1-4674-8668-A9D683C04577}">
      <dgm:prSet/>
      <dgm:spPr/>
      <dgm:t>
        <a:bodyPr/>
        <a:lstStyle/>
        <a:p>
          <a:endParaRPr lang="uk-UA"/>
        </a:p>
      </dgm:t>
    </dgm:pt>
    <dgm:pt modelId="{1BD98054-DFF9-4D89-959C-B14750D8BD7A}">
      <dgm:prSet phldrT="[Текст]"/>
      <dgm:spPr/>
      <dgm:t>
        <a:bodyPr/>
        <a:lstStyle/>
        <a:p>
          <a:r>
            <a:rPr lang="uk-UA" dirty="0" smtClean="0">
              <a:latin typeface="Arial Black" pitchFamily="34" charset="0"/>
            </a:rPr>
            <a:t>Мали мати військові загони</a:t>
          </a:r>
          <a:endParaRPr lang="uk-UA" dirty="0">
            <a:latin typeface="Arial Black" pitchFamily="34" charset="0"/>
          </a:endParaRPr>
        </a:p>
      </dgm:t>
    </dgm:pt>
    <dgm:pt modelId="{823DB9C1-1497-47CA-A0A8-A3E5BD7EEF64}" type="parTrans" cxnId="{C3742B84-C4E5-408C-9E6B-E15B004060B4}">
      <dgm:prSet/>
      <dgm:spPr/>
      <dgm:t>
        <a:bodyPr/>
        <a:lstStyle/>
        <a:p>
          <a:endParaRPr lang="uk-UA"/>
        </a:p>
      </dgm:t>
    </dgm:pt>
    <dgm:pt modelId="{81E6B48A-4634-4F25-8B4D-F87A80C94858}" type="sibTrans" cxnId="{C3742B84-C4E5-408C-9E6B-E15B004060B4}">
      <dgm:prSet/>
      <dgm:spPr/>
      <dgm:t>
        <a:bodyPr/>
        <a:lstStyle/>
        <a:p>
          <a:endParaRPr lang="uk-UA"/>
        </a:p>
      </dgm:t>
    </dgm:pt>
    <dgm:pt modelId="{A380C076-2F1C-4A5A-805C-BAAFAC680A52}" type="pres">
      <dgm:prSet presAssocID="{200DDF73-3072-41CD-ACC1-54BF32771263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67CC880-C614-45A1-83F3-43F28C8E5383}" type="pres">
      <dgm:prSet presAssocID="{200DDF73-3072-41CD-ACC1-54BF32771263}" presName="radial" presStyleCnt="0">
        <dgm:presLayoutVars>
          <dgm:animLvl val="ctr"/>
        </dgm:presLayoutVars>
      </dgm:prSet>
      <dgm:spPr/>
      <dgm:t>
        <a:bodyPr/>
        <a:lstStyle/>
        <a:p>
          <a:endParaRPr lang="ru-RU"/>
        </a:p>
      </dgm:t>
    </dgm:pt>
    <dgm:pt modelId="{F3048A7D-FC14-4AB0-97A4-9B47224FF151}" type="pres">
      <dgm:prSet presAssocID="{5FDA90CB-924F-46EC-943B-93AC9DA27EC7}" presName="centerShape" presStyleLbl="vennNode1" presStyleIdx="0" presStyleCnt="3" custScaleX="129990" custLinFactNeighborX="3248" custLinFactNeighborY="1624"/>
      <dgm:spPr/>
      <dgm:t>
        <a:bodyPr/>
        <a:lstStyle/>
        <a:p>
          <a:endParaRPr lang="uk-UA"/>
        </a:p>
      </dgm:t>
    </dgm:pt>
    <dgm:pt modelId="{63180FF9-784B-4313-A910-BBFDFC034B18}" type="pres">
      <dgm:prSet presAssocID="{871E9B17-3C42-4F5F-80FA-64F7A313203B}" presName="node" presStyleLbl="vennNode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E4DA00C-50B5-430D-8AD3-C9D819D290CA}" type="pres">
      <dgm:prSet presAssocID="{1BD98054-DFF9-4D89-959C-B14750D8BD7A}" presName="node" presStyleLbl="vennNode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2DAFE57C-5970-4857-BC44-948FAAB2EA92}" type="presOf" srcId="{5FDA90CB-924F-46EC-943B-93AC9DA27EC7}" destId="{F3048A7D-FC14-4AB0-97A4-9B47224FF151}" srcOrd="0" destOrd="0" presId="urn:microsoft.com/office/officeart/2005/8/layout/radial3"/>
    <dgm:cxn modelId="{2A25B8E3-A38C-4255-97B6-CD4B3A158D02}" srcId="{200DDF73-3072-41CD-ACC1-54BF32771263}" destId="{5FDA90CB-924F-46EC-943B-93AC9DA27EC7}" srcOrd="0" destOrd="0" parTransId="{E7D8F0A3-9E45-406B-8A91-A67675385AA3}" sibTransId="{DFDB321A-CB1B-4F13-9DAA-D2BC19D3BFFA}"/>
    <dgm:cxn modelId="{D87FE6F2-1B7B-4B83-B049-C17B438C507F}" type="presOf" srcId="{1BD98054-DFF9-4D89-959C-B14750D8BD7A}" destId="{8E4DA00C-50B5-430D-8AD3-C9D819D290CA}" srcOrd="0" destOrd="0" presId="urn:microsoft.com/office/officeart/2005/8/layout/radial3"/>
    <dgm:cxn modelId="{58ABF601-2803-43A6-879E-9CEFDA4A03AC}" type="presOf" srcId="{871E9B17-3C42-4F5F-80FA-64F7A313203B}" destId="{63180FF9-784B-4313-A910-BBFDFC034B18}" srcOrd="0" destOrd="0" presId="urn:microsoft.com/office/officeart/2005/8/layout/radial3"/>
    <dgm:cxn modelId="{47093B06-6921-4FE8-ACFE-509C893B3891}" type="presOf" srcId="{200DDF73-3072-41CD-ACC1-54BF32771263}" destId="{A380C076-2F1C-4A5A-805C-BAAFAC680A52}" srcOrd="0" destOrd="0" presId="urn:microsoft.com/office/officeart/2005/8/layout/radial3"/>
    <dgm:cxn modelId="{C3742B84-C4E5-408C-9E6B-E15B004060B4}" srcId="{5FDA90CB-924F-46EC-943B-93AC9DA27EC7}" destId="{1BD98054-DFF9-4D89-959C-B14750D8BD7A}" srcOrd="1" destOrd="0" parTransId="{823DB9C1-1497-47CA-A0A8-A3E5BD7EEF64}" sibTransId="{81E6B48A-4634-4F25-8B4D-F87A80C94858}"/>
    <dgm:cxn modelId="{65F91970-A1C1-4674-8668-A9D683C04577}" srcId="{5FDA90CB-924F-46EC-943B-93AC9DA27EC7}" destId="{871E9B17-3C42-4F5F-80FA-64F7A313203B}" srcOrd="0" destOrd="0" parTransId="{C7B708EE-CE71-4D56-BB45-0F3524CF6CDC}" sibTransId="{75BA9E52-D7B2-4918-8FB2-CAA933F4C8D3}"/>
    <dgm:cxn modelId="{5B793393-B141-4381-867F-095C4D8E1190}" type="presParOf" srcId="{A380C076-2F1C-4A5A-805C-BAAFAC680A52}" destId="{D67CC880-C614-45A1-83F3-43F28C8E5383}" srcOrd="0" destOrd="0" presId="urn:microsoft.com/office/officeart/2005/8/layout/radial3"/>
    <dgm:cxn modelId="{EADF1EE9-2DA8-4DF0-B158-27EED20336CB}" type="presParOf" srcId="{D67CC880-C614-45A1-83F3-43F28C8E5383}" destId="{F3048A7D-FC14-4AB0-97A4-9B47224FF151}" srcOrd="0" destOrd="0" presId="urn:microsoft.com/office/officeart/2005/8/layout/radial3"/>
    <dgm:cxn modelId="{77BA14A4-92E9-495C-A3B9-F4C883D5E042}" type="presParOf" srcId="{D67CC880-C614-45A1-83F3-43F28C8E5383}" destId="{63180FF9-784B-4313-A910-BBFDFC034B18}" srcOrd="1" destOrd="0" presId="urn:microsoft.com/office/officeart/2005/8/layout/radial3"/>
    <dgm:cxn modelId="{D2580FA6-4146-48BC-97C0-BC30070A815A}" type="presParOf" srcId="{D67CC880-C614-45A1-83F3-43F28C8E5383}" destId="{8E4DA00C-50B5-430D-8AD3-C9D819D290CA}" srcOrd="2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81A57B4-D613-46D2-8EE0-EDC0E1C24F01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6764A907-23FD-495F-9F6C-2FE58BA57158}">
      <dgm:prSet phldrT="[Текст]" custT="1"/>
      <dgm:spPr>
        <a:ln w="38100">
          <a:solidFill>
            <a:schemeClr val="accent5">
              <a:lumMod val="10000"/>
            </a:schemeClr>
          </a:solidFill>
        </a:ln>
      </dgm:spPr>
      <dgm:t>
        <a:bodyPr/>
        <a:lstStyle/>
        <a:p>
          <a:r>
            <a:rPr lang="uk-UA" sz="2000" b="1" dirty="0" smtClean="0">
              <a:solidFill>
                <a:schemeClr val="tx2"/>
              </a:solidFill>
              <a:latin typeface="Arial Black" pitchFamily="34" charset="0"/>
            </a:rPr>
            <a:t>Духовенство</a:t>
          </a:r>
          <a:endParaRPr lang="uk-UA" sz="2000" b="1" dirty="0">
            <a:solidFill>
              <a:schemeClr val="tx2"/>
            </a:solidFill>
            <a:latin typeface="Arial Black" pitchFamily="34" charset="0"/>
          </a:endParaRPr>
        </a:p>
      </dgm:t>
    </dgm:pt>
    <dgm:pt modelId="{C192F2AD-5497-4946-A809-A6D6433D5067}" type="parTrans" cxnId="{DE0DDEB8-40B8-4DFC-8657-9CFFD7174AD2}">
      <dgm:prSet/>
      <dgm:spPr/>
      <dgm:t>
        <a:bodyPr/>
        <a:lstStyle/>
        <a:p>
          <a:endParaRPr lang="uk-UA"/>
        </a:p>
      </dgm:t>
    </dgm:pt>
    <dgm:pt modelId="{83BEE0E1-0B1D-4130-9D1C-911B98432C56}" type="sibTrans" cxnId="{DE0DDEB8-40B8-4DFC-8657-9CFFD7174AD2}">
      <dgm:prSet/>
      <dgm:spPr/>
      <dgm:t>
        <a:bodyPr/>
        <a:lstStyle/>
        <a:p>
          <a:endParaRPr lang="uk-UA"/>
        </a:p>
      </dgm:t>
    </dgm:pt>
    <dgm:pt modelId="{A39B0EF9-A977-4FEE-9A4D-02CD79B7A217}">
      <dgm:prSet phldrT="[Текст]" custT="1"/>
      <dgm:spPr>
        <a:ln w="38100">
          <a:solidFill>
            <a:schemeClr val="accent5">
              <a:lumMod val="10000"/>
            </a:schemeClr>
          </a:solidFill>
        </a:ln>
      </dgm:spPr>
      <dgm:t>
        <a:bodyPr/>
        <a:lstStyle/>
        <a:p>
          <a:r>
            <a:rPr lang="uk-UA" sz="2000" b="1" dirty="0" smtClean="0">
              <a:solidFill>
                <a:schemeClr val="tx2"/>
              </a:solidFill>
              <a:latin typeface="Arial Black" pitchFamily="34" charset="0"/>
            </a:rPr>
            <a:t>Патріарх</a:t>
          </a:r>
          <a:endParaRPr lang="uk-UA" sz="2000" b="1" dirty="0">
            <a:solidFill>
              <a:schemeClr val="tx2"/>
            </a:solidFill>
            <a:latin typeface="Arial Black" pitchFamily="34" charset="0"/>
          </a:endParaRPr>
        </a:p>
      </dgm:t>
    </dgm:pt>
    <dgm:pt modelId="{22EA30C9-0CA1-4355-95B0-BB6824FF2A35}" type="parTrans" cxnId="{7B16F447-6CBD-4D5A-AF92-00BE1DA066A2}">
      <dgm:prSet/>
      <dgm:spPr/>
      <dgm:t>
        <a:bodyPr/>
        <a:lstStyle/>
        <a:p>
          <a:endParaRPr lang="uk-UA"/>
        </a:p>
      </dgm:t>
    </dgm:pt>
    <dgm:pt modelId="{E95840E7-B4CF-441C-B6BF-0AA2612AAFAD}" type="sibTrans" cxnId="{7B16F447-6CBD-4D5A-AF92-00BE1DA066A2}">
      <dgm:prSet/>
      <dgm:spPr/>
      <dgm:t>
        <a:bodyPr/>
        <a:lstStyle/>
        <a:p>
          <a:endParaRPr lang="uk-UA"/>
        </a:p>
      </dgm:t>
    </dgm:pt>
    <dgm:pt modelId="{9B3E7D08-858A-412D-A17D-1C0709ED5018}">
      <dgm:prSet phldrT="[Текст]" custT="1"/>
      <dgm:spPr>
        <a:ln w="38100"/>
      </dgm:spPr>
      <dgm:t>
        <a:bodyPr/>
        <a:lstStyle/>
        <a:p>
          <a:r>
            <a:rPr lang="uk-UA" sz="2000" dirty="0" smtClean="0">
              <a:solidFill>
                <a:schemeClr val="tx2"/>
              </a:solidFill>
              <a:latin typeface="Arial Black" pitchFamily="34" charset="0"/>
            </a:rPr>
            <a:t>Митрополити </a:t>
          </a:r>
          <a:endParaRPr lang="uk-UA" sz="2000" dirty="0">
            <a:solidFill>
              <a:schemeClr val="tx2"/>
            </a:solidFill>
            <a:latin typeface="Arial Black" pitchFamily="34" charset="0"/>
          </a:endParaRPr>
        </a:p>
      </dgm:t>
    </dgm:pt>
    <dgm:pt modelId="{59A3B561-DD0D-4FB2-91D3-1FE46C907F03}" type="parTrans" cxnId="{445CF933-C6BC-4EC3-AD6A-A8C2B95BB161}">
      <dgm:prSet/>
      <dgm:spPr/>
      <dgm:t>
        <a:bodyPr/>
        <a:lstStyle/>
        <a:p>
          <a:endParaRPr lang="uk-UA"/>
        </a:p>
      </dgm:t>
    </dgm:pt>
    <dgm:pt modelId="{3222CDC3-8CEF-476A-B4CB-2B0C904B0EFC}" type="sibTrans" cxnId="{445CF933-C6BC-4EC3-AD6A-A8C2B95BB161}">
      <dgm:prSet/>
      <dgm:spPr/>
      <dgm:t>
        <a:bodyPr/>
        <a:lstStyle/>
        <a:p>
          <a:endParaRPr lang="uk-UA"/>
        </a:p>
      </dgm:t>
    </dgm:pt>
    <dgm:pt modelId="{FDA630DC-D0AA-4199-AB8D-0E5E18CADD1C}">
      <dgm:prSet phldrT="[Текст]" custT="1"/>
      <dgm:spPr>
        <a:ln w="38100"/>
      </dgm:spPr>
      <dgm:t>
        <a:bodyPr/>
        <a:lstStyle/>
        <a:p>
          <a:r>
            <a:rPr lang="uk-UA" sz="2000" dirty="0" smtClean="0">
              <a:solidFill>
                <a:schemeClr val="tx2"/>
              </a:solidFill>
              <a:latin typeface="Arial Black" pitchFamily="34" charset="0"/>
            </a:rPr>
            <a:t>Архієпископи</a:t>
          </a:r>
          <a:endParaRPr lang="uk-UA" sz="2000" dirty="0">
            <a:solidFill>
              <a:schemeClr val="tx2"/>
            </a:solidFill>
            <a:latin typeface="Arial Black" pitchFamily="34" charset="0"/>
          </a:endParaRPr>
        </a:p>
      </dgm:t>
    </dgm:pt>
    <dgm:pt modelId="{2CF0F82F-2860-47B0-BD05-E0970A2D2ED9}" type="parTrans" cxnId="{ABC20A71-1DA4-44B7-B51A-DD1D041DC020}">
      <dgm:prSet/>
      <dgm:spPr/>
      <dgm:t>
        <a:bodyPr/>
        <a:lstStyle/>
        <a:p>
          <a:endParaRPr lang="uk-UA"/>
        </a:p>
      </dgm:t>
    </dgm:pt>
    <dgm:pt modelId="{095C2B7F-1502-46AC-A65B-99C276B0322A}" type="sibTrans" cxnId="{ABC20A71-1DA4-44B7-B51A-DD1D041DC020}">
      <dgm:prSet/>
      <dgm:spPr/>
      <dgm:t>
        <a:bodyPr/>
        <a:lstStyle/>
        <a:p>
          <a:endParaRPr lang="uk-UA"/>
        </a:p>
      </dgm:t>
    </dgm:pt>
    <dgm:pt modelId="{E4B8BDD9-FB52-486C-B7FC-752013979D25}">
      <dgm:prSet phldrT="[Текст]" custT="1"/>
      <dgm:spPr>
        <a:ln w="38100">
          <a:solidFill>
            <a:schemeClr val="accent5">
              <a:lumMod val="10000"/>
            </a:schemeClr>
          </a:solidFill>
        </a:ln>
      </dgm:spPr>
      <dgm:t>
        <a:bodyPr/>
        <a:lstStyle/>
        <a:p>
          <a:r>
            <a:rPr lang="uk-UA" sz="2000" dirty="0" smtClean="0">
              <a:solidFill>
                <a:schemeClr val="tx2"/>
              </a:solidFill>
              <a:latin typeface="Arial Black" pitchFamily="34" charset="0"/>
            </a:rPr>
            <a:t>Чепці</a:t>
          </a:r>
          <a:endParaRPr lang="uk-UA" sz="2000" dirty="0">
            <a:solidFill>
              <a:schemeClr val="tx2"/>
            </a:solidFill>
            <a:latin typeface="Arial Black" pitchFamily="34" charset="0"/>
          </a:endParaRPr>
        </a:p>
      </dgm:t>
    </dgm:pt>
    <dgm:pt modelId="{60E5445A-33CD-47A4-9EE9-89488119C450}" type="parTrans" cxnId="{68F9D7B5-9FDA-4461-80EF-0C6807D2E353}">
      <dgm:prSet/>
      <dgm:spPr/>
      <dgm:t>
        <a:bodyPr/>
        <a:lstStyle/>
        <a:p>
          <a:endParaRPr lang="uk-UA"/>
        </a:p>
      </dgm:t>
    </dgm:pt>
    <dgm:pt modelId="{D14D9B5E-B6CC-4E5A-BCD9-22A3FE7DEC63}" type="sibTrans" cxnId="{68F9D7B5-9FDA-4461-80EF-0C6807D2E353}">
      <dgm:prSet/>
      <dgm:spPr/>
      <dgm:t>
        <a:bodyPr/>
        <a:lstStyle/>
        <a:p>
          <a:endParaRPr lang="uk-UA"/>
        </a:p>
      </dgm:t>
    </dgm:pt>
    <dgm:pt modelId="{6A4F332F-2C23-473E-9942-AB1700637576}" type="pres">
      <dgm:prSet presAssocID="{281A57B4-D613-46D2-8EE0-EDC0E1C24F0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7219192-8EB8-4793-A132-ECFF46A0E215}" type="pres">
      <dgm:prSet presAssocID="{6764A907-23FD-495F-9F6C-2FE58BA57158}" presName="hierRoot1" presStyleCnt="0"/>
      <dgm:spPr/>
    </dgm:pt>
    <dgm:pt modelId="{E82E7C03-DBD4-4BA9-BCB4-1F94907BFFDE}" type="pres">
      <dgm:prSet presAssocID="{6764A907-23FD-495F-9F6C-2FE58BA57158}" presName="composite" presStyleCnt="0"/>
      <dgm:spPr/>
    </dgm:pt>
    <dgm:pt modelId="{382C7E32-6367-447C-8100-354FC34CB60E}" type="pres">
      <dgm:prSet presAssocID="{6764A907-23FD-495F-9F6C-2FE58BA57158}" presName="background" presStyleLbl="node0" presStyleIdx="0" presStyleCnt="1"/>
      <dgm:spPr/>
    </dgm:pt>
    <dgm:pt modelId="{C10CABA9-3C0A-490B-809F-7203F4F48C6D}" type="pres">
      <dgm:prSet presAssocID="{6764A907-23FD-495F-9F6C-2FE58BA57158}" presName="text" presStyleLbl="fgAcc0" presStyleIdx="0" presStyleCnt="1" custScaleX="1680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97DF72B-F4C5-4D2F-8F63-FD87264F685A}" type="pres">
      <dgm:prSet presAssocID="{6764A907-23FD-495F-9F6C-2FE58BA57158}" presName="hierChild2" presStyleCnt="0"/>
      <dgm:spPr/>
    </dgm:pt>
    <dgm:pt modelId="{90E0FA2D-34CC-4519-B4DE-3483424B0746}" type="pres">
      <dgm:prSet presAssocID="{22EA30C9-0CA1-4355-95B0-BB6824FF2A35}" presName="Name10" presStyleLbl="parChTrans1D2" presStyleIdx="0" presStyleCnt="1"/>
      <dgm:spPr/>
      <dgm:t>
        <a:bodyPr/>
        <a:lstStyle/>
        <a:p>
          <a:endParaRPr lang="ru-RU"/>
        </a:p>
      </dgm:t>
    </dgm:pt>
    <dgm:pt modelId="{AB1CABFC-9D39-425C-BCCD-E77CA8323695}" type="pres">
      <dgm:prSet presAssocID="{A39B0EF9-A977-4FEE-9A4D-02CD79B7A217}" presName="hierRoot2" presStyleCnt="0"/>
      <dgm:spPr/>
    </dgm:pt>
    <dgm:pt modelId="{883FF791-160F-4E8F-B396-09DD72034031}" type="pres">
      <dgm:prSet presAssocID="{A39B0EF9-A977-4FEE-9A4D-02CD79B7A217}" presName="composite2" presStyleCnt="0"/>
      <dgm:spPr/>
    </dgm:pt>
    <dgm:pt modelId="{55A4983B-A5B0-4C68-A0BE-4FDA6A6D163F}" type="pres">
      <dgm:prSet presAssocID="{A39B0EF9-A977-4FEE-9A4D-02CD79B7A217}" presName="background2" presStyleLbl="node2" presStyleIdx="0" presStyleCnt="1"/>
      <dgm:spPr/>
    </dgm:pt>
    <dgm:pt modelId="{D084C093-D8AA-4152-9798-E2AEAE5B96D6}" type="pres">
      <dgm:prSet presAssocID="{A39B0EF9-A977-4FEE-9A4D-02CD79B7A217}" presName="text2" presStyleLbl="fgAcc2" presStyleIdx="0" presStyleCnt="1" custScaleX="1680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725B8E6-D3C5-4169-9E7F-76DEE85E36CD}" type="pres">
      <dgm:prSet presAssocID="{A39B0EF9-A977-4FEE-9A4D-02CD79B7A217}" presName="hierChild3" presStyleCnt="0"/>
      <dgm:spPr/>
    </dgm:pt>
    <dgm:pt modelId="{39E666FB-4CF7-43CD-BDBF-3EE00F26E97F}" type="pres">
      <dgm:prSet presAssocID="{59A3B561-DD0D-4FB2-91D3-1FE46C907F03}" presName="Name17" presStyleLbl="parChTrans1D3" presStyleIdx="0" presStyleCnt="3"/>
      <dgm:spPr/>
      <dgm:t>
        <a:bodyPr/>
        <a:lstStyle/>
        <a:p>
          <a:endParaRPr lang="ru-RU"/>
        </a:p>
      </dgm:t>
    </dgm:pt>
    <dgm:pt modelId="{70341EF7-0729-4D05-B8CE-4C7A32E67D45}" type="pres">
      <dgm:prSet presAssocID="{9B3E7D08-858A-412D-A17D-1C0709ED5018}" presName="hierRoot3" presStyleCnt="0"/>
      <dgm:spPr/>
    </dgm:pt>
    <dgm:pt modelId="{87C3B136-5E6C-4065-A157-A1FF535BC745}" type="pres">
      <dgm:prSet presAssocID="{9B3E7D08-858A-412D-A17D-1C0709ED5018}" presName="composite3" presStyleCnt="0"/>
      <dgm:spPr/>
    </dgm:pt>
    <dgm:pt modelId="{585AAAAE-22E7-4382-A0B1-F0DCFC914CE3}" type="pres">
      <dgm:prSet presAssocID="{9B3E7D08-858A-412D-A17D-1C0709ED5018}" presName="background3" presStyleLbl="node3" presStyleIdx="0" presStyleCnt="3"/>
      <dgm:spPr/>
    </dgm:pt>
    <dgm:pt modelId="{FBA4F986-4591-4DE5-AE1A-EAF62D99BD49}" type="pres">
      <dgm:prSet presAssocID="{9B3E7D08-858A-412D-A17D-1C0709ED5018}" presName="text3" presStyleLbl="fgAcc3" presStyleIdx="0" presStyleCnt="3" custScaleX="14789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619EDC0-5A01-4CE5-BB32-1E6FB4B54C48}" type="pres">
      <dgm:prSet presAssocID="{9B3E7D08-858A-412D-A17D-1C0709ED5018}" presName="hierChild4" presStyleCnt="0"/>
      <dgm:spPr/>
    </dgm:pt>
    <dgm:pt modelId="{02F93BE9-0C04-45F6-BD1B-A2FB7C1066EF}" type="pres">
      <dgm:prSet presAssocID="{2CF0F82F-2860-47B0-BD05-E0970A2D2ED9}" presName="Name17" presStyleLbl="parChTrans1D3" presStyleIdx="1" presStyleCnt="3"/>
      <dgm:spPr/>
      <dgm:t>
        <a:bodyPr/>
        <a:lstStyle/>
        <a:p>
          <a:endParaRPr lang="ru-RU"/>
        </a:p>
      </dgm:t>
    </dgm:pt>
    <dgm:pt modelId="{0A4B8D46-B4D3-4765-A362-5DE9BC30E5DF}" type="pres">
      <dgm:prSet presAssocID="{FDA630DC-D0AA-4199-AB8D-0E5E18CADD1C}" presName="hierRoot3" presStyleCnt="0"/>
      <dgm:spPr/>
    </dgm:pt>
    <dgm:pt modelId="{FF094078-D0EE-4FCA-AB23-0989BED64F6C}" type="pres">
      <dgm:prSet presAssocID="{FDA630DC-D0AA-4199-AB8D-0E5E18CADD1C}" presName="composite3" presStyleCnt="0"/>
      <dgm:spPr/>
    </dgm:pt>
    <dgm:pt modelId="{243C403F-B56B-4235-A93C-42E9B0E8BF10}" type="pres">
      <dgm:prSet presAssocID="{FDA630DC-D0AA-4199-AB8D-0E5E18CADD1C}" presName="background3" presStyleLbl="node3" presStyleIdx="1" presStyleCnt="3"/>
      <dgm:spPr/>
    </dgm:pt>
    <dgm:pt modelId="{3CD0AE82-802E-494D-803C-C26FAF188D6A}" type="pres">
      <dgm:prSet presAssocID="{FDA630DC-D0AA-4199-AB8D-0E5E18CADD1C}" presName="text3" presStyleLbl="fgAcc3" presStyleIdx="1" presStyleCnt="3" custScaleX="155251" custLinFactNeighborX="5403" custLinFactNeighborY="181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E362C02-E864-4133-BB0E-7F54AF7CA3CC}" type="pres">
      <dgm:prSet presAssocID="{FDA630DC-D0AA-4199-AB8D-0E5E18CADD1C}" presName="hierChild4" presStyleCnt="0"/>
      <dgm:spPr/>
    </dgm:pt>
    <dgm:pt modelId="{A4EE6632-4264-4584-BAD3-42EE2CF8BE95}" type="pres">
      <dgm:prSet presAssocID="{60E5445A-33CD-47A4-9EE9-89488119C450}" presName="Name17" presStyleLbl="parChTrans1D3" presStyleIdx="2" presStyleCnt="3"/>
      <dgm:spPr/>
      <dgm:t>
        <a:bodyPr/>
        <a:lstStyle/>
        <a:p>
          <a:endParaRPr lang="ru-RU"/>
        </a:p>
      </dgm:t>
    </dgm:pt>
    <dgm:pt modelId="{45B3992F-BC79-4EE7-BF08-29A8488CE95B}" type="pres">
      <dgm:prSet presAssocID="{E4B8BDD9-FB52-486C-B7FC-752013979D25}" presName="hierRoot3" presStyleCnt="0"/>
      <dgm:spPr/>
    </dgm:pt>
    <dgm:pt modelId="{82365A44-A7B1-4FEC-A1E5-01FF97A90D84}" type="pres">
      <dgm:prSet presAssocID="{E4B8BDD9-FB52-486C-B7FC-752013979D25}" presName="composite3" presStyleCnt="0"/>
      <dgm:spPr/>
    </dgm:pt>
    <dgm:pt modelId="{438812F2-019C-4F6D-9D43-7F2151A25213}" type="pres">
      <dgm:prSet presAssocID="{E4B8BDD9-FB52-486C-B7FC-752013979D25}" presName="background3" presStyleLbl="node3" presStyleIdx="2" presStyleCnt="3"/>
      <dgm:spPr/>
    </dgm:pt>
    <dgm:pt modelId="{79AAC73E-462F-48AA-A8A7-AD48626C8B21}" type="pres">
      <dgm:prSet presAssocID="{E4B8BDD9-FB52-486C-B7FC-752013979D25}" presName="text3" presStyleLbl="fgAcc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98E2715-29B8-46C3-A0F5-809D7486A713}" type="pres">
      <dgm:prSet presAssocID="{E4B8BDD9-FB52-486C-B7FC-752013979D25}" presName="hierChild4" presStyleCnt="0"/>
      <dgm:spPr/>
    </dgm:pt>
  </dgm:ptLst>
  <dgm:cxnLst>
    <dgm:cxn modelId="{9BA8A064-9BE0-446B-8F4E-1FAEED1CFB65}" type="presOf" srcId="{6764A907-23FD-495F-9F6C-2FE58BA57158}" destId="{C10CABA9-3C0A-490B-809F-7203F4F48C6D}" srcOrd="0" destOrd="0" presId="urn:microsoft.com/office/officeart/2005/8/layout/hierarchy1"/>
    <dgm:cxn modelId="{DB702FD3-CD5C-4CA5-8DA3-19EA385A3C15}" type="presOf" srcId="{22EA30C9-0CA1-4355-95B0-BB6824FF2A35}" destId="{90E0FA2D-34CC-4519-B4DE-3483424B0746}" srcOrd="0" destOrd="0" presId="urn:microsoft.com/office/officeart/2005/8/layout/hierarchy1"/>
    <dgm:cxn modelId="{7B16F447-6CBD-4D5A-AF92-00BE1DA066A2}" srcId="{6764A907-23FD-495F-9F6C-2FE58BA57158}" destId="{A39B0EF9-A977-4FEE-9A4D-02CD79B7A217}" srcOrd="0" destOrd="0" parTransId="{22EA30C9-0CA1-4355-95B0-BB6824FF2A35}" sibTransId="{E95840E7-B4CF-441C-B6BF-0AA2612AAFAD}"/>
    <dgm:cxn modelId="{A84A2C56-B9BA-4320-829B-8A5877B77C1A}" type="presOf" srcId="{FDA630DC-D0AA-4199-AB8D-0E5E18CADD1C}" destId="{3CD0AE82-802E-494D-803C-C26FAF188D6A}" srcOrd="0" destOrd="0" presId="urn:microsoft.com/office/officeart/2005/8/layout/hierarchy1"/>
    <dgm:cxn modelId="{68F9D7B5-9FDA-4461-80EF-0C6807D2E353}" srcId="{A39B0EF9-A977-4FEE-9A4D-02CD79B7A217}" destId="{E4B8BDD9-FB52-486C-B7FC-752013979D25}" srcOrd="2" destOrd="0" parTransId="{60E5445A-33CD-47A4-9EE9-89488119C450}" sibTransId="{D14D9B5E-B6CC-4E5A-BCD9-22A3FE7DEC63}"/>
    <dgm:cxn modelId="{88F77118-9657-43FE-934F-639292058959}" type="presOf" srcId="{9B3E7D08-858A-412D-A17D-1C0709ED5018}" destId="{FBA4F986-4591-4DE5-AE1A-EAF62D99BD49}" srcOrd="0" destOrd="0" presId="urn:microsoft.com/office/officeart/2005/8/layout/hierarchy1"/>
    <dgm:cxn modelId="{156F407D-F9A8-43DE-BDDD-E1223342C42B}" type="presOf" srcId="{2CF0F82F-2860-47B0-BD05-E0970A2D2ED9}" destId="{02F93BE9-0C04-45F6-BD1B-A2FB7C1066EF}" srcOrd="0" destOrd="0" presId="urn:microsoft.com/office/officeart/2005/8/layout/hierarchy1"/>
    <dgm:cxn modelId="{606C2357-170B-40AC-AD0C-C1E21D20BD52}" type="presOf" srcId="{59A3B561-DD0D-4FB2-91D3-1FE46C907F03}" destId="{39E666FB-4CF7-43CD-BDBF-3EE00F26E97F}" srcOrd="0" destOrd="0" presId="urn:microsoft.com/office/officeart/2005/8/layout/hierarchy1"/>
    <dgm:cxn modelId="{3DA3B9BF-D4E8-4558-B330-F5A7E8E0C0A0}" type="presOf" srcId="{60E5445A-33CD-47A4-9EE9-89488119C450}" destId="{A4EE6632-4264-4584-BAD3-42EE2CF8BE95}" srcOrd="0" destOrd="0" presId="urn:microsoft.com/office/officeart/2005/8/layout/hierarchy1"/>
    <dgm:cxn modelId="{ABC20A71-1DA4-44B7-B51A-DD1D041DC020}" srcId="{A39B0EF9-A977-4FEE-9A4D-02CD79B7A217}" destId="{FDA630DC-D0AA-4199-AB8D-0E5E18CADD1C}" srcOrd="1" destOrd="0" parTransId="{2CF0F82F-2860-47B0-BD05-E0970A2D2ED9}" sibTransId="{095C2B7F-1502-46AC-A65B-99C276B0322A}"/>
    <dgm:cxn modelId="{A70EC13A-DE5F-4AC9-B71F-8D77AE73417E}" type="presOf" srcId="{E4B8BDD9-FB52-486C-B7FC-752013979D25}" destId="{79AAC73E-462F-48AA-A8A7-AD48626C8B21}" srcOrd="0" destOrd="0" presId="urn:microsoft.com/office/officeart/2005/8/layout/hierarchy1"/>
    <dgm:cxn modelId="{CBCF8A2C-9E36-4E2D-A52F-D36D1B353DB8}" type="presOf" srcId="{A39B0EF9-A977-4FEE-9A4D-02CD79B7A217}" destId="{D084C093-D8AA-4152-9798-E2AEAE5B96D6}" srcOrd="0" destOrd="0" presId="urn:microsoft.com/office/officeart/2005/8/layout/hierarchy1"/>
    <dgm:cxn modelId="{DE0DDEB8-40B8-4DFC-8657-9CFFD7174AD2}" srcId="{281A57B4-D613-46D2-8EE0-EDC0E1C24F01}" destId="{6764A907-23FD-495F-9F6C-2FE58BA57158}" srcOrd="0" destOrd="0" parTransId="{C192F2AD-5497-4946-A809-A6D6433D5067}" sibTransId="{83BEE0E1-0B1D-4130-9D1C-911B98432C56}"/>
    <dgm:cxn modelId="{445CF933-C6BC-4EC3-AD6A-A8C2B95BB161}" srcId="{A39B0EF9-A977-4FEE-9A4D-02CD79B7A217}" destId="{9B3E7D08-858A-412D-A17D-1C0709ED5018}" srcOrd="0" destOrd="0" parTransId="{59A3B561-DD0D-4FB2-91D3-1FE46C907F03}" sibTransId="{3222CDC3-8CEF-476A-B4CB-2B0C904B0EFC}"/>
    <dgm:cxn modelId="{A9380143-2437-4499-98FD-3ED9EE9C8F85}" type="presOf" srcId="{281A57B4-D613-46D2-8EE0-EDC0E1C24F01}" destId="{6A4F332F-2C23-473E-9942-AB1700637576}" srcOrd="0" destOrd="0" presId="urn:microsoft.com/office/officeart/2005/8/layout/hierarchy1"/>
    <dgm:cxn modelId="{E352AA21-7A63-49F9-B1FF-2F664C56EA6A}" type="presParOf" srcId="{6A4F332F-2C23-473E-9942-AB1700637576}" destId="{77219192-8EB8-4793-A132-ECFF46A0E215}" srcOrd="0" destOrd="0" presId="urn:microsoft.com/office/officeart/2005/8/layout/hierarchy1"/>
    <dgm:cxn modelId="{C22C13C5-B184-4005-A8DD-8026F8560636}" type="presParOf" srcId="{77219192-8EB8-4793-A132-ECFF46A0E215}" destId="{E82E7C03-DBD4-4BA9-BCB4-1F94907BFFDE}" srcOrd="0" destOrd="0" presId="urn:microsoft.com/office/officeart/2005/8/layout/hierarchy1"/>
    <dgm:cxn modelId="{FC1569A1-4859-436B-A2D2-598D039E3594}" type="presParOf" srcId="{E82E7C03-DBD4-4BA9-BCB4-1F94907BFFDE}" destId="{382C7E32-6367-447C-8100-354FC34CB60E}" srcOrd="0" destOrd="0" presId="urn:microsoft.com/office/officeart/2005/8/layout/hierarchy1"/>
    <dgm:cxn modelId="{D0E33E37-8448-4331-A354-AC10F462D98E}" type="presParOf" srcId="{E82E7C03-DBD4-4BA9-BCB4-1F94907BFFDE}" destId="{C10CABA9-3C0A-490B-809F-7203F4F48C6D}" srcOrd="1" destOrd="0" presId="urn:microsoft.com/office/officeart/2005/8/layout/hierarchy1"/>
    <dgm:cxn modelId="{DA425F30-21FD-4D55-B731-84E955198BE0}" type="presParOf" srcId="{77219192-8EB8-4793-A132-ECFF46A0E215}" destId="{997DF72B-F4C5-4D2F-8F63-FD87264F685A}" srcOrd="1" destOrd="0" presId="urn:microsoft.com/office/officeart/2005/8/layout/hierarchy1"/>
    <dgm:cxn modelId="{85F4E647-82AA-43E0-87E3-50570E36171B}" type="presParOf" srcId="{997DF72B-F4C5-4D2F-8F63-FD87264F685A}" destId="{90E0FA2D-34CC-4519-B4DE-3483424B0746}" srcOrd="0" destOrd="0" presId="urn:microsoft.com/office/officeart/2005/8/layout/hierarchy1"/>
    <dgm:cxn modelId="{ED8AE82E-7059-4118-8FA3-DC0AA7A070DC}" type="presParOf" srcId="{997DF72B-F4C5-4D2F-8F63-FD87264F685A}" destId="{AB1CABFC-9D39-425C-BCCD-E77CA8323695}" srcOrd="1" destOrd="0" presId="urn:microsoft.com/office/officeart/2005/8/layout/hierarchy1"/>
    <dgm:cxn modelId="{80CAC0F8-4978-493E-A3C2-7D7CD8A5D13C}" type="presParOf" srcId="{AB1CABFC-9D39-425C-BCCD-E77CA8323695}" destId="{883FF791-160F-4E8F-B396-09DD72034031}" srcOrd="0" destOrd="0" presId="urn:microsoft.com/office/officeart/2005/8/layout/hierarchy1"/>
    <dgm:cxn modelId="{4C8815EB-FC9F-4507-A4AD-61DE4D34FADC}" type="presParOf" srcId="{883FF791-160F-4E8F-B396-09DD72034031}" destId="{55A4983B-A5B0-4C68-A0BE-4FDA6A6D163F}" srcOrd="0" destOrd="0" presId="urn:microsoft.com/office/officeart/2005/8/layout/hierarchy1"/>
    <dgm:cxn modelId="{17340F97-34E1-4DC8-A4EB-FDEDC692D1E2}" type="presParOf" srcId="{883FF791-160F-4E8F-B396-09DD72034031}" destId="{D084C093-D8AA-4152-9798-E2AEAE5B96D6}" srcOrd="1" destOrd="0" presId="urn:microsoft.com/office/officeart/2005/8/layout/hierarchy1"/>
    <dgm:cxn modelId="{77E667FF-5C74-45D6-BA31-86D1A9C083BB}" type="presParOf" srcId="{AB1CABFC-9D39-425C-BCCD-E77CA8323695}" destId="{3725B8E6-D3C5-4169-9E7F-76DEE85E36CD}" srcOrd="1" destOrd="0" presId="urn:microsoft.com/office/officeart/2005/8/layout/hierarchy1"/>
    <dgm:cxn modelId="{10D62A64-5F76-475E-971F-94204AC2A52A}" type="presParOf" srcId="{3725B8E6-D3C5-4169-9E7F-76DEE85E36CD}" destId="{39E666FB-4CF7-43CD-BDBF-3EE00F26E97F}" srcOrd="0" destOrd="0" presId="urn:microsoft.com/office/officeart/2005/8/layout/hierarchy1"/>
    <dgm:cxn modelId="{79C987FB-8A75-41E7-83C6-F1B764A6B465}" type="presParOf" srcId="{3725B8E6-D3C5-4169-9E7F-76DEE85E36CD}" destId="{70341EF7-0729-4D05-B8CE-4C7A32E67D45}" srcOrd="1" destOrd="0" presId="urn:microsoft.com/office/officeart/2005/8/layout/hierarchy1"/>
    <dgm:cxn modelId="{B62CC290-160C-4E0B-ACC8-A1BF64198C95}" type="presParOf" srcId="{70341EF7-0729-4D05-B8CE-4C7A32E67D45}" destId="{87C3B136-5E6C-4065-A157-A1FF535BC745}" srcOrd="0" destOrd="0" presId="urn:microsoft.com/office/officeart/2005/8/layout/hierarchy1"/>
    <dgm:cxn modelId="{D409609D-8F4B-4362-8067-E20BE63C58B9}" type="presParOf" srcId="{87C3B136-5E6C-4065-A157-A1FF535BC745}" destId="{585AAAAE-22E7-4382-A0B1-F0DCFC914CE3}" srcOrd="0" destOrd="0" presId="urn:microsoft.com/office/officeart/2005/8/layout/hierarchy1"/>
    <dgm:cxn modelId="{EFE384AF-E450-4BAC-BE56-72346C91424D}" type="presParOf" srcId="{87C3B136-5E6C-4065-A157-A1FF535BC745}" destId="{FBA4F986-4591-4DE5-AE1A-EAF62D99BD49}" srcOrd="1" destOrd="0" presId="urn:microsoft.com/office/officeart/2005/8/layout/hierarchy1"/>
    <dgm:cxn modelId="{8468054E-3193-4685-9D9B-9DA5BCC09E08}" type="presParOf" srcId="{70341EF7-0729-4D05-B8CE-4C7A32E67D45}" destId="{A619EDC0-5A01-4CE5-BB32-1E6FB4B54C48}" srcOrd="1" destOrd="0" presId="urn:microsoft.com/office/officeart/2005/8/layout/hierarchy1"/>
    <dgm:cxn modelId="{60FCEE97-9455-4F41-8307-9602155E1DE8}" type="presParOf" srcId="{3725B8E6-D3C5-4169-9E7F-76DEE85E36CD}" destId="{02F93BE9-0C04-45F6-BD1B-A2FB7C1066EF}" srcOrd="2" destOrd="0" presId="urn:microsoft.com/office/officeart/2005/8/layout/hierarchy1"/>
    <dgm:cxn modelId="{E225AA80-B48D-461A-85C7-6E9B8F8B3E64}" type="presParOf" srcId="{3725B8E6-D3C5-4169-9E7F-76DEE85E36CD}" destId="{0A4B8D46-B4D3-4765-A362-5DE9BC30E5DF}" srcOrd="3" destOrd="0" presId="urn:microsoft.com/office/officeart/2005/8/layout/hierarchy1"/>
    <dgm:cxn modelId="{DA9618B8-C4FB-4D08-B1CF-96543FA573E5}" type="presParOf" srcId="{0A4B8D46-B4D3-4765-A362-5DE9BC30E5DF}" destId="{FF094078-D0EE-4FCA-AB23-0989BED64F6C}" srcOrd="0" destOrd="0" presId="urn:microsoft.com/office/officeart/2005/8/layout/hierarchy1"/>
    <dgm:cxn modelId="{644CBF9E-1018-4559-9DF6-C2355B92B3EE}" type="presParOf" srcId="{FF094078-D0EE-4FCA-AB23-0989BED64F6C}" destId="{243C403F-B56B-4235-A93C-42E9B0E8BF10}" srcOrd="0" destOrd="0" presId="urn:microsoft.com/office/officeart/2005/8/layout/hierarchy1"/>
    <dgm:cxn modelId="{75115793-7134-447B-B856-41467634DF93}" type="presParOf" srcId="{FF094078-D0EE-4FCA-AB23-0989BED64F6C}" destId="{3CD0AE82-802E-494D-803C-C26FAF188D6A}" srcOrd="1" destOrd="0" presId="urn:microsoft.com/office/officeart/2005/8/layout/hierarchy1"/>
    <dgm:cxn modelId="{C0EC30B2-061C-4432-97A0-E2890A927A3D}" type="presParOf" srcId="{0A4B8D46-B4D3-4765-A362-5DE9BC30E5DF}" destId="{6E362C02-E864-4133-BB0E-7F54AF7CA3CC}" srcOrd="1" destOrd="0" presId="urn:microsoft.com/office/officeart/2005/8/layout/hierarchy1"/>
    <dgm:cxn modelId="{F772F262-5AA0-400F-955A-38A7A6632CBD}" type="presParOf" srcId="{3725B8E6-D3C5-4169-9E7F-76DEE85E36CD}" destId="{A4EE6632-4264-4584-BAD3-42EE2CF8BE95}" srcOrd="4" destOrd="0" presId="urn:microsoft.com/office/officeart/2005/8/layout/hierarchy1"/>
    <dgm:cxn modelId="{73CEB188-AD02-4F0D-908F-8D21CE016943}" type="presParOf" srcId="{3725B8E6-D3C5-4169-9E7F-76DEE85E36CD}" destId="{45B3992F-BC79-4EE7-BF08-29A8488CE95B}" srcOrd="5" destOrd="0" presId="urn:microsoft.com/office/officeart/2005/8/layout/hierarchy1"/>
    <dgm:cxn modelId="{7B669C68-2CEC-4BF8-A424-1C8698A9089E}" type="presParOf" srcId="{45B3992F-BC79-4EE7-BF08-29A8488CE95B}" destId="{82365A44-A7B1-4FEC-A1E5-01FF97A90D84}" srcOrd="0" destOrd="0" presId="urn:microsoft.com/office/officeart/2005/8/layout/hierarchy1"/>
    <dgm:cxn modelId="{0898A446-C1E8-4134-8CD0-2D2E90BC0018}" type="presParOf" srcId="{82365A44-A7B1-4FEC-A1E5-01FF97A90D84}" destId="{438812F2-019C-4F6D-9D43-7F2151A25213}" srcOrd="0" destOrd="0" presId="urn:microsoft.com/office/officeart/2005/8/layout/hierarchy1"/>
    <dgm:cxn modelId="{149F8A9D-06F0-46A1-B2C4-29BCC41D7569}" type="presParOf" srcId="{82365A44-A7B1-4FEC-A1E5-01FF97A90D84}" destId="{79AAC73E-462F-48AA-A8A7-AD48626C8B21}" srcOrd="1" destOrd="0" presId="urn:microsoft.com/office/officeart/2005/8/layout/hierarchy1"/>
    <dgm:cxn modelId="{FBD9279A-D52F-4458-9A61-B50C4BCE2CDD}" type="presParOf" srcId="{45B3992F-BC79-4EE7-BF08-29A8488CE95B}" destId="{398E2715-29B8-46C3-A0F5-809D7486A71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FA262DA-2AF2-4F94-8B64-AAEA1F1A7C07}" type="doc">
      <dgm:prSet loTypeId="urn:microsoft.com/office/officeart/2005/8/layout/radial1" loCatId="cycle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107A283E-9C5B-4705-956A-CE6D06E893A2}">
      <dgm:prSet phldrT="[Текст]"/>
      <dgm:spPr/>
      <dgm:t>
        <a:bodyPr/>
        <a:lstStyle/>
        <a:p>
          <a:r>
            <a:rPr lang="uk-UA" b="1" dirty="0" smtClean="0"/>
            <a:t>Парики не мали права</a:t>
          </a:r>
          <a:endParaRPr lang="uk-UA" b="1" dirty="0"/>
        </a:p>
      </dgm:t>
    </dgm:pt>
    <dgm:pt modelId="{8D674C95-2744-490F-9E67-182574AF20A5}" type="parTrans" cxnId="{FB04B442-5883-4E8E-9738-337071622271}">
      <dgm:prSet/>
      <dgm:spPr/>
      <dgm:t>
        <a:bodyPr/>
        <a:lstStyle/>
        <a:p>
          <a:endParaRPr lang="uk-UA"/>
        </a:p>
      </dgm:t>
    </dgm:pt>
    <dgm:pt modelId="{CF62DC3B-F417-4318-882B-A93284598CBD}" type="sibTrans" cxnId="{FB04B442-5883-4E8E-9738-337071622271}">
      <dgm:prSet/>
      <dgm:spPr/>
      <dgm:t>
        <a:bodyPr/>
        <a:lstStyle/>
        <a:p>
          <a:endParaRPr lang="uk-UA"/>
        </a:p>
      </dgm:t>
    </dgm:pt>
    <dgm:pt modelId="{22AB5B41-8D79-4428-8BD3-25195457DFE0}">
      <dgm:prSet phldrT="[Текст]" custT="1"/>
      <dgm:spPr/>
      <dgm:t>
        <a:bodyPr/>
        <a:lstStyle/>
        <a:p>
          <a:r>
            <a:rPr lang="uk-UA" sz="1800" b="1" smtClean="0">
              <a:latin typeface="Arial Black" pitchFamily="34" charset="0"/>
            </a:rPr>
            <a:t>Носили зброю</a:t>
          </a:r>
          <a:endParaRPr lang="uk-UA" sz="1800" b="1" dirty="0">
            <a:latin typeface="Arial Black" pitchFamily="34" charset="0"/>
          </a:endParaRPr>
        </a:p>
      </dgm:t>
    </dgm:pt>
    <dgm:pt modelId="{64CDFD6D-CD0A-4E70-B2FD-EC899D3D6FD6}" type="parTrans" cxnId="{B60FC53A-247D-438C-9F47-2D60D33542F4}">
      <dgm:prSet/>
      <dgm:spPr/>
      <dgm:t>
        <a:bodyPr/>
        <a:lstStyle/>
        <a:p>
          <a:endParaRPr lang="uk-UA"/>
        </a:p>
      </dgm:t>
    </dgm:pt>
    <dgm:pt modelId="{AEDE72B7-65AF-445D-93CE-FDEAF058D0EC}" type="sibTrans" cxnId="{B60FC53A-247D-438C-9F47-2D60D33542F4}">
      <dgm:prSet/>
      <dgm:spPr/>
      <dgm:t>
        <a:bodyPr/>
        <a:lstStyle/>
        <a:p>
          <a:endParaRPr lang="uk-UA"/>
        </a:p>
      </dgm:t>
    </dgm:pt>
    <dgm:pt modelId="{3AFCC279-0C34-4130-B74D-454834ADE830}">
      <dgm:prSet phldrT="[Текст]" custT="1"/>
      <dgm:spPr/>
      <dgm:t>
        <a:bodyPr/>
        <a:lstStyle/>
        <a:p>
          <a:r>
            <a:rPr lang="uk-UA" sz="1800" b="1" dirty="0" smtClean="0"/>
            <a:t>Служили у війську</a:t>
          </a:r>
          <a:endParaRPr lang="uk-UA" sz="1800" b="1" dirty="0"/>
        </a:p>
      </dgm:t>
    </dgm:pt>
    <dgm:pt modelId="{0D53526A-8EDA-4A70-9759-097CBEEE35EA}" type="parTrans" cxnId="{FE0260E0-7B6A-4712-8CB7-CFDA9AF6C6A6}">
      <dgm:prSet/>
      <dgm:spPr/>
      <dgm:t>
        <a:bodyPr/>
        <a:lstStyle/>
        <a:p>
          <a:endParaRPr lang="uk-UA"/>
        </a:p>
      </dgm:t>
    </dgm:pt>
    <dgm:pt modelId="{E999CAC7-9248-4B3B-8409-E491ACB1D0B7}" type="sibTrans" cxnId="{FE0260E0-7B6A-4712-8CB7-CFDA9AF6C6A6}">
      <dgm:prSet/>
      <dgm:spPr/>
      <dgm:t>
        <a:bodyPr/>
        <a:lstStyle/>
        <a:p>
          <a:endParaRPr lang="uk-UA"/>
        </a:p>
      </dgm:t>
    </dgm:pt>
    <dgm:pt modelId="{BF3DBFF7-6D2D-4D97-B5FF-A238603A5B3A}" type="pres">
      <dgm:prSet presAssocID="{DFA262DA-2AF2-4F94-8B64-AAEA1F1A7C07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85D3128-B1B1-4F12-BE2F-740E104C3EF8}" type="pres">
      <dgm:prSet presAssocID="{107A283E-9C5B-4705-956A-CE6D06E893A2}" presName="centerShape" presStyleLbl="node0" presStyleIdx="0" presStyleCnt="1" custScaleX="143758"/>
      <dgm:spPr/>
      <dgm:t>
        <a:bodyPr/>
        <a:lstStyle/>
        <a:p>
          <a:endParaRPr lang="uk-UA"/>
        </a:p>
      </dgm:t>
    </dgm:pt>
    <dgm:pt modelId="{FF1A67E1-6C4E-407F-8D92-DFB88FF90453}" type="pres">
      <dgm:prSet presAssocID="{64CDFD6D-CD0A-4E70-B2FD-EC899D3D6FD6}" presName="Name9" presStyleLbl="parChTrans1D2" presStyleIdx="0" presStyleCnt="2"/>
      <dgm:spPr/>
      <dgm:t>
        <a:bodyPr/>
        <a:lstStyle/>
        <a:p>
          <a:endParaRPr lang="ru-RU"/>
        </a:p>
      </dgm:t>
    </dgm:pt>
    <dgm:pt modelId="{A1EC1919-9CB8-4011-9225-A50F7FBCA1DF}" type="pres">
      <dgm:prSet presAssocID="{64CDFD6D-CD0A-4E70-B2FD-EC899D3D6FD6}" presName="connTx" presStyleLbl="parChTrans1D2" presStyleIdx="0" presStyleCnt="2"/>
      <dgm:spPr/>
      <dgm:t>
        <a:bodyPr/>
        <a:lstStyle/>
        <a:p>
          <a:endParaRPr lang="ru-RU"/>
        </a:p>
      </dgm:t>
    </dgm:pt>
    <dgm:pt modelId="{C41E3DC7-3156-4982-ADA7-F374CBC440D8}" type="pres">
      <dgm:prSet presAssocID="{22AB5B41-8D79-4428-8BD3-25195457DFE0}" presName="node" presStyleLbl="node1" presStyleIdx="0" presStyleCnt="2" custScaleX="1685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4ED188-F82B-4B79-9A8B-29AEBB8BD129}" type="pres">
      <dgm:prSet presAssocID="{0D53526A-8EDA-4A70-9759-097CBEEE35EA}" presName="Name9" presStyleLbl="parChTrans1D2" presStyleIdx="1" presStyleCnt="2"/>
      <dgm:spPr/>
      <dgm:t>
        <a:bodyPr/>
        <a:lstStyle/>
        <a:p>
          <a:endParaRPr lang="ru-RU"/>
        </a:p>
      </dgm:t>
    </dgm:pt>
    <dgm:pt modelId="{368660B0-A221-4D54-A2E6-3BEB53CD0857}" type="pres">
      <dgm:prSet presAssocID="{0D53526A-8EDA-4A70-9759-097CBEEE35EA}" presName="connTx" presStyleLbl="parChTrans1D2" presStyleIdx="1" presStyleCnt="2"/>
      <dgm:spPr/>
      <dgm:t>
        <a:bodyPr/>
        <a:lstStyle/>
        <a:p>
          <a:endParaRPr lang="ru-RU"/>
        </a:p>
      </dgm:t>
    </dgm:pt>
    <dgm:pt modelId="{CC38A536-1B8B-469C-BEF1-A6E9F022CC6F}" type="pres">
      <dgm:prSet presAssocID="{3AFCC279-0C34-4130-B74D-454834ADE830}" presName="node" presStyleLbl="node1" presStyleIdx="1" presStyleCnt="2" custScaleX="13136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FE0260E0-7B6A-4712-8CB7-CFDA9AF6C6A6}" srcId="{107A283E-9C5B-4705-956A-CE6D06E893A2}" destId="{3AFCC279-0C34-4130-B74D-454834ADE830}" srcOrd="1" destOrd="0" parTransId="{0D53526A-8EDA-4A70-9759-097CBEEE35EA}" sibTransId="{E999CAC7-9248-4B3B-8409-E491ACB1D0B7}"/>
    <dgm:cxn modelId="{E36BC7FF-2CD0-4B9C-B640-B93784B55B5E}" type="presOf" srcId="{3AFCC279-0C34-4130-B74D-454834ADE830}" destId="{CC38A536-1B8B-469C-BEF1-A6E9F022CC6F}" srcOrd="0" destOrd="0" presId="urn:microsoft.com/office/officeart/2005/8/layout/radial1"/>
    <dgm:cxn modelId="{B60FC53A-247D-438C-9F47-2D60D33542F4}" srcId="{107A283E-9C5B-4705-956A-CE6D06E893A2}" destId="{22AB5B41-8D79-4428-8BD3-25195457DFE0}" srcOrd="0" destOrd="0" parTransId="{64CDFD6D-CD0A-4E70-B2FD-EC899D3D6FD6}" sibTransId="{AEDE72B7-65AF-445D-93CE-FDEAF058D0EC}"/>
    <dgm:cxn modelId="{5816A508-DBBC-4B2F-BE86-B9E87B238F86}" type="presOf" srcId="{DFA262DA-2AF2-4F94-8B64-AAEA1F1A7C07}" destId="{BF3DBFF7-6D2D-4D97-B5FF-A238603A5B3A}" srcOrd="0" destOrd="0" presId="urn:microsoft.com/office/officeart/2005/8/layout/radial1"/>
    <dgm:cxn modelId="{F7BD8DBE-31CD-4DD5-B186-86CFB5B45BE6}" type="presOf" srcId="{64CDFD6D-CD0A-4E70-B2FD-EC899D3D6FD6}" destId="{FF1A67E1-6C4E-407F-8D92-DFB88FF90453}" srcOrd="0" destOrd="0" presId="urn:microsoft.com/office/officeart/2005/8/layout/radial1"/>
    <dgm:cxn modelId="{523AAAD3-DB2B-432E-8782-3081385626F7}" type="presOf" srcId="{0D53526A-8EDA-4A70-9759-097CBEEE35EA}" destId="{814ED188-F82B-4B79-9A8B-29AEBB8BD129}" srcOrd="0" destOrd="0" presId="urn:microsoft.com/office/officeart/2005/8/layout/radial1"/>
    <dgm:cxn modelId="{15D272A6-19D5-4C59-A4FB-5B310DDF125C}" type="presOf" srcId="{22AB5B41-8D79-4428-8BD3-25195457DFE0}" destId="{C41E3DC7-3156-4982-ADA7-F374CBC440D8}" srcOrd="0" destOrd="0" presId="urn:microsoft.com/office/officeart/2005/8/layout/radial1"/>
    <dgm:cxn modelId="{750F01D2-DB47-4F3B-B55D-130E6E8D41D1}" type="presOf" srcId="{64CDFD6D-CD0A-4E70-B2FD-EC899D3D6FD6}" destId="{A1EC1919-9CB8-4011-9225-A50F7FBCA1DF}" srcOrd="1" destOrd="0" presId="urn:microsoft.com/office/officeart/2005/8/layout/radial1"/>
    <dgm:cxn modelId="{532D2C26-B82F-49D5-84EE-B9E2F09872CC}" type="presOf" srcId="{0D53526A-8EDA-4A70-9759-097CBEEE35EA}" destId="{368660B0-A221-4D54-A2E6-3BEB53CD0857}" srcOrd="1" destOrd="0" presId="urn:microsoft.com/office/officeart/2005/8/layout/radial1"/>
    <dgm:cxn modelId="{FB04B442-5883-4E8E-9738-337071622271}" srcId="{DFA262DA-2AF2-4F94-8B64-AAEA1F1A7C07}" destId="{107A283E-9C5B-4705-956A-CE6D06E893A2}" srcOrd="0" destOrd="0" parTransId="{8D674C95-2744-490F-9E67-182574AF20A5}" sibTransId="{CF62DC3B-F417-4318-882B-A93284598CBD}"/>
    <dgm:cxn modelId="{6F65129B-0159-49E5-840D-6B7AABD200E8}" type="presOf" srcId="{107A283E-9C5B-4705-956A-CE6D06E893A2}" destId="{585D3128-B1B1-4F12-BE2F-740E104C3EF8}" srcOrd="0" destOrd="0" presId="urn:microsoft.com/office/officeart/2005/8/layout/radial1"/>
    <dgm:cxn modelId="{C6A4BDC1-46D0-49ED-8266-3716B1525716}" type="presParOf" srcId="{BF3DBFF7-6D2D-4D97-B5FF-A238603A5B3A}" destId="{585D3128-B1B1-4F12-BE2F-740E104C3EF8}" srcOrd="0" destOrd="0" presId="urn:microsoft.com/office/officeart/2005/8/layout/radial1"/>
    <dgm:cxn modelId="{8EBA338A-D526-4A28-A551-C1C5A571D341}" type="presParOf" srcId="{BF3DBFF7-6D2D-4D97-B5FF-A238603A5B3A}" destId="{FF1A67E1-6C4E-407F-8D92-DFB88FF90453}" srcOrd="1" destOrd="0" presId="urn:microsoft.com/office/officeart/2005/8/layout/radial1"/>
    <dgm:cxn modelId="{4E371C93-BBE5-4AAC-B1C9-E44C1A5FFE1E}" type="presParOf" srcId="{FF1A67E1-6C4E-407F-8D92-DFB88FF90453}" destId="{A1EC1919-9CB8-4011-9225-A50F7FBCA1DF}" srcOrd="0" destOrd="0" presId="urn:microsoft.com/office/officeart/2005/8/layout/radial1"/>
    <dgm:cxn modelId="{4C372E97-6A64-42A4-BECF-DEA7086D301A}" type="presParOf" srcId="{BF3DBFF7-6D2D-4D97-B5FF-A238603A5B3A}" destId="{C41E3DC7-3156-4982-ADA7-F374CBC440D8}" srcOrd="2" destOrd="0" presId="urn:microsoft.com/office/officeart/2005/8/layout/radial1"/>
    <dgm:cxn modelId="{B5D59B9A-4A25-4827-99F3-9EE2E8E12E47}" type="presParOf" srcId="{BF3DBFF7-6D2D-4D97-B5FF-A238603A5B3A}" destId="{814ED188-F82B-4B79-9A8B-29AEBB8BD129}" srcOrd="3" destOrd="0" presId="urn:microsoft.com/office/officeart/2005/8/layout/radial1"/>
    <dgm:cxn modelId="{02C967F4-C8C2-4BD3-AEB2-A710CA4F4E2D}" type="presParOf" srcId="{814ED188-F82B-4B79-9A8B-29AEBB8BD129}" destId="{368660B0-A221-4D54-A2E6-3BEB53CD0857}" srcOrd="0" destOrd="0" presId="urn:microsoft.com/office/officeart/2005/8/layout/radial1"/>
    <dgm:cxn modelId="{8E632520-CD48-4B87-AD1C-8BBB018898B4}" type="presParOf" srcId="{BF3DBFF7-6D2D-4D97-B5FF-A238603A5B3A}" destId="{CC38A536-1B8B-469C-BEF1-A6E9F022CC6F}" srcOrd="4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FE3A7B-888A-46FE-993C-3864525D02B2}">
      <dsp:nvSpPr>
        <dsp:cNvPr id="0" name=""/>
        <dsp:cNvSpPr/>
      </dsp:nvSpPr>
      <dsp:spPr>
        <a:xfrm>
          <a:off x="227091" y="2141615"/>
          <a:ext cx="3439032" cy="300306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6000" b="1" i="0" u="none" strike="noStrike" kern="1200" cap="none" normalizeH="0" baseline="0" noProof="0" dirty="0" smtClean="0">
              <a:ln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Вищі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6000" b="1" i="0" u="none" strike="noStrike" kern="1200" cap="none" normalizeH="0" baseline="0" noProof="0" dirty="0" smtClean="0">
              <a:ln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органи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6000" b="1" i="0" u="none" strike="noStrike" kern="1200" cap="none" normalizeH="0" baseline="0" noProof="0" dirty="0" smtClean="0">
              <a:ln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влади</a:t>
          </a:r>
          <a:r>
            <a:rPr kumimoji="0" lang="uk-UA" sz="4000" b="1" i="0" u="none" strike="noStrike" kern="1200" cap="none" normalizeH="0" baseline="0" noProof="0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  </a:t>
          </a:r>
          <a:endParaRPr kumimoji="0" lang="uk-UA" sz="4000" b="1" i="0" u="none" strike="noStrike" kern="1200" cap="none" normalizeH="0" baseline="0" noProof="0" dirty="0" smtClean="0">
            <a:ln/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endParaRPr>
        </a:p>
      </dsp:txBody>
      <dsp:txXfrm>
        <a:off x="315048" y="2229572"/>
        <a:ext cx="3263118" cy="2827152"/>
      </dsp:txXfrm>
    </dsp:sp>
    <dsp:sp modelId="{8A1080EB-FA37-424B-B170-7ACBF9529437}">
      <dsp:nvSpPr>
        <dsp:cNvPr id="0" name=""/>
        <dsp:cNvSpPr/>
      </dsp:nvSpPr>
      <dsp:spPr>
        <a:xfrm rot="17800526">
          <a:off x="2988614" y="2521983"/>
          <a:ext cx="2458915" cy="45131"/>
        </a:xfrm>
        <a:custGeom>
          <a:avLst/>
          <a:gdLst/>
          <a:ahLst/>
          <a:cxnLst/>
          <a:rect l="0" t="0" r="0" b="0"/>
          <a:pathLst>
            <a:path>
              <a:moveTo>
                <a:pt x="0" y="22565"/>
              </a:moveTo>
              <a:lnTo>
                <a:pt x="2458915" y="22565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4156599" y="2483076"/>
        <a:ext cx="122945" cy="122945"/>
      </dsp:txXfrm>
    </dsp:sp>
    <dsp:sp modelId="{0F90225C-99D3-4D5C-9699-B53C724E9786}">
      <dsp:nvSpPr>
        <dsp:cNvPr id="0" name=""/>
        <dsp:cNvSpPr/>
      </dsp:nvSpPr>
      <dsp:spPr>
        <a:xfrm>
          <a:off x="4770019" y="586192"/>
          <a:ext cx="4320181" cy="171951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4400" b="1" i="0" u="none" strike="noStrike" kern="1200" cap="none" normalizeH="0" baseline="0" dirty="0" smtClean="0">
              <a:ln/>
              <a:solidFill>
                <a:schemeClr val="bg1"/>
              </a:solidFill>
              <a:effectLst/>
              <a:latin typeface="Arial Black" panose="020B0A04020102020204" pitchFamily="34" charset="0"/>
            </a:rPr>
            <a:t>Конси</a:t>
          </a:r>
          <a:r>
            <a:rPr kumimoji="0" lang="ru-RU" sz="4800" b="1" i="0" u="none" strike="noStrike" kern="1200" cap="none" normalizeH="0" baseline="0" dirty="0" smtClean="0">
              <a:ln/>
              <a:solidFill>
                <a:schemeClr val="bg1"/>
              </a:solidFill>
              <a:effectLst/>
              <a:latin typeface="Arial Black" panose="020B0A04020102020204" pitchFamily="34" charset="0"/>
            </a:rPr>
            <a:t>сторія</a:t>
          </a:r>
        </a:p>
      </dsp:txBody>
      <dsp:txXfrm>
        <a:off x="4820382" y="636555"/>
        <a:ext cx="4219455" cy="1618790"/>
      </dsp:txXfrm>
    </dsp:sp>
    <dsp:sp modelId="{65F549A8-44B3-4B84-BF44-9AA157CD2B27}">
      <dsp:nvSpPr>
        <dsp:cNvPr id="0" name=""/>
        <dsp:cNvSpPr/>
      </dsp:nvSpPr>
      <dsp:spPr>
        <a:xfrm rot="20968753">
          <a:off x="3656266" y="3513508"/>
          <a:ext cx="1172824" cy="45131"/>
        </a:xfrm>
        <a:custGeom>
          <a:avLst/>
          <a:gdLst/>
          <a:ahLst/>
          <a:cxnLst/>
          <a:rect l="0" t="0" r="0" b="0"/>
          <a:pathLst>
            <a:path>
              <a:moveTo>
                <a:pt x="0" y="22565"/>
              </a:moveTo>
              <a:lnTo>
                <a:pt x="1172824" y="22565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213357" y="3506753"/>
        <a:ext cx="58641" cy="58641"/>
      </dsp:txXfrm>
    </dsp:sp>
    <dsp:sp modelId="{82B073AC-3D8C-4096-9CF7-837E1C962542}">
      <dsp:nvSpPr>
        <dsp:cNvPr id="0" name=""/>
        <dsp:cNvSpPr/>
      </dsp:nvSpPr>
      <dsp:spPr>
        <a:xfrm>
          <a:off x="4819232" y="2569241"/>
          <a:ext cx="4062082" cy="171951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6000" b="1" i="0" u="none" strike="noStrike" kern="1200" cap="none" normalizeH="0" baseline="0" dirty="0" smtClean="0">
              <a:ln/>
              <a:solidFill>
                <a:schemeClr val="bg1"/>
              </a:solidFill>
              <a:effectLst/>
              <a:latin typeface="Arial Black" panose="020B0A04020102020204" pitchFamily="34" charset="0"/>
            </a:rPr>
            <a:t>Сенат</a:t>
          </a:r>
          <a:endParaRPr kumimoji="0" lang="ru-RU" sz="6000" b="1" i="0" u="none" strike="noStrike" kern="1200" cap="none" normalizeH="0" baseline="0" dirty="0" smtClean="0">
            <a:ln/>
            <a:solidFill>
              <a:schemeClr val="bg1"/>
            </a:solidFill>
            <a:effectLst/>
            <a:latin typeface="Arial Black" panose="020B0A04020102020204" pitchFamily="34" charset="0"/>
          </a:endParaRPr>
        </a:p>
      </dsp:txBody>
      <dsp:txXfrm>
        <a:off x="4869595" y="2619604"/>
        <a:ext cx="3961356" cy="1618790"/>
      </dsp:txXfrm>
    </dsp:sp>
    <dsp:sp modelId="{8F2A6625-63F8-4646-A643-5859BB041AF8}">
      <dsp:nvSpPr>
        <dsp:cNvPr id="0" name=""/>
        <dsp:cNvSpPr/>
      </dsp:nvSpPr>
      <dsp:spPr>
        <a:xfrm rot="3409038">
          <a:off x="3189247" y="4502230"/>
          <a:ext cx="2106862" cy="45131"/>
        </a:xfrm>
        <a:custGeom>
          <a:avLst/>
          <a:gdLst/>
          <a:ahLst/>
          <a:cxnLst/>
          <a:rect l="0" t="0" r="0" b="0"/>
          <a:pathLst>
            <a:path>
              <a:moveTo>
                <a:pt x="0" y="22565"/>
              </a:moveTo>
              <a:lnTo>
                <a:pt x="2106862" y="22565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>
        <a:off x="4190006" y="4472124"/>
        <a:ext cx="105343" cy="105343"/>
      </dsp:txXfrm>
    </dsp:sp>
    <dsp:sp modelId="{A4420F42-C951-45BB-A7C9-25FCDA1EC28C}">
      <dsp:nvSpPr>
        <dsp:cNvPr id="0" name=""/>
        <dsp:cNvSpPr/>
      </dsp:nvSpPr>
      <dsp:spPr>
        <a:xfrm>
          <a:off x="4819232" y="4546685"/>
          <a:ext cx="4125670" cy="171951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6000" b="1" i="0" u="none" strike="noStrike" kern="1200" cap="none" normalizeH="0" baseline="0" dirty="0" smtClean="0">
              <a:ln/>
              <a:solidFill>
                <a:schemeClr val="bg1"/>
              </a:solidFill>
              <a:effectLst/>
              <a:latin typeface="Arial Black" panose="020B0A04020102020204" pitchFamily="34" charset="0"/>
            </a:rPr>
            <a:t>Синод</a:t>
          </a:r>
        </a:p>
      </dsp:txBody>
      <dsp:txXfrm>
        <a:off x="4869595" y="4597048"/>
        <a:ext cx="4024944" cy="161879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FD0751-AA9F-4545-AF93-6B052DBFFB2B}">
      <dsp:nvSpPr>
        <dsp:cNvPr id="0" name=""/>
        <dsp:cNvSpPr/>
      </dsp:nvSpPr>
      <dsp:spPr>
        <a:xfrm rot="10800000">
          <a:off x="-1" y="0"/>
          <a:ext cx="8929721" cy="191597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328" tIns="137160" rIns="256032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3600" b="1" i="0" kern="1200" dirty="0" smtClean="0">
              <a:solidFill>
                <a:srgbClr val="3333CC"/>
              </a:solidFill>
              <a:latin typeface="Arial Black" pitchFamily="34" charset="0"/>
            </a:rPr>
            <a:t>Майордом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3600" b="1" i="0" kern="1200" dirty="0" smtClean="0">
              <a:solidFill>
                <a:schemeClr val="tx2"/>
              </a:solidFill>
              <a:latin typeface="Arial Black" pitchFamily="34" charset="0"/>
            </a:rPr>
            <a:t>перший сановник</a:t>
          </a:r>
          <a:endParaRPr lang="ru-RU" sz="2800" b="1" i="0" kern="1200" dirty="0">
            <a:solidFill>
              <a:schemeClr val="tx2"/>
            </a:solidFill>
            <a:latin typeface="Arial Black" pitchFamily="34" charset="0"/>
          </a:endParaRPr>
        </a:p>
      </dsp:txBody>
      <dsp:txXfrm rot="10800000">
        <a:off x="478993" y="0"/>
        <a:ext cx="8450727" cy="1915976"/>
      </dsp:txXfrm>
    </dsp:sp>
    <dsp:sp modelId="{43FE56B4-E4A5-49B5-9271-99C5D0A08376}">
      <dsp:nvSpPr>
        <dsp:cNvPr id="0" name=""/>
        <dsp:cNvSpPr/>
      </dsp:nvSpPr>
      <dsp:spPr>
        <a:xfrm>
          <a:off x="0" y="390669"/>
          <a:ext cx="1209436" cy="1209436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8D619F-7D92-48B6-A09D-E56DD6252EAE}">
      <dsp:nvSpPr>
        <dsp:cNvPr id="0" name=""/>
        <dsp:cNvSpPr/>
      </dsp:nvSpPr>
      <dsp:spPr>
        <a:xfrm rot="10800000">
          <a:off x="-1" y="2168059"/>
          <a:ext cx="8929721" cy="120943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328" tIns="137160" rIns="256032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3600" b="1" kern="1200" dirty="0" smtClean="0">
              <a:solidFill>
                <a:srgbClr val="3333CC"/>
              </a:solidFill>
              <a:latin typeface="Arial Black" pitchFamily="34" charset="0"/>
            </a:rPr>
            <a:t>Маршал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3200" b="1" kern="1200" dirty="0" smtClean="0">
              <a:solidFill>
                <a:schemeClr val="tx2"/>
              </a:solidFill>
              <a:latin typeface="Arial Black" pitchFamily="34" charset="0"/>
            </a:rPr>
            <a:t>керівник королівської кінноти </a:t>
          </a:r>
          <a:endParaRPr lang="ru-RU" sz="3200" b="1" kern="1200" dirty="0">
            <a:solidFill>
              <a:schemeClr val="tx2"/>
            </a:solidFill>
            <a:latin typeface="Arial Black" pitchFamily="34" charset="0"/>
          </a:endParaRPr>
        </a:p>
      </dsp:txBody>
      <dsp:txXfrm rot="10800000">
        <a:off x="302358" y="2168059"/>
        <a:ext cx="8627362" cy="1209436"/>
      </dsp:txXfrm>
    </dsp:sp>
    <dsp:sp modelId="{4F71B357-2088-4126-BA2A-7114FB8EDAE0}">
      <dsp:nvSpPr>
        <dsp:cNvPr id="0" name=""/>
        <dsp:cNvSpPr/>
      </dsp:nvSpPr>
      <dsp:spPr>
        <a:xfrm>
          <a:off x="0" y="2067555"/>
          <a:ext cx="1209436" cy="1209436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027AFD-D851-4D73-9C41-E7D5BACFCB25}">
      <dsp:nvSpPr>
        <dsp:cNvPr id="0" name=""/>
        <dsp:cNvSpPr/>
      </dsp:nvSpPr>
      <dsp:spPr>
        <a:xfrm rot="10800000">
          <a:off x="-1" y="3527462"/>
          <a:ext cx="8929721" cy="120943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328" tIns="137160" rIns="256032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3600" b="1" i="0" kern="1200" dirty="0" smtClean="0">
              <a:solidFill>
                <a:srgbClr val="3333CC"/>
              </a:solidFill>
              <a:latin typeface="Arial Black" pitchFamily="34" charset="0"/>
            </a:rPr>
            <a:t>Пфальцграф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smtClean="0">
              <a:solidFill>
                <a:schemeClr val="tx2"/>
              </a:solidFill>
              <a:latin typeface="Arial Black" pitchFamily="34" charset="0"/>
            </a:rPr>
            <a:t>очолював королівський суд</a:t>
          </a:r>
          <a:endParaRPr lang="ru-RU" sz="3600" b="1" kern="1200" dirty="0">
            <a:solidFill>
              <a:schemeClr val="tx2"/>
            </a:solidFill>
            <a:latin typeface="Arial Black" pitchFamily="34" charset="0"/>
          </a:endParaRPr>
        </a:p>
      </dsp:txBody>
      <dsp:txXfrm rot="10800000">
        <a:off x="302358" y="3527462"/>
        <a:ext cx="8627362" cy="1209436"/>
      </dsp:txXfrm>
    </dsp:sp>
    <dsp:sp modelId="{389C4148-F2E9-4003-A566-CB84455F8EF1}">
      <dsp:nvSpPr>
        <dsp:cNvPr id="0" name=""/>
        <dsp:cNvSpPr/>
      </dsp:nvSpPr>
      <dsp:spPr>
        <a:xfrm>
          <a:off x="0" y="3551264"/>
          <a:ext cx="1209436" cy="1209436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1D4C00-A317-4D47-AD8B-76E338483D17}">
      <dsp:nvSpPr>
        <dsp:cNvPr id="0" name=""/>
        <dsp:cNvSpPr/>
      </dsp:nvSpPr>
      <dsp:spPr>
        <a:xfrm rot="10800000">
          <a:off x="-1" y="5117674"/>
          <a:ext cx="8929721" cy="120943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328" tIns="137160" rIns="256032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3600" b="1" kern="1200" dirty="0" smtClean="0">
              <a:solidFill>
                <a:srgbClr val="3333CC"/>
              </a:solidFill>
              <a:latin typeface="Arial Black" pitchFamily="34" charset="0"/>
            </a:rPr>
            <a:t>Рефендарій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3600" b="1" kern="1200" dirty="0" smtClean="0">
              <a:solidFill>
                <a:schemeClr val="tx2"/>
              </a:solidFill>
              <a:latin typeface="Arial Black" pitchFamily="34" charset="0"/>
            </a:rPr>
            <a:t>керував канцелярією</a:t>
          </a:r>
          <a:endParaRPr lang="ru-RU" sz="3600" b="1" kern="1200" dirty="0">
            <a:solidFill>
              <a:schemeClr val="tx2"/>
            </a:solidFill>
            <a:latin typeface="Arial Black" pitchFamily="34" charset="0"/>
          </a:endParaRPr>
        </a:p>
      </dsp:txBody>
      <dsp:txXfrm rot="10800000">
        <a:off x="302358" y="5117674"/>
        <a:ext cx="8627362" cy="1209436"/>
      </dsp:txXfrm>
    </dsp:sp>
    <dsp:sp modelId="{64F59B34-F9E6-4CDB-B90E-CD9D0EC56E5E}">
      <dsp:nvSpPr>
        <dsp:cNvPr id="0" name=""/>
        <dsp:cNvSpPr/>
      </dsp:nvSpPr>
      <dsp:spPr>
        <a:xfrm>
          <a:off x="165735" y="5144148"/>
          <a:ext cx="1209436" cy="1209436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FE3A7B-888A-46FE-993C-3864525D02B2}">
      <dsp:nvSpPr>
        <dsp:cNvPr id="0" name=""/>
        <dsp:cNvSpPr/>
      </dsp:nvSpPr>
      <dsp:spPr>
        <a:xfrm>
          <a:off x="227091" y="2141615"/>
          <a:ext cx="3439032" cy="300306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6000" b="1" i="0" u="none" strike="noStrike" kern="1200" cap="none" normalizeH="0" baseline="0" noProof="0" dirty="0" smtClean="0">
              <a:ln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Вищі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6000" b="1" i="0" u="none" strike="noStrike" kern="1200" cap="none" normalizeH="0" baseline="0" noProof="0" dirty="0" smtClean="0">
              <a:ln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органи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6000" b="1" i="0" u="none" strike="noStrike" kern="1200" cap="none" normalizeH="0" baseline="0" noProof="0" dirty="0" smtClean="0">
              <a:ln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влади</a:t>
          </a:r>
          <a:r>
            <a:rPr kumimoji="0" lang="uk-UA" sz="4000" b="1" i="0" u="none" strike="noStrike" kern="1200" cap="none" normalizeH="0" baseline="0" noProof="0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  </a:t>
          </a:r>
          <a:endParaRPr kumimoji="0" lang="uk-UA" sz="4000" b="1" i="0" u="none" strike="noStrike" kern="1200" cap="none" normalizeH="0" baseline="0" noProof="0" dirty="0" smtClean="0">
            <a:ln/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endParaRPr>
        </a:p>
      </dsp:txBody>
      <dsp:txXfrm>
        <a:off x="315048" y="2229572"/>
        <a:ext cx="3263118" cy="2827152"/>
      </dsp:txXfrm>
    </dsp:sp>
    <dsp:sp modelId="{8A1080EB-FA37-424B-B170-7ACBF9529437}">
      <dsp:nvSpPr>
        <dsp:cNvPr id="0" name=""/>
        <dsp:cNvSpPr/>
      </dsp:nvSpPr>
      <dsp:spPr>
        <a:xfrm rot="17800526">
          <a:off x="2988614" y="2521983"/>
          <a:ext cx="2458915" cy="45131"/>
        </a:xfrm>
        <a:custGeom>
          <a:avLst/>
          <a:gdLst/>
          <a:ahLst/>
          <a:cxnLst/>
          <a:rect l="0" t="0" r="0" b="0"/>
          <a:pathLst>
            <a:path>
              <a:moveTo>
                <a:pt x="0" y="22565"/>
              </a:moveTo>
              <a:lnTo>
                <a:pt x="2458915" y="22565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4156599" y="2483076"/>
        <a:ext cx="122945" cy="122945"/>
      </dsp:txXfrm>
    </dsp:sp>
    <dsp:sp modelId="{0F90225C-99D3-4D5C-9699-B53C724E9786}">
      <dsp:nvSpPr>
        <dsp:cNvPr id="0" name=""/>
        <dsp:cNvSpPr/>
      </dsp:nvSpPr>
      <dsp:spPr>
        <a:xfrm>
          <a:off x="4770019" y="586192"/>
          <a:ext cx="4320181" cy="171951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4800" b="1" i="0" u="none" strike="noStrike" kern="1200" cap="none" normalizeH="0" baseline="0" dirty="0" smtClean="0">
              <a:ln/>
              <a:solidFill>
                <a:schemeClr val="bg1"/>
              </a:solidFill>
              <a:effectLst/>
              <a:latin typeface="Arial Black" panose="020B0A04020102020204" pitchFamily="34" charset="0"/>
            </a:rPr>
            <a:t>Державна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4800" b="1" i="0" u="none" strike="noStrike" kern="1200" cap="none" normalizeH="0" baseline="0" dirty="0" smtClean="0">
              <a:ln/>
              <a:solidFill>
                <a:schemeClr val="bg1"/>
              </a:solidFill>
              <a:effectLst/>
              <a:latin typeface="Arial Black" panose="020B0A04020102020204" pitchFamily="34" charset="0"/>
            </a:rPr>
            <a:t>рада</a:t>
          </a:r>
          <a:endParaRPr kumimoji="0" lang="ru-RU" sz="4800" b="1" i="0" u="none" strike="noStrike" kern="1200" cap="none" normalizeH="0" baseline="0" dirty="0" smtClean="0">
            <a:ln/>
            <a:solidFill>
              <a:schemeClr val="bg1"/>
            </a:solidFill>
            <a:effectLst/>
            <a:latin typeface="Arial Black" panose="020B0A04020102020204" pitchFamily="34" charset="0"/>
          </a:endParaRPr>
        </a:p>
      </dsp:txBody>
      <dsp:txXfrm>
        <a:off x="4820382" y="636555"/>
        <a:ext cx="4219455" cy="1618790"/>
      </dsp:txXfrm>
    </dsp:sp>
    <dsp:sp modelId="{65F549A8-44B3-4B84-BF44-9AA157CD2B27}">
      <dsp:nvSpPr>
        <dsp:cNvPr id="0" name=""/>
        <dsp:cNvSpPr/>
      </dsp:nvSpPr>
      <dsp:spPr>
        <a:xfrm rot="20968753">
          <a:off x="3656266" y="3513508"/>
          <a:ext cx="1172824" cy="45131"/>
        </a:xfrm>
        <a:custGeom>
          <a:avLst/>
          <a:gdLst/>
          <a:ahLst/>
          <a:cxnLst/>
          <a:rect l="0" t="0" r="0" b="0"/>
          <a:pathLst>
            <a:path>
              <a:moveTo>
                <a:pt x="0" y="22565"/>
              </a:moveTo>
              <a:lnTo>
                <a:pt x="1172824" y="22565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213357" y="3506753"/>
        <a:ext cx="58641" cy="58641"/>
      </dsp:txXfrm>
    </dsp:sp>
    <dsp:sp modelId="{82B073AC-3D8C-4096-9CF7-837E1C962542}">
      <dsp:nvSpPr>
        <dsp:cNvPr id="0" name=""/>
        <dsp:cNvSpPr/>
      </dsp:nvSpPr>
      <dsp:spPr>
        <a:xfrm>
          <a:off x="4819232" y="2569241"/>
          <a:ext cx="4062082" cy="171951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4400" b="1" i="0" u="none" strike="noStrike" kern="1200" cap="none" normalizeH="0" baseline="0" dirty="0" smtClean="0">
              <a:ln/>
              <a:solidFill>
                <a:schemeClr val="bg1"/>
              </a:solidFill>
              <a:effectLst/>
              <a:latin typeface="Arial Black" panose="020B0A04020102020204" pitchFamily="34" charset="0"/>
            </a:rPr>
            <a:t>Генеральні штати</a:t>
          </a:r>
          <a:endParaRPr kumimoji="0" lang="ru-RU" sz="4400" b="1" i="0" u="none" strike="noStrike" kern="1200" cap="none" normalizeH="0" baseline="0" dirty="0" smtClean="0">
            <a:ln/>
            <a:solidFill>
              <a:schemeClr val="bg1"/>
            </a:solidFill>
            <a:effectLst/>
            <a:latin typeface="Arial Black" panose="020B0A04020102020204" pitchFamily="34" charset="0"/>
          </a:endParaRPr>
        </a:p>
      </dsp:txBody>
      <dsp:txXfrm>
        <a:off x="4869595" y="2619604"/>
        <a:ext cx="3961356" cy="1618790"/>
      </dsp:txXfrm>
    </dsp:sp>
    <dsp:sp modelId="{8F2A6625-63F8-4646-A643-5859BB041AF8}">
      <dsp:nvSpPr>
        <dsp:cNvPr id="0" name=""/>
        <dsp:cNvSpPr/>
      </dsp:nvSpPr>
      <dsp:spPr>
        <a:xfrm rot="3409038">
          <a:off x="3189247" y="4502230"/>
          <a:ext cx="2106862" cy="45131"/>
        </a:xfrm>
        <a:custGeom>
          <a:avLst/>
          <a:gdLst/>
          <a:ahLst/>
          <a:cxnLst/>
          <a:rect l="0" t="0" r="0" b="0"/>
          <a:pathLst>
            <a:path>
              <a:moveTo>
                <a:pt x="0" y="22565"/>
              </a:moveTo>
              <a:lnTo>
                <a:pt x="2106862" y="22565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>
        <a:off x="4190006" y="4472124"/>
        <a:ext cx="105343" cy="105343"/>
      </dsp:txXfrm>
    </dsp:sp>
    <dsp:sp modelId="{A4420F42-C951-45BB-A7C9-25FCDA1EC28C}">
      <dsp:nvSpPr>
        <dsp:cNvPr id="0" name=""/>
        <dsp:cNvSpPr/>
      </dsp:nvSpPr>
      <dsp:spPr>
        <a:xfrm>
          <a:off x="4819232" y="4546685"/>
          <a:ext cx="4125670" cy="171951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4400" b="1" i="0" u="none" strike="noStrike" kern="1200" cap="none" normalizeH="0" baseline="0" dirty="0" smtClean="0">
              <a:ln/>
              <a:solidFill>
                <a:schemeClr val="bg1"/>
              </a:solidFill>
              <a:effectLst/>
              <a:latin typeface="Arial Black" panose="020B0A04020102020204" pitchFamily="34" charset="0"/>
            </a:rPr>
            <a:t>Рахункова палата</a:t>
          </a:r>
          <a:endParaRPr kumimoji="0" lang="ru-RU" sz="4400" b="1" i="0" u="none" strike="noStrike" kern="1200" cap="none" normalizeH="0" baseline="0" dirty="0" smtClean="0">
            <a:ln/>
            <a:solidFill>
              <a:schemeClr val="bg1"/>
            </a:solidFill>
            <a:effectLst/>
            <a:latin typeface="Arial Black" panose="020B0A04020102020204" pitchFamily="34" charset="0"/>
          </a:endParaRPr>
        </a:p>
      </dsp:txBody>
      <dsp:txXfrm>
        <a:off x="4869595" y="4597048"/>
        <a:ext cx="4024944" cy="161879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027AFD-D851-4D73-9C41-E7D5BACFCB25}">
      <dsp:nvSpPr>
        <dsp:cNvPr id="0" name=""/>
        <dsp:cNvSpPr/>
      </dsp:nvSpPr>
      <dsp:spPr>
        <a:xfrm rot="10800000">
          <a:off x="-1" y="0"/>
          <a:ext cx="8929721" cy="160673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8527" tIns="182880" rIns="341376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800" b="1" kern="1200" dirty="0" smtClean="0">
              <a:solidFill>
                <a:schemeClr val="tx2"/>
              </a:solidFill>
              <a:latin typeface="Arial Black" pitchFamily="34" charset="0"/>
            </a:rPr>
            <a:t> Палата духовенства</a:t>
          </a:r>
          <a:endParaRPr lang="ru-RU" sz="4800" b="1" kern="1200" dirty="0">
            <a:solidFill>
              <a:schemeClr val="tx2"/>
            </a:solidFill>
            <a:latin typeface="Arial Black" pitchFamily="34" charset="0"/>
          </a:endParaRPr>
        </a:p>
      </dsp:txBody>
      <dsp:txXfrm rot="10800000">
        <a:off x="401683" y="0"/>
        <a:ext cx="8528037" cy="1606738"/>
      </dsp:txXfrm>
    </dsp:sp>
    <dsp:sp modelId="{389C4148-F2E9-4003-A566-CB84455F8EF1}">
      <dsp:nvSpPr>
        <dsp:cNvPr id="0" name=""/>
        <dsp:cNvSpPr/>
      </dsp:nvSpPr>
      <dsp:spPr>
        <a:xfrm>
          <a:off x="0" y="0"/>
          <a:ext cx="1606738" cy="1606738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1D4C00-A317-4D47-AD8B-76E338483D17}">
      <dsp:nvSpPr>
        <dsp:cNvPr id="0" name=""/>
        <dsp:cNvSpPr/>
      </dsp:nvSpPr>
      <dsp:spPr>
        <a:xfrm rot="10800000">
          <a:off x="-1" y="1941668"/>
          <a:ext cx="8929721" cy="160673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8527" tIns="182880" rIns="341376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800" b="1" kern="1200" dirty="0" smtClean="0">
              <a:solidFill>
                <a:schemeClr val="tx2"/>
              </a:solidFill>
              <a:latin typeface="Arial Black" pitchFamily="34" charset="0"/>
            </a:rPr>
            <a:t>Палата дворянства</a:t>
          </a:r>
          <a:endParaRPr lang="ru-RU" sz="4800" b="1" kern="1200" dirty="0">
            <a:solidFill>
              <a:schemeClr val="tx2"/>
            </a:solidFill>
            <a:latin typeface="Arial Black" pitchFamily="34" charset="0"/>
          </a:endParaRPr>
        </a:p>
      </dsp:txBody>
      <dsp:txXfrm rot="10800000">
        <a:off x="401683" y="1941668"/>
        <a:ext cx="8528037" cy="1606738"/>
      </dsp:txXfrm>
    </dsp:sp>
    <dsp:sp modelId="{64F59B34-F9E6-4CDB-B90E-CD9D0EC56E5E}">
      <dsp:nvSpPr>
        <dsp:cNvPr id="0" name=""/>
        <dsp:cNvSpPr/>
      </dsp:nvSpPr>
      <dsp:spPr>
        <a:xfrm>
          <a:off x="0" y="1941668"/>
          <a:ext cx="1606738" cy="1606738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94067A-E5AB-45C7-A00D-53E482DAF921}">
      <dsp:nvSpPr>
        <dsp:cNvPr id="0" name=""/>
        <dsp:cNvSpPr/>
      </dsp:nvSpPr>
      <dsp:spPr>
        <a:xfrm rot="10800000">
          <a:off x="827" y="4179715"/>
          <a:ext cx="8928890" cy="160673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8527" tIns="152400" rIns="28448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b="1" kern="1200" dirty="0" smtClean="0">
              <a:solidFill>
                <a:schemeClr val="tx2"/>
              </a:solidFill>
              <a:latin typeface="Arial Black" pitchFamily="34" charset="0"/>
            </a:rPr>
            <a:t>Палата третього стану</a:t>
          </a:r>
          <a:endParaRPr lang="ru-RU" sz="4000" b="1" kern="1200" dirty="0">
            <a:solidFill>
              <a:schemeClr val="tx2"/>
            </a:solidFill>
            <a:latin typeface="Arial Black" pitchFamily="34" charset="0"/>
          </a:endParaRPr>
        </a:p>
      </dsp:txBody>
      <dsp:txXfrm rot="10800000">
        <a:off x="402511" y="4179715"/>
        <a:ext cx="8527206" cy="1606738"/>
      </dsp:txXfrm>
    </dsp:sp>
    <dsp:sp modelId="{A637FE2A-6DFE-46B0-99A8-98A3E3660255}">
      <dsp:nvSpPr>
        <dsp:cNvPr id="0" name=""/>
        <dsp:cNvSpPr/>
      </dsp:nvSpPr>
      <dsp:spPr>
        <a:xfrm>
          <a:off x="0" y="4179715"/>
          <a:ext cx="1606738" cy="1606738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FE3A7B-888A-46FE-993C-3864525D02B2}">
      <dsp:nvSpPr>
        <dsp:cNvPr id="0" name=""/>
        <dsp:cNvSpPr/>
      </dsp:nvSpPr>
      <dsp:spPr>
        <a:xfrm>
          <a:off x="227091" y="2141615"/>
          <a:ext cx="3439032" cy="300306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6000" b="1" i="0" u="none" strike="noStrike" kern="1200" cap="none" normalizeH="0" baseline="0" noProof="0" dirty="0" smtClean="0">
              <a:ln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Вищі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6000" b="1" i="0" u="none" strike="noStrike" kern="1200" cap="none" normalizeH="0" baseline="0" noProof="0" dirty="0" smtClean="0">
              <a:ln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органи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6000" b="1" i="0" u="none" strike="noStrike" kern="1200" cap="none" normalizeH="0" baseline="0" noProof="0" dirty="0" smtClean="0">
              <a:ln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влади</a:t>
          </a:r>
          <a:r>
            <a:rPr kumimoji="0" lang="uk-UA" sz="4000" b="1" i="0" u="none" strike="noStrike" kern="1200" cap="none" normalizeH="0" baseline="0" noProof="0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  </a:t>
          </a:r>
          <a:endParaRPr kumimoji="0" lang="uk-UA" sz="4000" b="1" i="0" u="none" strike="noStrike" kern="1200" cap="none" normalizeH="0" baseline="0" noProof="0" dirty="0" smtClean="0">
            <a:ln/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endParaRPr>
        </a:p>
      </dsp:txBody>
      <dsp:txXfrm>
        <a:off x="315048" y="2229572"/>
        <a:ext cx="3263118" cy="2827152"/>
      </dsp:txXfrm>
    </dsp:sp>
    <dsp:sp modelId="{8A1080EB-FA37-424B-B170-7ACBF9529437}">
      <dsp:nvSpPr>
        <dsp:cNvPr id="0" name=""/>
        <dsp:cNvSpPr/>
      </dsp:nvSpPr>
      <dsp:spPr>
        <a:xfrm rot="17800526">
          <a:off x="2988614" y="2521983"/>
          <a:ext cx="2458915" cy="45131"/>
        </a:xfrm>
        <a:custGeom>
          <a:avLst/>
          <a:gdLst/>
          <a:ahLst/>
          <a:cxnLst/>
          <a:rect l="0" t="0" r="0" b="0"/>
          <a:pathLst>
            <a:path>
              <a:moveTo>
                <a:pt x="0" y="22565"/>
              </a:moveTo>
              <a:lnTo>
                <a:pt x="2458915" y="22565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4156599" y="2483076"/>
        <a:ext cx="122945" cy="122945"/>
      </dsp:txXfrm>
    </dsp:sp>
    <dsp:sp modelId="{0F90225C-99D3-4D5C-9699-B53C724E9786}">
      <dsp:nvSpPr>
        <dsp:cNvPr id="0" name=""/>
        <dsp:cNvSpPr/>
      </dsp:nvSpPr>
      <dsp:spPr>
        <a:xfrm>
          <a:off x="4770019" y="586192"/>
          <a:ext cx="4320181" cy="171951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4800" b="1" i="0" u="none" strike="noStrike" kern="1200" cap="none" normalizeH="0" baseline="0" dirty="0" smtClean="0">
              <a:ln/>
              <a:solidFill>
                <a:schemeClr val="bg1"/>
              </a:solidFill>
              <a:effectLst/>
              <a:latin typeface="Arial Black" panose="020B0A04020102020204" pitchFamily="34" charset="0"/>
            </a:rPr>
            <a:t>Імператор</a:t>
          </a:r>
          <a:endParaRPr kumimoji="0" lang="ru-RU" sz="4800" b="1" i="0" u="none" strike="noStrike" kern="1200" cap="none" normalizeH="0" baseline="0" dirty="0" smtClean="0">
            <a:ln/>
            <a:solidFill>
              <a:schemeClr val="bg1"/>
            </a:solidFill>
            <a:effectLst/>
            <a:latin typeface="Arial Black" panose="020B0A04020102020204" pitchFamily="34" charset="0"/>
          </a:endParaRPr>
        </a:p>
      </dsp:txBody>
      <dsp:txXfrm>
        <a:off x="4820382" y="636555"/>
        <a:ext cx="4219455" cy="1618790"/>
      </dsp:txXfrm>
    </dsp:sp>
    <dsp:sp modelId="{65F549A8-44B3-4B84-BF44-9AA157CD2B27}">
      <dsp:nvSpPr>
        <dsp:cNvPr id="0" name=""/>
        <dsp:cNvSpPr/>
      </dsp:nvSpPr>
      <dsp:spPr>
        <a:xfrm rot="20968753">
          <a:off x="3656266" y="3513508"/>
          <a:ext cx="1172824" cy="45131"/>
        </a:xfrm>
        <a:custGeom>
          <a:avLst/>
          <a:gdLst/>
          <a:ahLst/>
          <a:cxnLst/>
          <a:rect l="0" t="0" r="0" b="0"/>
          <a:pathLst>
            <a:path>
              <a:moveTo>
                <a:pt x="0" y="22565"/>
              </a:moveTo>
              <a:lnTo>
                <a:pt x="1172824" y="22565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213357" y="3506753"/>
        <a:ext cx="58641" cy="58641"/>
      </dsp:txXfrm>
    </dsp:sp>
    <dsp:sp modelId="{82B073AC-3D8C-4096-9CF7-837E1C962542}">
      <dsp:nvSpPr>
        <dsp:cNvPr id="0" name=""/>
        <dsp:cNvSpPr/>
      </dsp:nvSpPr>
      <dsp:spPr>
        <a:xfrm>
          <a:off x="4819232" y="2569241"/>
          <a:ext cx="4062082" cy="171951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4400" b="1" i="0" u="none" strike="noStrike" kern="1200" cap="none" normalizeH="0" baseline="0" dirty="0" smtClean="0">
              <a:ln/>
              <a:solidFill>
                <a:schemeClr val="bg1"/>
              </a:solidFill>
              <a:effectLst/>
              <a:latin typeface="Arial Black" panose="020B0A04020102020204" pitchFamily="34" charset="0"/>
            </a:rPr>
            <a:t>Рейхстаг</a:t>
          </a:r>
          <a:endParaRPr kumimoji="0" lang="ru-RU" sz="4400" b="1" i="0" u="none" strike="noStrike" kern="1200" cap="none" normalizeH="0" baseline="0" dirty="0" smtClean="0">
            <a:ln/>
            <a:solidFill>
              <a:schemeClr val="bg1"/>
            </a:solidFill>
            <a:effectLst/>
            <a:latin typeface="Arial Black" panose="020B0A04020102020204" pitchFamily="34" charset="0"/>
          </a:endParaRPr>
        </a:p>
      </dsp:txBody>
      <dsp:txXfrm>
        <a:off x="4869595" y="2619604"/>
        <a:ext cx="3961356" cy="1618790"/>
      </dsp:txXfrm>
    </dsp:sp>
    <dsp:sp modelId="{8F2A6625-63F8-4646-A643-5859BB041AF8}">
      <dsp:nvSpPr>
        <dsp:cNvPr id="0" name=""/>
        <dsp:cNvSpPr/>
      </dsp:nvSpPr>
      <dsp:spPr>
        <a:xfrm rot="3409038">
          <a:off x="3189247" y="4502230"/>
          <a:ext cx="2106862" cy="45131"/>
        </a:xfrm>
        <a:custGeom>
          <a:avLst/>
          <a:gdLst/>
          <a:ahLst/>
          <a:cxnLst/>
          <a:rect l="0" t="0" r="0" b="0"/>
          <a:pathLst>
            <a:path>
              <a:moveTo>
                <a:pt x="0" y="22565"/>
              </a:moveTo>
              <a:lnTo>
                <a:pt x="2106862" y="22565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>
        <a:off x="4190006" y="4472124"/>
        <a:ext cx="105343" cy="105343"/>
      </dsp:txXfrm>
    </dsp:sp>
    <dsp:sp modelId="{A4420F42-C951-45BB-A7C9-25FCDA1EC28C}">
      <dsp:nvSpPr>
        <dsp:cNvPr id="0" name=""/>
        <dsp:cNvSpPr/>
      </dsp:nvSpPr>
      <dsp:spPr>
        <a:xfrm>
          <a:off x="4819232" y="4546685"/>
          <a:ext cx="4125670" cy="171951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4400" b="1" i="0" u="none" strike="noStrike" kern="1200" cap="none" normalizeH="0" baseline="0" dirty="0" smtClean="0">
              <a:ln/>
              <a:solidFill>
                <a:schemeClr val="bg1"/>
              </a:solidFill>
              <a:effectLst/>
              <a:latin typeface="Arial Black" panose="020B0A04020102020204" pitchFamily="34" charset="0"/>
            </a:rPr>
            <a:t>З'їзд курфюрстів</a:t>
          </a:r>
          <a:endParaRPr kumimoji="0" lang="ru-RU" sz="4400" b="1" i="0" u="none" strike="noStrike" kern="1200" cap="none" normalizeH="0" baseline="0" dirty="0" smtClean="0">
            <a:ln/>
            <a:solidFill>
              <a:schemeClr val="bg1"/>
            </a:solidFill>
            <a:effectLst/>
            <a:latin typeface="Arial Black" panose="020B0A04020102020204" pitchFamily="34" charset="0"/>
          </a:endParaRPr>
        </a:p>
      </dsp:txBody>
      <dsp:txXfrm>
        <a:off x="4869595" y="4597048"/>
        <a:ext cx="4024944" cy="161879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027AFD-D851-4D73-9C41-E7D5BACFCB25}">
      <dsp:nvSpPr>
        <dsp:cNvPr id="0" name=""/>
        <dsp:cNvSpPr/>
      </dsp:nvSpPr>
      <dsp:spPr>
        <a:xfrm rot="10800000">
          <a:off x="-1" y="0"/>
          <a:ext cx="8929721" cy="160673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8527" tIns="182880" rIns="341376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800" b="1" kern="1200" dirty="0" smtClean="0">
              <a:solidFill>
                <a:schemeClr val="tx2"/>
              </a:solidFill>
              <a:latin typeface="Arial Black" pitchFamily="34" charset="0"/>
            </a:rPr>
            <a:t> </a:t>
          </a:r>
          <a:r>
            <a:rPr lang="uk-UA" sz="5400" kern="1200" spc="-5" dirty="0" smtClean="0">
              <a:solidFill>
                <a:srgbClr val="000000"/>
              </a:solidFill>
              <a:effectLst/>
              <a:latin typeface="Arial Black" pitchFamily="34" charset="0"/>
              <a:ea typeface="Times New Roman"/>
            </a:rPr>
            <a:t>курія курфюрстів</a:t>
          </a:r>
          <a:endParaRPr lang="ru-RU" sz="5400" b="1" kern="1200" dirty="0">
            <a:solidFill>
              <a:schemeClr val="tx2"/>
            </a:solidFill>
            <a:latin typeface="Arial Black" pitchFamily="34" charset="0"/>
          </a:endParaRPr>
        </a:p>
      </dsp:txBody>
      <dsp:txXfrm rot="10800000">
        <a:off x="401683" y="0"/>
        <a:ext cx="8528037" cy="1606738"/>
      </dsp:txXfrm>
    </dsp:sp>
    <dsp:sp modelId="{389C4148-F2E9-4003-A566-CB84455F8EF1}">
      <dsp:nvSpPr>
        <dsp:cNvPr id="0" name=""/>
        <dsp:cNvSpPr/>
      </dsp:nvSpPr>
      <dsp:spPr>
        <a:xfrm>
          <a:off x="0" y="0"/>
          <a:ext cx="1606738" cy="1606738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1D4C00-A317-4D47-AD8B-76E338483D17}">
      <dsp:nvSpPr>
        <dsp:cNvPr id="0" name=""/>
        <dsp:cNvSpPr/>
      </dsp:nvSpPr>
      <dsp:spPr>
        <a:xfrm rot="10800000">
          <a:off x="-1" y="2141433"/>
          <a:ext cx="8929721" cy="160673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8527" tIns="205740" rIns="384048" bIns="20574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5400" kern="1200" spc="10" dirty="0" smtClean="0">
              <a:solidFill>
                <a:srgbClr val="000000"/>
              </a:solidFill>
              <a:effectLst/>
              <a:latin typeface="Arial Black" pitchFamily="34" charset="0"/>
              <a:ea typeface="Times New Roman"/>
            </a:rPr>
            <a:t>курія князів </a:t>
          </a:r>
        </a:p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5400" kern="1200" spc="10" dirty="0" smtClean="0">
              <a:solidFill>
                <a:srgbClr val="000000"/>
              </a:solidFill>
              <a:effectLst/>
              <a:latin typeface="Arial Black" pitchFamily="34" charset="0"/>
              <a:ea typeface="Times New Roman"/>
            </a:rPr>
            <a:t>і вільних панів</a:t>
          </a:r>
          <a:endParaRPr lang="ru-RU" sz="5400" b="1" kern="1200" dirty="0">
            <a:solidFill>
              <a:schemeClr val="tx2"/>
            </a:solidFill>
            <a:latin typeface="Arial Black" pitchFamily="34" charset="0"/>
          </a:endParaRPr>
        </a:p>
      </dsp:txBody>
      <dsp:txXfrm rot="10800000">
        <a:off x="401683" y="2141433"/>
        <a:ext cx="8528037" cy="1606738"/>
      </dsp:txXfrm>
    </dsp:sp>
    <dsp:sp modelId="{64F59B34-F9E6-4CDB-B90E-CD9D0EC56E5E}">
      <dsp:nvSpPr>
        <dsp:cNvPr id="0" name=""/>
        <dsp:cNvSpPr/>
      </dsp:nvSpPr>
      <dsp:spPr>
        <a:xfrm>
          <a:off x="0" y="2141433"/>
          <a:ext cx="1606738" cy="1606738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94067A-E5AB-45C7-A00D-53E482DAF921}">
      <dsp:nvSpPr>
        <dsp:cNvPr id="0" name=""/>
        <dsp:cNvSpPr/>
      </dsp:nvSpPr>
      <dsp:spPr>
        <a:xfrm rot="10800000">
          <a:off x="0" y="4154898"/>
          <a:ext cx="8928890" cy="160673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8527" tIns="228600" rIns="426720" bIns="2286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0" b="1" kern="1200" dirty="0" smtClean="0">
              <a:solidFill>
                <a:schemeClr val="tx2"/>
              </a:solidFill>
              <a:latin typeface="Arial Black" pitchFamily="34" charset="0"/>
            </a:rPr>
            <a:t>курія міст</a:t>
          </a:r>
          <a:endParaRPr lang="ru-RU" sz="6000" b="1" kern="1200" dirty="0">
            <a:solidFill>
              <a:schemeClr val="tx2"/>
            </a:solidFill>
            <a:latin typeface="Arial Black" pitchFamily="34" charset="0"/>
          </a:endParaRPr>
        </a:p>
      </dsp:txBody>
      <dsp:txXfrm rot="10800000">
        <a:off x="401684" y="4154898"/>
        <a:ext cx="8527206" cy="1606738"/>
      </dsp:txXfrm>
    </dsp:sp>
    <dsp:sp modelId="{A637FE2A-6DFE-46B0-99A8-98A3E3660255}">
      <dsp:nvSpPr>
        <dsp:cNvPr id="0" name=""/>
        <dsp:cNvSpPr/>
      </dsp:nvSpPr>
      <dsp:spPr>
        <a:xfrm>
          <a:off x="37242" y="4179715"/>
          <a:ext cx="1606738" cy="1606738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FE3A7B-888A-46FE-993C-3864525D02B2}">
      <dsp:nvSpPr>
        <dsp:cNvPr id="0" name=""/>
        <dsp:cNvSpPr/>
      </dsp:nvSpPr>
      <dsp:spPr>
        <a:xfrm>
          <a:off x="227091" y="2141615"/>
          <a:ext cx="3439032" cy="300306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6000" b="1" i="0" u="none" strike="noStrike" kern="1200" cap="none" normalizeH="0" baseline="0" noProof="0" dirty="0" smtClean="0">
              <a:ln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Вищі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6000" b="1" i="0" u="none" strike="noStrike" kern="1200" cap="none" normalizeH="0" baseline="0" noProof="0" dirty="0" smtClean="0">
              <a:ln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органи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6000" b="1" i="0" u="none" strike="noStrike" kern="1200" cap="none" normalizeH="0" baseline="0" noProof="0" dirty="0" smtClean="0">
              <a:ln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влади</a:t>
          </a:r>
          <a:r>
            <a:rPr kumimoji="0" lang="ru-RU" sz="4000" b="1" i="0" u="none" strike="noStrike" kern="1200" cap="none" normalizeH="0" baseline="0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  </a:t>
          </a:r>
          <a:endParaRPr kumimoji="0" lang="ru-RU" sz="4000" b="1" i="0" u="none" strike="noStrike" kern="1200" cap="none" normalizeH="0" baseline="0" dirty="0" smtClean="0">
            <a:ln/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endParaRPr>
        </a:p>
      </dsp:txBody>
      <dsp:txXfrm>
        <a:off x="315048" y="2229572"/>
        <a:ext cx="3263118" cy="2827152"/>
      </dsp:txXfrm>
    </dsp:sp>
    <dsp:sp modelId="{8A1080EB-FA37-424B-B170-7ACBF9529437}">
      <dsp:nvSpPr>
        <dsp:cNvPr id="0" name=""/>
        <dsp:cNvSpPr/>
      </dsp:nvSpPr>
      <dsp:spPr>
        <a:xfrm rot="17800526">
          <a:off x="2988614" y="2521983"/>
          <a:ext cx="2458915" cy="45131"/>
        </a:xfrm>
        <a:custGeom>
          <a:avLst/>
          <a:gdLst/>
          <a:ahLst/>
          <a:cxnLst/>
          <a:rect l="0" t="0" r="0" b="0"/>
          <a:pathLst>
            <a:path>
              <a:moveTo>
                <a:pt x="0" y="22565"/>
              </a:moveTo>
              <a:lnTo>
                <a:pt x="2458915" y="22565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4156599" y="2483076"/>
        <a:ext cx="122945" cy="122945"/>
      </dsp:txXfrm>
    </dsp:sp>
    <dsp:sp modelId="{0F90225C-99D3-4D5C-9699-B53C724E9786}">
      <dsp:nvSpPr>
        <dsp:cNvPr id="0" name=""/>
        <dsp:cNvSpPr/>
      </dsp:nvSpPr>
      <dsp:spPr>
        <a:xfrm>
          <a:off x="4770019" y="586192"/>
          <a:ext cx="4320181" cy="171951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4800" b="1" i="0" u="none" strike="noStrike" kern="1200" cap="none" normalizeH="0" baseline="0" dirty="0" smtClean="0">
              <a:ln/>
              <a:solidFill>
                <a:schemeClr val="bg1"/>
              </a:solidFill>
              <a:effectLst/>
              <a:latin typeface="Arial Black" panose="020B0A04020102020204" pitchFamily="34" charset="0"/>
            </a:rPr>
            <a:t>Король</a:t>
          </a:r>
          <a:endParaRPr kumimoji="0" lang="ru-RU" sz="4800" b="1" i="0" u="none" strike="noStrike" kern="1200" cap="none" normalizeH="0" baseline="0" dirty="0" smtClean="0">
            <a:ln/>
            <a:solidFill>
              <a:schemeClr val="bg1"/>
            </a:solidFill>
            <a:effectLst/>
            <a:latin typeface="Arial Black" panose="020B0A04020102020204" pitchFamily="34" charset="0"/>
          </a:endParaRPr>
        </a:p>
      </dsp:txBody>
      <dsp:txXfrm>
        <a:off x="4820382" y="636555"/>
        <a:ext cx="4219455" cy="1618790"/>
      </dsp:txXfrm>
    </dsp:sp>
    <dsp:sp modelId="{65F549A8-44B3-4B84-BF44-9AA157CD2B27}">
      <dsp:nvSpPr>
        <dsp:cNvPr id="0" name=""/>
        <dsp:cNvSpPr/>
      </dsp:nvSpPr>
      <dsp:spPr>
        <a:xfrm rot="20968753">
          <a:off x="3656266" y="3513508"/>
          <a:ext cx="1172824" cy="45131"/>
        </a:xfrm>
        <a:custGeom>
          <a:avLst/>
          <a:gdLst/>
          <a:ahLst/>
          <a:cxnLst/>
          <a:rect l="0" t="0" r="0" b="0"/>
          <a:pathLst>
            <a:path>
              <a:moveTo>
                <a:pt x="0" y="22565"/>
              </a:moveTo>
              <a:lnTo>
                <a:pt x="1172824" y="22565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213357" y="3506753"/>
        <a:ext cx="58641" cy="58641"/>
      </dsp:txXfrm>
    </dsp:sp>
    <dsp:sp modelId="{82B073AC-3D8C-4096-9CF7-837E1C962542}">
      <dsp:nvSpPr>
        <dsp:cNvPr id="0" name=""/>
        <dsp:cNvSpPr/>
      </dsp:nvSpPr>
      <dsp:spPr>
        <a:xfrm>
          <a:off x="4819232" y="2569241"/>
          <a:ext cx="4062082" cy="171951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4400" b="1" i="0" u="none" strike="noStrike" kern="1200" cap="none" normalizeH="0" baseline="0" dirty="0" smtClean="0">
              <a:ln/>
              <a:solidFill>
                <a:schemeClr val="bg1"/>
              </a:solidFill>
              <a:effectLst/>
              <a:latin typeface="Arial Black" panose="020B0A04020102020204" pitchFamily="34" charset="0"/>
            </a:rPr>
            <a:t>Рада 15 баронів</a:t>
          </a:r>
          <a:endParaRPr kumimoji="0" lang="ru-RU" sz="4400" b="1" i="0" u="none" strike="noStrike" kern="1200" cap="none" normalizeH="0" baseline="0" dirty="0" smtClean="0">
            <a:ln/>
            <a:solidFill>
              <a:schemeClr val="bg1"/>
            </a:solidFill>
            <a:effectLst/>
            <a:latin typeface="Arial Black" panose="020B0A04020102020204" pitchFamily="34" charset="0"/>
          </a:endParaRPr>
        </a:p>
      </dsp:txBody>
      <dsp:txXfrm>
        <a:off x="4869595" y="2619604"/>
        <a:ext cx="3961356" cy="1618790"/>
      </dsp:txXfrm>
    </dsp:sp>
    <dsp:sp modelId="{8F2A6625-63F8-4646-A643-5859BB041AF8}">
      <dsp:nvSpPr>
        <dsp:cNvPr id="0" name=""/>
        <dsp:cNvSpPr/>
      </dsp:nvSpPr>
      <dsp:spPr>
        <a:xfrm rot="3409038">
          <a:off x="3189247" y="4502230"/>
          <a:ext cx="2106862" cy="45131"/>
        </a:xfrm>
        <a:custGeom>
          <a:avLst/>
          <a:gdLst/>
          <a:ahLst/>
          <a:cxnLst/>
          <a:rect l="0" t="0" r="0" b="0"/>
          <a:pathLst>
            <a:path>
              <a:moveTo>
                <a:pt x="0" y="22565"/>
              </a:moveTo>
              <a:lnTo>
                <a:pt x="2106862" y="22565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>
        <a:off x="4190006" y="4472124"/>
        <a:ext cx="105343" cy="105343"/>
      </dsp:txXfrm>
    </dsp:sp>
    <dsp:sp modelId="{A4420F42-C951-45BB-A7C9-25FCDA1EC28C}">
      <dsp:nvSpPr>
        <dsp:cNvPr id="0" name=""/>
        <dsp:cNvSpPr/>
      </dsp:nvSpPr>
      <dsp:spPr>
        <a:xfrm>
          <a:off x="4819232" y="4546685"/>
          <a:ext cx="4125670" cy="171951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4400" b="1" i="0" u="none" strike="noStrike" kern="1200" cap="none" normalizeH="0" baseline="0" dirty="0" smtClean="0">
              <a:ln/>
              <a:solidFill>
                <a:schemeClr val="bg1"/>
              </a:solidFill>
              <a:effectLst/>
              <a:latin typeface="Arial Black" panose="020B0A04020102020204" pitchFamily="34" charset="0"/>
            </a:rPr>
            <a:t>парламент</a:t>
          </a:r>
          <a:endParaRPr kumimoji="0" lang="ru-RU" sz="4400" b="1" i="0" u="none" strike="noStrike" kern="1200" cap="none" normalizeH="0" baseline="0" dirty="0" smtClean="0">
            <a:ln/>
            <a:solidFill>
              <a:schemeClr val="bg1"/>
            </a:solidFill>
            <a:effectLst/>
            <a:latin typeface="Arial Black" panose="020B0A04020102020204" pitchFamily="34" charset="0"/>
          </a:endParaRPr>
        </a:p>
      </dsp:txBody>
      <dsp:txXfrm>
        <a:off x="4869595" y="4597048"/>
        <a:ext cx="4024944" cy="161879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1D4C00-A317-4D47-AD8B-76E338483D17}">
      <dsp:nvSpPr>
        <dsp:cNvPr id="0" name=""/>
        <dsp:cNvSpPr/>
      </dsp:nvSpPr>
      <dsp:spPr>
        <a:xfrm rot="10800000">
          <a:off x="-1" y="83276"/>
          <a:ext cx="8929721" cy="251527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9167" tIns="205740" rIns="384048" bIns="20574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5400" kern="1200" spc="10" dirty="0" smtClean="0">
              <a:solidFill>
                <a:srgbClr val="000000"/>
              </a:solidFill>
              <a:effectLst/>
              <a:latin typeface="Arial Black" pitchFamily="34" charset="0"/>
              <a:ea typeface="Times New Roman"/>
            </a:rPr>
            <a:t> Палата </a:t>
          </a:r>
        </a:p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5400" kern="1200" spc="10" dirty="0" smtClean="0">
              <a:solidFill>
                <a:srgbClr val="000000"/>
              </a:solidFill>
              <a:effectLst/>
              <a:latin typeface="Arial Black" pitchFamily="34" charset="0"/>
              <a:ea typeface="Times New Roman"/>
            </a:rPr>
            <a:t>лордів</a:t>
          </a:r>
          <a:endParaRPr lang="ru-RU" sz="5400" b="1" kern="1200" dirty="0">
            <a:solidFill>
              <a:schemeClr val="tx2"/>
            </a:solidFill>
            <a:latin typeface="Arial Black" pitchFamily="34" charset="0"/>
          </a:endParaRPr>
        </a:p>
      </dsp:txBody>
      <dsp:txXfrm rot="10800000">
        <a:off x="628818" y="83276"/>
        <a:ext cx="8300902" cy="2515276"/>
      </dsp:txXfrm>
    </dsp:sp>
    <dsp:sp modelId="{64F59B34-F9E6-4CDB-B90E-CD9D0EC56E5E}">
      <dsp:nvSpPr>
        <dsp:cNvPr id="0" name=""/>
        <dsp:cNvSpPr/>
      </dsp:nvSpPr>
      <dsp:spPr>
        <a:xfrm>
          <a:off x="0" y="83276"/>
          <a:ext cx="2515276" cy="251527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94067A-E5AB-45C7-A00D-53E482DAF921}">
      <dsp:nvSpPr>
        <dsp:cNvPr id="0" name=""/>
        <dsp:cNvSpPr/>
      </dsp:nvSpPr>
      <dsp:spPr>
        <a:xfrm rot="10800000">
          <a:off x="0" y="3235263"/>
          <a:ext cx="8928890" cy="251527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9167" tIns="228600" rIns="426720" bIns="2286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6000" b="1" kern="1200" dirty="0" smtClean="0">
              <a:solidFill>
                <a:schemeClr val="tx2"/>
              </a:solidFill>
              <a:latin typeface="Arial Black" pitchFamily="34" charset="0"/>
            </a:rPr>
            <a:t>  Палата громад</a:t>
          </a:r>
          <a:endParaRPr lang="ru-RU" sz="6000" b="1" kern="1200" dirty="0">
            <a:solidFill>
              <a:schemeClr val="tx2"/>
            </a:solidFill>
            <a:latin typeface="Arial Black" pitchFamily="34" charset="0"/>
          </a:endParaRPr>
        </a:p>
      </dsp:txBody>
      <dsp:txXfrm rot="10800000">
        <a:off x="628819" y="3235263"/>
        <a:ext cx="8300071" cy="2515276"/>
      </dsp:txXfrm>
    </dsp:sp>
    <dsp:sp modelId="{A637FE2A-6DFE-46B0-99A8-98A3E3660255}">
      <dsp:nvSpPr>
        <dsp:cNvPr id="0" name=""/>
        <dsp:cNvSpPr/>
      </dsp:nvSpPr>
      <dsp:spPr>
        <a:xfrm>
          <a:off x="0" y="3270754"/>
          <a:ext cx="2515276" cy="2515276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CE742A-8317-4605-B8EF-A8CFE83E6690}">
      <dsp:nvSpPr>
        <dsp:cNvPr id="0" name=""/>
        <dsp:cNvSpPr/>
      </dsp:nvSpPr>
      <dsp:spPr>
        <a:xfrm>
          <a:off x="197661" y="251061"/>
          <a:ext cx="4875661" cy="4875661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just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noProof="0" dirty="0" smtClean="0">
              <a:solidFill>
                <a:schemeClr val="tx2"/>
              </a:solidFill>
              <a:latin typeface="Arial Black" pitchFamily="34" charset="0"/>
            </a:rPr>
            <a:t>Очолювала центральне державне управління. </a:t>
          </a:r>
        </a:p>
        <a:p>
          <a:pPr lvl="0" algn="just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noProof="0" dirty="0" smtClean="0">
              <a:solidFill>
                <a:schemeClr val="tx2"/>
              </a:solidFill>
              <a:latin typeface="Arial Black" pitchFamily="34" charset="0"/>
            </a:rPr>
            <a:t>ДР  складалася з вузького кола осіб - вищих цивільних і військових урядовців, яких призначав імператор. Цей орган щодо імператора мав дорадчий х-р і скликався останнім при необхідності,  був оперативнішим порівняно зі Сенатом. </a:t>
          </a:r>
        </a:p>
        <a:p>
          <a:pPr lvl="0" algn="just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noProof="0" dirty="0" smtClean="0">
              <a:solidFill>
                <a:schemeClr val="tx2"/>
              </a:solidFill>
              <a:latin typeface="Arial Black" pitchFamily="34" charset="0"/>
            </a:rPr>
            <a:t>Члени ДР супроводжували імператора під час його частих, довготривалих поїздок по країні. </a:t>
          </a:r>
          <a:endParaRPr lang="uk-UA" sz="1300" kern="1200" noProof="0" dirty="0">
            <a:solidFill>
              <a:schemeClr val="tx2"/>
            </a:solidFill>
            <a:latin typeface="Arial Black" pitchFamily="34" charset="0"/>
          </a:endParaRPr>
        </a:p>
      </dsp:txBody>
      <dsp:txXfrm>
        <a:off x="878497" y="826006"/>
        <a:ext cx="2811192" cy="3725771"/>
      </dsp:txXfrm>
    </dsp:sp>
    <dsp:sp modelId="{AA435495-9B46-4693-AD81-550546C4C0C4}">
      <dsp:nvSpPr>
        <dsp:cNvPr id="0" name=""/>
        <dsp:cNvSpPr/>
      </dsp:nvSpPr>
      <dsp:spPr>
        <a:xfrm>
          <a:off x="3711652" y="251061"/>
          <a:ext cx="4875661" cy="4875661"/>
        </a:xfrm>
        <a:prstGeom prst="ellipse">
          <a:avLst/>
        </a:prstGeom>
        <a:solidFill>
          <a:schemeClr val="accent2">
            <a:alpha val="50000"/>
            <a:hueOff val="-3600000"/>
            <a:satOff val="-100000"/>
            <a:lumOff val="60000"/>
            <a:alphaOff val="0"/>
          </a:schemeClr>
        </a:solidFill>
        <a:ln w="57150">
          <a:solidFill>
            <a:schemeClr val="accent4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just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noProof="0" dirty="0" smtClean="0">
              <a:latin typeface="Arial Black" pitchFamily="34" charset="0"/>
            </a:rPr>
            <a:t>Діяльність ДР забезпечувала оперативність у розв'язанні основних поточних справ. Іноді цей орган засідав у ширшому складі: запрошувалися представники Сенату</a:t>
          </a:r>
          <a:endParaRPr lang="uk-UA" sz="1300" b="1" kern="1200" noProof="0" dirty="0">
            <a:latin typeface="Arial Black" pitchFamily="34" charset="0"/>
          </a:endParaRPr>
        </a:p>
      </dsp:txBody>
      <dsp:txXfrm>
        <a:off x="5095286" y="826006"/>
        <a:ext cx="2811192" cy="372577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FD0751-AA9F-4545-AF93-6B052DBFFB2B}">
      <dsp:nvSpPr>
        <dsp:cNvPr id="0" name=""/>
        <dsp:cNvSpPr/>
      </dsp:nvSpPr>
      <dsp:spPr>
        <a:xfrm rot="10800000">
          <a:off x="-1" y="0"/>
          <a:ext cx="9036862" cy="96200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5240" tIns="152400" rIns="28448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4000" b="1" kern="1200" dirty="0" smtClean="0">
              <a:solidFill>
                <a:schemeClr val="tx2"/>
              </a:solidFill>
              <a:latin typeface="Arial Black" pitchFamily="34" charset="0"/>
            </a:rPr>
            <a:t>два префекти Преторії</a:t>
          </a:r>
          <a:endParaRPr lang="ru-RU" sz="4000" b="1" kern="1200" dirty="0">
            <a:solidFill>
              <a:schemeClr val="tx2"/>
            </a:solidFill>
            <a:latin typeface="Arial Black" pitchFamily="34" charset="0"/>
          </a:endParaRPr>
        </a:p>
      </dsp:txBody>
      <dsp:txXfrm rot="10800000">
        <a:off x="240500" y="0"/>
        <a:ext cx="8796361" cy="962006"/>
      </dsp:txXfrm>
    </dsp:sp>
    <dsp:sp modelId="{43FE56B4-E4A5-49B5-9271-99C5D0A08376}">
      <dsp:nvSpPr>
        <dsp:cNvPr id="0" name=""/>
        <dsp:cNvSpPr/>
      </dsp:nvSpPr>
      <dsp:spPr>
        <a:xfrm>
          <a:off x="17722" y="71032"/>
          <a:ext cx="873614" cy="873614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8D619F-7D92-48B6-A09D-E56DD6252EAE}">
      <dsp:nvSpPr>
        <dsp:cNvPr id="0" name=""/>
        <dsp:cNvSpPr/>
      </dsp:nvSpPr>
      <dsp:spPr>
        <a:xfrm rot="10800000">
          <a:off x="-1" y="1143915"/>
          <a:ext cx="9036862" cy="87361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5240" tIns="152400" rIns="28448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>
              <a:solidFill>
                <a:schemeClr val="tx2"/>
              </a:solidFill>
              <a:latin typeface="Arial Black" pitchFamily="34" charset="0"/>
            </a:rPr>
            <a:t>префект </a:t>
          </a:r>
          <a:r>
            <a:rPr lang="uk-UA" sz="4000" b="1" kern="1200" noProof="0" dirty="0" smtClean="0">
              <a:solidFill>
                <a:schemeClr val="tx2"/>
              </a:solidFill>
              <a:latin typeface="Arial Black" pitchFamily="34" charset="0"/>
            </a:rPr>
            <a:t>столиці</a:t>
          </a:r>
          <a:endParaRPr lang="uk-UA" sz="4000" b="1" kern="1200" noProof="0" dirty="0">
            <a:solidFill>
              <a:schemeClr val="tx2"/>
            </a:solidFill>
            <a:latin typeface="Arial Black" pitchFamily="34" charset="0"/>
          </a:endParaRPr>
        </a:p>
      </dsp:txBody>
      <dsp:txXfrm rot="10800000">
        <a:off x="218402" y="1143915"/>
        <a:ext cx="8818459" cy="873614"/>
      </dsp:txXfrm>
    </dsp:sp>
    <dsp:sp modelId="{4F71B357-2088-4126-BA2A-7114FB8EDAE0}">
      <dsp:nvSpPr>
        <dsp:cNvPr id="0" name=""/>
        <dsp:cNvSpPr/>
      </dsp:nvSpPr>
      <dsp:spPr>
        <a:xfrm>
          <a:off x="17722" y="1071318"/>
          <a:ext cx="873614" cy="873614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027AFD-D851-4D73-9C41-E7D5BACFCB25}">
      <dsp:nvSpPr>
        <dsp:cNvPr id="0" name=""/>
        <dsp:cNvSpPr/>
      </dsp:nvSpPr>
      <dsp:spPr>
        <a:xfrm rot="10800000">
          <a:off x="-1" y="2125856"/>
          <a:ext cx="9036862" cy="87361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5240" tIns="152400" rIns="28448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>
              <a:solidFill>
                <a:schemeClr val="tx2"/>
              </a:solidFill>
              <a:latin typeface="Arial Black" pitchFamily="34" charset="0"/>
            </a:rPr>
            <a:t> начальник палацу, квестор</a:t>
          </a:r>
          <a:endParaRPr lang="ru-RU" sz="4000" b="1" kern="1200" dirty="0">
            <a:solidFill>
              <a:schemeClr val="tx2"/>
            </a:solidFill>
            <a:latin typeface="Arial Black" pitchFamily="34" charset="0"/>
          </a:endParaRPr>
        </a:p>
      </dsp:txBody>
      <dsp:txXfrm rot="10800000">
        <a:off x="218402" y="2125856"/>
        <a:ext cx="8818459" cy="873614"/>
      </dsp:txXfrm>
    </dsp:sp>
    <dsp:sp modelId="{389C4148-F2E9-4003-A566-CB84455F8EF1}">
      <dsp:nvSpPr>
        <dsp:cNvPr id="0" name=""/>
        <dsp:cNvSpPr/>
      </dsp:nvSpPr>
      <dsp:spPr>
        <a:xfrm>
          <a:off x="0" y="2143713"/>
          <a:ext cx="873614" cy="873614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1D4C00-A317-4D47-AD8B-76E338483D17}">
      <dsp:nvSpPr>
        <dsp:cNvPr id="0" name=""/>
        <dsp:cNvSpPr/>
      </dsp:nvSpPr>
      <dsp:spPr>
        <a:xfrm rot="10800000">
          <a:off x="-1" y="3111308"/>
          <a:ext cx="9036862" cy="87361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5240" tIns="152400" rIns="28448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>
              <a:solidFill>
                <a:schemeClr val="tx2"/>
              </a:solidFill>
              <a:latin typeface="Arial Black" pitchFamily="34" charset="0"/>
            </a:rPr>
            <a:t>два </a:t>
          </a:r>
          <a:r>
            <a:rPr lang="uk-UA" sz="4000" b="1" kern="1200" noProof="0" dirty="0" smtClean="0">
              <a:solidFill>
                <a:schemeClr val="tx2"/>
              </a:solidFill>
              <a:latin typeface="Arial Black" pitchFamily="34" charset="0"/>
            </a:rPr>
            <a:t>комити фінансів</a:t>
          </a:r>
          <a:endParaRPr lang="uk-UA" sz="4000" b="1" kern="1200" noProof="0" dirty="0">
            <a:solidFill>
              <a:schemeClr val="tx2"/>
            </a:solidFill>
            <a:latin typeface="Arial Black" pitchFamily="34" charset="0"/>
          </a:endParaRPr>
        </a:p>
      </dsp:txBody>
      <dsp:txXfrm rot="10800000">
        <a:off x="218402" y="3111308"/>
        <a:ext cx="8818459" cy="873614"/>
      </dsp:txXfrm>
    </dsp:sp>
    <dsp:sp modelId="{64F59B34-F9E6-4CDB-B90E-CD9D0EC56E5E}">
      <dsp:nvSpPr>
        <dsp:cNvPr id="0" name=""/>
        <dsp:cNvSpPr/>
      </dsp:nvSpPr>
      <dsp:spPr>
        <a:xfrm>
          <a:off x="17722" y="3143335"/>
          <a:ext cx="873614" cy="873614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94067A-E5AB-45C7-A00D-53E482DAF921}">
      <dsp:nvSpPr>
        <dsp:cNvPr id="0" name=""/>
        <dsp:cNvSpPr/>
      </dsp:nvSpPr>
      <dsp:spPr>
        <a:xfrm rot="10800000">
          <a:off x="837" y="4286510"/>
          <a:ext cx="9036021" cy="87361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5240" tIns="152400" rIns="28448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0" kern="1200" dirty="0" smtClean="0">
              <a:solidFill>
                <a:schemeClr val="tx2"/>
              </a:solidFill>
              <a:latin typeface="Arial Black" pitchFamily="34" charset="0"/>
            </a:rPr>
            <a:t>два </a:t>
          </a:r>
          <a:r>
            <a:rPr lang="uk-UA" sz="4000" b="0" kern="1200" noProof="0" dirty="0" smtClean="0">
              <a:solidFill>
                <a:schemeClr val="tx2"/>
              </a:solidFill>
              <a:latin typeface="Arial Black" pitchFamily="34" charset="0"/>
            </a:rPr>
            <a:t>магістри армії</a:t>
          </a:r>
          <a:endParaRPr lang="uk-UA" sz="4000" b="0" kern="1200" noProof="0" dirty="0">
            <a:solidFill>
              <a:schemeClr val="tx2"/>
            </a:solidFill>
            <a:latin typeface="Arial Black" pitchFamily="34" charset="0"/>
          </a:endParaRPr>
        </a:p>
      </dsp:txBody>
      <dsp:txXfrm rot="10800000">
        <a:off x="219240" y="4286510"/>
        <a:ext cx="8817618" cy="873614"/>
      </dsp:txXfrm>
    </dsp:sp>
    <dsp:sp modelId="{A637FE2A-6DFE-46B0-99A8-98A3E3660255}">
      <dsp:nvSpPr>
        <dsp:cNvPr id="0" name=""/>
        <dsp:cNvSpPr/>
      </dsp:nvSpPr>
      <dsp:spPr>
        <a:xfrm>
          <a:off x="89166" y="4286510"/>
          <a:ext cx="873614" cy="873614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FE3A7B-888A-46FE-993C-3864525D02B2}">
      <dsp:nvSpPr>
        <dsp:cNvPr id="0" name=""/>
        <dsp:cNvSpPr/>
      </dsp:nvSpPr>
      <dsp:spPr>
        <a:xfrm>
          <a:off x="467549" y="3212973"/>
          <a:ext cx="3570355" cy="268756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4000" b="1" i="0" u="none" strike="noStrike" kern="1200" cap="none" normalizeH="0" baseline="0" dirty="0" smtClean="0">
              <a:ln w="3810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Префекти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4000" b="1" i="0" u="none" strike="noStrike" kern="1200" cap="none" normalizeH="0" baseline="0" dirty="0" smtClean="0">
              <a:ln w="3810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преторія</a:t>
          </a:r>
          <a:endParaRPr kumimoji="0" lang="ru-RU" sz="4000" b="1" i="0" u="none" strike="noStrike" kern="1200" cap="none" normalizeH="0" baseline="0" dirty="0" smtClean="0">
            <a:ln w="38100"/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sp:txBody>
      <dsp:txXfrm>
        <a:off x="546265" y="3291689"/>
        <a:ext cx="3412923" cy="2530137"/>
      </dsp:txXfrm>
    </dsp:sp>
    <dsp:sp modelId="{833A925B-93B6-40F2-A2FB-44645DE586B8}">
      <dsp:nvSpPr>
        <dsp:cNvPr id="0" name=""/>
        <dsp:cNvSpPr/>
      </dsp:nvSpPr>
      <dsp:spPr>
        <a:xfrm rot="17028546">
          <a:off x="2555295" y="2645411"/>
          <a:ext cx="3894880" cy="40390"/>
        </a:xfrm>
        <a:custGeom>
          <a:avLst/>
          <a:gdLst/>
          <a:ahLst/>
          <a:cxnLst/>
          <a:rect l="0" t="0" r="0" b="0"/>
          <a:pathLst>
            <a:path>
              <a:moveTo>
                <a:pt x="0" y="20195"/>
              </a:moveTo>
              <a:lnTo>
                <a:pt x="3894880" y="20195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4405363" y="2568234"/>
        <a:ext cx="194744" cy="194744"/>
      </dsp:txXfrm>
    </dsp:sp>
    <dsp:sp modelId="{05367259-3987-4AA5-97FA-676F2C4041B7}">
      <dsp:nvSpPr>
        <dsp:cNvPr id="0" name=""/>
        <dsp:cNvSpPr/>
      </dsp:nvSpPr>
      <dsp:spPr>
        <a:xfrm>
          <a:off x="4967565" y="5021"/>
          <a:ext cx="3935590" cy="153886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uk-UA" sz="2000" b="1" i="0" u="none" strike="noStrike" kern="1200" cap="none" normalizeH="0" baseline="0" noProof="0" dirty="0" smtClean="0">
              <a:ln w="38100"/>
              <a:effectLst/>
              <a:latin typeface="Arial Black" panose="020B0A04020102020204" pitchFamily="34" charset="0"/>
            </a:rPr>
            <a:t>керування Малою Азією, Понтом і Фракією, Балканським півостровом</a:t>
          </a:r>
          <a:endParaRPr kumimoji="0" lang="uk-UA" sz="2000" b="1" i="0" u="none" strike="noStrike" kern="1200" cap="none" normalizeH="0" baseline="0" noProof="0" dirty="0" smtClean="0">
            <a:ln w="38100"/>
            <a:effectLst/>
            <a:latin typeface="Arial Black" panose="020B0A04020102020204" pitchFamily="34" charset="0"/>
          </a:endParaRPr>
        </a:p>
      </dsp:txBody>
      <dsp:txXfrm>
        <a:off x="5012637" y="50093"/>
        <a:ext cx="3845446" cy="1448722"/>
      </dsp:txXfrm>
    </dsp:sp>
    <dsp:sp modelId="{65F549A8-44B3-4B84-BF44-9AA157CD2B27}">
      <dsp:nvSpPr>
        <dsp:cNvPr id="0" name=""/>
        <dsp:cNvSpPr/>
      </dsp:nvSpPr>
      <dsp:spPr>
        <a:xfrm rot="17829394">
          <a:off x="3444547" y="3565315"/>
          <a:ext cx="2183162" cy="40390"/>
        </a:xfrm>
        <a:custGeom>
          <a:avLst/>
          <a:gdLst/>
          <a:ahLst/>
          <a:cxnLst/>
          <a:rect l="0" t="0" r="0" b="0"/>
          <a:pathLst>
            <a:path>
              <a:moveTo>
                <a:pt x="0" y="20195"/>
              </a:moveTo>
              <a:lnTo>
                <a:pt x="2183162" y="20195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>
            <a:ln w="38100">
              <a:solidFill>
                <a:schemeClr val="tx1"/>
              </a:solidFill>
            </a:ln>
          </a:endParaRPr>
        </a:p>
      </dsp:txBody>
      <dsp:txXfrm>
        <a:off x="4481549" y="3530931"/>
        <a:ext cx="109158" cy="109158"/>
      </dsp:txXfrm>
    </dsp:sp>
    <dsp:sp modelId="{82B073AC-3D8C-4096-9CF7-837E1C962542}">
      <dsp:nvSpPr>
        <dsp:cNvPr id="0" name=""/>
        <dsp:cNvSpPr/>
      </dsp:nvSpPr>
      <dsp:spPr>
        <a:xfrm>
          <a:off x="5034352" y="1844828"/>
          <a:ext cx="3814235" cy="153886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5400" b="1" i="0" u="none" strike="noStrike" kern="1200" cap="none" normalizeH="0" baseline="0" smtClean="0">
              <a:ln w="38100"/>
              <a:effectLst/>
              <a:latin typeface="Arial" charset="0"/>
            </a:rPr>
            <a:t>фінанси</a:t>
          </a:r>
          <a:endParaRPr kumimoji="0" lang="ru-RU" sz="5400" b="1" i="0" u="none" strike="noStrike" kern="1200" cap="none" normalizeH="0" baseline="0" dirty="0" smtClean="0">
            <a:ln w="38100"/>
            <a:effectLst/>
            <a:latin typeface="Arial" charset="0"/>
          </a:endParaRPr>
        </a:p>
      </dsp:txBody>
      <dsp:txXfrm>
        <a:off x="5079424" y="1889900"/>
        <a:ext cx="3724091" cy="1448722"/>
      </dsp:txXfrm>
    </dsp:sp>
    <dsp:sp modelId="{8F2A6625-63F8-4646-A643-5859BB041AF8}">
      <dsp:nvSpPr>
        <dsp:cNvPr id="0" name=""/>
        <dsp:cNvSpPr/>
      </dsp:nvSpPr>
      <dsp:spPr>
        <a:xfrm rot="3434092">
          <a:off x="3634070" y="5276712"/>
          <a:ext cx="1760381" cy="40390"/>
        </a:xfrm>
        <a:custGeom>
          <a:avLst/>
          <a:gdLst/>
          <a:ahLst/>
          <a:cxnLst/>
          <a:rect l="0" t="0" r="0" b="0"/>
          <a:pathLst>
            <a:path>
              <a:moveTo>
                <a:pt x="0" y="20195"/>
              </a:moveTo>
              <a:lnTo>
                <a:pt x="1760381" y="20195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>
            <a:ln w="38100">
              <a:solidFill>
                <a:schemeClr val="tx1"/>
              </a:solidFill>
            </a:ln>
          </a:endParaRPr>
        </a:p>
      </dsp:txBody>
      <dsp:txXfrm>
        <a:off x="4470251" y="5252897"/>
        <a:ext cx="88019" cy="88019"/>
      </dsp:txXfrm>
    </dsp:sp>
    <dsp:sp modelId="{A4420F42-C951-45BB-A7C9-25FCDA1EC28C}">
      <dsp:nvSpPr>
        <dsp:cNvPr id="0" name=""/>
        <dsp:cNvSpPr/>
      </dsp:nvSpPr>
      <dsp:spPr>
        <a:xfrm>
          <a:off x="4990617" y="5267622"/>
          <a:ext cx="4118838" cy="153886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4000" b="1" i="0" u="none" strike="noStrike" kern="1200" cap="none" normalizeH="0" baseline="0" dirty="0" smtClean="0">
              <a:ln w="38100"/>
              <a:effectLst/>
              <a:latin typeface="Arial" charset="0"/>
            </a:rPr>
            <a:t>адміністрація</a:t>
          </a:r>
          <a:endParaRPr kumimoji="0" lang="ru-RU" sz="4000" b="1" i="0" u="none" strike="noStrike" kern="1200" cap="none" normalizeH="0" baseline="0" dirty="0" smtClean="0">
            <a:ln w="38100"/>
            <a:effectLst/>
            <a:latin typeface="Arial" charset="0"/>
          </a:endParaRPr>
        </a:p>
      </dsp:txBody>
      <dsp:txXfrm>
        <a:off x="5035689" y="5312694"/>
        <a:ext cx="4028694" cy="1448722"/>
      </dsp:txXfrm>
    </dsp:sp>
    <dsp:sp modelId="{7E11D88D-FC3E-4419-9609-F684A7754C83}">
      <dsp:nvSpPr>
        <dsp:cNvPr id="0" name=""/>
        <dsp:cNvSpPr/>
      </dsp:nvSpPr>
      <dsp:spPr>
        <a:xfrm rot="20699894">
          <a:off x="4019055" y="4393402"/>
          <a:ext cx="1106134" cy="40390"/>
        </a:xfrm>
        <a:custGeom>
          <a:avLst/>
          <a:gdLst/>
          <a:ahLst/>
          <a:cxnLst/>
          <a:rect l="0" t="0" r="0" b="0"/>
          <a:pathLst>
            <a:path>
              <a:moveTo>
                <a:pt x="0" y="20195"/>
              </a:moveTo>
              <a:lnTo>
                <a:pt x="1106134" y="20195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ln w="38100">
              <a:solidFill>
                <a:schemeClr val="tx1"/>
              </a:solidFill>
            </a:ln>
          </a:endParaRPr>
        </a:p>
      </dsp:txBody>
      <dsp:txXfrm>
        <a:off x="4544469" y="4385944"/>
        <a:ext cx="55306" cy="55306"/>
      </dsp:txXfrm>
    </dsp:sp>
    <dsp:sp modelId="{86B3B729-BC4F-491B-9D60-8ADC07FBEB14}">
      <dsp:nvSpPr>
        <dsp:cNvPr id="0" name=""/>
        <dsp:cNvSpPr/>
      </dsp:nvSpPr>
      <dsp:spPr>
        <a:xfrm>
          <a:off x="5106340" y="3501003"/>
          <a:ext cx="3795799" cy="153886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7200" b="1" i="0" u="none" strike="noStrike" kern="1200" cap="none" normalizeH="0" baseline="0" smtClean="0">
              <a:ln w="38100"/>
              <a:effectLst/>
              <a:latin typeface="Arial" charset="0"/>
            </a:rPr>
            <a:t>суд</a:t>
          </a:r>
          <a:endParaRPr kumimoji="0" lang="ru-RU" sz="7200" b="1" i="0" u="none" strike="noStrike" kern="1200" cap="none" normalizeH="0" baseline="0" dirty="0" smtClean="0">
            <a:ln w="38100"/>
            <a:effectLst/>
            <a:latin typeface="Arial" charset="0"/>
          </a:endParaRPr>
        </a:p>
      </dsp:txBody>
      <dsp:txXfrm>
        <a:off x="5151412" y="3546075"/>
        <a:ext cx="3705655" cy="144872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FE3A7B-888A-46FE-993C-3864525D02B2}">
      <dsp:nvSpPr>
        <dsp:cNvPr id="0" name=""/>
        <dsp:cNvSpPr/>
      </dsp:nvSpPr>
      <dsp:spPr>
        <a:xfrm>
          <a:off x="11" y="2285991"/>
          <a:ext cx="3077733" cy="268756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8000" b="1" i="0" u="none" strike="noStrike" kern="1200" cap="none" normalizeH="0" baseline="0" dirty="0" smtClean="0">
              <a:ln w="3810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Суди</a:t>
          </a:r>
          <a:endParaRPr kumimoji="0" lang="ru-RU" sz="8000" b="1" i="0" u="none" strike="noStrike" kern="1200" cap="none" normalizeH="0" baseline="0" dirty="0" smtClean="0">
            <a:ln w="38100"/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endParaRPr>
        </a:p>
      </dsp:txBody>
      <dsp:txXfrm>
        <a:off x="78727" y="2364707"/>
        <a:ext cx="2920301" cy="2530137"/>
      </dsp:txXfrm>
    </dsp:sp>
    <dsp:sp modelId="{8A1080EB-FA37-424B-B170-7ACBF9529437}">
      <dsp:nvSpPr>
        <dsp:cNvPr id="0" name=""/>
        <dsp:cNvSpPr/>
      </dsp:nvSpPr>
      <dsp:spPr>
        <a:xfrm rot="18812345">
          <a:off x="2463873" y="2179411"/>
          <a:ext cx="3945812" cy="40390"/>
        </a:xfrm>
        <a:custGeom>
          <a:avLst/>
          <a:gdLst/>
          <a:ahLst/>
          <a:cxnLst/>
          <a:rect l="0" t="0" r="0" b="0"/>
          <a:pathLst>
            <a:path>
              <a:moveTo>
                <a:pt x="0" y="20195"/>
              </a:moveTo>
              <a:lnTo>
                <a:pt x="3945812" y="20195"/>
              </a:lnTo>
            </a:path>
          </a:pathLst>
        </a:custGeom>
        <a:noFill/>
        <a:ln w="635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>
            <a:ln w="38100">
              <a:solidFill>
                <a:schemeClr val="tx1"/>
              </a:solidFill>
            </a:ln>
          </a:endParaRPr>
        </a:p>
      </dsp:txBody>
      <dsp:txXfrm>
        <a:off x="4338134" y="2100961"/>
        <a:ext cx="197290" cy="197290"/>
      </dsp:txXfrm>
    </dsp:sp>
    <dsp:sp modelId="{0F90225C-99D3-4D5C-9699-B53C724E9786}">
      <dsp:nvSpPr>
        <dsp:cNvPr id="0" name=""/>
        <dsp:cNvSpPr/>
      </dsp:nvSpPr>
      <dsp:spPr>
        <a:xfrm>
          <a:off x="5795814" y="4"/>
          <a:ext cx="3348174" cy="15388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uk-UA" sz="4800" b="1" i="0" kern="1200" dirty="0" smtClean="0">
              <a:latin typeface="+mj-lt"/>
            </a:rPr>
            <a:t>Імператора</a:t>
          </a:r>
          <a:endParaRPr kumimoji="0" lang="ru-RU" sz="4800" b="1" i="0" u="none" strike="noStrike" kern="1200" cap="none" normalizeH="0" baseline="0" dirty="0" smtClean="0">
            <a:ln w="38100"/>
            <a:effectLst/>
            <a:latin typeface="+mj-lt"/>
          </a:endParaRPr>
        </a:p>
      </dsp:txBody>
      <dsp:txXfrm>
        <a:off x="5840886" y="45076"/>
        <a:ext cx="3258030" cy="1448722"/>
      </dsp:txXfrm>
    </dsp:sp>
    <dsp:sp modelId="{65F549A8-44B3-4B84-BF44-9AA157CD2B27}">
      <dsp:nvSpPr>
        <dsp:cNvPr id="0" name=""/>
        <dsp:cNvSpPr/>
      </dsp:nvSpPr>
      <dsp:spPr>
        <a:xfrm rot="20254773">
          <a:off x="2978355" y="3108094"/>
          <a:ext cx="2629708" cy="40390"/>
        </a:xfrm>
        <a:custGeom>
          <a:avLst/>
          <a:gdLst/>
          <a:ahLst/>
          <a:cxnLst/>
          <a:rect l="0" t="0" r="0" b="0"/>
          <a:pathLst>
            <a:path>
              <a:moveTo>
                <a:pt x="0" y="20195"/>
              </a:moveTo>
              <a:lnTo>
                <a:pt x="2629708" y="20195"/>
              </a:lnTo>
            </a:path>
          </a:pathLst>
        </a:custGeom>
        <a:noFill/>
        <a:ln w="635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>
            <a:ln w="38100">
              <a:solidFill>
                <a:schemeClr val="tx1"/>
              </a:solidFill>
            </a:ln>
          </a:endParaRPr>
        </a:p>
      </dsp:txBody>
      <dsp:txXfrm>
        <a:off x="4227466" y="3062547"/>
        <a:ext cx="131485" cy="131485"/>
      </dsp:txXfrm>
    </dsp:sp>
    <dsp:sp modelId="{82B073AC-3D8C-4096-9CF7-837E1C962542}">
      <dsp:nvSpPr>
        <dsp:cNvPr id="0" name=""/>
        <dsp:cNvSpPr/>
      </dsp:nvSpPr>
      <dsp:spPr>
        <a:xfrm>
          <a:off x="5508673" y="1857370"/>
          <a:ext cx="3635326" cy="15388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4400" b="1" i="0" u="none" strike="noStrike" kern="1200" cap="none" normalizeH="0" baseline="0" smtClean="0">
              <a:ln w="38100"/>
              <a:effectLst/>
              <a:latin typeface="+mj-lt"/>
            </a:rPr>
            <a:t>Консисторії </a:t>
          </a:r>
          <a:endParaRPr kumimoji="0" lang="ru-RU" sz="4400" b="1" i="0" u="none" strike="noStrike" kern="1200" cap="none" normalizeH="0" baseline="0" dirty="0" smtClean="0">
            <a:ln w="38100"/>
            <a:effectLst/>
            <a:latin typeface="+mj-lt"/>
          </a:endParaRPr>
        </a:p>
      </dsp:txBody>
      <dsp:txXfrm>
        <a:off x="5553745" y="1902442"/>
        <a:ext cx="3545182" cy="1448722"/>
      </dsp:txXfrm>
    </dsp:sp>
    <dsp:sp modelId="{8F2A6625-63F8-4646-A643-5859BB041AF8}">
      <dsp:nvSpPr>
        <dsp:cNvPr id="0" name=""/>
        <dsp:cNvSpPr/>
      </dsp:nvSpPr>
      <dsp:spPr>
        <a:xfrm rot="2615261">
          <a:off x="2586176" y="4838973"/>
          <a:ext cx="3566229" cy="40390"/>
        </a:xfrm>
        <a:custGeom>
          <a:avLst/>
          <a:gdLst/>
          <a:ahLst/>
          <a:cxnLst/>
          <a:rect l="0" t="0" r="0" b="0"/>
          <a:pathLst>
            <a:path>
              <a:moveTo>
                <a:pt x="0" y="20195"/>
              </a:moveTo>
              <a:lnTo>
                <a:pt x="3566229" y="20195"/>
              </a:lnTo>
            </a:path>
          </a:pathLst>
        </a:custGeom>
        <a:noFill/>
        <a:ln w="635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>
            <a:ln w="38100">
              <a:solidFill>
                <a:schemeClr val="tx1"/>
              </a:solidFill>
            </a:ln>
          </a:endParaRPr>
        </a:p>
      </dsp:txBody>
      <dsp:txXfrm>
        <a:off x="4280134" y="4770013"/>
        <a:ext cx="178311" cy="178311"/>
      </dsp:txXfrm>
    </dsp:sp>
    <dsp:sp modelId="{A4420F42-C951-45BB-A7C9-25FCDA1EC28C}">
      <dsp:nvSpPr>
        <dsp:cNvPr id="0" name=""/>
        <dsp:cNvSpPr/>
      </dsp:nvSpPr>
      <dsp:spPr>
        <a:xfrm>
          <a:off x="5660836" y="5319128"/>
          <a:ext cx="3483163" cy="15388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uk-UA" sz="3600" b="1" i="0" kern="1200" dirty="0" smtClean="0">
              <a:latin typeface="+mj-lt"/>
            </a:rPr>
            <a:t>Квестора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3600" b="1" i="0" u="none" strike="noStrike" kern="1200" cap="none" normalizeH="0" baseline="0" dirty="0" smtClean="0">
              <a:ln w="38100"/>
              <a:effectLst/>
              <a:latin typeface="+mj-lt"/>
            </a:rPr>
            <a:t>Претора</a:t>
          </a:r>
          <a:endParaRPr kumimoji="0" lang="ru-RU" sz="3200" b="1" i="0" u="none" strike="noStrike" kern="1200" cap="none" normalizeH="0" baseline="0" dirty="0" smtClean="0">
            <a:ln w="38100"/>
            <a:effectLst/>
            <a:latin typeface="+mj-lt"/>
          </a:endParaRPr>
        </a:p>
      </dsp:txBody>
      <dsp:txXfrm>
        <a:off x="5705908" y="5364200"/>
        <a:ext cx="3393019" cy="1448722"/>
      </dsp:txXfrm>
    </dsp:sp>
    <dsp:sp modelId="{7E11D88D-FC3E-4419-9609-F684A7754C83}">
      <dsp:nvSpPr>
        <dsp:cNvPr id="0" name=""/>
        <dsp:cNvSpPr/>
      </dsp:nvSpPr>
      <dsp:spPr>
        <a:xfrm rot="855371">
          <a:off x="3037721" y="3929626"/>
          <a:ext cx="2599274" cy="40390"/>
        </a:xfrm>
        <a:custGeom>
          <a:avLst/>
          <a:gdLst/>
          <a:ahLst/>
          <a:cxnLst/>
          <a:rect l="0" t="0" r="0" b="0"/>
          <a:pathLst>
            <a:path>
              <a:moveTo>
                <a:pt x="0" y="20195"/>
              </a:moveTo>
              <a:lnTo>
                <a:pt x="2599274" y="20195"/>
              </a:lnTo>
            </a:path>
          </a:pathLst>
        </a:custGeom>
        <a:noFill/>
        <a:ln w="635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>
            <a:ln w="38100">
              <a:solidFill>
                <a:schemeClr val="tx1"/>
              </a:solidFill>
            </a:ln>
          </a:endParaRPr>
        </a:p>
      </dsp:txBody>
      <dsp:txXfrm>
        <a:off x="4272377" y="3884839"/>
        <a:ext cx="129963" cy="129963"/>
      </dsp:txXfrm>
    </dsp:sp>
    <dsp:sp modelId="{86B3B729-BC4F-491B-9D60-8ADC07FBEB14}">
      <dsp:nvSpPr>
        <dsp:cNvPr id="0" name=""/>
        <dsp:cNvSpPr/>
      </dsp:nvSpPr>
      <dsp:spPr>
        <a:xfrm>
          <a:off x="5596973" y="3500434"/>
          <a:ext cx="3547026" cy="15388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4800" b="1" i="0" u="none" strike="noStrike" kern="1200" cap="none" normalizeH="0" baseline="0" smtClean="0">
              <a:ln w="38100"/>
              <a:effectLst/>
              <a:latin typeface="+mj-lt"/>
            </a:rPr>
            <a:t>Префекта</a:t>
          </a:r>
          <a:endParaRPr kumimoji="0" lang="ru-RU" sz="4800" b="1" i="0" u="none" strike="noStrike" kern="1200" cap="none" normalizeH="0" baseline="0" dirty="0" smtClean="0">
            <a:ln w="38100"/>
            <a:effectLst/>
            <a:latin typeface="+mj-lt"/>
          </a:endParaRPr>
        </a:p>
      </dsp:txBody>
      <dsp:txXfrm>
        <a:off x="5642045" y="3545506"/>
        <a:ext cx="3456882" cy="144872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889DA5-0668-4A85-9E37-D59CE0E09938}">
      <dsp:nvSpPr>
        <dsp:cNvPr id="0" name=""/>
        <dsp:cNvSpPr/>
      </dsp:nvSpPr>
      <dsp:spPr>
        <a:xfrm rot="16200000">
          <a:off x="-2167730" y="3159863"/>
          <a:ext cx="4830296" cy="396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50132" bIns="0" numCol="1" spcCol="1270" anchor="t" anchorCtr="0">
          <a:noAutofit/>
        </a:bodyPr>
        <a:lstStyle/>
        <a:p>
          <a:pPr lvl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b="1" kern="1200" dirty="0" smtClean="0">
              <a:latin typeface="+mj-lt"/>
            </a:rPr>
            <a:t>Центральні суди</a:t>
          </a:r>
          <a:endParaRPr lang="ru-RU" sz="3000" b="1" kern="1200" dirty="0">
            <a:latin typeface="+mj-lt"/>
          </a:endParaRPr>
        </a:p>
      </dsp:txBody>
      <dsp:txXfrm>
        <a:off x="-2167730" y="3159863"/>
        <a:ext cx="4830296" cy="396999"/>
      </dsp:txXfrm>
    </dsp:sp>
    <dsp:sp modelId="{03E4FD32-D460-42CE-8FD8-720CC9D87F01}">
      <dsp:nvSpPr>
        <dsp:cNvPr id="0" name=""/>
        <dsp:cNvSpPr/>
      </dsp:nvSpPr>
      <dsp:spPr>
        <a:xfrm>
          <a:off x="445917" y="943215"/>
          <a:ext cx="1977480" cy="483029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350132" rIns="128016" bIns="128016" numCol="1" spcCol="1270" anchor="t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b="1" kern="1200" dirty="0" smtClean="0">
              <a:solidFill>
                <a:srgbClr val="3333CC"/>
              </a:solidFill>
              <a:latin typeface="+mj-lt"/>
            </a:rPr>
            <a:t>Суди вищих посадових осіб</a:t>
          </a:r>
          <a:endParaRPr lang="ru-RU" sz="1800" b="1" kern="1200" dirty="0">
            <a:solidFill>
              <a:srgbClr val="3333CC"/>
            </a:solidFill>
            <a:latin typeface="+mj-lt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b="1" kern="1200" dirty="0" smtClean="0">
              <a:solidFill>
                <a:srgbClr val="3333CC"/>
              </a:solidFill>
              <a:latin typeface="+mj-lt"/>
            </a:rPr>
            <a:t>Суд епарха</a:t>
          </a:r>
          <a:endParaRPr lang="ru-RU" sz="1800" b="1" kern="1200" dirty="0">
            <a:solidFill>
              <a:srgbClr val="3333CC"/>
            </a:solidFill>
            <a:latin typeface="+mj-lt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b="1" kern="1200" dirty="0" smtClean="0">
              <a:solidFill>
                <a:srgbClr val="3333CC"/>
              </a:solidFill>
              <a:latin typeface="+mj-lt"/>
            </a:rPr>
            <a:t>Суд квестора</a:t>
          </a:r>
          <a:endParaRPr lang="ru-RU" sz="1800" b="1" kern="1200" dirty="0">
            <a:solidFill>
              <a:srgbClr val="3333CC"/>
            </a:solidFill>
            <a:latin typeface="+mj-lt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b="1" kern="1200" dirty="0" smtClean="0">
              <a:solidFill>
                <a:srgbClr val="3333CC"/>
              </a:solidFill>
              <a:latin typeface="+mj-lt"/>
            </a:rPr>
            <a:t>Суд протовестарія</a:t>
          </a:r>
          <a:endParaRPr lang="ru-RU" sz="1800" b="1" kern="1200" dirty="0">
            <a:solidFill>
              <a:srgbClr val="3333CC"/>
            </a:solidFill>
            <a:latin typeface="+mj-lt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b="1" kern="1200" dirty="0" smtClean="0">
              <a:solidFill>
                <a:srgbClr val="3333CC"/>
              </a:solidFill>
              <a:latin typeface="+mj-lt"/>
            </a:rPr>
            <a:t>Суд логофета генікона</a:t>
          </a:r>
          <a:endParaRPr lang="ru-RU" sz="1800" b="1" kern="1200" dirty="0">
            <a:solidFill>
              <a:srgbClr val="3333CC"/>
            </a:solidFill>
            <a:latin typeface="+mj-lt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b="1" kern="1200" dirty="0" smtClean="0">
              <a:solidFill>
                <a:srgbClr val="3333CC"/>
              </a:solidFill>
              <a:latin typeface="+mj-lt"/>
            </a:rPr>
            <a:t>Суд параталасита</a:t>
          </a:r>
          <a:endParaRPr lang="ru-RU" sz="1800" b="1" kern="1200" dirty="0">
            <a:solidFill>
              <a:srgbClr val="3333CC"/>
            </a:solidFill>
            <a:latin typeface="+mj-lt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b="1" kern="1200" dirty="0" smtClean="0">
              <a:solidFill>
                <a:srgbClr val="3333CC"/>
              </a:solidFill>
              <a:latin typeface="+mj-lt"/>
            </a:rPr>
            <a:t>Суд великого друнгарія</a:t>
          </a:r>
          <a:endParaRPr lang="ru-RU" sz="1800" b="1" kern="1200" dirty="0">
            <a:solidFill>
              <a:srgbClr val="3333CC"/>
            </a:solidFill>
            <a:latin typeface="+mj-lt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b="1" kern="1200" dirty="0" smtClean="0">
              <a:solidFill>
                <a:srgbClr val="3333CC"/>
              </a:solidFill>
              <a:latin typeface="+mj-lt"/>
            </a:rPr>
            <a:t>Суд великого доместика</a:t>
          </a:r>
          <a:endParaRPr lang="ru-RU" sz="1800" b="1" kern="1200" dirty="0">
            <a:solidFill>
              <a:srgbClr val="3333CC"/>
            </a:solidFill>
            <a:latin typeface="+mj-lt"/>
          </a:endParaRPr>
        </a:p>
      </dsp:txBody>
      <dsp:txXfrm>
        <a:off x="445917" y="943215"/>
        <a:ext cx="1977480" cy="4830296"/>
      </dsp:txXfrm>
    </dsp:sp>
    <dsp:sp modelId="{22DF0217-84C6-4991-8761-FCF4B967254E}">
      <dsp:nvSpPr>
        <dsp:cNvPr id="0" name=""/>
        <dsp:cNvSpPr/>
      </dsp:nvSpPr>
      <dsp:spPr>
        <a:xfrm>
          <a:off x="48917" y="419175"/>
          <a:ext cx="793999" cy="793999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464E42-E5F3-448D-B737-C0014E707181}">
      <dsp:nvSpPr>
        <dsp:cNvPr id="0" name=""/>
        <dsp:cNvSpPr/>
      </dsp:nvSpPr>
      <dsp:spPr>
        <a:xfrm rot="16200000">
          <a:off x="700567" y="3159863"/>
          <a:ext cx="4830296" cy="396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50132" bIns="0" numCol="1" spcCol="1270" anchor="t" anchorCtr="0">
          <a:noAutofit/>
        </a:bodyPr>
        <a:lstStyle/>
        <a:p>
          <a:pPr lvl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b="1" kern="1200" dirty="0" smtClean="0">
              <a:latin typeface="+mj-lt"/>
            </a:rPr>
            <a:t>Церковні суди</a:t>
          </a:r>
          <a:endParaRPr lang="ru-RU" sz="3000" b="1" kern="1200" dirty="0">
            <a:latin typeface="+mj-lt"/>
          </a:endParaRPr>
        </a:p>
      </dsp:txBody>
      <dsp:txXfrm>
        <a:off x="700567" y="3159863"/>
        <a:ext cx="4830296" cy="396999"/>
      </dsp:txXfrm>
    </dsp:sp>
    <dsp:sp modelId="{5F2DA9E9-F32C-4212-AF0B-1FD7585AA9F9}">
      <dsp:nvSpPr>
        <dsp:cNvPr id="0" name=""/>
        <dsp:cNvSpPr/>
      </dsp:nvSpPr>
      <dsp:spPr>
        <a:xfrm>
          <a:off x="3314215" y="943215"/>
          <a:ext cx="1977480" cy="4830296"/>
        </a:xfrm>
        <a:prstGeom prst="rect">
          <a:avLst/>
        </a:prstGeom>
        <a:solidFill>
          <a:schemeClr val="accent5">
            <a:hueOff val="368206"/>
            <a:satOff val="20270"/>
            <a:lumOff val="-2460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350132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b="1" kern="1200" noProof="0" dirty="0" smtClean="0">
              <a:solidFill>
                <a:srgbClr val="3333CC"/>
              </a:solidFill>
              <a:latin typeface="+mj-lt"/>
            </a:rPr>
            <a:t>Суд константинопольського патріарха</a:t>
          </a:r>
          <a:endParaRPr lang="uk-UA" sz="1800" b="1" kern="1200" noProof="0" dirty="0">
            <a:solidFill>
              <a:srgbClr val="3333CC"/>
            </a:solidFill>
            <a:latin typeface="+mj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b="1" kern="1200" noProof="0" dirty="0" smtClean="0">
              <a:solidFill>
                <a:srgbClr val="3333CC"/>
              </a:solidFill>
              <a:latin typeface="+mj-lt"/>
            </a:rPr>
            <a:t>Суд  антіохійського патріарха</a:t>
          </a:r>
          <a:endParaRPr lang="uk-UA" sz="1800" b="1" kern="1200" noProof="0" dirty="0">
            <a:solidFill>
              <a:srgbClr val="3333CC"/>
            </a:solidFill>
            <a:latin typeface="+mj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b="1" kern="1200" noProof="0" dirty="0" smtClean="0">
              <a:solidFill>
                <a:srgbClr val="3333CC"/>
              </a:solidFill>
              <a:latin typeface="+mj-lt"/>
            </a:rPr>
            <a:t>Суд митрополитів</a:t>
          </a:r>
          <a:endParaRPr lang="uk-UA" sz="1800" b="1" kern="1200" noProof="0" dirty="0">
            <a:solidFill>
              <a:srgbClr val="3333CC"/>
            </a:solidFill>
            <a:latin typeface="+mj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b="1" kern="1200" noProof="0" dirty="0" smtClean="0">
              <a:solidFill>
                <a:srgbClr val="3333CC"/>
              </a:solidFill>
              <a:latin typeface="+mj-lt"/>
            </a:rPr>
            <a:t>Суд архієпископів</a:t>
          </a:r>
          <a:endParaRPr lang="uk-UA" sz="1800" b="1" kern="1200" noProof="0" dirty="0">
            <a:solidFill>
              <a:srgbClr val="3333CC"/>
            </a:solidFill>
            <a:latin typeface="+mj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b="1" kern="1200" noProof="0" dirty="0" smtClean="0">
              <a:solidFill>
                <a:srgbClr val="3333CC"/>
              </a:solidFill>
              <a:latin typeface="+mj-lt"/>
            </a:rPr>
            <a:t>Суди єпископів</a:t>
          </a:r>
          <a:endParaRPr lang="uk-UA" sz="1800" b="1" kern="1200" noProof="0" dirty="0">
            <a:solidFill>
              <a:srgbClr val="3333CC"/>
            </a:solidFill>
            <a:latin typeface="+mj-lt"/>
          </a:endParaRPr>
        </a:p>
      </dsp:txBody>
      <dsp:txXfrm>
        <a:off x="3314215" y="943215"/>
        <a:ext cx="1977480" cy="4830296"/>
      </dsp:txXfrm>
    </dsp:sp>
    <dsp:sp modelId="{4EB0B74F-0DB6-4B23-B483-35B06A8C1C38}">
      <dsp:nvSpPr>
        <dsp:cNvPr id="0" name=""/>
        <dsp:cNvSpPr/>
      </dsp:nvSpPr>
      <dsp:spPr>
        <a:xfrm>
          <a:off x="2917215" y="419175"/>
          <a:ext cx="793999" cy="793999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03C7E1-E5FF-43EC-94D1-8D4983305D93}">
      <dsp:nvSpPr>
        <dsp:cNvPr id="0" name=""/>
        <dsp:cNvSpPr/>
      </dsp:nvSpPr>
      <dsp:spPr>
        <a:xfrm rot="16200000">
          <a:off x="3568865" y="3159863"/>
          <a:ext cx="4830296" cy="396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50132" bIns="0" numCol="1" spcCol="1270" anchor="t" anchorCtr="0">
          <a:noAutofit/>
        </a:bodyPr>
        <a:lstStyle/>
        <a:p>
          <a:pPr lvl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b="1" kern="1200" dirty="0" smtClean="0">
              <a:latin typeface="+mj-lt"/>
            </a:rPr>
            <a:t>Нижчі суди</a:t>
          </a:r>
          <a:endParaRPr lang="ru-RU" sz="3000" b="1" kern="1200" dirty="0">
            <a:latin typeface="+mj-lt"/>
          </a:endParaRPr>
        </a:p>
      </dsp:txBody>
      <dsp:txXfrm>
        <a:off x="3568865" y="3159863"/>
        <a:ext cx="4830296" cy="396999"/>
      </dsp:txXfrm>
    </dsp:sp>
    <dsp:sp modelId="{7EE8BDBA-A205-4C73-9851-70BF595BC596}">
      <dsp:nvSpPr>
        <dsp:cNvPr id="0" name=""/>
        <dsp:cNvSpPr/>
      </dsp:nvSpPr>
      <dsp:spPr>
        <a:xfrm>
          <a:off x="6182513" y="943215"/>
          <a:ext cx="1977480" cy="4830296"/>
        </a:xfrm>
        <a:prstGeom prst="rect">
          <a:avLst/>
        </a:prstGeom>
        <a:solidFill>
          <a:schemeClr val="accent5">
            <a:hueOff val="736411"/>
            <a:satOff val="40540"/>
            <a:lumOff val="-4921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350132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b="1" kern="1200" dirty="0" smtClean="0">
              <a:solidFill>
                <a:srgbClr val="3333CC"/>
              </a:solidFill>
              <a:latin typeface="+mj-lt"/>
            </a:rPr>
            <a:t>У </a:t>
          </a:r>
          <a:r>
            <a:rPr lang="uk-UA" sz="1800" b="1" kern="1200" noProof="0" dirty="0" smtClean="0">
              <a:solidFill>
                <a:srgbClr val="3333CC"/>
              </a:solidFill>
              <a:latin typeface="+mj-lt"/>
            </a:rPr>
            <a:t>період IV-VII ст.</a:t>
          </a:r>
          <a:endParaRPr lang="uk-UA" sz="1800" b="1" kern="1200" noProof="0" dirty="0">
            <a:solidFill>
              <a:srgbClr val="3333CC"/>
            </a:solidFill>
            <a:latin typeface="+mj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b="1" kern="1200" noProof="0" dirty="0" smtClean="0">
              <a:solidFill>
                <a:srgbClr val="3333CC"/>
              </a:solidFill>
              <a:latin typeface="+mj-lt"/>
            </a:rPr>
            <a:t>Суди перфектів</a:t>
          </a:r>
          <a:endParaRPr lang="uk-UA" sz="1800" b="1" kern="1200" noProof="0" dirty="0">
            <a:solidFill>
              <a:srgbClr val="3333CC"/>
            </a:solidFill>
            <a:latin typeface="+mj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b="1" kern="1200" noProof="0" dirty="0" smtClean="0">
              <a:solidFill>
                <a:srgbClr val="3333CC"/>
              </a:solidFill>
              <a:latin typeface="+mj-lt"/>
            </a:rPr>
            <a:t>Суди </a:t>
          </a:r>
          <a:r>
            <a:rPr lang="uk-UA" sz="1800" b="1" kern="1200" noProof="0" dirty="0" err="1" smtClean="0">
              <a:solidFill>
                <a:srgbClr val="3333CC"/>
              </a:solidFill>
              <a:latin typeface="+mj-lt"/>
            </a:rPr>
            <a:t>вакаріїв</a:t>
          </a:r>
          <a:endParaRPr lang="uk-UA" sz="1800" b="1" kern="1200" noProof="0" dirty="0">
            <a:solidFill>
              <a:srgbClr val="3333CC"/>
            </a:solidFill>
            <a:latin typeface="+mj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b="1" kern="1200" noProof="0" dirty="0" smtClean="0">
              <a:solidFill>
                <a:srgbClr val="3333CC"/>
              </a:solidFill>
              <a:latin typeface="+mj-lt"/>
            </a:rPr>
            <a:t>Суди </a:t>
          </a:r>
          <a:r>
            <a:rPr lang="uk-UA" sz="1800" b="1" kern="1200" noProof="0" dirty="0" err="1" smtClean="0">
              <a:solidFill>
                <a:srgbClr val="3333CC"/>
              </a:solidFill>
              <a:latin typeface="+mj-lt"/>
            </a:rPr>
            <a:t>президів</a:t>
          </a:r>
          <a:endParaRPr lang="uk-UA" sz="1800" b="1" kern="1200" noProof="0" dirty="0">
            <a:solidFill>
              <a:srgbClr val="3333CC"/>
            </a:solidFill>
            <a:latin typeface="+mj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b="1" kern="1200" noProof="0" dirty="0" smtClean="0">
              <a:solidFill>
                <a:srgbClr val="3333CC"/>
              </a:solidFill>
              <a:latin typeface="+mj-lt"/>
            </a:rPr>
            <a:t>Общинні суди</a:t>
          </a:r>
          <a:endParaRPr lang="uk-UA" sz="1800" b="1" kern="1200" noProof="0" dirty="0">
            <a:solidFill>
              <a:srgbClr val="3333CC"/>
            </a:solidFill>
            <a:latin typeface="+mj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1800" b="1" kern="1200" noProof="0" dirty="0">
            <a:solidFill>
              <a:srgbClr val="3333CC"/>
            </a:solidFill>
            <a:latin typeface="+mj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1800" b="1" kern="1200" noProof="0" dirty="0">
            <a:solidFill>
              <a:srgbClr val="3333CC"/>
            </a:solidFill>
            <a:latin typeface="+mj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b="1" kern="1200" noProof="0" dirty="0" smtClean="0">
              <a:solidFill>
                <a:srgbClr val="3333CC"/>
              </a:solidFill>
              <a:latin typeface="+mj-lt"/>
            </a:rPr>
            <a:t>У період VII-</a:t>
          </a:r>
          <a:r>
            <a:rPr lang="uk-UA" sz="1800" b="1" kern="1200" noProof="0" dirty="0" err="1" smtClean="0">
              <a:solidFill>
                <a:srgbClr val="3333CC"/>
              </a:solidFill>
              <a:latin typeface="+mj-lt"/>
            </a:rPr>
            <a:t>Xiст</a:t>
          </a:r>
          <a:r>
            <a:rPr lang="uk-UA" sz="1800" b="1" kern="1200" noProof="0" dirty="0" smtClean="0">
              <a:solidFill>
                <a:srgbClr val="3333CC"/>
              </a:solidFill>
              <a:latin typeface="+mj-lt"/>
            </a:rPr>
            <a:t>.</a:t>
          </a:r>
          <a:endParaRPr lang="uk-UA" sz="1800" b="1" kern="1200" noProof="0" dirty="0">
            <a:solidFill>
              <a:srgbClr val="3333CC"/>
            </a:solidFill>
            <a:latin typeface="+mj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b="1" kern="1200" noProof="0" dirty="0" smtClean="0">
              <a:solidFill>
                <a:srgbClr val="3333CC"/>
              </a:solidFill>
              <a:latin typeface="+mj-lt"/>
            </a:rPr>
            <a:t>Суд протонаторія</a:t>
          </a:r>
          <a:endParaRPr lang="uk-UA" sz="1800" b="1" kern="1200" noProof="0" dirty="0">
            <a:solidFill>
              <a:srgbClr val="3333CC"/>
            </a:solidFill>
            <a:latin typeface="+mj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b="1" kern="1200" noProof="0" dirty="0" smtClean="0">
              <a:solidFill>
                <a:srgbClr val="3333CC"/>
              </a:solidFill>
              <a:latin typeface="+mj-lt"/>
            </a:rPr>
            <a:t>Суд ту </a:t>
          </a:r>
          <a:r>
            <a:rPr lang="uk-UA" sz="1800" b="1" kern="1200" noProof="0" dirty="0" err="1" smtClean="0">
              <a:solidFill>
                <a:srgbClr val="3333CC"/>
              </a:solidFill>
              <a:latin typeface="+mj-lt"/>
            </a:rPr>
            <a:t>мархів</a:t>
          </a:r>
          <a:endParaRPr lang="uk-UA" sz="1800" b="1" kern="1200" noProof="0" dirty="0">
            <a:solidFill>
              <a:srgbClr val="3333CC"/>
            </a:solidFill>
            <a:latin typeface="+mj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b="1" kern="1200" noProof="0" dirty="0" smtClean="0">
              <a:solidFill>
                <a:srgbClr val="3333CC"/>
              </a:solidFill>
              <a:latin typeface="+mj-lt"/>
            </a:rPr>
            <a:t>Суди комітів</a:t>
          </a:r>
          <a:endParaRPr lang="uk-UA" sz="1800" b="1" kern="1200" noProof="0" dirty="0">
            <a:solidFill>
              <a:srgbClr val="3333CC"/>
            </a:solidFill>
            <a:latin typeface="+mj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b="1" kern="1200" noProof="0" dirty="0" smtClean="0">
              <a:solidFill>
                <a:srgbClr val="3333CC"/>
              </a:solidFill>
              <a:latin typeface="+mj-lt"/>
            </a:rPr>
            <a:t>Суди клісуархів</a:t>
          </a:r>
          <a:endParaRPr lang="uk-UA" sz="1800" b="1" kern="1200" noProof="0" dirty="0">
            <a:solidFill>
              <a:srgbClr val="3333CC"/>
            </a:solidFill>
            <a:latin typeface="+mj-lt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b="1" kern="1200" dirty="0"/>
        </a:p>
      </dsp:txBody>
      <dsp:txXfrm>
        <a:off x="6182513" y="943215"/>
        <a:ext cx="1977480" cy="4830296"/>
      </dsp:txXfrm>
    </dsp:sp>
    <dsp:sp modelId="{BD775D5B-C6F7-48FF-88CD-7B1A3F9DF9D5}">
      <dsp:nvSpPr>
        <dsp:cNvPr id="0" name=""/>
        <dsp:cNvSpPr/>
      </dsp:nvSpPr>
      <dsp:spPr>
        <a:xfrm>
          <a:off x="5785513" y="419175"/>
          <a:ext cx="793999" cy="793999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048A7D-FC14-4AB0-97A4-9B47224FF151}">
      <dsp:nvSpPr>
        <dsp:cNvPr id="0" name=""/>
        <dsp:cNvSpPr/>
      </dsp:nvSpPr>
      <dsp:spPr>
        <a:xfrm>
          <a:off x="588214" y="1073180"/>
          <a:ext cx="2602850" cy="200234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2"/>
              </a:solidFill>
              <a:latin typeface="Arial Black" pitchFamily="34" charset="0"/>
            </a:rPr>
            <a:t>Великі землевласники</a:t>
          </a:r>
          <a:endParaRPr lang="uk-UA" sz="2000" kern="1200" dirty="0">
            <a:solidFill>
              <a:schemeClr val="tx2"/>
            </a:solidFill>
            <a:latin typeface="Arial Black" pitchFamily="34" charset="0"/>
          </a:endParaRPr>
        </a:p>
      </dsp:txBody>
      <dsp:txXfrm>
        <a:off x="969393" y="1366417"/>
        <a:ext cx="1840492" cy="1415872"/>
      </dsp:txXfrm>
    </dsp:sp>
    <dsp:sp modelId="{63180FF9-784B-4313-A910-BBFDFC034B18}">
      <dsp:nvSpPr>
        <dsp:cNvPr id="0" name=""/>
        <dsp:cNvSpPr/>
      </dsp:nvSpPr>
      <dsp:spPr>
        <a:xfrm>
          <a:off x="1304345" y="227424"/>
          <a:ext cx="1001173" cy="100117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900" b="1" kern="1200" dirty="0" smtClean="0">
              <a:latin typeface="Arial Black" pitchFamily="34" charset="0"/>
            </a:rPr>
            <a:t>Відбували військову службу</a:t>
          </a:r>
          <a:endParaRPr lang="uk-UA" sz="900" b="1" kern="1200" dirty="0">
            <a:latin typeface="Arial Black" pitchFamily="34" charset="0"/>
          </a:endParaRPr>
        </a:p>
      </dsp:txBody>
      <dsp:txXfrm>
        <a:off x="1450963" y="374042"/>
        <a:ext cx="707937" cy="707937"/>
      </dsp:txXfrm>
    </dsp:sp>
    <dsp:sp modelId="{8E4DA00C-50B5-430D-8AD3-C9D819D290CA}">
      <dsp:nvSpPr>
        <dsp:cNvPr id="0" name=""/>
        <dsp:cNvSpPr/>
      </dsp:nvSpPr>
      <dsp:spPr>
        <a:xfrm>
          <a:off x="1304345" y="2835401"/>
          <a:ext cx="1001173" cy="100117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900" kern="1200" dirty="0" smtClean="0">
              <a:latin typeface="Arial Black" pitchFamily="34" charset="0"/>
            </a:rPr>
            <a:t>Мали мати військові загони</a:t>
          </a:r>
          <a:endParaRPr lang="uk-UA" sz="900" kern="1200" dirty="0">
            <a:latin typeface="Arial Black" pitchFamily="34" charset="0"/>
          </a:endParaRPr>
        </a:p>
      </dsp:txBody>
      <dsp:txXfrm>
        <a:off x="1450963" y="2982019"/>
        <a:ext cx="707937" cy="70793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EE6632-4264-4584-BAD3-42EE2CF8BE95}">
      <dsp:nvSpPr>
        <dsp:cNvPr id="0" name=""/>
        <dsp:cNvSpPr/>
      </dsp:nvSpPr>
      <dsp:spPr>
        <a:xfrm>
          <a:off x="3765334" y="2447000"/>
          <a:ext cx="2724541" cy="4559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0705"/>
              </a:lnTo>
              <a:lnTo>
                <a:pt x="2724541" y="310705"/>
              </a:lnTo>
              <a:lnTo>
                <a:pt x="2724541" y="45593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F93BE9-0C04-45F6-BD1B-A2FB7C1066EF}">
      <dsp:nvSpPr>
        <dsp:cNvPr id="0" name=""/>
        <dsp:cNvSpPr/>
      </dsp:nvSpPr>
      <dsp:spPr>
        <a:xfrm>
          <a:off x="3765334" y="2447000"/>
          <a:ext cx="460106" cy="4560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0815"/>
              </a:lnTo>
              <a:lnTo>
                <a:pt x="460106" y="310815"/>
              </a:lnTo>
              <a:lnTo>
                <a:pt x="460106" y="45604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E666FB-4CF7-43CD-BDBF-3EE00F26E97F}">
      <dsp:nvSpPr>
        <dsp:cNvPr id="0" name=""/>
        <dsp:cNvSpPr/>
      </dsp:nvSpPr>
      <dsp:spPr>
        <a:xfrm>
          <a:off x="1416198" y="2447000"/>
          <a:ext cx="2349136" cy="455934"/>
        </a:xfrm>
        <a:custGeom>
          <a:avLst/>
          <a:gdLst/>
          <a:ahLst/>
          <a:cxnLst/>
          <a:rect l="0" t="0" r="0" b="0"/>
          <a:pathLst>
            <a:path>
              <a:moveTo>
                <a:pt x="2349136" y="0"/>
              </a:moveTo>
              <a:lnTo>
                <a:pt x="2349136" y="310705"/>
              </a:lnTo>
              <a:lnTo>
                <a:pt x="0" y="310705"/>
              </a:lnTo>
              <a:lnTo>
                <a:pt x="0" y="45593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E0FA2D-34CC-4519-B4DE-3483424B0746}">
      <dsp:nvSpPr>
        <dsp:cNvPr id="0" name=""/>
        <dsp:cNvSpPr/>
      </dsp:nvSpPr>
      <dsp:spPr>
        <a:xfrm>
          <a:off x="3719614" y="995587"/>
          <a:ext cx="91440" cy="45593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5593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2C7E32-6367-447C-8100-354FC34CB60E}">
      <dsp:nvSpPr>
        <dsp:cNvPr id="0" name=""/>
        <dsp:cNvSpPr/>
      </dsp:nvSpPr>
      <dsp:spPr>
        <a:xfrm>
          <a:off x="2448324" y="109"/>
          <a:ext cx="2634019" cy="9954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0CABA9-3C0A-490B-809F-7203F4F48C6D}">
      <dsp:nvSpPr>
        <dsp:cNvPr id="0" name=""/>
        <dsp:cNvSpPr/>
      </dsp:nvSpPr>
      <dsp:spPr>
        <a:xfrm>
          <a:off x="2622511" y="165587"/>
          <a:ext cx="2634019" cy="9954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5">
              <a:lumMod val="1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2"/>
              </a:solidFill>
              <a:latin typeface="Arial Black" pitchFamily="34" charset="0"/>
            </a:rPr>
            <a:t>Духовенство</a:t>
          </a:r>
          <a:endParaRPr lang="uk-UA" sz="2000" b="1" kern="1200" dirty="0">
            <a:solidFill>
              <a:schemeClr val="tx2"/>
            </a:solidFill>
            <a:latin typeface="Arial Black" pitchFamily="34" charset="0"/>
          </a:endParaRPr>
        </a:p>
      </dsp:txBody>
      <dsp:txXfrm>
        <a:off x="2651668" y="194744"/>
        <a:ext cx="2575705" cy="937164"/>
      </dsp:txXfrm>
    </dsp:sp>
    <dsp:sp modelId="{55A4983B-A5B0-4C68-A0BE-4FDA6A6D163F}">
      <dsp:nvSpPr>
        <dsp:cNvPr id="0" name=""/>
        <dsp:cNvSpPr/>
      </dsp:nvSpPr>
      <dsp:spPr>
        <a:xfrm>
          <a:off x="2448324" y="1451522"/>
          <a:ext cx="2634019" cy="9954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84C093-D8AA-4152-9798-E2AEAE5B96D6}">
      <dsp:nvSpPr>
        <dsp:cNvPr id="0" name=""/>
        <dsp:cNvSpPr/>
      </dsp:nvSpPr>
      <dsp:spPr>
        <a:xfrm>
          <a:off x="2622511" y="1616999"/>
          <a:ext cx="2634019" cy="9954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5">
              <a:lumMod val="1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2"/>
              </a:solidFill>
              <a:latin typeface="Arial Black" pitchFamily="34" charset="0"/>
            </a:rPr>
            <a:t>Патріарх</a:t>
          </a:r>
          <a:endParaRPr lang="uk-UA" sz="2000" b="1" kern="1200" dirty="0">
            <a:solidFill>
              <a:schemeClr val="tx2"/>
            </a:solidFill>
            <a:latin typeface="Arial Black" pitchFamily="34" charset="0"/>
          </a:endParaRPr>
        </a:p>
      </dsp:txBody>
      <dsp:txXfrm>
        <a:off x="2651668" y="1646156"/>
        <a:ext cx="2575705" cy="937164"/>
      </dsp:txXfrm>
    </dsp:sp>
    <dsp:sp modelId="{585AAAAE-22E7-4382-A0B1-F0DCFC914CE3}">
      <dsp:nvSpPr>
        <dsp:cNvPr id="0" name=""/>
        <dsp:cNvSpPr/>
      </dsp:nvSpPr>
      <dsp:spPr>
        <a:xfrm>
          <a:off x="256951" y="2902934"/>
          <a:ext cx="2318492" cy="9954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A4F986-4591-4DE5-AE1A-EAF62D99BD49}">
      <dsp:nvSpPr>
        <dsp:cNvPr id="0" name=""/>
        <dsp:cNvSpPr/>
      </dsp:nvSpPr>
      <dsp:spPr>
        <a:xfrm>
          <a:off x="431138" y="3068412"/>
          <a:ext cx="2318492" cy="9954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2"/>
              </a:solidFill>
              <a:latin typeface="Arial Black" pitchFamily="34" charset="0"/>
            </a:rPr>
            <a:t>Митрополити </a:t>
          </a:r>
          <a:endParaRPr lang="uk-UA" sz="2000" kern="1200" dirty="0">
            <a:solidFill>
              <a:schemeClr val="tx2"/>
            </a:solidFill>
            <a:latin typeface="Arial Black" pitchFamily="34" charset="0"/>
          </a:endParaRPr>
        </a:p>
      </dsp:txBody>
      <dsp:txXfrm>
        <a:off x="460295" y="3097569"/>
        <a:ext cx="2260178" cy="937164"/>
      </dsp:txXfrm>
    </dsp:sp>
    <dsp:sp modelId="{243C403F-B56B-4235-A93C-42E9B0E8BF10}">
      <dsp:nvSpPr>
        <dsp:cNvPr id="0" name=""/>
        <dsp:cNvSpPr/>
      </dsp:nvSpPr>
      <dsp:spPr>
        <a:xfrm>
          <a:off x="3008520" y="2903044"/>
          <a:ext cx="2433842" cy="9954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D0AE82-802E-494D-803C-C26FAF188D6A}">
      <dsp:nvSpPr>
        <dsp:cNvPr id="0" name=""/>
        <dsp:cNvSpPr/>
      </dsp:nvSpPr>
      <dsp:spPr>
        <a:xfrm>
          <a:off x="3182707" y="3068521"/>
          <a:ext cx="2433842" cy="9954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2"/>
              </a:solidFill>
              <a:latin typeface="Arial Black" pitchFamily="34" charset="0"/>
            </a:rPr>
            <a:t>Архієпископи</a:t>
          </a:r>
          <a:endParaRPr lang="uk-UA" sz="2000" kern="1200" dirty="0">
            <a:solidFill>
              <a:schemeClr val="tx2"/>
            </a:solidFill>
            <a:latin typeface="Arial Black" pitchFamily="34" charset="0"/>
          </a:endParaRPr>
        </a:p>
      </dsp:txBody>
      <dsp:txXfrm>
        <a:off x="3211864" y="3097678"/>
        <a:ext cx="2375528" cy="937164"/>
      </dsp:txXfrm>
    </dsp:sp>
    <dsp:sp modelId="{438812F2-019C-4F6D-9D43-7F2151A25213}">
      <dsp:nvSpPr>
        <dsp:cNvPr id="0" name=""/>
        <dsp:cNvSpPr/>
      </dsp:nvSpPr>
      <dsp:spPr>
        <a:xfrm>
          <a:off x="5706034" y="2902934"/>
          <a:ext cx="1567682" cy="9954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AAC73E-462F-48AA-A8A7-AD48626C8B21}">
      <dsp:nvSpPr>
        <dsp:cNvPr id="0" name=""/>
        <dsp:cNvSpPr/>
      </dsp:nvSpPr>
      <dsp:spPr>
        <a:xfrm>
          <a:off x="5880221" y="3068412"/>
          <a:ext cx="1567682" cy="9954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5">
              <a:lumMod val="1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2"/>
              </a:solidFill>
              <a:latin typeface="Arial Black" pitchFamily="34" charset="0"/>
            </a:rPr>
            <a:t>Чепці</a:t>
          </a:r>
          <a:endParaRPr lang="uk-UA" sz="2000" kern="1200" dirty="0">
            <a:solidFill>
              <a:schemeClr val="tx2"/>
            </a:solidFill>
            <a:latin typeface="Arial Black" pitchFamily="34" charset="0"/>
          </a:endParaRPr>
        </a:p>
      </dsp:txBody>
      <dsp:txXfrm>
        <a:off x="5909378" y="3097569"/>
        <a:ext cx="1509368" cy="93716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5D3128-B1B1-4F12-BE2F-740E104C3EF8}">
      <dsp:nvSpPr>
        <dsp:cNvPr id="0" name=""/>
        <dsp:cNvSpPr/>
      </dsp:nvSpPr>
      <dsp:spPr>
        <a:xfrm>
          <a:off x="1353493" y="1529414"/>
          <a:ext cx="1670841" cy="116225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b="1" kern="1200" dirty="0" smtClean="0"/>
            <a:t>Парики не мали права</a:t>
          </a:r>
          <a:endParaRPr lang="uk-UA" sz="1900" b="1" kern="1200" dirty="0"/>
        </a:p>
      </dsp:txBody>
      <dsp:txXfrm>
        <a:off x="1598182" y="1699623"/>
        <a:ext cx="1181463" cy="821841"/>
      </dsp:txXfrm>
    </dsp:sp>
    <dsp:sp modelId="{FF1A67E1-6C4E-407F-8D92-DFB88FF90453}">
      <dsp:nvSpPr>
        <dsp:cNvPr id="0" name=""/>
        <dsp:cNvSpPr/>
      </dsp:nvSpPr>
      <dsp:spPr>
        <a:xfrm rot="16200000">
          <a:off x="2013298" y="1329904"/>
          <a:ext cx="351232" cy="47787"/>
        </a:xfrm>
        <a:custGeom>
          <a:avLst/>
          <a:gdLst/>
          <a:ahLst/>
          <a:cxnLst/>
          <a:rect l="0" t="0" r="0" b="0"/>
          <a:pathLst>
            <a:path>
              <a:moveTo>
                <a:pt x="0" y="23893"/>
              </a:moveTo>
              <a:lnTo>
                <a:pt x="351232" y="2389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/>
        </a:p>
      </dsp:txBody>
      <dsp:txXfrm>
        <a:off x="2180133" y="1345017"/>
        <a:ext cx="17561" cy="17561"/>
      </dsp:txXfrm>
    </dsp:sp>
    <dsp:sp modelId="{C41E3DC7-3156-4982-ADA7-F374CBC440D8}">
      <dsp:nvSpPr>
        <dsp:cNvPr id="0" name=""/>
        <dsp:cNvSpPr/>
      </dsp:nvSpPr>
      <dsp:spPr>
        <a:xfrm>
          <a:off x="1209478" y="15922"/>
          <a:ext cx="1958872" cy="116225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smtClean="0">
              <a:latin typeface="Arial Black" pitchFamily="34" charset="0"/>
            </a:rPr>
            <a:t>Носили зброю</a:t>
          </a:r>
          <a:endParaRPr lang="uk-UA" sz="1800" b="1" kern="1200" dirty="0">
            <a:latin typeface="Arial Black" pitchFamily="34" charset="0"/>
          </a:endParaRPr>
        </a:p>
      </dsp:txBody>
      <dsp:txXfrm>
        <a:off x="1496348" y="186131"/>
        <a:ext cx="1385132" cy="821841"/>
      </dsp:txXfrm>
    </dsp:sp>
    <dsp:sp modelId="{814ED188-F82B-4B79-9A8B-29AEBB8BD129}">
      <dsp:nvSpPr>
        <dsp:cNvPr id="0" name=""/>
        <dsp:cNvSpPr/>
      </dsp:nvSpPr>
      <dsp:spPr>
        <a:xfrm rot="5400000">
          <a:off x="2013298" y="2843395"/>
          <a:ext cx="351232" cy="47787"/>
        </a:xfrm>
        <a:custGeom>
          <a:avLst/>
          <a:gdLst/>
          <a:ahLst/>
          <a:cxnLst/>
          <a:rect l="0" t="0" r="0" b="0"/>
          <a:pathLst>
            <a:path>
              <a:moveTo>
                <a:pt x="0" y="23893"/>
              </a:moveTo>
              <a:lnTo>
                <a:pt x="351232" y="2389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/>
        </a:p>
      </dsp:txBody>
      <dsp:txXfrm>
        <a:off x="2180133" y="2858509"/>
        <a:ext cx="17561" cy="17561"/>
      </dsp:txXfrm>
    </dsp:sp>
    <dsp:sp modelId="{CC38A536-1B8B-469C-BEF1-A6E9F022CC6F}">
      <dsp:nvSpPr>
        <dsp:cNvPr id="0" name=""/>
        <dsp:cNvSpPr/>
      </dsp:nvSpPr>
      <dsp:spPr>
        <a:xfrm>
          <a:off x="1425501" y="3042905"/>
          <a:ext cx="1526825" cy="116225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/>
            <a:t>Служили у війську</a:t>
          </a:r>
          <a:endParaRPr lang="uk-UA" sz="1800" b="1" kern="1200" dirty="0"/>
        </a:p>
      </dsp:txBody>
      <dsp:txXfrm>
        <a:off x="1649099" y="3213114"/>
        <a:ext cx="1079629" cy="8218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3#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3#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3#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3#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#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2#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1" sz="1200"/>
            </a:lvl1pPr>
          </a:lstStyle>
          <a:p>
            <a:endParaRPr lang="ru-RU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200"/>
            </a:lvl1pPr>
          </a:lstStyle>
          <a:p>
            <a:endParaRPr lang="ru-RU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1" sz="1200"/>
            </a:lvl1pPr>
          </a:lstStyle>
          <a:p>
            <a:endParaRPr lang="ru-RU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200"/>
            </a:lvl1pPr>
          </a:lstStyle>
          <a:p>
            <a:fld id="{822C0AED-E6B9-450B-A242-D22F30E9373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02660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1" sz="1200"/>
            </a:lvl1pPr>
          </a:lstStyle>
          <a:p>
            <a:endParaRPr lang="ru-RU"/>
          </a:p>
        </p:txBody>
      </p:sp>
      <p:sp>
        <p:nvSpPr>
          <p:cNvPr id="1843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200"/>
            </a:lvl1pPr>
          </a:lstStyle>
          <a:p>
            <a:endParaRPr lang="ru-RU"/>
          </a:p>
        </p:txBody>
      </p:sp>
      <p:sp>
        <p:nvSpPr>
          <p:cNvPr id="18436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843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843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1" sz="1200"/>
            </a:lvl1pPr>
          </a:lstStyle>
          <a:p>
            <a:endParaRPr lang="ru-RU"/>
          </a:p>
        </p:txBody>
      </p:sp>
      <p:sp>
        <p:nvSpPr>
          <p:cNvPr id="1843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200"/>
            </a:lvl1pPr>
          </a:lstStyle>
          <a:p>
            <a:fld id="{3988B03E-5720-4197-B312-77AF9A4C60F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11129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1ECDBB-C731-4887-915C-38536228B52E}" type="slidenum">
              <a:rPr lang="ru-RU"/>
              <a:pPr/>
              <a:t>1</a:t>
            </a:fld>
            <a:endParaRPr lang="ru-RU" dirty="0"/>
          </a:p>
        </p:txBody>
      </p:sp>
      <p:sp>
        <p:nvSpPr>
          <p:cNvPr id="2150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3755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2738438" y="1381125"/>
            <a:ext cx="6253162" cy="23336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741613" y="4124325"/>
            <a:ext cx="6249987" cy="1285875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quarter" idx="2"/>
          </p:nvPr>
        </p:nvSpPr>
        <p:spPr>
          <a:xfrm>
            <a:off x="2743200" y="5410200"/>
            <a:ext cx="6248400" cy="457200"/>
          </a:xfrm>
        </p:spPr>
        <p:txBody>
          <a:bodyPr wrap="none"/>
          <a:lstStyle>
            <a:lvl1pPr>
              <a:defRPr sz="3200" b="1">
                <a:latin typeface="+mn-lt"/>
              </a:defRPr>
            </a:lvl1pPr>
          </a:lstStyle>
          <a:p>
            <a:endParaRPr lang="ru-RU"/>
          </a:p>
        </p:txBody>
      </p:sp>
      <p:grpSp>
        <p:nvGrpSpPr>
          <p:cNvPr id="17413" name="Group 5"/>
          <p:cNvGrpSpPr>
            <a:grpSpLocks/>
          </p:cNvGrpSpPr>
          <p:nvPr/>
        </p:nvGrpSpPr>
        <p:grpSpPr bwMode="auto">
          <a:xfrm>
            <a:off x="0" y="0"/>
            <a:ext cx="1557338" cy="6878638"/>
            <a:chOff x="0" y="-6"/>
            <a:chExt cx="981" cy="4333"/>
          </a:xfrm>
        </p:grpSpPr>
        <p:sp>
          <p:nvSpPr>
            <p:cNvPr id="17414" name="Rectangle 6"/>
            <p:cNvSpPr>
              <a:spLocks noChangeArrowheads="1"/>
            </p:cNvSpPr>
            <p:nvPr/>
          </p:nvSpPr>
          <p:spPr bwMode="auto">
            <a:xfrm>
              <a:off x="453" y="2151"/>
              <a:ext cx="114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15" name="Rectangle 7"/>
            <p:cNvSpPr>
              <a:spLocks noChangeArrowheads="1"/>
            </p:cNvSpPr>
            <p:nvPr/>
          </p:nvSpPr>
          <p:spPr bwMode="auto">
            <a:xfrm>
              <a:off x="0" y="2151"/>
              <a:ext cx="221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ru-RU" sz="2400"/>
            </a:p>
          </p:txBody>
        </p:sp>
        <p:sp>
          <p:nvSpPr>
            <p:cNvPr id="17416" name="Rectangle 8"/>
            <p:cNvSpPr>
              <a:spLocks noChangeArrowheads="1"/>
            </p:cNvSpPr>
            <p:nvPr/>
          </p:nvSpPr>
          <p:spPr bwMode="auto">
            <a:xfrm>
              <a:off x="222" y="2151"/>
              <a:ext cx="231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17" name="Rectangle 9"/>
            <p:cNvSpPr>
              <a:spLocks noChangeArrowheads="1"/>
            </p:cNvSpPr>
            <p:nvPr/>
          </p:nvSpPr>
          <p:spPr bwMode="auto">
            <a:xfrm>
              <a:off x="567" y="2160"/>
              <a:ext cx="204" cy="2161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ru-RU" sz="2400"/>
            </a:p>
          </p:txBody>
        </p:sp>
        <p:sp>
          <p:nvSpPr>
            <p:cNvPr id="17418" name="Freeform 10"/>
            <p:cNvSpPr>
              <a:spLocks/>
            </p:cNvSpPr>
            <p:nvPr/>
          </p:nvSpPr>
          <p:spPr bwMode="auto">
            <a:xfrm>
              <a:off x="222" y="2636"/>
              <a:ext cx="344" cy="647"/>
            </a:xfrm>
            <a:custGeom>
              <a:avLst/>
              <a:gdLst>
                <a:gd name="T0" fmla="*/ 343 w 344"/>
                <a:gd name="T1" fmla="*/ 52 h 647"/>
                <a:gd name="T2" fmla="*/ 343 w 344"/>
                <a:gd name="T3" fmla="*/ 194 h 647"/>
                <a:gd name="T4" fmla="*/ 335 w 344"/>
                <a:gd name="T5" fmla="*/ 188 h 647"/>
                <a:gd name="T6" fmla="*/ 315 w 344"/>
                <a:gd name="T7" fmla="*/ 188 h 647"/>
                <a:gd name="T8" fmla="*/ 300 w 344"/>
                <a:gd name="T9" fmla="*/ 194 h 647"/>
                <a:gd name="T10" fmla="*/ 284 w 344"/>
                <a:gd name="T11" fmla="*/ 209 h 647"/>
                <a:gd name="T12" fmla="*/ 242 w 344"/>
                <a:gd name="T13" fmla="*/ 261 h 647"/>
                <a:gd name="T14" fmla="*/ 146 w 344"/>
                <a:gd name="T15" fmla="*/ 366 h 647"/>
                <a:gd name="T16" fmla="*/ 50 w 344"/>
                <a:gd name="T17" fmla="*/ 475 h 647"/>
                <a:gd name="T18" fmla="*/ 30 w 344"/>
                <a:gd name="T19" fmla="*/ 505 h 647"/>
                <a:gd name="T20" fmla="*/ 17 w 344"/>
                <a:gd name="T21" fmla="*/ 535 h 647"/>
                <a:gd name="T22" fmla="*/ 10 w 344"/>
                <a:gd name="T23" fmla="*/ 582 h 647"/>
                <a:gd name="T24" fmla="*/ 0 w 344"/>
                <a:gd name="T25" fmla="*/ 646 h 647"/>
                <a:gd name="T26" fmla="*/ 0 w 344"/>
                <a:gd name="T27" fmla="*/ 365 h 647"/>
                <a:gd name="T28" fmla="*/ 5 w 344"/>
                <a:gd name="T29" fmla="*/ 392 h 647"/>
                <a:gd name="T30" fmla="*/ 10 w 344"/>
                <a:gd name="T31" fmla="*/ 404 h 647"/>
                <a:gd name="T32" fmla="*/ 20 w 344"/>
                <a:gd name="T33" fmla="*/ 410 h 647"/>
                <a:gd name="T34" fmla="*/ 30 w 344"/>
                <a:gd name="T35" fmla="*/ 413 h 647"/>
                <a:gd name="T36" fmla="*/ 45 w 344"/>
                <a:gd name="T37" fmla="*/ 413 h 647"/>
                <a:gd name="T38" fmla="*/ 60 w 344"/>
                <a:gd name="T39" fmla="*/ 407 h 647"/>
                <a:gd name="T40" fmla="*/ 257 w 344"/>
                <a:gd name="T41" fmla="*/ 190 h 647"/>
                <a:gd name="T42" fmla="*/ 297 w 344"/>
                <a:gd name="T43" fmla="*/ 138 h 647"/>
                <a:gd name="T44" fmla="*/ 312 w 344"/>
                <a:gd name="T45" fmla="*/ 111 h 647"/>
                <a:gd name="T46" fmla="*/ 325 w 344"/>
                <a:gd name="T47" fmla="*/ 84 h 647"/>
                <a:gd name="T48" fmla="*/ 335 w 344"/>
                <a:gd name="T49" fmla="*/ 39 h 647"/>
                <a:gd name="T50" fmla="*/ 343 w 344"/>
                <a:gd name="T51" fmla="*/ 0 h 647"/>
                <a:gd name="T52" fmla="*/ 343 w 344"/>
                <a:gd name="T53" fmla="*/ 117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7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1"/>
                  </a:lnTo>
                  <a:lnTo>
                    <a:pt x="146" y="366"/>
                  </a:lnTo>
                  <a:lnTo>
                    <a:pt x="50" y="475"/>
                  </a:lnTo>
                  <a:lnTo>
                    <a:pt x="30" y="505"/>
                  </a:lnTo>
                  <a:lnTo>
                    <a:pt x="17" y="535"/>
                  </a:lnTo>
                  <a:lnTo>
                    <a:pt x="10" y="582"/>
                  </a:lnTo>
                  <a:lnTo>
                    <a:pt x="0" y="646"/>
                  </a:lnTo>
                  <a:lnTo>
                    <a:pt x="0" y="365"/>
                  </a:lnTo>
                  <a:lnTo>
                    <a:pt x="5" y="392"/>
                  </a:lnTo>
                  <a:lnTo>
                    <a:pt x="10" y="404"/>
                  </a:lnTo>
                  <a:lnTo>
                    <a:pt x="20" y="410"/>
                  </a:lnTo>
                  <a:lnTo>
                    <a:pt x="30" y="413"/>
                  </a:lnTo>
                  <a:lnTo>
                    <a:pt x="45" y="413"/>
                  </a:lnTo>
                  <a:lnTo>
                    <a:pt x="60" y="407"/>
                  </a:lnTo>
                  <a:lnTo>
                    <a:pt x="257" y="190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19" name="Freeform 11"/>
            <p:cNvSpPr>
              <a:spLocks/>
            </p:cNvSpPr>
            <p:nvPr/>
          </p:nvSpPr>
          <p:spPr bwMode="auto">
            <a:xfrm>
              <a:off x="222" y="2908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20" name="Freeform 12"/>
            <p:cNvSpPr>
              <a:spLocks/>
            </p:cNvSpPr>
            <p:nvPr/>
          </p:nvSpPr>
          <p:spPr bwMode="auto">
            <a:xfrm>
              <a:off x="222" y="3165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21" name="Freeform 13"/>
            <p:cNvSpPr>
              <a:spLocks/>
            </p:cNvSpPr>
            <p:nvPr/>
          </p:nvSpPr>
          <p:spPr bwMode="auto">
            <a:xfrm>
              <a:off x="222" y="3420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22" name="Freeform 14"/>
            <p:cNvSpPr>
              <a:spLocks/>
            </p:cNvSpPr>
            <p:nvPr/>
          </p:nvSpPr>
          <p:spPr bwMode="auto">
            <a:xfrm>
              <a:off x="222" y="3677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23" name="Freeform 15"/>
            <p:cNvSpPr>
              <a:spLocks/>
            </p:cNvSpPr>
            <p:nvPr/>
          </p:nvSpPr>
          <p:spPr bwMode="auto">
            <a:xfrm>
              <a:off x="301" y="3932"/>
              <a:ext cx="265" cy="392"/>
            </a:xfrm>
            <a:custGeom>
              <a:avLst/>
              <a:gdLst>
                <a:gd name="T0" fmla="*/ 264 w 265"/>
                <a:gd name="T1" fmla="*/ 52 h 392"/>
                <a:gd name="T2" fmla="*/ 264 w 265"/>
                <a:gd name="T3" fmla="*/ 194 h 392"/>
                <a:gd name="T4" fmla="*/ 256 w 265"/>
                <a:gd name="T5" fmla="*/ 188 h 392"/>
                <a:gd name="T6" fmla="*/ 236 w 265"/>
                <a:gd name="T7" fmla="*/ 188 h 392"/>
                <a:gd name="T8" fmla="*/ 221 w 265"/>
                <a:gd name="T9" fmla="*/ 194 h 392"/>
                <a:gd name="T10" fmla="*/ 205 w 265"/>
                <a:gd name="T11" fmla="*/ 209 h 392"/>
                <a:gd name="T12" fmla="*/ 162 w 265"/>
                <a:gd name="T13" fmla="*/ 261 h 392"/>
                <a:gd name="T14" fmla="*/ 66 w 265"/>
                <a:gd name="T15" fmla="*/ 366 h 392"/>
                <a:gd name="T16" fmla="*/ 45 w 265"/>
                <a:gd name="T17" fmla="*/ 391 h 392"/>
                <a:gd name="T18" fmla="*/ 0 w 265"/>
                <a:gd name="T19" fmla="*/ 391 h 392"/>
                <a:gd name="T20" fmla="*/ 178 w 265"/>
                <a:gd name="T21" fmla="*/ 190 h 392"/>
                <a:gd name="T22" fmla="*/ 218 w 265"/>
                <a:gd name="T23" fmla="*/ 138 h 392"/>
                <a:gd name="T24" fmla="*/ 233 w 265"/>
                <a:gd name="T25" fmla="*/ 111 h 392"/>
                <a:gd name="T26" fmla="*/ 246 w 265"/>
                <a:gd name="T27" fmla="*/ 84 h 392"/>
                <a:gd name="T28" fmla="*/ 256 w 265"/>
                <a:gd name="T29" fmla="*/ 39 h 392"/>
                <a:gd name="T30" fmla="*/ 264 w 265"/>
                <a:gd name="T31" fmla="*/ 0 h 392"/>
                <a:gd name="T32" fmla="*/ 264 w 265"/>
                <a:gd name="T33" fmla="*/ 117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5" h="392">
                  <a:moveTo>
                    <a:pt x="264" y="52"/>
                  </a:moveTo>
                  <a:lnTo>
                    <a:pt x="264" y="194"/>
                  </a:lnTo>
                  <a:lnTo>
                    <a:pt x="256" y="188"/>
                  </a:lnTo>
                  <a:lnTo>
                    <a:pt x="236" y="188"/>
                  </a:lnTo>
                  <a:lnTo>
                    <a:pt x="221" y="194"/>
                  </a:lnTo>
                  <a:lnTo>
                    <a:pt x="205" y="209"/>
                  </a:lnTo>
                  <a:lnTo>
                    <a:pt x="162" y="261"/>
                  </a:lnTo>
                  <a:lnTo>
                    <a:pt x="66" y="366"/>
                  </a:lnTo>
                  <a:lnTo>
                    <a:pt x="45" y="391"/>
                  </a:lnTo>
                  <a:lnTo>
                    <a:pt x="0" y="391"/>
                  </a:lnTo>
                  <a:lnTo>
                    <a:pt x="178" y="190"/>
                  </a:lnTo>
                  <a:lnTo>
                    <a:pt x="218" y="138"/>
                  </a:lnTo>
                  <a:lnTo>
                    <a:pt x="233" y="111"/>
                  </a:lnTo>
                  <a:lnTo>
                    <a:pt x="246" y="84"/>
                  </a:lnTo>
                  <a:lnTo>
                    <a:pt x="256" y="39"/>
                  </a:lnTo>
                  <a:lnTo>
                    <a:pt x="264" y="0"/>
                  </a:lnTo>
                  <a:lnTo>
                    <a:pt x="264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24" name="Freeform 16"/>
            <p:cNvSpPr>
              <a:spLocks/>
            </p:cNvSpPr>
            <p:nvPr/>
          </p:nvSpPr>
          <p:spPr bwMode="auto">
            <a:xfrm>
              <a:off x="222" y="2366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25" name="Freeform 17"/>
            <p:cNvSpPr>
              <a:spLocks/>
            </p:cNvSpPr>
            <p:nvPr/>
          </p:nvSpPr>
          <p:spPr bwMode="auto">
            <a:xfrm>
              <a:off x="222" y="2151"/>
              <a:ext cx="346" cy="575"/>
            </a:xfrm>
            <a:custGeom>
              <a:avLst/>
              <a:gdLst>
                <a:gd name="T0" fmla="*/ 345 w 346"/>
                <a:gd name="T1" fmla="*/ 0 h 575"/>
                <a:gd name="T2" fmla="*/ 343 w 346"/>
                <a:gd name="T3" fmla="*/ 122 h 575"/>
                <a:gd name="T4" fmla="*/ 336 w 346"/>
                <a:gd name="T5" fmla="*/ 116 h 575"/>
                <a:gd name="T6" fmla="*/ 315 w 346"/>
                <a:gd name="T7" fmla="*/ 116 h 575"/>
                <a:gd name="T8" fmla="*/ 300 w 346"/>
                <a:gd name="T9" fmla="*/ 122 h 575"/>
                <a:gd name="T10" fmla="*/ 285 w 346"/>
                <a:gd name="T11" fmla="*/ 137 h 575"/>
                <a:gd name="T12" fmla="*/ 242 w 346"/>
                <a:gd name="T13" fmla="*/ 188 h 575"/>
                <a:gd name="T14" fmla="*/ 146 w 346"/>
                <a:gd name="T15" fmla="*/ 294 h 575"/>
                <a:gd name="T16" fmla="*/ 50 w 346"/>
                <a:gd name="T17" fmla="*/ 403 h 575"/>
                <a:gd name="T18" fmla="*/ 30 w 346"/>
                <a:gd name="T19" fmla="*/ 433 h 575"/>
                <a:gd name="T20" fmla="*/ 17 w 346"/>
                <a:gd name="T21" fmla="*/ 463 h 575"/>
                <a:gd name="T22" fmla="*/ 10 w 346"/>
                <a:gd name="T23" fmla="*/ 510 h 575"/>
                <a:gd name="T24" fmla="*/ 0 w 346"/>
                <a:gd name="T25" fmla="*/ 574 h 575"/>
                <a:gd name="T26" fmla="*/ 0 w 346"/>
                <a:gd name="T27" fmla="*/ 293 h 575"/>
                <a:gd name="T28" fmla="*/ 5 w 346"/>
                <a:gd name="T29" fmla="*/ 320 h 575"/>
                <a:gd name="T30" fmla="*/ 10 w 346"/>
                <a:gd name="T31" fmla="*/ 332 h 575"/>
                <a:gd name="T32" fmla="*/ 20 w 346"/>
                <a:gd name="T33" fmla="*/ 338 h 575"/>
                <a:gd name="T34" fmla="*/ 30 w 346"/>
                <a:gd name="T35" fmla="*/ 341 h 575"/>
                <a:gd name="T36" fmla="*/ 45 w 346"/>
                <a:gd name="T37" fmla="*/ 341 h 575"/>
                <a:gd name="T38" fmla="*/ 60 w 346"/>
                <a:gd name="T39" fmla="*/ 335 h 575"/>
                <a:gd name="T40" fmla="*/ 257 w 346"/>
                <a:gd name="T41" fmla="*/ 117 h 575"/>
                <a:gd name="T42" fmla="*/ 298 w 346"/>
                <a:gd name="T43" fmla="*/ 66 h 575"/>
                <a:gd name="T44" fmla="*/ 313 w 346"/>
                <a:gd name="T45" fmla="*/ 39 h 575"/>
                <a:gd name="T46" fmla="*/ 326 w 346"/>
                <a:gd name="T47" fmla="*/ 12 h 575"/>
                <a:gd name="T48" fmla="*/ 329 w 346"/>
                <a:gd name="T49" fmla="*/ 0 h 575"/>
                <a:gd name="T50" fmla="*/ 345 w 346"/>
                <a:gd name="T51" fmla="*/ 3 h 575"/>
                <a:gd name="T52" fmla="*/ 343 w 346"/>
                <a:gd name="T53" fmla="*/ 45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6" h="575">
                  <a:moveTo>
                    <a:pt x="345" y="0"/>
                  </a:moveTo>
                  <a:lnTo>
                    <a:pt x="343" y="122"/>
                  </a:lnTo>
                  <a:lnTo>
                    <a:pt x="336" y="116"/>
                  </a:lnTo>
                  <a:lnTo>
                    <a:pt x="315" y="116"/>
                  </a:lnTo>
                  <a:lnTo>
                    <a:pt x="300" y="122"/>
                  </a:lnTo>
                  <a:lnTo>
                    <a:pt x="285" y="137"/>
                  </a:lnTo>
                  <a:lnTo>
                    <a:pt x="242" y="188"/>
                  </a:lnTo>
                  <a:lnTo>
                    <a:pt x="146" y="294"/>
                  </a:lnTo>
                  <a:lnTo>
                    <a:pt x="50" y="403"/>
                  </a:lnTo>
                  <a:lnTo>
                    <a:pt x="30" y="433"/>
                  </a:lnTo>
                  <a:lnTo>
                    <a:pt x="17" y="463"/>
                  </a:lnTo>
                  <a:lnTo>
                    <a:pt x="10" y="510"/>
                  </a:lnTo>
                  <a:lnTo>
                    <a:pt x="0" y="574"/>
                  </a:lnTo>
                  <a:lnTo>
                    <a:pt x="0" y="293"/>
                  </a:lnTo>
                  <a:lnTo>
                    <a:pt x="5" y="320"/>
                  </a:lnTo>
                  <a:lnTo>
                    <a:pt x="10" y="332"/>
                  </a:lnTo>
                  <a:lnTo>
                    <a:pt x="20" y="338"/>
                  </a:lnTo>
                  <a:lnTo>
                    <a:pt x="30" y="341"/>
                  </a:lnTo>
                  <a:lnTo>
                    <a:pt x="45" y="341"/>
                  </a:lnTo>
                  <a:lnTo>
                    <a:pt x="60" y="335"/>
                  </a:lnTo>
                  <a:lnTo>
                    <a:pt x="257" y="117"/>
                  </a:lnTo>
                  <a:lnTo>
                    <a:pt x="298" y="66"/>
                  </a:lnTo>
                  <a:lnTo>
                    <a:pt x="313" y="39"/>
                  </a:lnTo>
                  <a:lnTo>
                    <a:pt x="326" y="12"/>
                  </a:lnTo>
                  <a:lnTo>
                    <a:pt x="329" y="0"/>
                  </a:lnTo>
                  <a:lnTo>
                    <a:pt x="345" y="3"/>
                  </a:lnTo>
                  <a:lnTo>
                    <a:pt x="343" y="45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26" name="Rectangle 18"/>
            <p:cNvSpPr>
              <a:spLocks noChangeArrowheads="1"/>
            </p:cNvSpPr>
            <p:nvPr/>
          </p:nvSpPr>
          <p:spPr bwMode="auto">
            <a:xfrm>
              <a:off x="453" y="-3"/>
              <a:ext cx="114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27" name="Rectangle 19"/>
            <p:cNvSpPr>
              <a:spLocks noChangeArrowheads="1"/>
            </p:cNvSpPr>
            <p:nvPr/>
          </p:nvSpPr>
          <p:spPr bwMode="auto">
            <a:xfrm>
              <a:off x="0" y="-3"/>
              <a:ext cx="221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ru-RU" sz="2400"/>
            </a:p>
          </p:txBody>
        </p:sp>
        <p:sp>
          <p:nvSpPr>
            <p:cNvPr id="17428" name="Rectangle 20"/>
            <p:cNvSpPr>
              <a:spLocks noChangeArrowheads="1"/>
            </p:cNvSpPr>
            <p:nvPr/>
          </p:nvSpPr>
          <p:spPr bwMode="auto">
            <a:xfrm>
              <a:off x="222" y="-3"/>
              <a:ext cx="231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29" name="Rectangle 21"/>
            <p:cNvSpPr>
              <a:spLocks noChangeArrowheads="1"/>
            </p:cNvSpPr>
            <p:nvPr/>
          </p:nvSpPr>
          <p:spPr bwMode="auto">
            <a:xfrm>
              <a:off x="567" y="-3"/>
              <a:ext cx="204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ru-RU" sz="2400"/>
            </a:p>
          </p:txBody>
        </p:sp>
        <p:sp>
          <p:nvSpPr>
            <p:cNvPr id="17430" name="Freeform 22"/>
            <p:cNvSpPr>
              <a:spLocks/>
            </p:cNvSpPr>
            <p:nvPr/>
          </p:nvSpPr>
          <p:spPr bwMode="auto">
            <a:xfrm>
              <a:off x="222" y="497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31" name="Freeform 23"/>
            <p:cNvSpPr>
              <a:spLocks/>
            </p:cNvSpPr>
            <p:nvPr/>
          </p:nvSpPr>
          <p:spPr bwMode="auto">
            <a:xfrm>
              <a:off x="222" y="754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32" name="Freeform 24"/>
            <p:cNvSpPr>
              <a:spLocks/>
            </p:cNvSpPr>
            <p:nvPr/>
          </p:nvSpPr>
          <p:spPr bwMode="auto">
            <a:xfrm>
              <a:off x="222" y="1010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33" name="Freeform 25"/>
            <p:cNvSpPr>
              <a:spLocks/>
            </p:cNvSpPr>
            <p:nvPr/>
          </p:nvSpPr>
          <p:spPr bwMode="auto">
            <a:xfrm>
              <a:off x="222" y="1266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34" name="Freeform 26"/>
            <p:cNvSpPr>
              <a:spLocks/>
            </p:cNvSpPr>
            <p:nvPr/>
          </p:nvSpPr>
          <p:spPr bwMode="auto">
            <a:xfrm>
              <a:off x="222" y="1522"/>
              <a:ext cx="344" cy="647"/>
            </a:xfrm>
            <a:custGeom>
              <a:avLst/>
              <a:gdLst>
                <a:gd name="T0" fmla="*/ 343 w 344"/>
                <a:gd name="T1" fmla="*/ 52 h 647"/>
                <a:gd name="T2" fmla="*/ 343 w 344"/>
                <a:gd name="T3" fmla="*/ 194 h 647"/>
                <a:gd name="T4" fmla="*/ 335 w 344"/>
                <a:gd name="T5" fmla="*/ 188 h 647"/>
                <a:gd name="T6" fmla="*/ 315 w 344"/>
                <a:gd name="T7" fmla="*/ 188 h 647"/>
                <a:gd name="T8" fmla="*/ 300 w 344"/>
                <a:gd name="T9" fmla="*/ 194 h 647"/>
                <a:gd name="T10" fmla="*/ 284 w 344"/>
                <a:gd name="T11" fmla="*/ 209 h 647"/>
                <a:gd name="T12" fmla="*/ 242 w 344"/>
                <a:gd name="T13" fmla="*/ 261 h 647"/>
                <a:gd name="T14" fmla="*/ 146 w 344"/>
                <a:gd name="T15" fmla="*/ 366 h 647"/>
                <a:gd name="T16" fmla="*/ 50 w 344"/>
                <a:gd name="T17" fmla="*/ 475 h 647"/>
                <a:gd name="T18" fmla="*/ 30 w 344"/>
                <a:gd name="T19" fmla="*/ 505 h 647"/>
                <a:gd name="T20" fmla="*/ 17 w 344"/>
                <a:gd name="T21" fmla="*/ 535 h 647"/>
                <a:gd name="T22" fmla="*/ 10 w 344"/>
                <a:gd name="T23" fmla="*/ 582 h 647"/>
                <a:gd name="T24" fmla="*/ 0 w 344"/>
                <a:gd name="T25" fmla="*/ 646 h 647"/>
                <a:gd name="T26" fmla="*/ 0 w 344"/>
                <a:gd name="T27" fmla="*/ 365 h 647"/>
                <a:gd name="T28" fmla="*/ 5 w 344"/>
                <a:gd name="T29" fmla="*/ 392 h 647"/>
                <a:gd name="T30" fmla="*/ 10 w 344"/>
                <a:gd name="T31" fmla="*/ 404 h 647"/>
                <a:gd name="T32" fmla="*/ 20 w 344"/>
                <a:gd name="T33" fmla="*/ 410 h 647"/>
                <a:gd name="T34" fmla="*/ 30 w 344"/>
                <a:gd name="T35" fmla="*/ 413 h 647"/>
                <a:gd name="T36" fmla="*/ 45 w 344"/>
                <a:gd name="T37" fmla="*/ 413 h 647"/>
                <a:gd name="T38" fmla="*/ 60 w 344"/>
                <a:gd name="T39" fmla="*/ 407 h 647"/>
                <a:gd name="T40" fmla="*/ 257 w 344"/>
                <a:gd name="T41" fmla="*/ 190 h 647"/>
                <a:gd name="T42" fmla="*/ 297 w 344"/>
                <a:gd name="T43" fmla="*/ 138 h 647"/>
                <a:gd name="T44" fmla="*/ 312 w 344"/>
                <a:gd name="T45" fmla="*/ 111 h 647"/>
                <a:gd name="T46" fmla="*/ 325 w 344"/>
                <a:gd name="T47" fmla="*/ 84 h 647"/>
                <a:gd name="T48" fmla="*/ 335 w 344"/>
                <a:gd name="T49" fmla="*/ 39 h 647"/>
                <a:gd name="T50" fmla="*/ 343 w 344"/>
                <a:gd name="T51" fmla="*/ 0 h 647"/>
                <a:gd name="T52" fmla="*/ 343 w 344"/>
                <a:gd name="T53" fmla="*/ 117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7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1"/>
                  </a:lnTo>
                  <a:lnTo>
                    <a:pt x="146" y="366"/>
                  </a:lnTo>
                  <a:lnTo>
                    <a:pt x="50" y="475"/>
                  </a:lnTo>
                  <a:lnTo>
                    <a:pt x="30" y="505"/>
                  </a:lnTo>
                  <a:lnTo>
                    <a:pt x="17" y="535"/>
                  </a:lnTo>
                  <a:lnTo>
                    <a:pt x="10" y="582"/>
                  </a:lnTo>
                  <a:lnTo>
                    <a:pt x="0" y="646"/>
                  </a:lnTo>
                  <a:lnTo>
                    <a:pt x="0" y="365"/>
                  </a:lnTo>
                  <a:lnTo>
                    <a:pt x="5" y="392"/>
                  </a:lnTo>
                  <a:lnTo>
                    <a:pt x="10" y="404"/>
                  </a:lnTo>
                  <a:lnTo>
                    <a:pt x="20" y="410"/>
                  </a:lnTo>
                  <a:lnTo>
                    <a:pt x="30" y="413"/>
                  </a:lnTo>
                  <a:lnTo>
                    <a:pt x="45" y="413"/>
                  </a:lnTo>
                  <a:lnTo>
                    <a:pt x="60" y="407"/>
                  </a:lnTo>
                  <a:lnTo>
                    <a:pt x="257" y="190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35" name="Freeform 27"/>
            <p:cNvSpPr>
              <a:spLocks/>
            </p:cNvSpPr>
            <p:nvPr/>
          </p:nvSpPr>
          <p:spPr bwMode="auto">
            <a:xfrm>
              <a:off x="219" y="4178"/>
              <a:ext cx="349" cy="149"/>
            </a:xfrm>
            <a:custGeom>
              <a:avLst/>
              <a:gdLst>
                <a:gd name="T0" fmla="*/ 345 w 349"/>
                <a:gd name="T1" fmla="*/ 52 h 149"/>
                <a:gd name="T2" fmla="*/ 348 w 349"/>
                <a:gd name="T3" fmla="*/ 144 h 149"/>
                <a:gd name="T4" fmla="*/ 0 w 349"/>
                <a:gd name="T5" fmla="*/ 148 h 149"/>
                <a:gd name="T6" fmla="*/ 299 w 349"/>
                <a:gd name="T7" fmla="*/ 143 h 149"/>
                <a:gd name="T8" fmla="*/ 315 w 349"/>
                <a:gd name="T9" fmla="*/ 111 h 149"/>
                <a:gd name="T10" fmla="*/ 328 w 349"/>
                <a:gd name="T11" fmla="*/ 84 h 149"/>
                <a:gd name="T12" fmla="*/ 338 w 349"/>
                <a:gd name="T13" fmla="*/ 39 h 149"/>
                <a:gd name="T14" fmla="*/ 345 w 349"/>
                <a:gd name="T15" fmla="*/ 0 h 149"/>
                <a:gd name="T16" fmla="*/ 345 w 349"/>
                <a:gd name="T17" fmla="*/ 11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9" h="149">
                  <a:moveTo>
                    <a:pt x="345" y="52"/>
                  </a:moveTo>
                  <a:lnTo>
                    <a:pt x="348" y="144"/>
                  </a:lnTo>
                  <a:lnTo>
                    <a:pt x="0" y="148"/>
                  </a:lnTo>
                  <a:lnTo>
                    <a:pt x="299" y="143"/>
                  </a:lnTo>
                  <a:lnTo>
                    <a:pt x="315" y="111"/>
                  </a:lnTo>
                  <a:lnTo>
                    <a:pt x="328" y="84"/>
                  </a:lnTo>
                  <a:lnTo>
                    <a:pt x="338" y="39"/>
                  </a:lnTo>
                  <a:lnTo>
                    <a:pt x="345" y="0"/>
                  </a:lnTo>
                  <a:lnTo>
                    <a:pt x="345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36" name="Freeform 28"/>
            <p:cNvSpPr>
              <a:spLocks/>
            </p:cNvSpPr>
            <p:nvPr/>
          </p:nvSpPr>
          <p:spPr bwMode="auto">
            <a:xfrm>
              <a:off x="222" y="211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37" name="Freeform 29"/>
            <p:cNvSpPr>
              <a:spLocks/>
            </p:cNvSpPr>
            <p:nvPr/>
          </p:nvSpPr>
          <p:spPr bwMode="auto">
            <a:xfrm>
              <a:off x="222" y="-3"/>
              <a:ext cx="346" cy="574"/>
            </a:xfrm>
            <a:custGeom>
              <a:avLst/>
              <a:gdLst>
                <a:gd name="T0" fmla="*/ 345 w 346"/>
                <a:gd name="T1" fmla="*/ 0 h 574"/>
                <a:gd name="T2" fmla="*/ 343 w 346"/>
                <a:gd name="T3" fmla="*/ 122 h 574"/>
                <a:gd name="T4" fmla="*/ 336 w 346"/>
                <a:gd name="T5" fmla="*/ 116 h 574"/>
                <a:gd name="T6" fmla="*/ 315 w 346"/>
                <a:gd name="T7" fmla="*/ 116 h 574"/>
                <a:gd name="T8" fmla="*/ 300 w 346"/>
                <a:gd name="T9" fmla="*/ 122 h 574"/>
                <a:gd name="T10" fmla="*/ 285 w 346"/>
                <a:gd name="T11" fmla="*/ 137 h 574"/>
                <a:gd name="T12" fmla="*/ 242 w 346"/>
                <a:gd name="T13" fmla="*/ 188 h 574"/>
                <a:gd name="T14" fmla="*/ 146 w 346"/>
                <a:gd name="T15" fmla="*/ 294 h 574"/>
                <a:gd name="T16" fmla="*/ 50 w 346"/>
                <a:gd name="T17" fmla="*/ 402 h 574"/>
                <a:gd name="T18" fmla="*/ 30 w 346"/>
                <a:gd name="T19" fmla="*/ 432 h 574"/>
                <a:gd name="T20" fmla="*/ 17 w 346"/>
                <a:gd name="T21" fmla="*/ 462 h 574"/>
                <a:gd name="T22" fmla="*/ 10 w 346"/>
                <a:gd name="T23" fmla="*/ 509 h 574"/>
                <a:gd name="T24" fmla="*/ 0 w 346"/>
                <a:gd name="T25" fmla="*/ 573 h 574"/>
                <a:gd name="T26" fmla="*/ 0 w 346"/>
                <a:gd name="T27" fmla="*/ 292 h 574"/>
                <a:gd name="T28" fmla="*/ 5 w 346"/>
                <a:gd name="T29" fmla="*/ 319 h 574"/>
                <a:gd name="T30" fmla="*/ 10 w 346"/>
                <a:gd name="T31" fmla="*/ 331 h 574"/>
                <a:gd name="T32" fmla="*/ 20 w 346"/>
                <a:gd name="T33" fmla="*/ 337 h 574"/>
                <a:gd name="T34" fmla="*/ 30 w 346"/>
                <a:gd name="T35" fmla="*/ 340 h 574"/>
                <a:gd name="T36" fmla="*/ 45 w 346"/>
                <a:gd name="T37" fmla="*/ 340 h 574"/>
                <a:gd name="T38" fmla="*/ 60 w 346"/>
                <a:gd name="T39" fmla="*/ 334 h 574"/>
                <a:gd name="T40" fmla="*/ 257 w 346"/>
                <a:gd name="T41" fmla="*/ 117 h 574"/>
                <a:gd name="T42" fmla="*/ 298 w 346"/>
                <a:gd name="T43" fmla="*/ 66 h 574"/>
                <a:gd name="T44" fmla="*/ 313 w 346"/>
                <a:gd name="T45" fmla="*/ 39 h 574"/>
                <a:gd name="T46" fmla="*/ 326 w 346"/>
                <a:gd name="T47" fmla="*/ 12 h 574"/>
                <a:gd name="T48" fmla="*/ 329 w 346"/>
                <a:gd name="T49" fmla="*/ 0 h 574"/>
                <a:gd name="T50" fmla="*/ 345 w 346"/>
                <a:gd name="T51" fmla="*/ 3 h 574"/>
                <a:gd name="T52" fmla="*/ 343 w 346"/>
                <a:gd name="T53" fmla="*/ 45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6" h="574">
                  <a:moveTo>
                    <a:pt x="345" y="0"/>
                  </a:moveTo>
                  <a:lnTo>
                    <a:pt x="343" y="122"/>
                  </a:lnTo>
                  <a:lnTo>
                    <a:pt x="336" y="116"/>
                  </a:lnTo>
                  <a:lnTo>
                    <a:pt x="315" y="116"/>
                  </a:lnTo>
                  <a:lnTo>
                    <a:pt x="300" y="122"/>
                  </a:lnTo>
                  <a:lnTo>
                    <a:pt x="285" y="137"/>
                  </a:lnTo>
                  <a:lnTo>
                    <a:pt x="242" y="188"/>
                  </a:lnTo>
                  <a:lnTo>
                    <a:pt x="146" y="294"/>
                  </a:lnTo>
                  <a:lnTo>
                    <a:pt x="50" y="402"/>
                  </a:lnTo>
                  <a:lnTo>
                    <a:pt x="30" y="432"/>
                  </a:lnTo>
                  <a:lnTo>
                    <a:pt x="17" y="462"/>
                  </a:lnTo>
                  <a:lnTo>
                    <a:pt x="10" y="509"/>
                  </a:lnTo>
                  <a:lnTo>
                    <a:pt x="0" y="573"/>
                  </a:lnTo>
                  <a:lnTo>
                    <a:pt x="0" y="292"/>
                  </a:lnTo>
                  <a:lnTo>
                    <a:pt x="5" y="319"/>
                  </a:lnTo>
                  <a:lnTo>
                    <a:pt x="10" y="331"/>
                  </a:lnTo>
                  <a:lnTo>
                    <a:pt x="20" y="337"/>
                  </a:lnTo>
                  <a:lnTo>
                    <a:pt x="30" y="340"/>
                  </a:lnTo>
                  <a:lnTo>
                    <a:pt x="45" y="340"/>
                  </a:lnTo>
                  <a:lnTo>
                    <a:pt x="60" y="334"/>
                  </a:lnTo>
                  <a:lnTo>
                    <a:pt x="257" y="117"/>
                  </a:lnTo>
                  <a:lnTo>
                    <a:pt x="298" y="66"/>
                  </a:lnTo>
                  <a:lnTo>
                    <a:pt x="313" y="39"/>
                  </a:lnTo>
                  <a:lnTo>
                    <a:pt x="326" y="12"/>
                  </a:lnTo>
                  <a:lnTo>
                    <a:pt x="329" y="0"/>
                  </a:lnTo>
                  <a:lnTo>
                    <a:pt x="345" y="3"/>
                  </a:lnTo>
                  <a:lnTo>
                    <a:pt x="343" y="45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38" name="Freeform 30"/>
            <p:cNvSpPr>
              <a:spLocks/>
            </p:cNvSpPr>
            <p:nvPr/>
          </p:nvSpPr>
          <p:spPr bwMode="auto">
            <a:xfrm>
              <a:off x="224" y="-6"/>
              <a:ext cx="154" cy="294"/>
            </a:xfrm>
            <a:custGeom>
              <a:avLst/>
              <a:gdLst>
                <a:gd name="T0" fmla="*/ 153 w 154"/>
                <a:gd name="T1" fmla="*/ 3 h 294"/>
                <a:gd name="T2" fmla="*/ 50 w 154"/>
                <a:gd name="T3" fmla="*/ 122 h 294"/>
                <a:gd name="T4" fmla="*/ 30 w 154"/>
                <a:gd name="T5" fmla="*/ 152 h 294"/>
                <a:gd name="T6" fmla="*/ 17 w 154"/>
                <a:gd name="T7" fmla="*/ 182 h 294"/>
                <a:gd name="T8" fmla="*/ 10 w 154"/>
                <a:gd name="T9" fmla="*/ 229 h 294"/>
                <a:gd name="T10" fmla="*/ 0 w 154"/>
                <a:gd name="T11" fmla="*/ 293 h 294"/>
                <a:gd name="T12" fmla="*/ 0 w 154"/>
                <a:gd name="T13" fmla="*/ 12 h 294"/>
                <a:gd name="T14" fmla="*/ 5 w 154"/>
                <a:gd name="T15" fmla="*/ 39 h 294"/>
                <a:gd name="T16" fmla="*/ 10 w 154"/>
                <a:gd name="T17" fmla="*/ 51 h 294"/>
                <a:gd name="T18" fmla="*/ 20 w 154"/>
                <a:gd name="T19" fmla="*/ 57 h 294"/>
                <a:gd name="T20" fmla="*/ 30 w 154"/>
                <a:gd name="T21" fmla="*/ 60 h 294"/>
                <a:gd name="T22" fmla="*/ 45 w 154"/>
                <a:gd name="T23" fmla="*/ 60 h 294"/>
                <a:gd name="T24" fmla="*/ 60 w 154"/>
                <a:gd name="T25" fmla="*/ 54 h 294"/>
                <a:gd name="T26" fmla="*/ 110 w 154"/>
                <a:gd name="T27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4" h="294">
                  <a:moveTo>
                    <a:pt x="153" y="3"/>
                  </a:moveTo>
                  <a:lnTo>
                    <a:pt x="50" y="122"/>
                  </a:lnTo>
                  <a:lnTo>
                    <a:pt x="30" y="152"/>
                  </a:lnTo>
                  <a:lnTo>
                    <a:pt x="17" y="182"/>
                  </a:lnTo>
                  <a:lnTo>
                    <a:pt x="10" y="229"/>
                  </a:lnTo>
                  <a:lnTo>
                    <a:pt x="0" y="293"/>
                  </a:lnTo>
                  <a:lnTo>
                    <a:pt x="0" y="12"/>
                  </a:lnTo>
                  <a:lnTo>
                    <a:pt x="5" y="39"/>
                  </a:lnTo>
                  <a:lnTo>
                    <a:pt x="10" y="51"/>
                  </a:lnTo>
                  <a:lnTo>
                    <a:pt x="20" y="57"/>
                  </a:lnTo>
                  <a:lnTo>
                    <a:pt x="30" y="60"/>
                  </a:lnTo>
                  <a:lnTo>
                    <a:pt x="45" y="60"/>
                  </a:lnTo>
                  <a:lnTo>
                    <a:pt x="60" y="54"/>
                  </a:lnTo>
                  <a:lnTo>
                    <a:pt x="110" y="0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39" name="Freeform 31"/>
            <p:cNvSpPr>
              <a:spLocks/>
            </p:cNvSpPr>
            <p:nvPr/>
          </p:nvSpPr>
          <p:spPr bwMode="auto">
            <a:xfrm>
              <a:off x="222" y="1796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40" name="Rectangle 32"/>
            <p:cNvSpPr>
              <a:spLocks noChangeArrowheads="1"/>
            </p:cNvSpPr>
            <p:nvPr/>
          </p:nvSpPr>
          <p:spPr bwMode="auto">
            <a:xfrm>
              <a:off x="771" y="0"/>
              <a:ext cx="210" cy="4319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41" name="Line 33"/>
            <p:cNvSpPr>
              <a:spLocks noChangeShapeType="1"/>
            </p:cNvSpPr>
            <p:nvPr/>
          </p:nvSpPr>
          <p:spPr bwMode="auto">
            <a:xfrm>
              <a:off x="135" y="0"/>
              <a:ext cx="0" cy="4319"/>
            </a:xfrm>
            <a:prstGeom prst="line">
              <a:avLst/>
            </a:prstGeom>
            <a:noFill/>
            <a:ln w="12700" cap="sq">
              <a:solidFill>
                <a:schemeClr val="accent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42" name="Line 34"/>
            <p:cNvSpPr>
              <a:spLocks noChangeShapeType="1"/>
            </p:cNvSpPr>
            <p:nvPr/>
          </p:nvSpPr>
          <p:spPr bwMode="auto">
            <a:xfrm>
              <a:off x="645" y="0"/>
              <a:ext cx="0" cy="4319"/>
            </a:xfrm>
            <a:prstGeom prst="line">
              <a:avLst/>
            </a:prstGeom>
            <a:noFill/>
            <a:ln w="12700" cap="sq">
              <a:solidFill>
                <a:schemeClr val="accent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7443" name="Group 35"/>
          <p:cNvGrpSpPr>
            <a:grpSpLocks/>
          </p:cNvGrpSpPr>
          <p:nvPr/>
        </p:nvGrpSpPr>
        <p:grpSpPr bwMode="auto">
          <a:xfrm>
            <a:off x="523875" y="1428750"/>
            <a:ext cx="2095500" cy="2095500"/>
            <a:chOff x="330" y="900"/>
            <a:chExt cx="1320" cy="1320"/>
          </a:xfrm>
        </p:grpSpPr>
        <p:sp>
          <p:nvSpPr>
            <p:cNvPr id="17444" name="Rectangle 36"/>
            <p:cNvSpPr>
              <a:spLocks noChangeArrowheads="1"/>
            </p:cNvSpPr>
            <p:nvPr/>
          </p:nvSpPr>
          <p:spPr bwMode="auto">
            <a:xfrm>
              <a:off x="975" y="900"/>
              <a:ext cx="675" cy="1320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17445" name="Group 37"/>
            <p:cNvGrpSpPr>
              <a:grpSpLocks/>
            </p:cNvGrpSpPr>
            <p:nvPr/>
          </p:nvGrpSpPr>
          <p:grpSpPr bwMode="auto">
            <a:xfrm>
              <a:off x="330" y="1015"/>
              <a:ext cx="1079" cy="1060"/>
              <a:chOff x="330" y="1015"/>
              <a:chExt cx="1079" cy="1060"/>
            </a:xfrm>
          </p:grpSpPr>
          <p:grpSp>
            <p:nvGrpSpPr>
              <p:cNvPr id="17446" name="Group 38"/>
              <p:cNvGrpSpPr>
                <a:grpSpLocks/>
              </p:cNvGrpSpPr>
              <p:nvPr/>
            </p:nvGrpSpPr>
            <p:grpSpPr bwMode="auto">
              <a:xfrm>
                <a:off x="330" y="1015"/>
                <a:ext cx="1079" cy="1060"/>
                <a:chOff x="330" y="1015"/>
                <a:chExt cx="1079" cy="1060"/>
              </a:xfrm>
            </p:grpSpPr>
            <p:grpSp>
              <p:nvGrpSpPr>
                <p:cNvPr id="17447" name="Group 39"/>
                <p:cNvGrpSpPr>
                  <a:grpSpLocks/>
                </p:cNvGrpSpPr>
                <p:nvPr/>
              </p:nvGrpSpPr>
              <p:grpSpPr bwMode="auto">
                <a:xfrm>
                  <a:off x="330" y="1015"/>
                  <a:ext cx="1079" cy="1060"/>
                  <a:chOff x="330" y="1015"/>
                  <a:chExt cx="1079" cy="1060"/>
                </a:xfrm>
              </p:grpSpPr>
              <p:sp>
                <p:nvSpPr>
                  <p:cNvPr id="17448" name="Rectangle 40"/>
                  <p:cNvSpPr>
                    <a:spLocks noChangeArrowheads="1"/>
                  </p:cNvSpPr>
                  <p:nvPr/>
                </p:nvSpPr>
                <p:spPr bwMode="auto">
                  <a:xfrm>
                    <a:off x="333" y="1910"/>
                    <a:ext cx="1074" cy="165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7449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333" y="1015"/>
                    <a:ext cx="1074" cy="165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7450" name="AutoShape 42"/>
                  <p:cNvSpPr>
                    <a:spLocks noChangeArrowheads="1"/>
                  </p:cNvSpPr>
                  <p:nvPr/>
                </p:nvSpPr>
                <p:spPr bwMode="auto">
                  <a:xfrm rot="5400000" flipV="1">
                    <a:off x="-91" y="1446"/>
                    <a:ext cx="1028" cy="186"/>
                  </a:xfrm>
                  <a:custGeom>
                    <a:avLst/>
                    <a:gdLst>
                      <a:gd name="G0" fmla="+- 2645 0 0"/>
                      <a:gd name="G1" fmla="+- 21600 0 2645"/>
                      <a:gd name="G2" fmla="*/ 2645 1 2"/>
                      <a:gd name="G3" fmla="+- 21600 0 G2"/>
                      <a:gd name="G4" fmla="+/ 2645 21600 2"/>
                      <a:gd name="G5" fmla="+/ G1 0 2"/>
                      <a:gd name="G6" fmla="*/ 21600 21600 2645"/>
                      <a:gd name="G7" fmla="*/ G6 1 2"/>
                      <a:gd name="G8" fmla="+- 21600 0 G7"/>
                      <a:gd name="G9" fmla="*/ 21600 1 2"/>
                      <a:gd name="G10" fmla="+- 2645 0 G9"/>
                      <a:gd name="G11" fmla="?: G10 G8 0"/>
                      <a:gd name="G12" fmla="?: G10 G7 21600"/>
                      <a:gd name="T0" fmla="*/ 20277 w 21600"/>
                      <a:gd name="T1" fmla="*/ 10800 h 21600"/>
                      <a:gd name="T2" fmla="*/ 10800 w 21600"/>
                      <a:gd name="T3" fmla="*/ 21600 h 21600"/>
                      <a:gd name="T4" fmla="*/ 1323 w 21600"/>
                      <a:gd name="T5" fmla="*/ 10800 h 21600"/>
                      <a:gd name="T6" fmla="*/ 10800 w 21600"/>
                      <a:gd name="T7" fmla="*/ 0 h 21600"/>
                      <a:gd name="T8" fmla="*/ 3123 w 21600"/>
                      <a:gd name="T9" fmla="*/ 3123 h 21600"/>
                      <a:gd name="T10" fmla="*/ 18477 w 21600"/>
                      <a:gd name="T11" fmla="*/ 1847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2645" y="21600"/>
                        </a:lnTo>
                        <a:lnTo>
                          <a:pt x="18955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7451" name="AutoShape 43"/>
                  <p:cNvSpPr>
                    <a:spLocks noChangeArrowheads="1"/>
                  </p:cNvSpPr>
                  <p:nvPr/>
                </p:nvSpPr>
                <p:spPr bwMode="auto">
                  <a:xfrm rot="-5400000" flipH="1" flipV="1">
                    <a:off x="802" y="1436"/>
                    <a:ext cx="1028" cy="186"/>
                  </a:xfrm>
                  <a:custGeom>
                    <a:avLst/>
                    <a:gdLst>
                      <a:gd name="G0" fmla="+- 2645 0 0"/>
                      <a:gd name="G1" fmla="+- 21600 0 2645"/>
                      <a:gd name="G2" fmla="*/ 2645 1 2"/>
                      <a:gd name="G3" fmla="+- 21600 0 G2"/>
                      <a:gd name="G4" fmla="+/ 2645 21600 2"/>
                      <a:gd name="G5" fmla="+/ G1 0 2"/>
                      <a:gd name="G6" fmla="*/ 21600 21600 2645"/>
                      <a:gd name="G7" fmla="*/ G6 1 2"/>
                      <a:gd name="G8" fmla="+- 21600 0 G7"/>
                      <a:gd name="G9" fmla="*/ 21600 1 2"/>
                      <a:gd name="G10" fmla="+- 2645 0 G9"/>
                      <a:gd name="G11" fmla="?: G10 G8 0"/>
                      <a:gd name="G12" fmla="?: G10 G7 21600"/>
                      <a:gd name="T0" fmla="*/ 20277 w 21600"/>
                      <a:gd name="T1" fmla="*/ 10800 h 21600"/>
                      <a:gd name="T2" fmla="*/ 10800 w 21600"/>
                      <a:gd name="T3" fmla="*/ 21600 h 21600"/>
                      <a:gd name="T4" fmla="*/ 1323 w 21600"/>
                      <a:gd name="T5" fmla="*/ 10800 h 21600"/>
                      <a:gd name="T6" fmla="*/ 10800 w 21600"/>
                      <a:gd name="T7" fmla="*/ 0 h 21600"/>
                      <a:gd name="T8" fmla="*/ 3123 w 21600"/>
                      <a:gd name="T9" fmla="*/ 3123 h 21600"/>
                      <a:gd name="T10" fmla="*/ 18477 w 21600"/>
                      <a:gd name="T11" fmla="*/ 1847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2645" y="21600"/>
                        </a:lnTo>
                        <a:lnTo>
                          <a:pt x="18955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sp>
              <p:nvSpPr>
                <p:cNvPr id="17452" name="Rectangle 44"/>
                <p:cNvSpPr>
                  <a:spLocks noChangeArrowheads="1"/>
                </p:cNvSpPr>
                <p:nvPr/>
              </p:nvSpPr>
              <p:spPr bwMode="auto">
                <a:xfrm>
                  <a:off x="433" y="1111"/>
                  <a:ext cx="874" cy="868"/>
                </a:xfrm>
                <a:prstGeom prst="rect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7453" name="Oval 45"/>
                <p:cNvSpPr>
                  <a:spLocks noChangeArrowheads="1"/>
                </p:cNvSpPr>
                <p:nvPr/>
              </p:nvSpPr>
              <p:spPr bwMode="auto">
                <a:xfrm>
                  <a:off x="484" y="1170"/>
                  <a:ext cx="772" cy="75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/>
                <a:lstStyle/>
                <a:p>
                  <a:pPr>
                    <a:spcBef>
                      <a:spcPct val="50000"/>
                    </a:spcBef>
                  </a:pPr>
                  <a:endParaRPr kumimoji="1" lang="ru-RU" sz="2400"/>
                </a:p>
              </p:txBody>
            </p:sp>
            <p:sp>
              <p:nvSpPr>
                <p:cNvPr id="17454" name="Oval 46"/>
                <p:cNvSpPr>
                  <a:spLocks noChangeArrowheads="1"/>
                </p:cNvSpPr>
                <p:nvPr/>
              </p:nvSpPr>
              <p:spPr bwMode="auto">
                <a:xfrm>
                  <a:off x="559" y="1241"/>
                  <a:ext cx="622" cy="608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/>
                <a:lstStyle/>
                <a:p>
                  <a:pPr>
                    <a:spcBef>
                      <a:spcPct val="50000"/>
                    </a:spcBef>
                  </a:pPr>
                  <a:endParaRPr kumimoji="1" lang="ru-RU" sz="2400"/>
                </a:p>
              </p:txBody>
            </p:sp>
            <p:sp>
              <p:nvSpPr>
                <p:cNvPr id="17455" name="Oval 47"/>
                <p:cNvSpPr>
                  <a:spLocks noChangeArrowheads="1"/>
                </p:cNvSpPr>
                <p:nvPr/>
              </p:nvSpPr>
              <p:spPr bwMode="auto">
                <a:xfrm>
                  <a:off x="624" y="1303"/>
                  <a:ext cx="492" cy="484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/>
                <a:lstStyle/>
                <a:p>
                  <a:pPr>
                    <a:spcBef>
                      <a:spcPct val="50000"/>
                    </a:spcBef>
                  </a:pPr>
                  <a:endParaRPr kumimoji="1" lang="ru-RU" sz="2400"/>
                </a:p>
              </p:txBody>
            </p:sp>
          </p:grpSp>
          <p:grpSp>
            <p:nvGrpSpPr>
              <p:cNvPr id="17456" name="Group 48"/>
              <p:cNvGrpSpPr>
                <a:grpSpLocks/>
              </p:cNvGrpSpPr>
              <p:nvPr/>
            </p:nvGrpSpPr>
            <p:grpSpPr bwMode="auto">
              <a:xfrm>
                <a:off x="634" y="1345"/>
                <a:ext cx="447" cy="402"/>
                <a:chOff x="634" y="1345"/>
                <a:chExt cx="447" cy="402"/>
              </a:xfrm>
            </p:grpSpPr>
            <p:sp>
              <p:nvSpPr>
                <p:cNvPr id="17457" name="Arc 49"/>
                <p:cNvSpPr>
                  <a:spLocks/>
                </p:cNvSpPr>
                <p:nvPr/>
              </p:nvSpPr>
              <p:spPr bwMode="auto">
                <a:xfrm>
                  <a:off x="856" y="1409"/>
                  <a:ext cx="34" cy="288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43200"/>
                    <a:gd name="T2" fmla="*/ 0 w 21600"/>
                    <a:gd name="T3" fmla="*/ 43200 h 43200"/>
                    <a:gd name="T4" fmla="*/ 0 w 21600"/>
                    <a:gd name="T5" fmla="*/ 21600 h 43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432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33529"/>
                        <a:pt x="11929" y="43200"/>
                        <a:pt x="0" y="43200"/>
                      </a:cubicBezTo>
                    </a:path>
                    <a:path w="21600" h="432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33529"/>
                        <a:pt x="11929" y="43200"/>
                        <a:pt x="0" y="432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7458" name="Arc 50"/>
                <p:cNvSpPr>
                  <a:spLocks/>
                </p:cNvSpPr>
                <p:nvPr/>
              </p:nvSpPr>
              <p:spPr bwMode="auto">
                <a:xfrm>
                  <a:off x="827" y="1409"/>
                  <a:ext cx="34" cy="288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21600 w 21600"/>
                    <a:gd name="T1" fmla="*/ 43200 h 43200"/>
                    <a:gd name="T2" fmla="*/ 21600 w 21600"/>
                    <a:gd name="T3" fmla="*/ 0 h 43200"/>
                    <a:gd name="T4" fmla="*/ 21600 w 21600"/>
                    <a:gd name="T5" fmla="*/ 21600 h 43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43200" fill="none" extrusionOk="0">
                      <a:moveTo>
                        <a:pt x="21600" y="43200"/>
                      </a:move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0" y="9670"/>
                        <a:pt x="9670" y="0"/>
                        <a:pt x="21599" y="0"/>
                      </a:cubicBezTo>
                    </a:path>
                    <a:path w="21600" h="43200" stroke="0" extrusionOk="0">
                      <a:moveTo>
                        <a:pt x="21600" y="43200"/>
                      </a:move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0" y="9670"/>
                        <a:pt x="9670" y="0"/>
                        <a:pt x="21599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7459" name="AutoShape 51"/>
                <p:cNvSpPr>
                  <a:spLocks noChangeArrowheads="1"/>
                </p:cNvSpPr>
                <p:nvPr/>
              </p:nvSpPr>
              <p:spPr bwMode="auto">
                <a:xfrm>
                  <a:off x="798" y="1694"/>
                  <a:ext cx="122" cy="53"/>
                </a:xfrm>
                <a:prstGeom prst="roundRect">
                  <a:avLst>
                    <a:gd name="adj" fmla="val 49995"/>
                  </a:avLst>
                </a:prstGeom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7460" name="Freeform 52"/>
                <p:cNvSpPr>
                  <a:spLocks/>
                </p:cNvSpPr>
                <p:nvPr/>
              </p:nvSpPr>
              <p:spPr bwMode="auto">
                <a:xfrm>
                  <a:off x="634" y="1467"/>
                  <a:ext cx="221" cy="230"/>
                </a:xfrm>
                <a:custGeom>
                  <a:avLst/>
                  <a:gdLst>
                    <a:gd name="T0" fmla="*/ 212 w 221"/>
                    <a:gd name="T1" fmla="*/ 204 h 230"/>
                    <a:gd name="T2" fmla="*/ 194 w 221"/>
                    <a:gd name="T3" fmla="*/ 158 h 230"/>
                    <a:gd name="T4" fmla="*/ 188 w 221"/>
                    <a:gd name="T5" fmla="*/ 111 h 230"/>
                    <a:gd name="T6" fmla="*/ 183 w 221"/>
                    <a:gd name="T7" fmla="*/ 72 h 230"/>
                    <a:gd name="T8" fmla="*/ 178 w 221"/>
                    <a:gd name="T9" fmla="*/ 52 h 230"/>
                    <a:gd name="T10" fmla="*/ 169 w 221"/>
                    <a:gd name="T11" fmla="*/ 37 h 230"/>
                    <a:gd name="T12" fmla="*/ 157 w 221"/>
                    <a:gd name="T13" fmla="*/ 24 h 230"/>
                    <a:gd name="T14" fmla="*/ 143 w 221"/>
                    <a:gd name="T15" fmla="*/ 13 h 230"/>
                    <a:gd name="T16" fmla="*/ 124 w 221"/>
                    <a:gd name="T17" fmla="*/ 5 h 230"/>
                    <a:gd name="T18" fmla="*/ 100 w 221"/>
                    <a:gd name="T19" fmla="*/ 0 h 230"/>
                    <a:gd name="T20" fmla="*/ 76 w 221"/>
                    <a:gd name="T21" fmla="*/ 0 h 230"/>
                    <a:gd name="T22" fmla="*/ 54 w 221"/>
                    <a:gd name="T23" fmla="*/ 7 h 230"/>
                    <a:gd name="T24" fmla="*/ 35 w 221"/>
                    <a:gd name="T25" fmla="*/ 16 h 230"/>
                    <a:gd name="T26" fmla="*/ 18 w 221"/>
                    <a:gd name="T27" fmla="*/ 31 h 230"/>
                    <a:gd name="T28" fmla="*/ 5 w 221"/>
                    <a:gd name="T29" fmla="*/ 51 h 230"/>
                    <a:gd name="T30" fmla="*/ 0 w 221"/>
                    <a:gd name="T31" fmla="*/ 73 h 230"/>
                    <a:gd name="T32" fmla="*/ 3 w 221"/>
                    <a:gd name="T33" fmla="*/ 72 h 230"/>
                    <a:gd name="T34" fmla="*/ 15 w 221"/>
                    <a:gd name="T35" fmla="*/ 64 h 230"/>
                    <a:gd name="T36" fmla="*/ 35 w 221"/>
                    <a:gd name="T37" fmla="*/ 58 h 230"/>
                    <a:gd name="T38" fmla="*/ 56 w 221"/>
                    <a:gd name="T39" fmla="*/ 57 h 230"/>
                    <a:gd name="T40" fmla="*/ 74 w 221"/>
                    <a:gd name="T41" fmla="*/ 63 h 230"/>
                    <a:gd name="T42" fmla="*/ 87 w 221"/>
                    <a:gd name="T43" fmla="*/ 73 h 230"/>
                    <a:gd name="T44" fmla="*/ 93 w 221"/>
                    <a:gd name="T45" fmla="*/ 85 h 230"/>
                    <a:gd name="T46" fmla="*/ 96 w 221"/>
                    <a:gd name="T47" fmla="*/ 102 h 230"/>
                    <a:gd name="T48" fmla="*/ 100 w 221"/>
                    <a:gd name="T49" fmla="*/ 124 h 230"/>
                    <a:gd name="T50" fmla="*/ 106 w 221"/>
                    <a:gd name="T51" fmla="*/ 147 h 230"/>
                    <a:gd name="T52" fmla="*/ 116 w 221"/>
                    <a:gd name="T53" fmla="*/ 168 h 230"/>
                    <a:gd name="T54" fmla="*/ 131 w 221"/>
                    <a:gd name="T55" fmla="*/ 190 h 230"/>
                    <a:gd name="T56" fmla="*/ 150 w 221"/>
                    <a:gd name="T57" fmla="*/ 207 h 230"/>
                    <a:gd name="T58" fmla="*/ 172 w 221"/>
                    <a:gd name="T59" fmla="*/ 219 h 230"/>
                    <a:gd name="T60" fmla="*/ 194 w 221"/>
                    <a:gd name="T61" fmla="*/ 226 h 230"/>
                    <a:gd name="T62" fmla="*/ 220 w 221"/>
                    <a:gd name="T63" fmla="*/ 229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21" h="230">
                      <a:moveTo>
                        <a:pt x="220" y="229"/>
                      </a:moveTo>
                      <a:lnTo>
                        <a:pt x="212" y="204"/>
                      </a:lnTo>
                      <a:lnTo>
                        <a:pt x="202" y="180"/>
                      </a:lnTo>
                      <a:lnTo>
                        <a:pt x="194" y="158"/>
                      </a:lnTo>
                      <a:lnTo>
                        <a:pt x="190" y="136"/>
                      </a:lnTo>
                      <a:lnTo>
                        <a:pt x="188" y="111"/>
                      </a:lnTo>
                      <a:lnTo>
                        <a:pt x="185" y="85"/>
                      </a:lnTo>
                      <a:lnTo>
                        <a:pt x="183" y="72"/>
                      </a:lnTo>
                      <a:lnTo>
                        <a:pt x="181" y="61"/>
                      </a:lnTo>
                      <a:lnTo>
                        <a:pt x="178" y="52"/>
                      </a:lnTo>
                      <a:lnTo>
                        <a:pt x="173" y="43"/>
                      </a:lnTo>
                      <a:lnTo>
                        <a:pt x="169" y="37"/>
                      </a:lnTo>
                      <a:lnTo>
                        <a:pt x="164" y="30"/>
                      </a:lnTo>
                      <a:lnTo>
                        <a:pt x="157" y="24"/>
                      </a:lnTo>
                      <a:lnTo>
                        <a:pt x="150" y="18"/>
                      </a:lnTo>
                      <a:lnTo>
                        <a:pt x="143" y="13"/>
                      </a:lnTo>
                      <a:lnTo>
                        <a:pt x="134" y="9"/>
                      </a:lnTo>
                      <a:lnTo>
                        <a:pt x="124" y="5"/>
                      </a:lnTo>
                      <a:lnTo>
                        <a:pt x="112" y="2"/>
                      </a:lnTo>
                      <a:lnTo>
                        <a:pt x="100" y="0"/>
                      </a:lnTo>
                      <a:lnTo>
                        <a:pt x="88" y="0"/>
                      </a:lnTo>
                      <a:lnTo>
                        <a:pt x="76" y="0"/>
                      </a:lnTo>
                      <a:lnTo>
                        <a:pt x="65" y="2"/>
                      </a:lnTo>
                      <a:lnTo>
                        <a:pt x="54" y="7"/>
                      </a:lnTo>
                      <a:lnTo>
                        <a:pt x="45" y="10"/>
                      </a:lnTo>
                      <a:lnTo>
                        <a:pt x="35" y="16"/>
                      </a:lnTo>
                      <a:lnTo>
                        <a:pt x="25" y="24"/>
                      </a:lnTo>
                      <a:lnTo>
                        <a:pt x="18" y="31"/>
                      </a:lnTo>
                      <a:lnTo>
                        <a:pt x="11" y="41"/>
                      </a:lnTo>
                      <a:lnTo>
                        <a:pt x="5" y="51"/>
                      </a:lnTo>
                      <a:lnTo>
                        <a:pt x="1" y="63"/>
                      </a:lnTo>
                      <a:lnTo>
                        <a:pt x="0" y="73"/>
                      </a:lnTo>
                      <a:lnTo>
                        <a:pt x="0" y="79"/>
                      </a:lnTo>
                      <a:lnTo>
                        <a:pt x="3" y="72"/>
                      </a:lnTo>
                      <a:lnTo>
                        <a:pt x="8" y="67"/>
                      </a:lnTo>
                      <a:lnTo>
                        <a:pt x="15" y="64"/>
                      </a:lnTo>
                      <a:lnTo>
                        <a:pt x="25" y="60"/>
                      </a:lnTo>
                      <a:lnTo>
                        <a:pt x="35" y="58"/>
                      </a:lnTo>
                      <a:lnTo>
                        <a:pt x="46" y="57"/>
                      </a:lnTo>
                      <a:lnTo>
                        <a:pt x="56" y="57"/>
                      </a:lnTo>
                      <a:lnTo>
                        <a:pt x="67" y="60"/>
                      </a:lnTo>
                      <a:lnTo>
                        <a:pt x="74" y="63"/>
                      </a:lnTo>
                      <a:lnTo>
                        <a:pt x="81" y="67"/>
                      </a:lnTo>
                      <a:lnTo>
                        <a:pt x="87" y="73"/>
                      </a:lnTo>
                      <a:lnTo>
                        <a:pt x="91" y="78"/>
                      </a:lnTo>
                      <a:lnTo>
                        <a:pt x="93" y="85"/>
                      </a:lnTo>
                      <a:lnTo>
                        <a:pt x="95" y="92"/>
                      </a:lnTo>
                      <a:lnTo>
                        <a:pt x="96" y="102"/>
                      </a:lnTo>
                      <a:lnTo>
                        <a:pt x="98" y="112"/>
                      </a:lnTo>
                      <a:lnTo>
                        <a:pt x="100" y="124"/>
                      </a:lnTo>
                      <a:lnTo>
                        <a:pt x="103" y="135"/>
                      </a:lnTo>
                      <a:lnTo>
                        <a:pt x="106" y="147"/>
                      </a:lnTo>
                      <a:lnTo>
                        <a:pt x="111" y="158"/>
                      </a:lnTo>
                      <a:lnTo>
                        <a:pt x="116" y="168"/>
                      </a:lnTo>
                      <a:lnTo>
                        <a:pt x="123" y="180"/>
                      </a:lnTo>
                      <a:lnTo>
                        <a:pt x="131" y="190"/>
                      </a:lnTo>
                      <a:lnTo>
                        <a:pt x="140" y="199"/>
                      </a:lnTo>
                      <a:lnTo>
                        <a:pt x="150" y="207"/>
                      </a:lnTo>
                      <a:lnTo>
                        <a:pt x="163" y="215"/>
                      </a:lnTo>
                      <a:lnTo>
                        <a:pt x="172" y="219"/>
                      </a:lnTo>
                      <a:lnTo>
                        <a:pt x="183" y="223"/>
                      </a:lnTo>
                      <a:lnTo>
                        <a:pt x="194" y="226"/>
                      </a:lnTo>
                      <a:lnTo>
                        <a:pt x="207" y="228"/>
                      </a:lnTo>
                      <a:lnTo>
                        <a:pt x="220" y="229"/>
                      </a:lnTo>
                    </a:path>
                  </a:pathLst>
                </a:cu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7461" name="Freeform 53"/>
                <p:cNvSpPr>
                  <a:spLocks/>
                </p:cNvSpPr>
                <p:nvPr/>
              </p:nvSpPr>
              <p:spPr bwMode="auto">
                <a:xfrm>
                  <a:off x="859" y="1467"/>
                  <a:ext cx="222" cy="230"/>
                </a:xfrm>
                <a:custGeom>
                  <a:avLst/>
                  <a:gdLst>
                    <a:gd name="T0" fmla="*/ 7 w 222"/>
                    <a:gd name="T1" fmla="*/ 204 h 230"/>
                    <a:gd name="T2" fmla="*/ 25 w 222"/>
                    <a:gd name="T3" fmla="*/ 158 h 230"/>
                    <a:gd name="T4" fmla="*/ 31 w 222"/>
                    <a:gd name="T5" fmla="*/ 111 h 230"/>
                    <a:gd name="T6" fmla="*/ 36 w 222"/>
                    <a:gd name="T7" fmla="*/ 72 h 230"/>
                    <a:gd name="T8" fmla="*/ 41 w 222"/>
                    <a:gd name="T9" fmla="*/ 52 h 230"/>
                    <a:gd name="T10" fmla="*/ 50 w 222"/>
                    <a:gd name="T11" fmla="*/ 37 h 230"/>
                    <a:gd name="T12" fmla="*/ 62 w 222"/>
                    <a:gd name="T13" fmla="*/ 24 h 230"/>
                    <a:gd name="T14" fmla="*/ 77 w 222"/>
                    <a:gd name="T15" fmla="*/ 13 h 230"/>
                    <a:gd name="T16" fmla="*/ 96 w 222"/>
                    <a:gd name="T17" fmla="*/ 5 h 230"/>
                    <a:gd name="T18" fmla="*/ 120 w 222"/>
                    <a:gd name="T19" fmla="*/ 0 h 230"/>
                    <a:gd name="T20" fmla="*/ 143 w 222"/>
                    <a:gd name="T21" fmla="*/ 0 h 230"/>
                    <a:gd name="T22" fmla="*/ 165 w 222"/>
                    <a:gd name="T23" fmla="*/ 7 h 230"/>
                    <a:gd name="T24" fmla="*/ 184 w 222"/>
                    <a:gd name="T25" fmla="*/ 16 h 230"/>
                    <a:gd name="T26" fmla="*/ 201 w 222"/>
                    <a:gd name="T27" fmla="*/ 31 h 230"/>
                    <a:gd name="T28" fmla="*/ 215 w 222"/>
                    <a:gd name="T29" fmla="*/ 51 h 230"/>
                    <a:gd name="T30" fmla="*/ 221 w 222"/>
                    <a:gd name="T31" fmla="*/ 73 h 230"/>
                    <a:gd name="T32" fmla="*/ 217 w 222"/>
                    <a:gd name="T33" fmla="*/ 72 h 230"/>
                    <a:gd name="T34" fmla="*/ 205 w 222"/>
                    <a:gd name="T35" fmla="*/ 64 h 230"/>
                    <a:gd name="T36" fmla="*/ 184 w 222"/>
                    <a:gd name="T37" fmla="*/ 58 h 230"/>
                    <a:gd name="T38" fmla="*/ 164 w 222"/>
                    <a:gd name="T39" fmla="*/ 57 h 230"/>
                    <a:gd name="T40" fmla="*/ 145 w 222"/>
                    <a:gd name="T41" fmla="*/ 63 h 230"/>
                    <a:gd name="T42" fmla="*/ 132 w 222"/>
                    <a:gd name="T43" fmla="*/ 73 h 230"/>
                    <a:gd name="T44" fmla="*/ 127 w 222"/>
                    <a:gd name="T45" fmla="*/ 85 h 230"/>
                    <a:gd name="T46" fmla="*/ 123 w 222"/>
                    <a:gd name="T47" fmla="*/ 102 h 230"/>
                    <a:gd name="T48" fmla="*/ 120 w 222"/>
                    <a:gd name="T49" fmla="*/ 124 h 230"/>
                    <a:gd name="T50" fmla="*/ 113 w 222"/>
                    <a:gd name="T51" fmla="*/ 147 h 230"/>
                    <a:gd name="T52" fmla="*/ 104 w 222"/>
                    <a:gd name="T53" fmla="*/ 168 h 230"/>
                    <a:gd name="T54" fmla="*/ 89 w 222"/>
                    <a:gd name="T55" fmla="*/ 190 h 230"/>
                    <a:gd name="T56" fmla="*/ 69 w 222"/>
                    <a:gd name="T57" fmla="*/ 207 h 230"/>
                    <a:gd name="T58" fmla="*/ 47 w 222"/>
                    <a:gd name="T59" fmla="*/ 219 h 230"/>
                    <a:gd name="T60" fmla="*/ 25 w 222"/>
                    <a:gd name="T61" fmla="*/ 226 h 230"/>
                    <a:gd name="T62" fmla="*/ 0 w 222"/>
                    <a:gd name="T63" fmla="*/ 229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22" h="230">
                      <a:moveTo>
                        <a:pt x="0" y="229"/>
                      </a:moveTo>
                      <a:lnTo>
                        <a:pt x="7" y="204"/>
                      </a:lnTo>
                      <a:lnTo>
                        <a:pt x="17" y="180"/>
                      </a:lnTo>
                      <a:lnTo>
                        <a:pt x="25" y="158"/>
                      </a:lnTo>
                      <a:lnTo>
                        <a:pt x="29" y="136"/>
                      </a:lnTo>
                      <a:lnTo>
                        <a:pt x="31" y="111"/>
                      </a:lnTo>
                      <a:lnTo>
                        <a:pt x="34" y="85"/>
                      </a:lnTo>
                      <a:lnTo>
                        <a:pt x="36" y="72"/>
                      </a:lnTo>
                      <a:lnTo>
                        <a:pt x="38" y="61"/>
                      </a:lnTo>
                      <a:lnTo>
                        <a:pt x="41" y="52"/>
                      </a:lnTo>
                      <a:lnTo>
                        <a:pt x="46" y="43"/>
                      </a:lnTo>
                      <a:lnTo>
                        <a:pt x="50" y="37"/>
                      </a:lnTo>
                      <a:lnTo>
                        <a:pt x="56" y="30"/>
                      </a:lnTo>
                      <a:lnTo>
                        <a:pt x="62" y="24"/>
                      </a:lnTo>
                      <a:lnTo>
                        <a:pt x="69" y="18"/>
                      </a:lnTo>
                      <a:lnTo>
                        <a:pt x="77" y="13"/>
                      </a:lnTo>
                      <a:lnTo>
                        <a:pt x="86" y="9"/>
                      </a:lnTo>
                      <a:lnTo>
                        <a:pt x="96" y="5"/>
                      </a:lnTo>
                      <a:lnTo>
                        <a:pt x="108" y="2"/>
                      </a:lnTo>
                      <a:lnTo>
                        <a:pt x="120" y="0"/>
                      </a:lnTo>
                      <a:lnTo>
                        <a:pt x="132" y="0"/>
                      </a:lnTo>
                      <a:lnTo>
                        <a:pt x="143" y="0"/>
                      </a:lnTo>
                      <a:lnTo>
                        <a:pt x="155" y="2"/>
                      </a:lnTo>
                      <a:lnTo>
                        <a:pt x="165" y="7"/>
                      </a:lnTo>
                      <a:lnTo>
                        <a:pt x="175" y="10"/>
                      </a:lnTo>
                      <a:lnTo>
                        <a:pt x="184" y="16"/>
                      </a:lnTo>
                      <a:lnTo>
                        <a:pt x="195" y="24"/>
                      </a:lnTo>
                      <a:lnTo>
                        <a:pt x="201" y="31"/>
                      </a:lnTo>
                      <a:lnTo>
                        <a:pt x="209" y="41"/>
                      </a:lnTo>
                      <a:lnTo>
                        <a:pt x="215" y="51"/>
                      </a:lnTo>
                      <a:lnTo>
                        <a:pt x="219" y="63"/>
                      </a:lnTo>
                      <a:lnTo>
                        <a:pt x="221" y="73"/>
                      </a:lnTo>
                      <a:lnTo>
                        <a:pt x="220" y="79"/>
                      </a:lnTo>
                      <a:lnTo>
                        <a:pt x="217" y="72"/>
                      </a:lnTo>
                      <a:lnTo>
                        <a:pt x="212" y="67"/>
                      </a:lnTo>
                      <a:lnTo>
                        <a:pt x="205" y="64"/>
                      </a:lnTo>
                      <a:lnTo>
                        <a:pt x="195" y="60"/>
                      </a:lnTo>
                      <a:lnTo>
                        <a:pt x="184" y="58"/>
                      </a:lnTo>
                      <a:lnTo>
                        <a:pt x="174" y="57"/>
                      </a:lnTo>
                      <a:lnTo>
                        <a:pt x="164" y="57"/>
                      </a:lnTo>
                      <a:lnTo>
                        <a:pt x="153" y="60"/>
                      </a:lnTo>
                      <a:lnTo>
                        <a:pt x="145" y="63"/>
                      </a:lnTo>
                      <a:lnTo>
                        <a:pt x="139" y="67"/>
                      </a:lnTo>
                      <a:lnTo>
                        <a:pt x="132" y="73"/>
                      </a:lnTo>
                      <a:lnTo>
                        <a:pt x="129" y="78"/>
                      </a:lnTo>
                      <a:lnTo>
                        <a:pt x="127" y="85"/>
                      </a:lnTo>
                      <a:lnTo>
                        <a:pt x="125" y="92"/>
                      </a:lnTo>
                      <a:lnTo>
                        <a:pt x="123" y="102"/>
                      </a:lnTo>
                      <a:lnTo>
                        <a:pt x="122" y="112"/>
                      </a:lnTo>
                      <a:lnTo>
                        <a:pt x="120" y="124"/>
                      </a:lnTo>
                      <a:lnTo>
                        <a:pt x="117" y="135"/>
                      </a:lnTo>
                      <a:lnTo>
                        <a:pt x="113" y="147"/>
                      </a:lnTo>
                      <a:lnTo>
                        <a:pt x="109" y="158"/>
                      </a:lnTo>
                      <a:lnTo>
                        <a:pt x="104" y="168"/>
                      </a:lnTo>
                      <a:lnTo>
                        <a:pt x="97" y="180"/>
                      </a:lnTo>
                      <a:lnTo>
                        <a:pt x="89" y="190"/>
                      </a:lnTo>
                      <a:lnTo>
                        <a:pt x="79" y="199"/>
                      </a:lnTo>
                      <a:lnTo>
                        <a:pt x="69" y="207"/>
                      </a:lnTo>
                      <a:lnTo>
                        <a:pt x="57" y="215"/>
                      </a:lnTo>
                      <a:lnTo>
                        <a:pt x="47" y="219"/>
                      </a:lnTo>
                      <a:lnTo>
                        <a:pt x="37" y="223"/>
                      </a:lnTo>
                      <a:lnTo>
                        <a:pt x="25" y="226"/>
                      </a:lnTo>
                      <a:lnTo>
                        <a:pt x="12" y="228"/>
                      </a:lnTo>
                      <a:lnTo>
                        <a:pt x="0" y="229"/>
                      </a:lnTo>
                    </a:path>
                  </a:pathLst>
                </a:cu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7462" name="Oval 54"/>
                <p:cNvSpPr>
                  <a:spLocks noChangeArrowheads="1"/>
                </p:cNvSpPr>
                <p:nvPr/>
              </p:nvSpPr>
              <p:spPr bwMode="auto">
                <a:xfrm>
                  <a:off x="829" y="1345"/>
                  <a:ext cx="56" cy="5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/>
                <a:lstStyle/>
                <a:p>
                  <a:pPr>
                    <a:spcBef>
                      <a:spcPct val="50000"/>
                    </a:spcBef>
                  </a:pPr>
                  <a:endParaRPr kumimoji="1" lang="ru-RU" sz="2400"/>
                </a:p>
              </p:txBody>
            </p:sp>
          </p:grpSp>
        </p:grpSp>
      </p:grpSp>
      <p:sp>
        <p:nvSpPr>
          <p:cNvPr id="17463" name="Rectangle 5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7464" name="Rectangle 5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2F12829C-4896-41DB-96CE-22CDE0C5E85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54D8F4-9961-430A-ACE2-D24662974B8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300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19938" y="228600"/>
            <a:ext cx="1871662" cy="60102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00188" y="228600"/>
            <a:ext cx="5467350" cy="60102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F3C290-1133-4693-9B2E-835CF748B9D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235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ru-RU" noProof="0" smtClean="0"/>
              <a:t>Вставка рисунка SmartArt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3F5712D-3653-42AC-B016-C6F05DADDB50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6352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92891E-4B82-4355-B88F-BB90D7A05AD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005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CA804E-3674-4E5A-A2E8-7D14A499764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460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00188" y="1524000"/>
            <a:ext cx="3668712" cy="47148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21300" y="1524000"/>
            <a:ext cx="3670300" cy="47148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9FCAFE-3701-4961-A68A-18A4E6F5BDC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401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E84E92-8706-4001-8554-4EFB71E7D62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9131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C96370-A358-4E5D-A89B-06183113319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512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A8C8FB-7446-4E19-9B44-26F09CF6ABE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006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C32C96-1023-4806-9431-EC39475C220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828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2A24C7-0B33-445C-B54E-81273DC79F0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741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2"/>
          <p:cNvGrpSpPr>
            <a:grpSpLocks/>
          </p:cNvGrpSpPr>
          <p:nvPr/>
        </p:nvGrpSpPr>
        <p:grpSpPr bwMode="auto">
          <a:xfrm>
            <a:off x="0" y="-9525"/>
            <a:ext cx="1557338" cy="6878638"/>
            <a:chOff x="0" y="-6"/>
            <a:chExt cx="981" cy="4333"/>
          </a:xfrm>
        </p:grpSpPr>
        <p:sp>
          <p:nvSpPr>
            <p:cNvPr id="16387" name="Rectangle 3"/>
            <p:cNvSpPr>
              <a:spLocks noChangeArrowheads="1"/>
            </p:cNvSpPr>
            <p:nvPr/>
          </p:nvSpPr>
          <p:spPr bwMode="auto">
            <a:xfrm>
              <a:off x="453" y="2151"/>
              <a:ext cx="114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388" name="Rectangle 4"/>
            <p:cNvSpPr>
              <a:spLocks noChangeArrowheads="1"/>
            </p:cNvSpPr>
            <p:nvPr/>
          </p:nvSpPr>
          <p:spPr bwMode="auto">
            <a:xfrm>
              <a:off x="0" y="2151"/>
              <a:ext cx="221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ru-RU" sz="2400"/>
            </a:p>
          </p:txBody>
        </p:sp>
        <p:sp>
          <p:nvSpPr>
            <p:cNvPr id="16389" name="Rectangle 5"/>
            <p:cNvSpPr>
              <a:spLocks noChangeArrowheads="1"/>
            </p:cNvSpPr>
            <p:nvPr/>
          </p:nvSpPr>
          <p:spPr bwMode="auto">
            <a:xfrm>
              <a:off x="222" y="2151"/>
              <a:ext cx="231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390" name="Rectangle 6"/>
            <p:cNvSpPr>
              <a:spLocks noChangeArrowheads="1"/>
            </p:cNvSpPr>
            <p:nvPr/>
          </p:nvSpPr>
          <p:spPr bwMode="auto">
            <a:xfrm>
              <a:off x="567" y="2160"/>
              <a:ext cx="204" cy="2161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ru-RU" sz="2400"/>
            </a:p>
          </p:txBody>
        </p:sp>
        <p:sp>
          <p:nvSpPr>
            <p:cNvPr id="16391" name="Freeform 7"/>
            <p:cNvSpPr>
              <a:spLocks/>
            </p:cNvSpPr>
            <p:nvPr/>
          </p:nvSpPr>
          <p:spPr bwMode="auto">
            <a:xfrm>
              <a:off x="222" y="2636"/>
              <a:ext cx="344" cy="647"/>
            </a:xfrm>
            <a:custGeom>
              <a:avLst/>
              <a:gdLst>
                <a:gd name="T0" fmla="*/ 343 w 344"/>
                <a:gd name="T1" fmla="*/ 52 h 647"/>
                <a:gd name="T2" fmla="*/ 343 w 344"/>
                <a:gd name="T3" fmla="*/ 194 h 647"/>
                <a:gd name="T4" fmla="*/ 335 w 344"/>
                <a:gd name="T5" fmla="*/ 188 h 647"/>
                <a:gd name="T6" fmla="*/ 315 w 344"/>
                <a:gd name="T7" fmla="*/ 188 h 647"/>
                <a:gd name="T8" fmla="*/ 300 w 344"/>
                <a:gd name="T9" fmla="*/ 194 h 647"/>
                <a:gd name="T10" fmla="*/ 284 w 344"/>
                <a:gd name="T11" fmla="*/ 209 h 647"/>
                <a:gd name="T12" fmla="*/ 242 w 344"/>
                <a:gd name="T13" fmla="*/ 261 h 647"/>
                <a:gd name="T14" fmla="*/ 146 w 344"/>
                <a:gd name="T15" fmla="*/ 366 h 647"/>
                <a:gd name="T16" fmla="*/ 50 w 344"/>
                <a:gd name="T17" fmla="*/ 475 h 647"/>
                <a:gd name="T18" fmla="*/ 30 w 344"/>
                <a:gd name="T19" fmla="*/ 505 h 647"/>
                <a:gd name="T20" fmla="*/ 17 w 344"/>
                <a:gd name="T21" fmla="*/ 535 h 647"/>
                <a:gd name="T22" fmla="*/ 10 w 344"/>
                <a:gd name="T23" fmla="*/ 582 h 647"/>
                <a:gd name="T24" fmla="*/ 0 w 344"/>
                <a:gd name="T25" fmla="*/ 646 h 647"/>
                <a:gd name="T26" fmla="*/ 0 w 344"/>
                <a:gd name="T27" fmla="*/ 365 h 647"/>
                <a:gd name="T28" fmla="*/ 5 w 344"/>
                <a:gd name="T29" fmla="*/ 392 h 647"/>
                <a:gd name="T30" fmla="*/ 10 w 344"/>
                <a:gd name="T31" fmla="*/ 404 h 647"/>
                <a:gd name="T32" fmla="*/ 20 w 344"/>
                <a:gd name="T33" fmla="*/ 410 h 647"/>
                <a:gd name="T34" fmla="*/ 30 w 344"/>
                <a:gd name="T35" fmla="*/ 413 h 647"/>
                <a:gd name="T36" fmla="*/ 45 w 344"/>
                <a:gd name="T37" fmla="*/ 413 h 647"/>
                <a:gd name="T38" fmla="*/ 60 w 344"/>
                <a:gd name="T39" fmla="*/ 407 h 647"/>
                <a:gd name="T40" fmla="*/ 257 w 344"/>
                <a:gd name="T41" fmla="*/ 190 h 647"/>
                <a:gd name="T42" fmla="*/ 297 w 344"/>
                <a:gd name="T43" fmla="*/ 138 h 647"/>
                <a:gd name="T44" fmla="*/ 312 w 344"/>
                <a:gd name="T45" fmla="*/ 111 h 647"/>
                <a:gd name="T46" fmla="*/ 325 w 344"/>
                <a:gd name="T47" fmla="*/ 84 h 647"/>
                <a:gd name="T48" fmla="*/ 335 w 344"/>
                <a:gd name="T49" fmla="*/ 39 h 647"/>
                <a:gd name="T50" fmla="*/ 343 w 344"/>
                <a:gd name="T51" fmla="*/ 0 h 647"/>
                <a:gd name="T52" fmla="*/ 343 w 344"/>
                <a:gd name="T53" fmla="*/ 117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7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1"/>
                  </a:lnTo>
                  <a:lnTo>
                    <a:pt x="146" y="366"/>
                  </a:lnTo>
                  <a:lnTo>
                    <a:pt x="50" y="475"/>
                  </a:lnTo>
                  <a:lnTo>
                    <a:pt x="30" y="505"/>
                  </a:lnTo>
                  <a:lnTo>
                    <a:pt x="17" y="535"/>
                  </a:lnTo>
                  <a:lnTo>
                    <a:pt x="10" y="582"/>
                  </a:lnTo>
                  <a:lnTo>
                    <a:pt x="0" y="646"/>
                  </a:lnTo>
                  <a:lnTo>
                    <a:pt x="0" y="365"/>
                  </a:lnTo>
                  <a:lnTo>
                    <a:pt x="5" y="392"/>
                  </a:lnTo>
                  <a:lnTo>
                    <a:pt x="10" y="404"/>
                  </a:lnTo>
                  <a:lnTo>
                    <a:pt x="20" y="410"/>
                  </a:lnTo>
                  <a:lnTo>
                    <a:pt x="30" y="413"/>
                  </a:lnTo>
                  <a:lnTo>
                    <a:pt x="45" y="413"/>
                  </a:lnTo>
                  <a:lnTo>
                    <a:pt x="60" y="407"/>
                  </a:lnTo>
                  <a:lnTo>
                    <a:pt x="257" y="190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392" name="Freeform 8"/>
            <p:cNvSpPr>
              <a:spLocks/>
            </p:cNvSpPr>
            <p:nvPr/>
          </p:nvSpPr>
          <p:spPr bwMode="auto">
            <a:xfrm>
              <a:off x="222" y="2908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393" name="Freeform 9"/>
            <p:cNvSpPr>
              <a:spLocks/>
            </p:cNvSpPr>
            <p:nvPr/>
          </p:nvSpPr>
          <p:spPr bwMode="auto">
            <a:xfrm>
              <a:off x="222" y="3165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394" name="Freeform 10"/>
            <p:cNvSpPr>
              <a:spLocks/>
            </p:cNvSpPr>
            <p:nvPr/>
          </p:nvSpPr>
          <p:spPr bwMode="auto">
            <a:xfrm>
              <a:off x="222" y="3420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395" name="Freeform 11"/>
            <p:cNvSpPr>
              <a:spLocks/>
            </p:cNvSpPr>
            <p:nvPr/>
          </p:nvSpPr>
          <p:spPr bwMode="auto">
            <a:xfrm>
              <a:off x="222" y="3677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396" name="Freeform 12"/>
            <p:cNvSpPr>
              <a:spLocks/>
            </p:cNvSpPr>
            <p:nvPr/>
          </p:nvSpPr>
          <p:spPr bwMode="auto">
            <a:xfrm>
              <a:off x="301" y="3932"/>
              <a:ext cx="265" cy="392"/>
            </a:xfrm>
            <a:custGeom>
              <a:avLst/>
              <a:gdLst>
                <a:gd name="T0" fmla="*/ 264 w 265"/>
                <a:gd name="T1" fmla="*/ 52 h 392"/>
                <a:gd name="T2" fmla="*/ 264 w 265"/>
                <a:gd name="T3" fmla="*/ 194 h 392"/>
                <a:gd name="T4" fmla="*/ 256 w 265"/>
                <a:gd name="T5" fmla="*/ 188 h 392"/>
                <a:gd name="T6" fmla="*/ 236 w 265"/>
                <a:gd name="T7" fmla="*/ 188 h 392"/>
                <a:gd name="T8" fmla="*/ 221 w 265"/>
                <a:gd name="T9" fmla="*/ 194 h 392"/>
                <a:gd name="T10" fmla="*/ 205 w 265"/>
                <a:gd name="T11" fmla="*/ 209 h 392"/>
                <a:gd name="T12" fmla="*/ 162 w 265"/>
                <a:gd name="T13" fmla="*/ 261 h 392"/>
                <a:gd name="T14" fmla="*/ 66 w 265"/>
                <a:gd name="T15" fmla="*/ 366 h 392"/>
                <a:gd name="T16" fmla="*/ 45 w 265"/>
                <a:gd name="T17" fmla="*/ 391 h 392"/>
                <a:gd name="T18" fmla="*/ 0 w 265"/>
                <a:gd name="T19" fmla="*/ 391 h 392"/>
                <a:gd name="T20" fmla="*/ 178 w 265"/>
                <a:gd name="T21" fmla="*/ 190 h 392"/>
                <a:gd name="T22" fmla="*/ 218 w 265"/>
                <a:gd name="T23" fmla="*/ 138 h 392"/>
                <a:gd name="T24" fmla="*/ 233 w 265"/>
                <a:gd name="T25" fmla="*/ 111 h 392"/>
                <a:gd name="T26" fmla="*/ 246 w 265"/>
                <a:gd name="T27" fmla="*/ 84 h 392"/>
                <a:gd name="T28" fmla="*/ 256 w 265"/>
                <a:gd name="T29" fmla="*/ 39 h 392"/>
                <a:gd name="T30" fmla="*/ 264 w 265"/>
                <a:gd name="T31" fmla="*/ 0 h 392"/>
                <a:gd name="T32" fmla="*/ 264 w 265"/>
                <a:gd name="T33" fmla="*/ 117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5" h="392">
                  <a:moveTo>
                    <a:pt x="264" y="52"/>
                  </a:moveTo>
                  <a:lnTo>
                    <a:pt x="264" y="194"/>
                  </a:lnTo>
                  <a:lnTo>
                    <a:pt x="256" y="188"/>
                  </a:lnTo>
                  <a:lnTo>
                    <a:pt x="236" y="188"/>
                  </a:lnTo>
                  <a:lnTo>
                    <a:pt x="221" y="194"/>
                  </a:lnTo>
                  <a:lnTo>
                    <a:pt x="205" y="209"/>
                  </a:lnTo>
                  <a:lnTo>
                    <a:pt x="162" y="261"/>
                  </a:lnTo>
                  <a:lnTo>
                    <a:pt x="66" y="366"/>
                  </a:lnTo>
                  <a:lnTo>
                    <a:pt x="45" y="391"/>
                  </a:lnTo>
                  <a:lnTo>
                    <a:pt x="0" y="391"/>
                  </a:lnTo>
                  <a:lnTo>
                    <a:pt x="178" y="190"/>
                  </a:lnTo>
                  <a:lnTo>
                    <a:pt x="218" y="138"/>
                  </a:lnTo>
                  <a:lnTo>
                    <a:pt x="233" y="111"/>
                  </a:lnTo>
                  <a:lnTo>
                    <a:pt x="246" y="84"/>
                  </a:lnTo>
                  <a:lnTo>
                    <a:pt x="256" y="39"/>
                  </a:lnTo>
                  <a:lnTo>
                    <a:pt x="264" y="0"/>
                  </a:lnTo>
                  <a:lnTo>
                    <a:pt x="264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397" name="Freeform 13"/>
            <p:cNvSpPr>
              <a:spLocks/>
            </p:cNvSpPr>
            <p:nvPr/>
          </p:nvSpPr>
          <p:spPr bwMode="auto">
            <a:xfrm>
              <a:off x="222" y="2366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398" name="Freeform 14"/>
            <p:cNvSpPr>
              <a:spLocks/>
            </p:cNvSpPr>
            <p:nvPr/>
          </p:nvSpPr>
          <p:spPr bwMode="auto">
            <a:xfrm>
              <a:off x="222" y="2151"/>
              <a:ext cx="346" cy="575"/>
            </a:xfrm>
            <a:custGeom>
              <a:avLst/>
              <a:gdLst>
                <a:gd name="T0" fmla="*/ 345 w 346"/>
                <a:gd name="T1" fmla="*/ 0 h 575"/>
                <a:gd name="T2" fmla="*/ 343 w 346"/>
                <a:gd name="T3" fmla="*/ 122 h 575"/>
                <a:gd name="T4" fmla="*/ 336 w 346"/>
                <a:gd name="T5" fmla="*/ 116 h 575"/>
                <a:gd name="T6" fmla="*/ 315 w 346"/>
                <a:gd name="T7" fmla="*/ 116 h 575"/>
                <a:gd name="T8" fmla="*/ 300 w 346"/>
                <a:gd name="T9" fmla="*/ 122 h 575"/>
                <a:gd name="T10" fmla="*/ 285 w 346"/>
                <a:gd name="T11" fmla="*/ 137 h 575"/>
                <a:gd name="T12" fmla="*/ 242 w 346"/>
                <a:gd name="T13" fmla="*/ 188 h 575"/>
                <a:gd name="T14" fmla="*/ 146 w 346"/>
                <a:gd name="T15" fmla="*/ 294 h 575"/>
                <a:gd name="T16" fmla="*/ 50 w 346"/>
                <a:gd name="T17" fmla="*/ 403 h 575"/>
                <a:gd name="T18" fmla="*/ 30 w 346"/>
                <a:gd name="T19" fmla="*/ 433 h 575"/>
                <a:gd name="T20" fmla="*/ 17 w 346"/>
                <a:gd name="T21" fmla="*/ 463 h 575"/>
                <a:gd name="T22" fmla="*/ 10 w 346"/>
                <a:gd name="T23" fmla="*/ 510 h 575"/>
                <a:gd name="T24" fmla="*/ 0 w 346"/>
                <a:gd name="T25" fmla="*/ 574 h 575"/>
                <a:gd name="T26" fmla="*/ 0 w 346"/>
                <a:gd name="T27" fmla="*/ 293 h 575"/>
                <a:gd name="T28" fmla="*/ 5 w 346"/>
                <a:gd name="T29" fmla="*/ 320 h 575"/>
                <a:gd name="T30" fmla="*/ 10 w 346"/>
                <a:gd name="T31" fmla="*/ 332 h 575"/>
                <a:gd name="T32" fmla="*/ 20 w 346"/>
                <a:gd name="T33" fmla="*/ 338 h 575"/>
                <a:gd name="T34" fmla="*/ 30 w 346"/>
                <a:gd name="T35" fmla="*/ 341 h 575"/>
                <a:gd name="T36" fmla="*/ 45 w 346"/>
                <a:gd name="T37" fmla="*/ 341 h 575"/>
                <a:gd name="T38" fmla="*/ 60 w 346"/>
                <a:gd name="T39" fmla="*/ 335 h 575"/>
                <a:gd name="T40" fmla="*/ 257 w 346"/>
                <a:gd name="T41" fmla="*/ 117 h 575"/>
                <a:gd name="T42" fmla="*/ 298 w 346"/>
                <a:gd name="T43" fmla="*/ 66 h 575"/>
                <a:gd name="T44" fmla="*/ 313 w 346"/>
                <a:gd name="T45" fmla="*/ 39 h 575"/>
                <a:gd name="T46" fmla="*/ 326 w 346"/>
                <a:gd name="T47" fmla="*/ 12 h 575"/>
                <a:gd name="T48" fmla="*/ 329 w 346"/>
                <a:gd name="T49" fmla="*/ 0 h 575"/>
                <a:gd name="T50" fmla="*/ 345 w 346"/>
                <a:gd name="T51" fmla="*/ 3 h 575"/>
                <a:gd name="T52" fmla="*/ 343 w 346"/>
                <a:gd name="T53" fmla="*/ 45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6" h="575">
                  <a:moveTo>
                    <a:pt x="345" y="0"/>
                  </a:moveTo>
                  <a:lnTo>
                    <a:pt x="343" y="122"/>
                  </a:lnTo>
                  <a:lnTo>
                    <a:pt x="336" y="116"/>
                  </a:lnTo>
                  <a:lnTo>
                    <a:pt x="315" y="116"/>
                  </a:lnTo>
                  <a:lnTo>
                    <a:pt x="300" y="122"/>
                  </a:lnTo>
                  <a:lnTo>
                    <a:pt x="285" y="137"/>
                  </a:lnTo>
                  <a:lnTo>
                    <a:pt x="242" y="188"/>
                  </a:lnTo>
                  <a:lnTo>
                    <a:pt x="146" y="294"/>
                  </a:lnTo>
                  <a:lnTo>
                    <a:pt x="50" y="403"/>
                  </a:lnTo>
                  <a:lnTo>
                    <a:pt x="30" y="433"/>
                  </a:lnTo>
                  <a:lnTo>
                    <a:pt x="17" y="463"/>
                  </a:lnTo>
                  <a:lnTo>
                    <a:pt x="10" y="510"/>
                  </a:lnTo>
                  <a:lnTo>
                    <a:pt x="0" y="574"/>
                  </a:lnTo>
                  <a:lnTo>
                    <a:pt x="0" y="293"/>
                  </a:lnTo>
                  <a:lnTo>
                    <a:pt x="5" y="320"/>
                  </a:lnTo>
                  <a:lnTo>
                    <a:pt x="10" y="332"/>
                  </a:lnTo>
                  <a:lnTo>
                    <a:pt x="20" y="338"/>
                  </a:lnTo>
                  <a:lnTo>
                    <a:pt x="30" y="341"/>
                  </a:lnTo>
                  <a:lnTo>
                    <a:pt x="45" y="341"/>
                  </a:lnTo>
                  <a:lnTo>
                    <a:pt x="60" y="335"/>
                  </a:lnTo>
                  <a:lnTo>
                    <a:pt x="257" y="117"/>
                  </a:lnTo>
                  <a:lnTo>
                    <a:pt x="298" y="66"/>
                  </a:lnTo>
                  <a:lnTo>
                    <a:pt x="313" y="39"/>
                  </a:lnTo>
                  <a:lnTo>
                    <a:pt x="326" y="12"/>
                  </a:lnTo>
                  <a:lnTo>
                    <a:pt x="329" y="0"/>
                  </a:lnTo>
                  <a:lnTo>
                    <a:pt x="345" y="3"/>
                  </a:lnTo>
                  <a:lnTo>
                    <a:pt x="343" y="45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399" name="Rectangle 15"/>
            <p:cNvSpPr>
              <a:spLocks noChangeArrowheads="1"/>
            </p:cNvSpPr>
            <p:nvPr/>
          </p:nvSpPr>
          <p:spPr bwMode="auto">
            <a:xfrm>
              <a:off x="453" y="-3"/>
              <a:ext cx="114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00" name="Rectangle 16"/>
            <p:cNvSpPr>
              <a:spLocks noChangeArrowheads="1"/>
            </p:cNvSpPr>
            <p:nvPr/>
          </p:nvSpPr>
          <p:spPr bwMode="auto">
            <a:xfrm>
              <a:off x="0" y="-3"/>
              <a:ext cx="221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ru-RU" sz="2400"/>
            </a:p>
          </p:txBody>
        </p:sp>
        <p:sp>
          <p:nvSpPr>
            <p:cNvPr id="16401" name="Rectangle 17"/>
            <p:cNvSpPr>
              <a:spLocks noChangeArrowheads="1"/>
            </p:cNvSpPr>
            <p:nvPr/>
          </p:nvSpPr>
          <p:spPr bwMode="auto">
            <a:xfrm>
              <a:off x="222" y="-3"/>
              <a:ext cx="231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02" name="Rectangle 18"/>
            <p:cNvSpPr>
              <a:spLocks noChangeArrowheads="1"/>
            </p:cNvSpPr>
            <p:nvPr/>
          </p:nvSpPr>
          <p:spPr bwMode="auto">
            <a:xfrm>
              <a:off x="567" y="-3"/>
              <a:ext cx="204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ru-RU" sz="2400"/>
            </a:p>
          </p:txBody>
        </p:sp>
        <p:sp>
          <p:nvSpPr>
            <p:cNvPr id="16403" name="Freeform 19"/>
            <p:cNvSpPr>
              <a:spLocks/>
            </p:cNvSpPr>
            <p:nvPr/>
          </p:nvSpPr>
          <p:spPr bwMode="auto">
            <a:xfrm>
              <a:off x="222" y="497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04" name="Freeform 20"/>
            <p:cNvSpPr>
              <a:spLocks/>
            </p:cNvSpPr>
            <p:nvPr/>
          </p:nvSpPr>
          <p:spPr bwMode="auto">
            <a:xfrm>
              <a:off x="222" y="754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05" name="Freeform 21"/>
            <p:cNvSpPr>
              <a:spLocks/>
            </p:cNvSpPr>
            <p:nvPr/>
          </p:nvSpPr>
          <p:spPr bwMode="auto">
            <a:xfrm>
              <a:off x="222" y="1010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06" name="Freeform 22"/>
            <p:cNvSpPr>
              <a:spLocks/>
            </p:cNvSpPr>
            <p:nvPr/>
          </p:nvSpPr>
          <p:spPr bwMode="auto">
            <a:xfrm>
              <a:off x="222" y="1266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07" name="Freeform 23"/>
            <p:cNvSpPr>
              <a:spLocks/>
            </p:cNvSpPr>
            <p:nvPr/>
          </p:nvSpPr>
          <p:spPr bwMode="auto">
            <a:xfrm>
              <a:off x="222" y="1522"/>
              <a:ext cx="344" cy="647"/>
            </a:xfrm>
            <a:custGeom>
              <a:avLst/>
              <a:gdLst>
                <a:gd name="T0" fmla="*/ 343 w 344"/>
                <a:gd name="T1" fmla="*/ 52 h 647"/>
                <a:gd name="T2" fmla="*/ 343 w 344"/>
                <a:gd name="T3" fmla="*/ 194 h 647"/>
                <a:gd name="T4" fmla="*/ 335 w 344"/>
                <a:gd name="T5" fmla="*/ 188 h 647"/>
                <a:gd name="T6" fmla="*/ 315 w 344"/>
                <a:gd name="T7" fmla="*/ 188 h 647"/>
                <a:gd name="T8" fmla="*/ 300 w 344"/>
                <a:gd name="T9" fmla="*/ 194 h 647"/>
                <a:gd name="T10" fmla="*/ 284 w 344"/>
                <a:gd name="T11" fmla="*/ 209 h 647"/>
                <a:gd name="T12" fmla="*/ 242 w 344"/>
                <a:gd name="T13" fmla="*/ 261 h 647"/>
                <a:gd name="T14" fmla="*/ 146 w 344"/>
                <a:gd name="T15" fmla="*/ 366 h 647"/>
                <a:gd name="T16" fmla="*/ 50 w 344"/>
                <a:gd name="T17" fmla="*/ 475 h 647"/>
                <a:gd name="T18" fmla="*/ 30 w 344"/>
                <a:gd name="T19" fmla="*/ 505 h 647"/>
                <a:gd name="T20" fmla="*/ 17 w 344"/>
                <a:gd name="T21" fmla="*/ 535 h 647"/>
                <a:gd name="T22" fmla="*/ 10 w 344"/>
                <a:gd name="T23" fmla="*/ 582 h 647"/>
                <a:gd name="T24" fmla="*/ 0 w 344"/>
                <a:gd name="T25" fmla="*/ 646 h 647"/>
                <a:gd name="T26" fmla="*/ 0 w 344"/>
                <a:gd name="T27" fmla="*/ 365 h 647"/>
                <a:gd name="T28" fmla="*/ 5 w 344"/>
                <a:gd name="T29" fmla="*/ 392 h 647"/>
                <a:gd name="T30" fmla="*/ 10 w 344"/>
                <a:gd name="T31" fmla="*/ 404 h 647"/>
                <a:gd name="T32" fmla="*/ 20 w 344"/>
                <a:gd name="T33" fmla="*/ 410 h 647"/>
                <a:gd name="T34" fmla="*/ 30 w 344"/>
                <a:gd name="T35" fmla="*/ 413 h 647"/>
                <a:gd name="T36" fmla="*/ 45 w 344"/>
                <a:gd name="T37" fmla="*/ 413 h 647"/>
                <a:gd name="T38" fmla="*/ 60 w 344"/>
                <a:gd name="T39" fmla="*/ 407 h 647"/>
                <a:gd name="T40" fmla="*/ 257 w 344"/>
                <a:gd name="T41" fmla="*/ 190 h 647"/>
                <a:gd name="T42" fmla="*/ 297 w 344"/>
                <a:gd name="T43" fmla="*/ 138 h 647"/>
                <a:gd name="T44" fmla="*/ 312 w 344"/>
                <a:gd name="T45" fmla="*/ 111 h 647"/>
                <a:gd name="T46" fmla="*/ 325 w 344"/>
                <a:gd name="T47" fmla="*/ 84 h 647"/>
                <a:gd name="T48" fmla="*/ 335 w 344"/>
                <a:gd name="T49" fmla="*/ 39 h 647"/>
                <a:gd name="T50" fmla="*/ 343 w 344"/>
                <a:gd name="T51" fmla="*/ 0 h 647"/>
                <a:gd name="T52" fmla="*/ 343 w 344"/>
                <a:gd name="T53" fmla="*/ 117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7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1"/>
                  </a:lnTo>
                  <a:lnTo>
                    <a:pt x="146" y="366"/>
                  </a:lnTo>
                  <a:lnTo>
                    <a:pt x="50" y="475"/>
                  </a:lnTo>
                  <a:lnTo>
                    <a:pt x="30" y="505"/>
                  </a:lnTo>
                  <a:lnTo>
                    <a:pt x="17" y="535"/>
                  </a:lnTo>
                  <a:lnTo>
                    <a:pt x="10" y="582"/>
                  </a:lnTo>
                  <a:lnTo>
                    <a:pt x="0" y="646"/>
                  </a:lnTo>
                  <a:lnTo>
                    <a:pt x="0" y="365"/>
                  </a:lnTo>
                  <a:lnTo>
                    <a:pt x="5" y="392"/>
                  </a:lnTo>
                  <a:lnTo>
                    <a:pt x="10" y="404"/>
                  </a:lnTo>
                  <a:lnTo>
                    <a:pt x="20" y="410"/>
                  </a:lnTo>
                  <a:lnTo>
                    <a:pt x="30" y="413"/>
                  </a:lnTo>
                  <a:lnTo>
                    <a:pt x="45" y="413"/>
                  </a:lnTo>
                  <a:lnTo>
                    <a:pt x="60" y="407"/>
                  </a:lnTo>
                  <a:lnTo>
                    <a:pt x="257" y="190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08" name="Freeform 24"/>
            <p:cNvSpPr>
              <a:spLocks/>
            </p:cNvSpPr>
            <p:nvPr/>
          </p:nvSpPr>
          <p:spPr bwMode="auto">
            <a:xfrm>
              <a:off x="219" y="4178"/>
              <a:ext cx="349" cy="149"/>
            </a:xfrm>
            <a:custGeom>
              <a:avLst/>
              <a:gdLst>
                <a:gd name="T0" fmla="*/ 345 w 349"/>
                <a:gd name="T1" fmla="*/ 52 h 149"/>
                <a:gd name="T2" fmla="*/ 348 w 349"/>
                <a:gd name="T3" fmla="*/ 144 h 149"/>
                <a:gd name="T4" fmla="*/ 0 w 349"/>
                <a:gd name="T5" fmla="*/ 148 h 149"/>
                <a:gd name="T6" fmla="*/ 299 w 349"/>
                <a:gd name="T7" fmla="*/ 143 h 149"/>
                <a:gd name="T8" fmla="*/ 315 w 349"/>
                <a:gd name="T9" fmla="*/ 111 h 149"/>
                <a:gd name="T10" fmla="*/ 328 w 349"/>
                <a:gd name="T11" fmla="*/ 84 h 149"/>
                <a:gd name="T12" fmla="*/ 338 w 349"/>
                <a:gd name="T13" fmla="*/ 39 h 149"/>
                <a:gd name="T14" fmla="*/ 345 w 349"/>
                <a:gd name="T15" fmla="*/ 0 h 149"/>
                <a:gd name="T16" fmla="*/ 345 w 349"/>
                <a:gd name="T17" fmla="*/ 11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9" h="149">
                  <a:moveTo>
                    <a:pt x="345" y="52"/>
                  </a:moveTo>
                  <a:lnTo>
                    <a:pt x="348" y="144"/>
                  </a:lnTo>
                  <a:lnTo>
                    <a:pt x="0" y="148"/>
                  </a:lnTo>
                  <a:lnTo>
                    <a:pt x="299" y="143"/>
                  </a:lnTo>
                  <a:lnTo>
                    <a:pt x="315" y="111"/>
                  </a:lnTo>
                  <a:lnTo>
                    <a:pt x="328" y="84"/>
                  </a:lnTo>
                  <a:lnTo>
                    <a:pt x="338" y="39"/>
                  </a:lnTo>
                  <a:lnTo>
                    <a:pt x="345" y="0"/>
                  </a:lnTo>
                  <a:lnTo>
                    <a:pt x="345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09" name="Freeform 25"/>
            <p:cNvSpPr>
              <a:spLocks/>
            </p:cNvSpPr>
            <p:nvPr/>
          </p:nvSpPr>
          <p:spPr bwMode="auto">
            <a:xfrm>
              <a:off x="222" y="211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10" name="Freeform 26"/>
            <p:cNvSpPr>
              <a:spLocks/>
            </p:cNvSpPr>
            <p:nvPr/>
          </p:nvSpPr>
          <p:spPr bwMode="auto">
            <a:xfrm>
              <a:off x="222" y="-3"/>
              <a:ext cx="346" cy="574"/>
            </a:xfrm>
            <a:custGeom>
              <a:avLst/>
              <a:gdLst>
                <a:gd name="T0" fmla="*/ 345 w 346"/>
                <a:gd name="T1" fmla="*/ 0 h 574"/>
                <a:gd name="T2" fmla="*/ 343 w 346"/>
                <a:gd name="T3" fmla="*/ 122 h 574"/>
                <a:gd name="T4" fmla="*/ 336 w 346"/>
                <a:gd name="T5" fmla="*/ 116 h 574"/>
                <a:gd name="T6" fmla="*/ 315 w 346"/>
                <a:gd name="T7" fmla="*/ 116 h 574"/>
                <a:gd name="T8" fmla="*/ 300 w 346"/>
                <a:gd name="T9" fmla="*/ 122 h 574"/>
                <a:gd name="T10" fmla="*/ 285 w 346"/>
                <a:gd name="T11" fmla="*/ 137 h 574"/>
                <a:gd name="T12" fmla="*/ 242 w 346"/>
                <a:gd name="T13" fmla="*/ 188 h 574"/>
                <a:gd name="T14" fmla="*/ 146 w 346"/>
                <a:gd name="T15" fmla="*/ 294 h 574"/>
                <a:gd name="T16" fmla="*/ 50 w 346"/>
                <a:gd name="T17" fmla="*/ 402 h 574"/>
                <a:gd name="T18" fmla="*/ 30 w 346"/>
                <a:gd name="T19" fmla="*/ 432 h 574"/>
                <a:gd name="T20" fmla="*/ 17 w 346"/>
                <a:gd name="T21" fmla="*/ 462 h 574"/>
                <a:gd name="T22" fmla="*/ 10 w 346"/>
                <a:gd name="T23" fmla="*/ 509 h 574"/>
                <a:gd name="T24" fmla="*/ 0 w 346"/>
                <a:gd name="T25" fmla="*/ 573 h 574"/>
                <a:gd name="T26" fmla="*/ 0 w 346"/>
                <a:gd name="T27" fmla="*/ 292 h 574"/>
                <a:gd name="T28" fmla="*/ 5 w 346"/>
                <a:gd name="T29" fmla="*/ 319 h 574"/>
                <a:gd name="T30" fmla="*/ 10 w 346"/>
                <a:gd name="T31" fmla="*/ 331 h 574"/>
                <a:gd name="T32" fmla="*/ 20 w 346"/>
                <a:gd name="T33" fmla="*/ 337 h 574"/>
                <a:gd name="T34" fmla="*/ 30 w 346"/>
                <a:gd name="T35" fmla="*/ 340 h 574"/>
                <a:gd name="T36" fmla="*/ 45 w 346"/>
                <a:gd name="T37" fmla="*/ 340 h 574"/>
                <a:gd name="T38" fmla="*/ 60 w 346"/>
                <a:gd name="T39" fmla="*/ 334 h 574"/>
                <a:gd name="T40" fmla="*/ 257 w 346"/>
                <a:gd name="T41" fmla="*/ 117 h 574"/>
                <a:gd name="T42" fmla="*/ 298 w 346"/>
                <a:gd name="T43" fmla="*/ 66 h 574"/>
                <a:gd name="T44" fmla="*/ 313 w 346"/>
                <a:gd name="T45" fmla="*/ 39 h 574"/>
                <a:gd name="T46" fmla="*/ 326 w 346"/>
                <a:gd name="T47" fmla="*/ 12 h 574"/>
                <a:gd name="T48" fmla="*/ 329 w 346"/>
                <a:gd name="T49" fmla="*/ 0 h 574"/>
                <a:gd name="T50" fmla="*/ 345 w 346"/>
                <a:gd name="T51" fmla="*/ 3 h 574"/>
                <a:gd name="T52" fmla="*/ 343 w 346"/>
                <a:gd name="T53" fmla="*/ 45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6" h="574">
                  <a:moveTo>
                    <a:pt x="345" y="0"/>
                  </a:moveTo>
                  <a:lnTo>
                    <a:pt x="343" y="122"/>
                  </a:lnTo>
                  <a:lnTo>
                    <a:pt x="336" y="116"/>
                  </a:lnTo>
                  <a:lnTo>
                    <a:pt x="315" y="116"/>
                  </a:lnTo>
                  <a:lnTo>
                    <a:pt x="300" y="122"/>
                  </a:lnTo>
                  <a:lnTo>
                    <a:pt x="285" y="137"/>
                  </a:lnTo>
                  <a:lnTo>
                    <a:pt x="242" y="188"/>
                  </a:lnTo>
                  <a:lnTo>
                    <a:pt x="146" y="294"/>
                  </a:lnTo>
                  <a:lnTo>
                    <a:pt x="50" y="402"/>
                  </a:lnTo>
                  <a:lnTo>
                    <a:pt x="30" y="432"/>
                  </a:lnTo>
                  <a:lnTo>
                    <a:pt x="17" y="462"/>
                  </a:lnTo>
                  <a:lnTo>
                    <a:pt x="10" y="509"/>
                  </a:lnTo>
                  <a:lnTo>
                    <a:pt x="0" y="573"/>
                  </a:lnTo>
                  <a:lnTo>
                    <a:pt x="0" y="292"/>
                  </a:lnTo>
                  <a:lnTo>
                    <a:pt x="5" y="319"/>
                  </a:lnTo>
                  <a:lnTo>
                    <a:pt x="10" y="331"/>
                  </a:lnTo>
                  <a:lnTo>
                    <a:pt x="20" y="337"/>
                  </a:lnTo>
                  <a:lnTo>
                    <a:pt x="30" y="340"/>
                  </a:lnTo>
                  <a:lnTo>
                    <a:pt x="45" y="340"/>
                  </a:lnTo>
                  <a:lnTo>
                    <a:pt x="60" y="334"/>
                  </a:lnTo>
                  <a:lnTo>
                    <a:pt x="257" y="117"/>
                  </a:lnTo>
                  <a:lnTo>
                    <a:pt x="298" y="66"/>
                  </a:lnTo>
                  <a:lnTo>
                    <a:pt x="313" y="39"/>
                  </a:lnTo>
                  <a:lnTo>
                    <a:pt x="326" y="12"/>
                  </a:lnTo>
                  <a:lnTo>
                    <a:pt x="329" y="0"/>
                  </a:lnTo>
                  <a:lnTo>
                    <a:pt x="345" y="3"/>
                  </a:lnTo>
                  <a:lnTo>
                    <a:pt x="343" y="45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11" name="Freeform 27"/>
            <p:cNvSpPr>
              <a:spLocks/>
            </p:cNvSpPr>
            <p:nvPr/>
          </p:nvSpPr>
          <p:spPr bwMode="auto">
            <a:xfrm>
              <a:off x="224" y="-6"/>
              <a:ext cx="154" cy="294"/>
            </a:xfrm>
            <a:custGeom>
              <a:avLst/>
              <a:gdLst>
                <a:gd name="T0" fmla="*/ 153 w 154"/>
                <a:gd name="T1" fmla="*/ 3 h 294"/>
                <a:gd name="T2" fmla="*/ 50 w 154"/>
                <a:gd name="T3" fmla="*/ 122 h 294"/>
                <a:gd name="T4" fmla="*/ 30 w 154"/>
                <a:gd name="T5" fmla="*/ 152 h 294"/>
                <a:gd name="T6" fmla="*/ 17 w 154"/>
                <a:gd name="T7" fmla="*/ 182 h 294"/>
                <a:gd name="T8" fmla="*/ 10 w 154"/>
                <a:gd name="T9" fmla="*/ 229 h 294"/>
                <a:gd name="T10" fmla="*/ 0 w 154"/>
                <a:gd name="T11" fmla="*/ 293 h 294"/>
                <a:gd name="T12" fmla="*/ 0 w 154"/>
                <a:gd name="T13" fmla="*/ 12 h 294"/>
                <a:gd name="T14" fmla="*/ 5 w 154"/>
                <a:gd name="T15" fmla="*/ 39 h 294"/>
                <a:gd name="T16" fmla="*/ 10 w 154"/>
                <a:gd name="T17" fmla="*/ 51 h 294"/>
                <a:gd name="T18" fmla="*/ 20 w 154"/>
                <a:gd name="T19" fmla="*/ 57 h 294"/>
                <a:gd name="T20" fmla="*/ 30 w 154"/>
                <a:gd name="T21" fmla="*/ 60 h 294"/>
                <a:gd name="T22" fmla="*/ 45 w 154"/>
                <a:gd name="T23" fmla="*/ 60 h 294"/>
                <a:gd name="T24" fmla="*/ 60 w 154"/>
                <a:gd name="T25" fmla="*/ 54 h 294"/>
                <a:gd name="T26" fmla="*/ 110 w 154"/>
                <a:gd name="T27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4" h="294">
                  <a:moveTo>
                    <a:pt x="153" y="3"/>
                  </a:moveTo>
                  <a:lnTo>
                    <a:pt x="50" y="122"/>
                  </a:lnTo>
                  <a:lnTo>
                    <a:pt x="30" y="152"/>
                  </a:lnTo>
                  <a:lnTo>
                    <a:pt x="17" y="182"/>
                  </a:lnTo>
                  <a:lnTo>
                    <a:pt x="10" y="229"/>
                  </a:lnTo>
                  <a:lnTo>
                    <a:pt x="0" y="293"/>
                  </a:lnTo>
                  <a:lnTo>
                    <a:pt x="0" y="12"/>
                  </a:lnTo>
                  <a:lnTo>
                    <a:pt x="5" y="39"/>
                  </a:lnTo>
                  <a:lnTo>
                    <a:pt x="10" y="51"/>
                  </a:lnTo>
                  <a:lnTo>
                    <a:pt x="20" y="57"/>
                  </a:lnTo>
                  <a:lnTo>
                    <a:pt x="30" y="60"/>
                  </a:lnTo>
                  <a:lnTo>
                    <a:pt x="45" y="60"/>
                  </a:lnTo>
                  <a:lnTo>
                    <a:pt x="60" y="54"/>
                  </a:lnTo>
                  <a:lnTo>
                    <a:pt x="110" y="0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12" name="Freeform 28"/>
            <p:cNvSpPr>
              <a:spLocks/>
            </p:cNvSpPr>
            <p:nvPr/>
          </p:nvSpPr>
          <p:spPr bwMode="auto">
            <a:xfrm>
              <a:off x="222" y="1796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13" name="Rectangle 29"/>
            <p:cNvSpPr>
              <a:spLocks noChangeArrowheads="1"/>
            </p:cNvSpPr>
            <p:nvPr/>
          </p:nvSpPr>
          <p:spPr bwMode="auto">
            <a:xfrm>
              <a:off x="771" y="0"/>
              <a:ext cx="210" cy="4319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14" name="Line 30"/>
            <p:cNvSpPr>
              <a:spLocks noChangeShapeType="1"/>
            </p:cNvSpPr>
            <p:nvPr/>
          </p:nvSpPr>
          <p:spPr bwMode="auto">
            <a:xfrm>
              <a:off x="135" y="0"/>
              <a:ext cx="0" cy="4319"/>
            </a:xfrm>
            <a:prstGeom prst="line">
              <a:avLst/>
            </a:prstGeom>
            <a:noFill/>
            <a:ln w="12700" cap="sq">
              <a:solidFill>
                <a:schemeClr val="accent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15" name="Line 31"/>
            <p:cNvSpPr>
              <a:spLocks noChangeShapeType="1"/>
            </p:cNvSpPr>
            <p:nvPr/>
          </p:nvSpPr>
          <p:spPr bwMode="auto">
            <a:xfrm>
              <a:off x="645" y="0"/>
              <a:ext cx="0" cy="4319"/>
            </a:xfrm>
            <a:prstGeom prst="line">
              <a:avLst/>
            </a:prstGeom>
            <a:noFill/>
            <a:ln w="12700" cap="sq">
              <a:solidFill>
                <a:schemeClr val="accent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6416" name="Rectangle 32"/>
          <p:cNvSpPr>
            <a:spLocks noGrp="1" noChangeArrowheads="1"/>
          </p:cNvSpPr>
          <p:nvPr>
            <p:ph type="title"/>
          </p:nvPr>
        </p:nvSpPr>
        <p:spPr bwMode="auto">
          <a:xfrm>
            <a:off x="1500188" y="228600"/>
            <a:ext cx="749141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6417" name="Rectangle 3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00188" y="1524000"/>
            <a:ext cx="7491412" cy="471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6418" name="Rectangle 3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47800" y="6324600"/>
            <a:ext cx="1409700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endParaRPr lang="ru-RU"/>
          </a:p>
        </p:txBody>
      </p:sp>
      <p:sp>
        <p:nvSpPr>
          <p:cNvPr id="16419" name="Rectangle 3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33800" y="63246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ru-RU"/>
          </a:p>
        </p:txBody>
      </p:sp>
      <p:sp>
        <p:nvSpPr>
          <p:cNvPr id="16420" name="Rectangle 3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A9D07EE0-F268-406E-BEAB-C3BE94EF0B39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l"/>
        <a:defRPr sz="32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–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–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http://www.ritterburg.ru/pic/kar/80.jpg"/>
          <p:cNvPicPr>
            <a:picLocks noChangeAspect="1" noChangeArrowheads="1"/>
          </p:cNvPicPr>
          <p:nvPr/>
        </p:nvPicPr>
        <p:blipFill>
          <a:blip r:embed="rId3" cstate="print"/>
          <a:srcRect t="10550" r="10459"/>
          <a:stretch>
            <a:fillRect/>
          </a:stretch>
        </p:blipFill>
        <p:spPr bwMode="auto">
          <a:xfrm>
            <a:off x="2071670" y="2922024"/>
            <a:ext cx="5904000" cy="393597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187624" y="0"/>
            <a:ext cx="7956376" cy="3385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solidFill>
                  <a:srgbClr val="3333CC"/>
                </a:solidFill>
              </a:rPr>
              <a:t>ВИНИКНЕННЯ ТА РОЗВИТОК РАННЬОФЕОДАЛЬНОЇ ДЕРЖАВИ ТА ПРАВА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57290" y="0"/>
            <a:ext cx="7786710" cy="3786190"/>
          </a:xfrm>
          <a:noFill/>
          <a:ln/>
        </p:spPr>
        <p:txBody>
          <a:bodyPr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/>
            </a:r>
            <a:br>
              <a:rPr lang="ru-RU" sz="4000" b="1" dirty="0" smtClean="0">
                <a:solidFill>
                  <a:schemeClr val="tx1"/>
                </a:solidFill>
              </a:rPr>
            </a:br>
            <a:r>
              <a:rPr lang="ru-RU" sz="4000" b="1" dirty="0" smtClean="0">
                <a:solidFill>
                  <a:schemeClr val="tx1"/>
                </a:solidFill>
              </a:rPr>
              <a:t/>
            </a:r>
            <a:br>
              <a:rPr lang="ru-RU" sz="4000" b="1" dirty="0" smtClean="0">
                <a:solidFill>
                  <a:schemeClr val="tx1"/>
                </a:solidFill>
              </a:rPr>
            </a:br>
            <a:r>
              <a:rPr lang="ru-RU" sz="4000" b="1" dirty="0" smtClean="0">
                <a:solidFill>
                  <a:schemeClr val="tx1"/>
                </a:solidFill>
              </a:rPr>
              <a:t/>
            </a:r>
            <a:br>
              <a:rPr lang="ru-RU" sz="4000" b="1" dirty="0" smtClean="0">
                <a:solidFill>
                  <a:schemeClr val="tx1"/>
                </a:solidFill>
              </a:rPr>
            </a:br>
            <a:endParaRPr lang="ru-RU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71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9" b="6155"/>
          <a:stretch/>
        </p:blipFill>
        <p:spPr bwMode="auto">
          <a:xfrm>
            <a:off x="1473626" y="44624"/>
            <a:ext cx="7346846" cy="6607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55692"/>
            <a:ext cx="5112568" cy="504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uk-UA" sz="2000" b="1" dirty="0" smtClean="0">
                <a:solidFill>
                  <a:srgbClr val="3333CC"/>
                </a:solidFill>
                <a:latin typeface="Times New Roman"/>
                <a:ea typeface="Calibri"/>
                <a:cs typeface="Times New Roman"/>
              </a:rPr>
              <a:t>Особливості абсолютизму у країнах ЗЄ</a:t>
            </a:r>
            <a:endParaRPr lang="uk-UA" sz="2000" dirty="0">
              <a:solidFill>
                <a:srgbClr val="3333CC"/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7664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9592" y="116632"/>
            <a:ext cx="8136904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1670" marR="1341120" indent="-457200" algn="r">
              <a:spcAft>
                <a:spcPts val="0"/>
              </a:spcAft>
              <a:buFont typeface="Wingdings" pitchFamily="2" charset="2"/>
              <a:buChar char="q"/>
            </a:pPr>
            <a:r>
              <a:rPr lang="uk-UA" sz="4000" b="1" spc="-15" dirty="0" smtClean="0">
                <a:solidFill>
                  <a:srgbClr val="3333CC"/>
                </a:solidFill>
                <a:latin typeface="Times New Roman"/>
                <a:ea typeface="Times New Roman"/>
              </a:rPr>
              <a:t>Компетенція парламенту</a:t>
            </a:r>
          </a:p>
          <a:p>
            <a:pPr marL="457200" indent="-457200" algn="ctr">
              <a:spcAft>
                <a:spcPts val="0"/>
              </a:spcAft>
              <a:buFont typeface="Wingdings" pitchFamily="2" charset="2"/>
              <a:buChar char="Ø"/>
              <a:tabLst>
                <a:tab pos="393065" algn="l"/>
              </a:tabLst>
            </a:pPr>
            <a:r>
              <a:rPr lang="uk-UA" sz="4400" b="1" spc="5" dirty="0" smtClean="0">
                <a:solidFill>
                  <a:srgbClr val="000000"/>
                </a:solidFill>
                <a:latin typeface="Times New Roman"/>
                <a:ea typeface="Times New Roman"/>
              </a:rPr>
              <a:t>затвердження оподатковування</a:t>
            </a:r>
          </a:p>
          <a:p>
            <a:pPr marL="457200" indent="-457200" algn="ctr">
              <a:spcAft>
                <a:spcPts val="0"/>
              </a:spcAft>
              <a:buFont typeface="Wingdings" pitchFamily="2" charset="2"/>
              <a:buChar char="Ø"/>
              <a:tabLst>
                <a:tab pos="393065" algn="l"/>
              </a:tabLst>
            </a:pPr>
            <a:r>
              <a:rPr lang="uk-UA" sz="4400" b="1" spc="5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право законодавчої ініціативи (постанови, прийняті королем і обома палатами - «Статути») </a:t>
            </a:r>
          </a:p>
          <a:p>
            <a:pPr marL="457200" indent="-457200" algn="ctr">
              <a:spcAft>
                <a:spcPts val="0"/>
              </a:spcAft>
              <a:buFont typeface="Wingdings" pitchFamily="2" charset="2"/>
              <a:buChar char="Ø"/>
              <a:tabLst>
                <a:tab pos="393065" algn="l"/>
              </a:tabLst>
            </a:pPr>
            <a:r>
              <a:rPr lang="uk-UA" sz="4400" b="1" spc="5" dirty="0" smtClean="0">
                <a:solidFill>
                  <a:srgbClr val="000000"/>
                </a:solidFill>
                <a:latin typeface="Times New Roman"/>
                <a:ea typeface="Times New Roman"/>
              </a:rPr>
              <a:t>згода на оголошення війни чи укладення миру</a:t>
            </a:r>
          </a:p>
          <a:p>
            <a:pPr marL="457200" indent="-457200" algn="ctr">
              <a:spcAft>
                <a:spcPts val="0"/>
              </a:spcAft>
              <a:buFont typeface="Wingdings" pitchFamily="2" charset="2"/>
              <a:buChar char="Ø"/>
              <a:tabLst>
                <a:tab pos="393065" algn="l"/>
              </a:tabLst>
            </a:pPr>
            <a:r>
              <a:rPr lang="uk-UA" sz="4400" b="1" spc="5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право «імпічменту </a:t>
            </a:r>
          </a:p>
          <a:p>
            <a:pPr marL="30480" marR="12065" indent="329565" algn="just">
              <a:spcAft>
                <a:spcPts val="0"/>
              </a:spcAft>
            </a:pPr>
            <a:endParaRPr lang="ru-RU" sz="3200" dirty="0">
              <a:solidFill>
                <a:srgbClr val="333300"/>
              </a:solidFill>
              <a:latin typeface="Times New Roman"/>
              <a:ea typeface="Times New Roman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790" y="456852"/>
            <a:ext cx="5429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443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" r="3466"/>
          <a:stretch/>
        </p:blipFill>
        <p:spPr bwMode="auto">
          <a:xfrm>
            <a:off x="0" y="36298"/>
            <a:ext cx="9543250" cy="68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188640"/>
            <a:ext cx="842493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4400" b="1" dirty="0" smtClean="0">
                <a:solidFill>
                  <a:srgbClr val="FF0000"/>
                </a:solidFill>
              </a:rPr>
              <a:t>ФЕОДАЛЬНІ ДЕРЖАВИ ЦЕНТРАЛЬНОЇ І ПІВДЕННО-СХІДНОЇ ЄВРОПИ</a:t>
            </a:r>
            <a:endParaRPr lang="ru-RU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42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0100" y="106398"/>
            <a:ext cx="770485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8800" b="1" dirty="0" smtClean="0">
                <a:solidFill>
                  <a:srgbClr val="3333CC"/>
                </a:solidFill>
              </a:rPr>
              <a:t>Слов'яни</a:t>
            </a:r>
            <a:endParaRPr lang="ru-RU" sz="8800" b="1" dirty="0">
              <a:solidFill>
                <a:srgbClr val="3333CC"/>
              </a:solidFill>
            </a:endParaRPr>
          </a:p>
        </p:txBody>
      </p:sp>
      <p:sp>
        <p:nvSpPr>
          <p:cNvPr id="4" name="Выгнутая вправо стрелка 3"/>
          <p:cNvSpPr/>
          <p:nvPr/>
        </p:nvSpPr>
        <p:spPr bwMode="auto">
          <a:xfrm>
            <a:off x="7487350" y="793171"/>
            <a:ext cx="1656650" cy="907637"/>
          </a:xfrm>
          <a:prstGeom prst="curved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ru-RU" smtClean="0">
              <a:solidFill>
                <a:srgbClr val="333300"/>
              </a:solidFill>
            </a:endParaRPr>
          </a:p>
        </p:txBody>
      </p:sp>
      <p:sp>
        <p:nvSpPr>
          <p:cNvPr id="126978" name="AutoShape 2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scy;&amp;ocy;&amp;vcy;&amp;iecy;&amp;tcy; 500"/>
          <p:cNvSpPr>
            <a:spLocks noChangeAspect="1" noChangeArrowheads="1"/>
          </p:cNvSpPr>
          <p:nvPr/>
        </p:nvSpPr>
        <p:spPr bwMode="auto">
          <a:xfrm>
            <a:off x="155575" y="-1309688"/>
            <a:ext cx="3333750" cy="27336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126980" name="AutoShape 4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scy;&amp;ocy;&amp;vcy;&amp;iecy;&amp;tcy; 500"/>
          <p:cNvSpPr>
            <a:spLocks noChangeAspect="1" noChangeArrowheads="1"/>
          </p:cNvSpPr>
          <p:nvPr/>
        </p:nvSpPr>
        <p:spPr bwMode="auto">
          <a:xfrm>
            <a:off x="155575" y="-1309688"/>
            <a:ext cx="3333750" cy="27336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126982" name="AutoShape 6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scy;&amp;ocy;&amp;vcy;&amp;iecy;&amp;tcy; 500"/>
          <p:cNvSpPr>
            <a:spLocks noChangeAspect="1" noChangeArrowheads="1"/>
          </p:cNvSpPr>
          <p:nvPr/>
        </p:nvSpPr>
        <p:spPr bwMode="auto">
          <a:xfrm>
            <a:off x="155575" y="-1309688"/>
            <a:ext cx="3333750" cy="27336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126984" name="AutoShape 8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scy;&amp;ocy;&amp;vcy;&amp;iecy;&amp;tcy; 500"/>
          <p:cNvSpPr>
            <a:spLocks noChangeAspect="1" noChangeArrowheads="1"/>
          </p:cNvSpPr>
          <p:nvPr/>
        </p:nvSpPr>
        <p:spPr bwMode="auto">
          <a:xfrm>
            <a:off x="155575" y="-1309688"/>
            <a:ext cx="3333750" cy="27336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126986" name="AutoShape 10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scy;&amp;ocy;&amp;vcy;&amp;iecy;&amp;tcy; 500"/>
          <p:cNvSpPr>
            <a:spLocks noChangeAspect="1" noChangeArrowheads="1"/>
          </p:cNvSpPr>
          <p:nvPr/>
        </p:nvSpPr>
        <p:spPr bwMode="auto">
          <a:xfrm>
            <a:off x="155575" y="-1309688"/>
            <a:ext cx="3333750" cy="27336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126988" name="AutoShape 12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scy;&amp;ocy;&amp;vcy;&amp;iecy;&amp;tcy; 500"/>
          <p:cNvSpPr>
            <a:spLocks noChangeAspect="1" noChangeArrowheads="1"/>
          </p:cNvSpPr>
          <p:nvPr/>
        </p:nvSpPr>
        <p:spPr bwMode="auto">
          <a:xfrm>
            <a:off x="155575" y="-1309688"/>
            <a:ext cx="3333750" cy="27336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126990" name="AutoShape 14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scy;&amp;ocy;&amp;vcy;&amp;iecy;&amp;tcy; 500"/>
          <p:cNvSpPr>
            <a:spLocks noChangeAspect="1" noChangeArrowheads="1"/>
          </p:cNvSpPr>
          <p:nvPr/>
        </p:nvSpPr>
        <p:spPr bwMode="auto">
          <a:xfrm>
            <a:off x="155575" y="-1309688"/>
            <a:ext cx="3333750" cy="27336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126992" name="AutoShape 16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scy;&amp;ocy;&amp;vcy;&amp;iecy;&amp;tcy; 500"/>
          <p:cNvSpPr>
            <a:spLocks noChangeAspect="1" noChangeArrowheads="1"/>
          </p:cNvSpPr>
          <p:nvPr/>
        </p:nvSpPr>
        <p:spPr bwMode="auto">
          <a:xfrm>
            <a:off x="155575" y="-1219200"/>
            <a:ext cx="3333750" cy="25527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126994" name="AutoShape 18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scy;&amp;ocy;&amp;vcy;&amp;iecy;&amp;tcy; 500"/>
          <p:cNvSpPr>
            <a:spLocks noChangeAspect="1" noChangeArrowheads="1"/>
          </p:cNvSpPr>
          <p:nvPr/>
        </p:nvSpPr>
        <p:spPr bwMode="auto">
          <a:xfrm>
            <a:off x="155575" y="-1219200"/>
            <a:ext cx="3333750" cy="25527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126996" name="AutoShape 20" descr="data:image/jpeg;base64,/9j/4AAQSkZJRgABAQAAAQABAAD/2wCEAAkGBxMSEhUSExIWFhUXGBgaGRgYGCEYGBoYGhgXGBoXGBcYHiggHRolGxsYIjEhJikrLi4vGB8zODMsNygtLisBCgoKDg0OGxAQGjUlHyYuLS0tLS8tLS0rLS0tLS0tLS0tLS0tLS0tLS0tLS0tLS0tLS0tLS0tLS0tLS0tLS0tLf/AABEIAMsA+AMBIgACEQEDEQH/xAAbAAABBQEBAAAAAAAAAAAAAAAFAAIDBAYBB//EAE4QAAECBAQCBgcCCwYBDQAAAAECEQADBCEFEjFBUWEGEyJxgZEyQlKhsdHwk8EUFiMkNFRyc4OyswczRGLh8RVDRVNVY4KEkqKjw9LT/8QAGQEAAwEBAQAAAAAAAAAAAAAAAAIDBAEF/8QAKREAAgICAgEEAgICAwAAAAAAAAECEQMhEjFBBBMiMlFhcZFCsQUUof/aAAwDAQACEQMRAD8A9apT+ez/ANzI/nnwXECaT9Mn/upH80+CwjrBChQoUcAUKFCgAUKFCgAUKFCgAUKFCgAUKGKmNq0deAB0KFCgAUKFCgAUKFCgAUKORwqgAdCit+Fh2F4sAwqnFukdaaOwoUKGOChQoUAChQoUAChQoUAAqlH53P8A3Uj+afBUQLpR+dz/AN1I+M6CYgfYHYUKFAAoUKFAAoUKFAAoUKOEwAdeOGKuHVYmoCxoX+LRZJgOJ3sxnSLFVCsRJFk/k8xJ7LZ87jZxkIjYy1Ah48p6c1pVUKSkPkI7TvrmOUDYgh25RvOjVWZlLLWU5XFgTdgWDk8YtOHxTMuPL8mmGkzASRwiSAOBVaSVpe7uXbdKfrxg2VbxKSo0Qmpq0PhRR/4kjM1+/bwhKrxskn3RJ5IryV4t+C9HHgYrE/8AL7/9IgqsayJJKb8rwvvw/I3tS/ARrKxMsOT4DXygMK1c0uSAj2Rdx/mP3QCw7EjPGdSFntFLpWASxIfKoWBvZzrFylnS02UJqQNinMC76mXdne7CJZJua0ysYKHaDtLLzejpx+6CiAwaBlJiEpgJZQRwCgk3/wAqmggmcO7v+cUwwjBfsjOTZNChoVCeLiDoUcBjsAChQoUAChQoUAAyl/Sp/wC7k/GdBMQMpD+dT/2JPxnQTED7AUcjsMWYAHQoDYFXmYMqtR4lna/MEgQYeA4nY6FDSuO5oDojAHpfiXUyCxIKwUpUNlEEjTnFnGsUModiROmqY2QgqGhIc94aMJ0trqypQhCaGoysCtHVkXIuCdHBFiOMPBW99EM02k1FOwr0D6QS1BMnMSQkNw3PzjY1s7Kgn64R45glFWyVqUaZaSGVpdZuCNbBubsrfbWYjjM+fTGSaeYiYUhzYJ4Fy5tqPfDTS5XZPG58Gq/gysyvHWLC+2MyS5GULS5US5D2Y+RjW9G+kUs081alpSEk5cy0hwEg5nUbBzfhe/DBqwSrmTOrTJKsz7pSlKHIBJUQSBZ7dwjVdHuiEilyqm5Z85wWZ5SCLhk+uoG+ZXAEANDZMsUts5h9Pkm6ot4GiYsmeoGTKUS2b+8W+yAwJGvaIA4Ai8GF1BKQgOmWgMHUVFgLFSjcnvhk6epXpdo7cByilUz8t1WDdonuJ217o83N6hzdI9bB6OOJb7CtMtIHjE65h/0t9+keeVOLzZsxCZWfICXKUkpLA2USmzW1VYwYkYhNzN1MhTD1paknf1wpQZn2iDhotX4NKupAd1JHiIz+JVuckZmSAQDz9p/d4iL0nFZaQM9IkP7CULHHRWUxdp8XolapQnktGTyzJbwBgSURebX+ICwKUUy0jQuefrXL9598GaCY5APD4EQXRRSJl0pSW3S3m4iKVhaQSULUDo1iB8DrCvG27D315GGiQrMVJBzFzYObAO+uiQPARJJpgn0CpO2tu9lOI6uRNS/oq7re4x3r2sQociDDJyiJafRDiVVMlS1KSQWYAq1ckDbXWBeB9KVTJQM1YC39nMlrWBSdW98PxsZ5KmzapZi3rA8YAYFhYTRDI79pjxdjc+H+2zRytDrEnFnotDOBSGL88zv4mLjxiMNlslrjcFJI0Oj7wapqqalnPWAak2V7tfKNEM6ZGeBx6DwhRXpqhKg4ixF00+iDVChQoUdOAmiP53Ufu5H/AMpgsIz0qpy1lV+xTs4Juet4cosy8WOZikkf5b/I+6OSkk9saMJNaDED8cqxJkTJhLZUKLi5drMO+EnFJftMeBDeEeef2mdI5yWkokTeq9dZl5pS0m4AmAEAggcNeUdg1J9k8vKMeiv0dxTLiS5AzLlzB1dnsFAFySMzAAuzsTwvGjrsPkypiZXVqUFBTMtQKEpSH2LjS3fHmHQ/pUmVUpWpglwlSrlZF9QNyGJ7jHouC49Jr6wSyhwZSlB9QkZOFx2lKHPaFz45PcSXpsqj8ZFmfhsk/wCHzN7RP/5/T8xFdWCSXcU0kPsss/P+61faNBOwShQWUiWkm7FTcQ7FXfHZGB0KvQly1M3oqduGirRn9uZt5oz3/CEn/DSRYeiSG/8AbG0VVYRLSQ9PI39cu5e4HVmNQrDsPP8A0VnH95puQe1FeppaH0UJRMXslKyovzAVYDcmwjvtteR1kTXTA4o5CXeXISkX873eU2h0feJZVDm7QTLlyt1FLKLOBlTlHnp36RIqRJQcxSlStQA5QnXYk5jzPCFNqgTmUrQXPdEXNItCEmdlykIdEtORJ1IPaWeKjqbeHCHFvf8AX1yinMngAqKgAQ/eGsfhGfrMQzJYLNzqL+WgexhFc32auKgtB2biiEEFyTslLX5OWD8oC1uH1lWsKRLISFJUnLMSmz65gXuCoNwO8Op+jyFEflllLC+QgBi7Fyde4xpqSiFgiYknQhCsqrEasx2h6ohKVrY1cmoRYZ06sCcw3PrA/GHSFT3dQlK8FJJH7SVEe7aCXV1CBlzrb/MBMHiWf3xRwWQozJ05SQSWSUh0js6lsyu0zFgwD8XhWnaSYnK07/8ACfKhQ7clQ5pyqA2ezK90RKwmUpwJgD6BVlX19JuESyZKlzesB6uSzMtWiwe/X42i7Kp0LcpmpU+oDa8wL+cdStW0I5V5AFR0dWkkoYW9IHIfAhmNuMTU8yqlOylLdrKIWOGuvvgzMpVI9G3dp3ZSL6RCSXZSUu/rDLY928HQXy/ZFIx1RAKpd9DkLEcewo/fHaPHJcz0JoCnbIsZFuOKVN7ngHPxWaetRKkZly1KFlkggFgQkJJNtnfWBooVTAetQc6llWUpAszmymOtrRxS/J32U+jbVVLLmJKZyS1nALA6cNRbnFCZhRQMsopKA5CVDKzubFNgLtpGcp565BSmXMVLSC2RXaSoM3rO3nvBulx0pUy0BQZ8ybHkySWNuBHdHdM5Ul0TUskpJzAg8yOe4s8FqS5Tw++Kv4YhY7CgWGj3b9nWHyZpTq+ri1+BheI7bkqDSZAcHQ8vviyIGSKtzxSdD8xtBJJeNWCVqjFJNdjoUKFGgUyU1TVlV+xT/CbEq5Zbv0iKYh62pYepT/yzb/d4RNNmMGYeOsYPU/Y2YPpoiWY4pKgHQog8tDyji1O0ShUYXNp6NXaplKsw6VNczKaRMUzErlgqI3AXqNOMS9GsEpZNT1kmUZazLUlhMUpGUlJslVhoIfU1GUb93hcxHgtQeul3N8w/9JOnhGr0+ablTejNlwxq62Z/+2GnSpdOSrq3OUryFdjnZLI7Rc8NIu/2T0vVU05loU8yxAWlgEi5ExKSHLnTeIv7Ts8xdKmSFKX1jhKdTlCnbzDnZntBdM5k5Rw0BceKvW+EaZ5eFkoYedUZbFOiiqipWtS+pk3HZLlXaW/ZDJZsvHXwg3TSZFMjqpKAgbn1lK9patVH3BrCHVlSxdR2sNPdA5NSZiso467bPGV5pS0bMfp1Hb7LVRUM1zeA2O106WEGUjrAVdprqszBLnUuS7ertEmILVLPZ7SnGocNqbP8IbilLPniUhctCgkqdgU3KezYqIPfsWO0NiS8nM0mlo5JSJ7Spij+TSnMlFgynykd2Uh+RiaRh9IS6usD2cAKOrelzd274JYLNlykzJS0vcFV9HuAm7gA2dzBCkFKOylJRmL6guQwLB/p3hqV6ejvKXHaO0cinSAEzjmszjKdGH054xd/4cNlg8uL20MMMqQ/ZmgBmIJbexBtx98WBQWdKgeDK8fOFf8ABBv9/wBjEy5iNCocgS3kXH+8D8LWEzZhM0rmI7OUgBIKmdQIF3bjaCzzUiyiRa2vx+rRQNQc5JSnmWY78LamByXZ2Kb1/orJUnrFdsolpWSpLkeqzFrsXdu6L9PSAhwtLn4E2F+TxTWiSJmZeZKlgFQF0kgMkkDdhBCZIGUELBFtdvp9I5arR2XY5SpyOYHcbBrt3QIxWuWolPogjVnbXhf/AGi3OnzEFgMz6AacHiLEDLWkhSS13yqIOwu1w/LhHW00EVsilYQcqiFpzKcuL9prG9+EVjRlVUpedjLSwTrme9y/j84vSJodkKPZFnsbHnraKtNKJKjNBdyDuCGsQC+v+kLpspFvYyXUy1t1oDqDhxrYWJDHxjszBUkEy1lOvZPaGt7nRxzMWqWnQtWVLJLGx2GlttOESy5K5fpDe3j9e+BSfQkkr12Z+upVoAzggbEXSzN9aQZwnESogL7dtdxpdt9YbVLuAN2B33BNogVRgALAyqvlPqE8xZrcIdNT0jj0jQU0lykg3u/MDxgvTztjqIyFJXqlntNbgfhxH1aDdHWiYezZTD65w0OUGQn8g68KGoNoUbkzOZY9cK2pMpIUMkhwdXyzPd9bwyfOX68hQIN2JDix2BEFMN/TKvukfyrgxkBhMmPkUx5eKqjJmdLPtp5Fj38C8MRUJB9Ld9xya4YC0aqdTIVqkHvEC62lk3BlpfkG1u8YsuLj2ao509KzN1s9WbMEKUNCUlKu5gkk+6K9LNmKm55YyBBIK1Ds6Mw9osfRG+pEdrsPlrV2gMiErWpB0LBwNna7/K0WVzmSAmyQLACwAA7ICQzcvviXKMOkX4uSqyWdVPuSTZz6Sr7nYchbv1gZiGJoky1rUcuVJIcG5bsptxLCKScZzpzywtQIsoS1Me9xsdvjAGsxD8JUZKpakhAJzF0hUxJSQg2sPSctq2sd4Sl9hk1j+oZTUlYHWKuXLBw4dwQ78390RLUVLMpIVdJ7SRZuLgu7mCs7BkU6UKF3S5IVndYy2ClXIbwYGJamlR+ComhQ6ws8xgSySTcA3YWhIpp0VlOLVrz/ALKa50/M5TqoEAobRW7sXZoLzcanE5lBJZj6Jbe+usDaObMsJc10tchYuXN3JN7wTppswuF9ttQQFjiPrkIe23VkGq20Z8Y2iZXKGQKACUqa4ulKlbWYgDWxTzgo8kzFzFEy0hmy3HaDKJtcvf6MCcIoZkmcpRps3pXKsoIIAABS72ux0bZoPorpUvKkylSy2npgcbkB7vDzjFPQuGUmnaLkiRLWCUzcwPthiOJ2LPFfFEoppXWKTmCWvKuri4A2HaMRVlfLUUJStyDmKcpfKNzawuPMQLx+cqXkKSkoUoJULFOpuQ99YnOTj4Hhi5urNIgzXdKixBL663BL8m8obLqphcLluOI1fRh5e+IsPqpxCWXYpB0szBrOzfVouHEF5HVLQctirMUkF2sMp57wid+RJJxdUSzVSrZ0gG1i3mDENRSmYy5RdJtr8PfFKbNlzFhClFKgQptQXt36QUoMOyIZKi9ySAUO54Q9CS+JFJoJgfKz21uN/K0SzkBJZcnM/rC19B9cocudUSzYBSeYAO9ndorr6RMD1ku7WA3t47naOiNyeyrLJMxeglpsCLtoACoO+kWUEeqUkfXzgV0dqlKE1Cpa0FQ0OVTsXBzpJvqMu0DKvEEyatiM7J7TbObqsO0Q2/HWFyLi6L4k59GsFMiYLDKqHplzEDtDMOd7RSBKTrm2trqz+FovUNaF2JdtQdfEbQKQk4tddFaqKWz6HgeA7oYhOZOd9XLOwv8AdrFytQkJZIdR0HH/AEiX8CTlSU9lwLcm0aH2tic10wfiGGPly6EEgO5B1OU8YbhFASXBdg778PC0Hp0l99teetokw+QA5G+u9xaNUfmjO3RblaCFDUpI7n+dvNoUaI9bIgnC1D8MrOQkP/5FGDYMZylpc1ZVly7SP5FcIWL06ku2Y7jKS7+BieXNw8D44KWrNGVRWqZAWIxVPUGZdK5lmBGY2JGmuo+6I6iqXLS/WzPBaj8YyS9VGWmjT/1ZR6ZPWyTLqCNlS5w5nsGwLcXgBjdarqggEAr3FmTZ782+MMwWrVMqR1i1KsoDMXuUEMQb77cYhmqJVLdHWAJAyKJCSLa5S+u0T1yT8FVy4teTUdAZaTRygbAI7h6Sxw5QdosKY+kTrzs51fWMxR9I2EuUiQnLlBGUlIBLkgDhcb8YO02ONbq1Bte1m35nnFoTjexZQyLoJVmES1gulJLFnQD90ZbG5YkSgsywEFTLYFmUkbDcl78QBaNEekSGUSlQyhza3waAmC1qZ0qaqesvOd0jtBIYgZS3A+4QZHCT0cxLJFW1ox1VXmTOMoDOhSUrBQEj0nYjRxY6vtEknEE3bOCSC5DFzsMhsf8ASKderI5mZStBAWM2UGWlal2JGhCnF922aLNPWyp0s5FhTJAfKEAEZy4yBvRHdpEkrVmzrsK0Kp65YV16kOLOnOHDhhmU798U6ZVd+ErlTJktaCCZamYBgLK7LhTuC+7s7RyglqmIC8qjIl5jozlzmJBZwA4A0cxDh0tXXkLRNBJOUZjkzEWIPEhraXJ5w8U5xdoTI1jnFWU5aqmcywlVlABQSSSglJKmHqhrcedonqJMypKOrJKUKIINmUSB2gbuByteClBQS0yerXMP4QEgkqKgQAwCQAScxsGOrnQEQ3pDVThLlKSpSu2nsv6RdNn5uRDSlcFBiJRhklKITRWqkpCHyhISCSHcs1neztaGUeL9ZN6hS37OdwAQGVocod9Cx4iB8oqmqUpQfJKJMsnslaSC4IKW3BLw/o7h65kybP6tCZYQotLUVLdRQpSWUNmNyXO2jRBQd/spyju/7NIcLTMYomJUQCMu4dTnnyiwmkmy3CSoDXUsS1hfuEChTIUkqM6WczntEINhqH102PAxImbPksUzCU7pUApLNsTcAEWY7wSpd6I7fTsIysaWkELSlTM7W3+uEQVKZFTlAJQo62bY+DxyXi0uYwmS8r+sA42a+vui7SIlrzBDZbl9uBc7QJybROUUu1RDTUSSnPLKVdkgEWfQbd2seeYxVKXPyoQc2ZQV6yjlJBsLtvGnwTDJlIJmSWQzgkhkqbRTsHfVw7Ozw3C6WSJsxYSpK5juk6Au5KO8/CEnB2bPTyWNt9luhqXyh8qwAkhWhYMb7l4vTKUhlJsRw+FxpveBNfMlonpkKJzrDhwdS7Jf2iz+EGKCcpIGb4x2FPTJZL+x2pBZwXUxAc8tvGLFHNPokvlsCdw5s3LR/veGTEgqcAuHbfWJ6OSSSBvfmIff1I/Hsuy5tosU6u3yI94ilNQU2IJ5xeoi57opik1JIhkSq0XYUKFHomcBYT+mVn8D+nBOpU2zwLwg/nlb3yP6UXZ5WX7JjP6j8UNBbMpLw9UuraWoiXOKswawmAFQUHOh0YcjvGf6eInSepBQoJmE5lIukAAdl2tuTyBjbTUkEKCS6VBXDQ3vvZ4K4jITMRlIcWLcRwbQ84zQxRcba6NjzuMl+DyigloQt/RIIIQCqYQ3ZKnIS6S1iwcHwg0rCFCXMV2ksGQHuwUnM/PK4g1S9E6emSrqE+ktJA1ygqFhy5aMAIsY2AmXlCVE9rMzln4tvHJQUU5D+8pSSQAmUoElSkDtJlqCQDldWWwCti8ZnoniEgTUqbtoBz9WorzoAs7rJKiWV5+zEnSlHXLkyC5SVElLkJJALOLOwCofh+FplTpSQhIzqWl/WLyphu1iHA8hE8UlqL8m2WJuLnYbx5M2ZMTJQnqpZDqU73CiCCBqzCw1Kr2Z7dJQISAkTSALAZXezAkvfeCmNU+UygNVZzro+Qt9c4rol6H/AH0MLlajkaoljk5Yk7Mf05w7MlCxlUUzEvfVKgoZSeDtxi/0HoUmYSJfZUh1cFMtILaWZard8R9L5AUmWFAhlv2TlJIuCXBBY203MGug1IpBXmB9E5XtY30NxcRfDFtqXgMuSPtSjewZVYBMLoQFJCXSUpWUggWFnbZ28IzkjG5zJp0FpktXaKhdkMk5g+pJfjYneNl0ikzTOnJSopBLgi7ApSXABBBzZoqz6DrE9WE5AoMVJYqyuT69yddzrFFk4Wl2R4PJxk+iDCsSM0KK6QZNlpWApbEsoggFywvc35iLVdTJCB1hIQ4IIBOpsl9n0OkWKOmASlCQMrZcptbTRveIJKSgIVLmiyklLMSddhEnbGlxj0CZVBMQJikpbsEi4UqY5fspSTbYaatFvobRZVzFiaQlZSrKAyns4IULJzZrN4x0lVJKlgOklSWGTMCAPQKXGVO9jtEtN0hp500IWyVoJ7RBYqSWdChcXe1tDDxaU7RGak4NLpnMbww/lEWyqlTdLN2V2HEX0jMYVMmoSgon5pbAMoOHDByNRqAwa45xvptOgpPaUskKZ9sySNT3mMrKwwypaUWBcbuxsNu6JZCmB6dktLiCZicplGURbMLoLZT3pJfQ8IoV6SiekS1F1kJUE3dKixCmDsRzgPgeETJClzwnLTl0zSlQJTMBSAQyiHJ1dwxudCC+FymnzFFXo5GFy4IBzXaxAt4jaOPG3JUVTjG78B2vxKaghM0lKBlCuBD2s1/CIq+nzFJlkkW0I0cXEAamoqplYpM1aRT3JQQ6mToUeyW7Tv4RbkTTInBCiTLmFzl0BLMoctH7+QgyuxIwcCnjNYo1bI/5NKVZtdAC55AkC33xtqeX1iELytmSkkC7OHjzqpXMqJ35MJC5imKUsSUg3SVO7DKCdrchHqHRxBEpCFapSEngGEJjg5FPV/CMf0RqpFIllYDkaA77OW5cIodJcyKWZ+VEpakhiJnVqsoWSrnp4xqKiUSlhy8vGMr0tlqJRPQkFSFZQFB7Of8AUeMapYuKPPxSc5USdAKibNpslXMQuolqUlQCgpSEm6EzCnVWUi/BtS5jUU8kJ0jH9H6xC65S0M06QCRuFIUwDHkT9CNqDGmEYv5E8ycZUOhQoUVJADCR+eVp5yP6QgjVDiS3IkfCKGEfplb3yP6QgpPlPGb1Cl4GgwVMpQ+qjv6RP3wOqZ65Ck5CO1mcK0ZIBLs3IeEFpspjAvErrlvwWPHKI89SdmyCT0+huDyZ6wtRWbumzdns2Itpm+EVptCJgSZhUVMlzmLgjhwu8avDEtLHcPgIATk639YjyUWi+dVCNHMUrmzGVMlOYKSHSVlKXLuAUpJDvbd9Y1FHIUV0ynLZ3IAASXCr28vOKiqEAykJuBYP2tVp1fx98azqsspLIJY2A1ABPHgIfBXFfkbPkfIz3SGtmLWhMkJYBQVmBZ+yGtd7K0gZMqZyAnMgHQkhzxfKkfefOLiXVfj9fGCHVBgDr9eUZJ5m5NtGpQjGKRmqeuRPnypaM2YKUe0lm7BBuDp4/dGvqFmSc+QqOUWH7ShfgLwCxOqRIXIOQqWpZSnKz6XzF9voRfxDFutIpEZ0KVLVmmOykNplG5sb3ZtLxtxZY+3+DHli1K1sq4hVCZNdm7I01YWD+8QpJDWGwimetQpEueQpKiwnhJDEiyZiE2uSwUNyLCJ5BdwQxBYjgwGnn74hKP8Amto1Ysia4BJMxId21YbwwzB/ydjzD7DjeFJuNHvF+Qm/y8IdSdE8lGarlrmzMp6wLbVYzITo5lNbMed+UTycF6tEvIgHIfE+sSTu6nMaZUkKsQ4Pu++I5ycikpNyXynjbQ+DwcU3Yiy0qRGLAnIS3PlZ4pqCVSyt0lSX7L3zDQNsXaDs2SOrUSdvuaBtVh+eV+TUZbm5CQ55doOL76x2WNpdE4ZFZR6OYfkolSyhyUqzA6qJFzw1LeEZKmWZXZXcJUQD/wBl/eJB5Bpg5G20arCjMpiuWQZks6JJDhWW4va9htcveMLXVCjIzMSpUwJtcZUpXnJ0GUEq4O/OKX0dSdy8iwirJlqmrS6lTHzXcdo5rbBiBex14Ro5MozKZKmYpWtH/dclPkC0efUVQpNYmUpWYZhnKbpymzlt2IOzc49c6N0v5FJIZ5hUB4Nv3RzLxydKhocsX2K+HS6CjUlU5cpE9bsZhGfm24GnlGro0XJCnBYhtLjjwMeY9LcDlprRMmskTlE7MtIyZwoZs2cAFlJZs2u0ek4BKUmSlKlBTCxDnsuctzcnK0dxKLdfgln5fdu7CLRlcbpPUUf7yY4uwSBoQ29/eY1cAMfF0+JHM9/3RpyR5KiOKTjK0YinSKLE5aM7pVkA/ZmOltdHIvHqqY8qx3o3WTK8TEIStKihSTm9BKBLAC7WNn3e+keqpieBOKaNHq5KfGV7rY6FChRcxgXCz+d1n8D+nBhUBcJP53Wd8j+lBuBnEA6+qv6Js/lzgVOn5lI7yNffGnqKNKnNweUZDpGBTKlzFCYwWA6U5gRc3Y68tXjzsuBp2jdhyQqjX0QZCQzWFvCM7Ui6w+kxXh2o5S9NKdUuesZyZKygpykEkMAz7F9e/uipOqOuHWylApUfVvfcEbKBgzr4RiLgT5OySahKVhaiQycx1sEl3t3abxqpk9IS5KQNLlg5D78tox8qpUm+r6h2bfS8ZmTiYm0s1Cs6kqWpUsqSVCwBTdV7Ns8JjzKC6LTwOe7NDKkrSSQ5BLjTR7e6GqmTCQ4UQx3Oz8Iu0EzPKQoOxSO/S9oISZYUNX+PlGW23pFZNLsyAqzMqZcpEskygtSiXAdScouoC99vnEkrEQcQfq1v1YQbKYEkqLuBcBteLPGxXRqLWbv2+tIjOFAjtFzwBYEDYkbHh3xeMG1b0R96P8g+rInDIBmSlSVKUzh0lwkHftMX0tEi6YsOO54mCqKdgAzJGiQGHlHTJys+sXpceK6Jxnu/ILKCkAHR/q3nF2n0Bb6008IU8jUjTnEBnlmSb8WcbRyiktl93A1EVplVLXOT23CNufEjgB90Z3H6wU8ozp8xWVwAlPpEksAHsN/KCXQnEaWdLeQlQUPSEwflBrqXIOmxho9k5RpWXuk9enqcqVFyRoC9u1toLe+M7hciY/XGYpS1H0VLUoJF2ASpTA313eF/aeSiSky0eko51JS68gSXKTlJcFiNNIzvRbGqqZLVNmEKDpQjMmwXcFVw+UjKWJvxhMrduTf6NGCPwSS7sb0dx+rn1U2nnLUQEKJUWASsLSbEAF2zcdAeMaiRhSlKTLlpbLqSbAbAtrx5vGJxiapC1TErUSo5iX7RPFx8B7o3/QasUadExRJKyWO5SksH9/g0JBqb+XRbPjeKHKL3+DKT8FTRTFIWMwmdYc4JykFQcA3KVB02JcNaNl0ZxBlqkKXmyh0OGLCzONf94s4/ISRkUnMg3UNwDd0/5gWLxhqiZOpawAurO3VrGhSMwL3cKAd0twg3GdojFrNj4y7o9Bq0ISlS1oSpSnDqGbKm5A/ZFy3fDuj1SkZ0uAmxA9lyQpIPAH4xkpvShMvsKQubmP8Ady26wOWCsqlB0K4vaF0cwqp64zFnq5RDJlntTdrqI7KfRHHfTa0ZNSTMrh8WmbupxeVLUJapiQshwn1m4tGex3EAuYgyyCADvv3dzxcUuXThwA7lRGqlE8S+vMmJcGUmfMWtQGZDBLaCxch9TfWNCnydCcOMbolwGd1mdWzgDgQAz+cGUiElMdi1EHt2dhQoUdACYV+l1n8D+nBuAeEfplb3yP6UHBAcRww0ph8KA6RGWIgnSrN36Wi0qGERnzKxk6AFbgSFgggEFwQoOCDs28RUmEIl9lAUBwSkJHexjQTDFZKjfvt3RicIouss6oiRSPs3ec3uAAixJkBIurlow8hERVzjq3If74ZSS6FcW+y3mEVZtQnc7wwOdm90YXpYDVVEuUlWUSyQeCkqCMy7EZVBiE6m/OHTcvB2MFdNm1nVyUpJJskEl7AAXv4QOp8UTOQJkpQUm4ty11u8C+k9UDJMkAKzo30azKPG8COhChLT1CmdRKs3E2TptYAW4RJ5N0boen+HKiPpx0om0apeRCSFoWcygSxTlAcBmF38GjS9GqxdTTSJq0gLmS0rIQbDMArfkRaPPulFaZ81iR1aCQEtrsSeLgWGnjE/RXpJMkz5cpAeWSElBNhY9tIPokXNtRDRyrovk9FPjyX9Gs6c4UJ8tMpISqYATlV6AcMFKHI6Bw94of2d4bOo0rNQ7lkgi6WG5L2O0HaEJJXnLqUFZnGpt8LWtAydiRSpQPOx0UktfxNoeqMf+PFlnpPiCJzyz2kpDkAt2nF9nZ/jxEAZNSnKQnLcudg4cg2vu8AsaxUSlKIJBdDPYl0hQtxuA/F4r0VJUzQerkre4YpId7hTqA7IBHM7bxeWODjsyRyZYS11ZNi81gTZxr3tcOe6Nn0drUS6STkKVIly/SBBDg3ciwIa/OAUroBVzldsoloNyzk+AU1yN42mDdCJMlAQslaUl2UbPcuQLG5JY2vGWGJ00j0/Ueog0tjcSrJi1JMhAm37TEZWISQ69BZ9LxFL6NzZq881eUeym+nFShwtYRoF4hIljKliR6qQ7fcIGVWLzVWT2ByueFzBJQi9syY+cvqqRLJoJFKAGCT3lSla2JU6iO+K9Tiz2lukDVVn+XOIqagmTS6RmHtK0+ZgzR4ChJBWc5FxskHu+cPFTn0qQScIfZ2wLS4bMnKzpNt1Ke/PnGqoaJMoFt9TFhKRwh7Rrx4lDfkzZMsp/wACEKFCipIUKOGFAADwj9Mre+R/SEHRALCP0yt75H9IQdgOIUKFCgOnIatDw+FHHFNUwKsyQeMQKkq4e+CBhRF4IsdTaKKJB3ESGVyi1EUx+fg0K/TpA5tlOqlHKWBJY629+0eR4nMV1qyJoDDvIB7QNxYuBePYJgUQ2VRfioC3htAhHRWmY/mckOXLupyNH4w+NKF6FknLyef4hiKJdPSLKiZsyRLKg+2UZFcgfHU8IG4ZWrNTLXLlrUxFkoJZyrcBnYnfaPXpWCpGyBo2VAs1m8osKwpBDEr8FFP8rRmfpXKVnp4/XrHi4VZ4DUzSlRQsqzZiNGNraeEN6M12StkMCp1MQ2YsoFJskPZzHuA6G0OZSzTpUpWpWVTHbT0yYuS5VNTjsplSwA1gE28Lx2PpuLtstl/5RThxUTIy6KqmehKUnsKTmUyQCwKFByFWuNImkdCJsxIFRUMwLdV6QcgvmWNtNOEaWbjSB6AUs35DzMUJmMzFPlypHDUx2XtR23ZhTyz0lQ2i6IUshIABYBnWpz4mxMXpdXTyhll5e5IHxgKvMtQKlFR9220WpOGrUzJYcT2R84RZG/pEZ4kl85FqoxhZshDftRSmCbM9MlQ4Cw4aQZpMKb0jflblrvBCXISnQQ/s5J/Z0S92EPqjO0+DrVsEDnq3hBSkwZCNe2eKvlBECHRaHp4REnnnLyNCY7HYUXInI7ChQAKFChQAKFChQAZWnxinkVtYJ0+VKKuoKQtYSSOqZwCeIPlBRPSaiOlXIP8AFT84uoSCouBt98PTLTfsjygOFD8ZKP8AW5H2qfnC/GOj/W5H2qfnBHqk+yPKF1SfZHlAAOPSOj/W5H2qfnHD0kox/i5H2qfnBLqk+yPKEJSfZHlAANHSWj/W5H2qfnDD0roRY1tP9qn5wV6pPsjyjglJ9keUdAFfjbQfrtN9sj5w1PS/DzpXU32yPnBcyk+yPKOGWOA8o5oLA6+mmHDWvpR/GR84Z+O+G/8AWFL9uj/7Qb6tLeiPKHCUn2R5QaCwKjpnhx0r6U905Hzhszpphw/5wpR/HR84NKlj2R5R3qxwHlBoLM8vpVhq7Gvplf8AiE/coRCnFsLNk1lPzach/eY0xljgPKO9WOA8oVwi+0dUmumZpWMYZoayn8ZyfnDk4/hYDCspvtkfONIJY4DyhdWngPKOe1D8Hfcl+QHI6RYcPRq6bwmo+Lxa/GSj/W5H2qfnF/IOA8hDjLDaDyh+KRxtlEdIKT9Zk/aJ+cJXSGkGtVIH8VPzi71Y4DyhGWOA8oDgPV0loxrVyPtU/OG/jRRfrlP9qn5wTVKT7I8o5kHAeUGgsHp6TUR0q5H2qfnDk9IqQ6VUj7VPzi91Y9keUOTKT7I8oKAHnpFSfrUj7VPzjn4yUf63I+1T84IGWOA8oRlJ9keUdAHp6SUZDirkN+9T84fLx2lVpUyT3TE/OLvVjgPKEJSfZHlABVOM036xJ+0T84UW+pT7I8o5HNA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333300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9" b="4272"/>
          <a:stretch/>
        </p:blipFill>
        <p:spPr bwMode="auto">
          <a:xfrm>
            <a:off x="1396956" y="1582797"/>
            <a:ext cx="7308000" cy="5043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212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1331640" y="188640"/>
            <a:ext cx="7491412" cy="6669359"/>
            <a:chOff x="1331640" y="2490483"/>
            <a:chExt cx="7491412" cy="1760401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1331640" y="2638083"/>
              <a:ext cx="7491412" cy="252000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300000" contourW="19050" prstMaterial="metal">
              <a:bevelT w="88900" h="203200"/>
              <a:bevelB w="165100" h="254000"/>
            </a:sp3d>
          </p:spPr>
          <p:style>
            <a:lnRef idx="0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lt2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Полилиния 6"/>
            <p:cNvSpPr/>
            <p:nvPr/>
          </p:nvSpPr>
          <p:spPr>
            <a:xfrm>
              <a:off x="1706210" y="2490483"/>
              <a:ext cx="7116842" cy="295200"/>
            </a:xfrm>
            <a:custGeom>
              <a:avLst/>
              <a:gdLst>
                <a:gd name="connsiteX0" fmla="*/ 0 w 5243988"/>
                <a:gd name="connsiteY0" fmla="*/ 49201 h 295200"/>
                <a:gd name="connsiteX1" fmla="*/ 49201 w 5243988"/>
                <a:gd name="connsiteY1" fmla="*/ 0 h 295200"/>
                <a:gd name="connsiteX2" fmla="*/ 5194787 w 5243988"/>
                <a:gd name="connsiteY2" fmla="*/ 0 h 295200"/>
                <a:gd name="connsiteX3" fmla="*/ 5243988 w 5243988"/>
                <a:gd name="connsiteY3" fmla="*/ 49201 h 295200"/>
                <a:gd name="connsiteX4" fmla="*/ 5243988 w 5243988"/>
                <a:gd name="connsiteY4" fmla="*/ 245999 h 295200"/>
                <a:gd name="connsiteX5" fmla="*/ 5194787 w 5243988"/>
                <a:gd name="connsiteY5" fmla="*/ 295200 h 295200"/>
                <a:gd name="connsiteX6" fmla="*/ 49201 w 5243988"/>
                <a:gd name="connsiteY6" fmla="*/ 295200 h 295200"/>
                <a:gd name="connsiteX7" fmla="*/ 0 w 5243988"/>
                <a:gd name="connsiteY7" fmla="*/ 245999 h 295200"/>
                <a:gd name="connsiteX8" fmla="*/ 0 w 5243988"/>
                <a:gd name="connsiteY8" fmla="*/ 49201 h 29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43988" h="295200">
                  <a:moveTo>
                    <a:pt x="0" y="49201"/>
                  </a:moveTo>
                  <a:cubicBezTo>
                    <a:pt x="0" y="22028"/>
                    <a:pt x="22028" y="0"/>
                    <a:pt x="49201" y="0"/>
                  </a:cubicBezTo>
                  <a:lnTo>
                    <a:pt x="5194787" y="0"/>
                  </a:lnTo>
                  <a:cubicBezTo>
                    <a:pt x="5221960" y="0"/>
                    <a:pt x="5243988" y="22028"/>
                    <a:pt x="5243988" y="49201"/>
                  </a:cubicBezTo>
                  <a:lnTo>
                    <a:pt x="5243988" y="245999"/>
                  </a:lnTo>
                  <a:cubicBezTo>
                    <a:pt x="5243988" y="273172"/>
                    <a:pt x="5221960" y="295200"/>
                    <a:pt x="5194787" y="295200"/>
                  </a:cubicBezTo>
                  <a:lnTo>
                    <a:pt x="49201" y="295200"/>
                  </a:lnTo>
                  <a:cubicBezTo>
                    <a:pt x="22028" y="295200"/>
                    <a:pt x="0" y="273172"/>
                    <a:pt x="0" y="245999"/>
                  </a:cubicBezTo>
                  <a:lnTo>
                    <a:pt x="0" y="49201"/>
                  </a:lnTo>
                  <a:close/>
                </a:path>
              </a:pathLst>
            </a:cu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2620" tIns="14410" rIns="212620" bIns="1441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kern="1200" dirty="0" smtClean="0"/>
                <a:t>У </a:t>
              </a:r>
              <a:r>
                <a:rPr lang="uk-UA" sz="2800" b="1" kern="1200" dirty="0" smtClean="0"/>
                <a:t>VI ст. слов'янські племена почали колонізацію Балкан </a:t>
              </a:r>
              <a:endParaRPr lang="uk-UA" sz="2800" b="1" kern="1200" dirty="0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1331640" y="3091683"/>
              <a:ext cx="7491412" cy="252000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300000" contourW="19050" prstMaterial="metal">
              <a:bevelT w="88900" h="203200"/>
              <a:bevelB w="165100" h="254000"/>
            </a:sp3d>
          </p:spPr>
          <p:style>
            <a:lnRef idx="0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lt2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Полилиния 8"/>
            <p:cNvSpPr/>
            <p:nvPr/>
          </p:nvSpPr>
          <p:spPr>
            <a:xfrm>
              <a:off x="1706210" y="2944083"/>
              <a:ext cx="7116842" cy="295200"/>
            </a:xfrm>
            <a:custGeom>
              <a:avLst/>
              <a:gdLst>
                <a:gd name="connsiteX0" fmla="*/ 0 w 5243988"/>
                <a:gd name="connsiteY0" fmla="*/ 49201 h 295200"/>
                <a:gd name="connsiteX1" fmla="*/ 49201 w 5243988"/>
                <a:gd name="connsiteY1" fmla="*/ 0 h 295200"/>
                <a:gd name="connsiteX2" fmla="*/ 5194787 w 5243988"/>
                <a:gd name="connsiteY2" fmla="*/ 0 h 295200"/>
                <a:gd name="connsiteX3" fmla="*/ 5243988 w 5243988"/>
                <a:gd name="connsiteY3" fmla="*/ 49201 h 295200"/>
                <a:gd name="connsiteX4" fmla="*/ 5243988 w 5243988"/>
                <a:gd name="connsiteY4" fmla="*/ 245999 h 295200"/>
                <a:gd name="connsiteX5" fmla="*/ 5194787 w 5243988"/>
                <a:gd name="connsiteY5" fmla="*/ 295200 h 295200"/>
                <a:gd name="connsiteX6" fmla="*/ 49201 w 5243988"/>
                <a:gd name="connsiteY6" fmla="*/ 295200 h 295200"/>
                <a:gd name="connsiteX7" fmla="*/ 0 w 5243988"/>
                <a:gd name="connsiteY7" fmla="*/ 245999 h 295200"/>
                <a:gd name="connsiteX8" fmla="*/ 0 w 5243988"/>
                <a:gd name="connsiteY8" fmla="*/ 49201 h 29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43988" h="295200">
                  <a:moveTo>
                    <a:pt x="0" y="49201"/>
                  </a:moveTo>
                  <a:cubicBezTo>
                    <a:pt x="0" y="22028"/>
                    <a:pt x="22028" y="0"/>
                    <a:pt x="49201" y="0"/>
                  </a:cubicBezTo>
                  <a:lnTo>
                    <a:pt x="5194787" y="0"/>
                  </a:lnTo>
                  <a:cubicBezTo>
                    <a:pt x="5221960" y="0"/>
                    <a:pt x="5243988" y="22028"/>
                    <a:pt x="5243988" y="49201"/>
                  </a:cubicBezTo>
                  <a:lnTo>
                    <a:pt x="5243988" y="245999"/>
                  </a:lnTo>
                  <a:cubicBezTo>
                    <a:pt x="5243988" y="273172"/>
                    <a:pt x="5221960" y="295200"/>
                    <a:pt x="5194787" y="295200"/>
                  </a:cubicBezTo>
                  <a:lnTo>
                    <a:pt x="49201" y="295200"/>
                  </a:lnTo>
                  <a:cubicBezTo>
                    <a:pt x="22028" y="295200"/>
                    <a:pt x="0" y="273172"/>
                    <a:pt x="0" y="245999"/>
                  </a:cubicBezTo>
                  <a:lnTo>
                    <a:pt x="0" y="49201"/>
                  </a:lnTo>
                  <a:close/>
                </a:path>
              </a:pathLst>
            </a:cu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2620" tIns="14410" rIns="212620" bIns="1441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uk-UA" sz="2400" b="1" kern="1200" dirty="0" smtClean="0"/>
                <a:t>У VII ст. на території нинішньої  Болгарії </a:t>
              </a:r>
              <a:r>
                <a:rPr lang="uk-UA" sz="2400" b="1" dirty="0" smtClean="0">
                  <a:solidFill>
                    <a:srgbClr val="FFFFFF"/>
                  </a:solidFill>
                </a:rPr>
                <a:t>утворюється </a:t>
              </a:r>
              <a:r>
                <a:rPr lang="uk-UA" sz="2400" b="1" kern="1200" dirty="0" smtClean="0"/>
                <a:t>«Сім </a:t>
              </a:r>
              <a:r>
                <a:rPr lang="uk-UA" sz="2400" b="1" kern="1200" dirty="0" err="1" smtClean="0"/>
                <a:t>слов</a:t>
              </a:r>
              <a:r>
                <a:rPr lang="uk-UA" sz="2400" b="1" kern="1200" dirty="0" smtClean="0"/>
                <a:t> '</a:t>
              </a:r>
              <a:r>
                <a:rPr lang="uk-UA" sz="2400" b="1" kern="1200" dirty="0" err="1" smtClean="0"/>
                <a:t>янських</a:t>
              </a:r>
              <a:r>
                <a:rPr lang="uk-UA" sz="2400" b="1" kern="1200" dirty="0" smtClean="0"/>
                <a:t> племен</a:t>
              </a:r>
              <a:r>
                <a:rPr lang="uk-UA" sz="2000" b="1" kern="1200" dirty="0" smtClean="0"/>
                <a:t>»</a:t>
              </a:r>
              <a:endParaRPr lang="uk-UA" sz="2000" b="1" kern="1200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331640" y="3545284"/>
              <a:ext cx="7491412" cy="252000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300000" contourW="19050" prstMaterial="metal">
              <a:bevelT w="88900" h="203200"/>
              <a:bevelB w="165100" h="254000"/>
            </a:sp3d>
          </p:spPr>
          <p:style>
            <a:lnRef idx="0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lt2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Полилиния 10"/>
            <p:cNvSpPr/>
            <p:nvPr/>
          </p:nvSpPr>
          <p:spPr>
            <a:xfrm>
              <a:off x="1592223" y="3388675"/>
              <a:ext cx="6970246" cy="295200"/>
            </a:xfrm>
            <a:custGeom>
              <a:avLst/>
              <a:gdLst>
                <a:gd name="connsiteX0" fmla="*/ 0 w 5243988"/>
                <a:gd name="connsiteY0" fmla="*/ 49201 h 295200"/>
                <a:gd name="connsiteX1" fmla="*/ 49201 w 5243988"/>
                <a:gd name="connsiteY1" fmla="*/ 0 h 295200"/>
                <a:gd name="connsiteX2" fmla="*/ 5194787 w 5243988"/>
                <a:gd name="connsiteY2" fmla="*/ 0 h 295200"/>
                <a:gd name="connsiteX3" fmla="*/ 5243988 w 5243988"/>
                <a:gd name="connsiteY3" fmla="*/ 49201 h 295200"/>
                <a:gd name="connsiteX4" fmla="*/ 5243988 w 5243988"/>
                <a:gd name="connsiteY4" fmla="*/ 245999 h 295200"/>
                <a:gd name="connsiteX5" fmla="*/ 5194787 w 5243988"/>
                <a:gd name="connsiteY5" fmla="*/ 295200 h 295200"/>
                <a:gd name="connsiteX6" fmla="*/ 49201 w 5243988"/>
                <a:gd name="connsiteY6" fmla="*/ 295200 h 295200"/>
                <a:gd name="connsiteX7" fmla="*/ 0 w 5243988"/>
                <a:gd name="connsiteY7" fmla="*/ 245999 h 295200"/>
                <a:gd name="connsiteX8" fmla="*/ 0 w 5243988"/>
                <a:gd name="connsiteY8" fmla="*/ 49201 h 29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43988" h="295200">
                  <a:moveTo>
                    <a:pt x="0" y="49201"/>
                  </a:moveTo>
                  <a:cubicBezTo>
                    <a:pt x="0" y="22028"/>
                    <a:pt x="22028" y="0"/>
                    <a:pt x="49201" y="0"/>
                  </a:cubicBezTo>
                  <a:lnTo>
                    <a:pt x="5194787" y="0"/>
                  </a:lnTo>
                  <a:cubicBezTo>
                    <a:pt x="5221960" y="0"/>
                    <a:pt x="5243988" y="22028"/>
                    <a:pt x="5243988" y="49201"/>
                  </a:cubicBezTo>
                  <a:lnTo>
                    <a:pt x="5243988" y="245999"/>
                  </a:lnTo>
                  <a:cubicBezTo>
                    <a:pt x="5243988" y="273172"/>
                    <a:pt x="5221960" y="295200"/>
                    <a:pt x="5194787" y="295200"/>
                  </a:cubicBezTo>
                  <a:lnTo>
                    <a:pt x="49201" y="295200"/>
                  </a:lnTo>
                  <a:cubicBezTo>
                    <a:pt x="22028" y="295200"/>
                    <a:pt x="0" y="273172"/>
                    <a:pt x="0" y="245999"/>
                  </a:cubicBezTo>
                  <a:lnTo>
                    <a:pt x="0" y="49201"/>
                  </a:lnTo>
                  <a:close/>
                </a:path>
              </a:pathLst>
            </a:cu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2620" tIns="14410" rIns="212620" bIns="1441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kern="1200" dirty="0" smtClean="0"/>
                <a:t> </a:t>
              </a:r>
              <a:r>
                <a:rPr lang="uk-UA" sz="2400" b="1" kern="1200" dirty="0" smtClean="0"/>
                <a:t>У 70-і рр.  VI</a:t>
              </a:r>
              <a:r>
                <a:rPr lang="uk-UA" sz="2400" b="1" dirty="0" smtClean="0"/>
                <a:t>І</a:t>
              </a:r>
              <a:r>
                <a:rPr lang="uk-UA" sz="2400" b="1" kern="1200" dirty="0" smtClean="0"/>
                <a:t> ст. у цей район вторглися племена булгар, очолювані ханом Аспарухом</a:t>
              </a:r>
              <a:endParaRPr lang="uk-UA" sz="2400" b="1" kern="1200" dirty="0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1331640" y="3998884"/>
              <a:ext cx="7491412" cy="252000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300000" contourW="19050" prstMaterial="metal">
              <a:bevelT w="88900" h="203200"/>
              <a:bevelB w="165100" h="254000"/>
            </a:sp3d>
          </p:spPr>
          <p:style>
            <a:lnRef idx="0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lt2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Полилиния 12"/>
            <p:cNvSpPr/>
            <p:nvPr/>
          </p:nvSpPr>
          <p:spPr>
            <a:xfrm>
              <a:off x="1706210" y="3851284"/>
              <a:ext cx="6970246" cy="295200"/>
            </a:xfrm>
            <a:custGeom>
              <a:avLst/>
              <a:gdLst>
                <a:gd name="connsiteX0" fmla="*/ 0 w 5243988"/>
                <a:gd name="connsiteY0" fmla="*/ 49201 h 295200"/>
                <a:gd name="connsiteX1" fmla="*/ 49201 w 5243988"/>
                <a:gd name="connsiteY1" fmla="*/ 0 h 295200"/>
                <a:gd name="connsiteX2" fmla="*/ 5194787 w 5243988"/>
                <a:gd name="connsiteY2" fmla="*/ 0 h 295200"/>
                <a:gd name="connsiteX3" fmla="*/ 5243988 w 5243988"/>
                <a:gd name="connsiteY3" fmla="*/ 49201 h 295200"/>
                <a:gd name="connsiteX4" fmla="*/ 5243988 w 5243988"/>
                <a:gd name="connsiteY4" fmla="*/ 245999 h 295200"/>
                <a:gd name="connsiteX5" fmla="*/ 5194787 w 5243988"/>
                <a:gd name="connsiteY5" fmla="*/ 295200 h 295200"/>
                <a:gd name="connsiteX6" fmla="*/ 49201 w 5243988"/>
                <a:gd name="connsiteY6" fmla="*/ 295200 h 295200"/>
                <a:gd name="connsiteX7" fmla="*/ 0 w 5243988"/>
                <a:gd name="connsiteY7" fmla="*/ 245999 h 295200"/>
                <a:gd name="connsiteX8" fmla="*/ 0 w 5243988"/>
                <a:gd name="connsiteY8" fmla="*/ 49201 h 29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43988" h="295200">
                  <a:moveTo>
                    <a:pt x="0" y="49201"/>
                  </a:moveTo>
                  <a:cubicBezTo>
                    <a:pt x="0" y="22028"/>
                    <a:pt x="22028" y="0"/>
                    <a:pt x="49201" y="0"/>
                  </a:cubicBezTo>
                  <a:lnTo>
                    <a:pt x="5194787" y="0"/>
                  </a:lnTo>
                  <a:cubicBezTo>
                    <a:pt x="5221960" y="0"/>
                    <a:pt x="5243988" y="22028"/>
                    <a:pt x="5243988" y="49201"/>
                  </a:cubicBezTo>
                  <a:lnTo>
                    <a:pt x="5243988" y="245999"/>
                  </a:lnTo>
                  <a:cubicBezTo>
                    <a:pt x="5243988" y="273172"/>
                    <a:pt x="5221960" y="295200"/>
                    <a:pt x="5194787" y="295200"/>
                  </a:cubicBezTo>
                  <a:lnTo>
                    <a:pt x="49201" y="295200"/>
                  </a:lnTo>
                  <a:cubicBezTo>
                    <a:pt x="22028" y="295200"/>
                    <a:pt x="0" y="273172"/>
                    <a:pt x="0" y="245999"/>
                  </a:cubicBezTo>
                  <a:lnTo>
                    <a:pt x="0" y="49201"/>
                  </a:lnTo>
                  <a:close/>
                </a:path>
              </a:pathLst>
            </a:cu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2620" tIns="14410" rIns="212620" bIns="1441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2000" b="1" kern="1200" dirty="0" smtClean="0"/>
                <a:t>За умов військової загрози з боку Візантії й кочових племен булгари і слов'яни укладають союз. Хан Аспарух стає верховним володарем Болгарії</a:t>
              </a:r>
              <a:endParaRPr lang="uk-UA" sz="2000" b="1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5812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38"/>
          <a:stretch/>
        </p:blipFill>
        <p:spPr bwMode="auto">
          <a:xfrm>
            <a:off x="1092056" y="31173"/>
            <a:ext cx="7668000" cy="6864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125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1"/>
          <a:stretch/>
        </p:blipFill>
        <p:spPr bwMode="auto">
          <a:xfrm>
            <a:off x="611560" y="116632"/>
            <a:ext cx="8352928" cy="65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287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-28521"/>
            <a:ext cx="8100392" cy="6811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63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" r="4388"/>
          <a:stretch/>
        </p:blipFill>
        <p:spPr bwMode="auto">
          <a:xfrm>
            <a:off x="0" y="-10871"/>
            <a:ext cx="9594761" cy="6907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927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3672000" cy="36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672000" y="40081"/>
            <a:ext cx="5284157" cy="686341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buFont typeface="Wingdings" pitchFamily="2" charset="2"/>
              <a:buChar char="Ø"/>
            </a:pPr>
            <a:r>
              <a:rPr lang="uk-UA" sz="2200" b="1" dirty="0"/>
              <a:t>Візантійська імперія була єдиною </a:t>
            </a:r>
            <a:r>
              <a:rPr lang="uk-UA" sz="2200" b="1" dirty="0" smtClean="0"/>
              <a:t>давньою </a:t>
            </a:r>
            <a:r>
              <a:rPr lang="uk-UA" sz="2200" b="1" dirty="0"/>
              <a:t>державою в Європі та Передній Азії, апарат влади якої </a:t>
            </a:r>
            <a:r>
              <a:rPr lang="uk-UA" sz="2200" b="1" dirty="0" smtClean="0"/>
              <a:t>уцілів </a:t>
            </a:r>
            <a:r>
              <a:rPr lang="uk-UA" sz="2200" b="1" dirty="0"/>
              <a:t>в епоху великого переселення народів. </a:t>
            </a:r>
            <a:endParaRPr lang="uk-UA" sz="2200" b="1" dirty="0" smtClean="0"/>
          </a:p>
          <a:p>
            <a:pPr marL="342900" indent="-342900" algn="just">
              <a:buFont typeface="Wingdings" pitchFamily="2" charset="2"/>
              <a:buChar char="Ø"/>
            </a:pPr>
            <a:r>
              <a:rPr lang="uk-UA" sz="2200" b="1" dirty="0" smtClean="0"/>
              <a:t>Візантія </a:t>
            </a:r>
            <a:r>
              <a:rPr lang="uk-UA" sz="2200" b="1" dirty="0"/>
              <a:t>була </a:t>
            </a:r>
            <a:r>
              <a:rPr lang="uk-UA" sz="2200" b="1" dirty="0" smtClean="0"/>
              <a:t>наступницею Римської </a:t>
            </a:r>
            <a:r>
              <a:rPr lang="uk-UA" sz="2200" b="1" dirty="0"/>
              <a:t>імперії, але її класова структура докорінно змінилась в </a:t>
            </a:r>
            <a:r>
              <a:rPr lang="en-US" sz="2200" b="1" dirty="0" smtClean="0"/>
              <a:t>VII</a:t>
            </a:r>
            <a:r>
              <a:rPr lang="uk-UA" sz="2200" b="1" dirty="0" smtClean="0"/>
              <a:t>-</a:t>
            </a:r>
            <a:r>
              <a:rPr lang="en-US" sz="2200" b="1" dirty="0" smtClean="0"/>
              <a:t>XI </a:t>
            </a:r>
            <a:r>
              <a:rPr lang="uk-UA" sz="2200" b="1" dirty="0" smtClean="0"/>
              <a:t>ст.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uk-UA" sz="2200" b="1" dirty="0" smtClean="0"/>
              <a:t>З </a:t>
            </a:r>
            <a:r>
              <a:rPr lang="uk-UA" sz="2200" b="1" dirty="0"/>
              <a:t>рабовласницької держави Візантія поступово </a:t>
            </a:r>
            <a:r>
              <a:rPr lang="uk-UA" sz="2200" b="1" dirty="0" smtClean="0"/>
              <a:t>перетворилась </a:t>
            </a:r>
            <a:r>
              <a:rPr lang="uk-UA" sz="2200" b="1" dirty="0"/>
              <a:t>на </a:t>
            </a:r>
            <a:r>
              <a:rPr lang="uk-UA" sz="2200" b="1" dirty="0" smtClean="0"/>
              <a:t>феодальну.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uk-UA" sz="2200" b="1" dirty="0" smtClean="0"/>
              <a:t>Пізньоримські </a:t>
            </a:r>
            <a:r>
              <a:rPr lang="uk-UA" sz="2200" b="1" dirty="0"/>
              <a:t>інститути, як розгалужений апарат центральної влади, податкова система, правова доктрина непорушності імператорської єдинодержавності, збереглись в ній без принципових змін, і це багато в чому зумовило своєрідність шляхів її історичного </a:t>
            </a:r>
            <a:r>
              <a:rPr lang="uk-UA" sz="2200" b="1" dirty="0" smtClean="0"/>
              <a:t>розвитку</a:t>
            </a:r>
            <a:endParaRPr lang="uk-UA" sz="2200" b="1" dirty="0"/>
          </a:p>
        </p:txBody>
      </p:sp>
    </p:spTree>
    <p:extLst>
      <p:ext uri="{BB962C8B-B14F-4D97-AF65-F5344CB8AC3E}">
        <p14:creationId xmlns:p14="http://schemas.microsoft.com/office/powerpoint/2010/main" val="4183417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7664" y="950803"/>
            <a:ext cx="7200800" cy="5565521"/>
          </a:xfrm>
        </p:spPr>
        <p:txBody>
          <a:bodyPr numCol="2" anchor="ctr">
            <a:normAutofit/>
          </a:bodyPr>
          <a:lstStyle/>
          <a:p>
            <a:pPr marL="0" algn="just">
              <a:spcBef>
                <a:spcPts val="0"/>
              </a:spcBef>
              <a:buClrTx/>
              <a:buFont typeface="Wingdings" pitchFamily="2" charset="2"/>
              <a:buChar char="q"/>
            </a:pPr>
            <a:r>
              <a:rPr lang="uk-UA" sz="2400" i="1" dirty="0">
                <a:latin typeface="+mj-lt"/>
              </a:rPr>
              <a:t>С</a:t>
            </a:r>
            <a:r>
              <a:rPr lang="vi-VN" sz="2400" i="1" dirty="0" smtClean="0">
                <a:latin typeface="+mj-lt"/>
              </a:rPr>
              <a:t>ередньовічна </a:t>
            </a:r>
            <a:r>
              <a:rPr lang="vi-VN" sz="2400" i="1" dirty="0">
                <a:latin typeface="+mj-lt"/>
              </a:rPr>
              <a:t>держава, східна частина Римської </a:t>
            </a:r>
            <a:r>
              <a:rPr lang="vi-VN" sz="2400" i="1" dirty="0" smtClean="0">
                <a:latin typeface="+mj-lt"/>
              </a:rPr>
              <a:t>імперії</a:t>
            </a:r>
            <a:endParaRPr lang="en-US" sz="2400" i="1" dirty="0" smtClean="0">
              <a:latin typeface="+mj-lt"/>
            </a:endParaRPr>
          </a:p>
          <a:p>
            <a:pPr marL="0" algn="just">
              <a:spcBef>
                <a:spcPts val="0"/>
              </a:spcBef>
              <a:buClrTx/>
              <a:buFont typeface="Wingdings" pitchFamily="2" charset="2"/>
              <a:buChar char="q"/>
            </a:pPr>
            <a:r>
              <a:rPr lang="vi-VN" sz="2400" i="1" dirty="0" smtClean="0">
                <a:latin typeface="+mj-lt"/>
              </a:rPr>
              <a:t>У </a:t>
            </a:r>
            <a:r>
              <a:rPr lang="vi-VN" sz="2400" i="1" dirty="0">
                <a:latin typeface="+mj-lt"/>
              </a:rPr>
              <a:t>староруських і старослов'янських літописах також вживаються назви Християнське і Грецьке царство. </a:t>
            </a:r>
            <a:endParaRPr lang="en-US" sz="2400" i="1" dirty="0" smtClean="0">
              <a:latin typeface="+mj-lt"/>
            </a:endParaRPr>
          </a:p>
          <a:p>
            <a:pPr marL="0" algn="just">
              <a:spcBef>
                <a:spcPts val="0"/>
              </a:spcBef>
              <a:buClrTx/>
              <a:buFont typeface="Wingdings" pitchFamily="2" charset="2"/>
              <a:buChar char="q"/>
            </a:pPr>
            <a:r>
              <a:rPr lang="vi-VN" sz="2400" i="1" dirty="0" smtClean="0">
                <a:latin typeface="+mj-lt"/>
              </a:rPr>
              <a:t>Ще </a:t>
            </a:r>
            <a:r>
              <a:rPr lang="vi-VN" sz="2400" i="1" dirty="0">
                <a:latin typeface="+mj-lt"/>
              </a:rPr>
              <a:t>одна назва цієї держави </a:t>
            </a:r>
            <a:r>
              <a:rPr lang="uk-UA" sz="2400" i="1" dirty="0" smtClean="0">
                <a:latin typeface="+mj-lt"/>
              </a:rPr>
              <a:t>-</a:t>
            </a:r>
            <a:r>
              <a:rPr lang="vi-VN" sz="2400" i="1" dirty="0" smtClean="0">
                <a:latin typeface="+mj-lt"/>
              </a:rPr>
              <a:t> </a:t>
            </a:r>
            <a:r>
              <a:rPr lang="vi-VN" sz="2400" i="1" dirty="0">
                <a:latin typeface="+mj-lt"/>
              </a:rPr>
              <a:t>Романія, від якої походить назва сучасної </a:t>
            </a:r>
            <a:r>
              <a:rPr lang="vi-VN" sz="2400" i="1" dirty="0" smtClean="0">
                <a:latin typeface="+mj-lt"/>
              </a:rPr>
              <a:t>балканської</a:t>
            </a:r>
            <a:r>
              <a:rPr lang="en-US" sz="2400" i="1" dirty="0" smtClean="0">
                <a:latin typeface="+mj-lt"/>
              </a:rPr>
              <a:t> </a:t>
            </a:r>
            <a:r>
              <a:rPr lang="vi-VN" sz="2400" i="1" dirty="0" smtClean="0">
                <a:latin typeface="+mj-lt"/>
              </a:rPr>
              <a:t>країни</a:t>
            </a:r>
            <a:r>
              <a:rPr lang="vi-VN" sz="2400" i="1" dirty="0">
                <a:latin typeface="+mj-lt"/>
              </a:rPr>
              <a:t> </a:t>
            </a:r>
            <a:r>
              <a:rPr lang="uk-UA" sz="2400" i="1" dirty="0" smtClean="0">
                <a:latin typeface="+mj-lt"/>
              </a:rPr>
              <a:t>-</a:t>
            </a:r>
            <a:r>
              <a:rPr lang="vi-VN" sz="2400" i="1" dirty="0" smtClean="0">
                <a:latin typeface="+mj-lt"/>
              </a:rPr>
              <a:t> </a:t>
            </a:r>
            <a:r>
              <a:rPr lang="vi-VN" sz="2400" i="1" dirty="0">
                <a:latin typeface="+mj-lt"/>
              </a:rPr>
              <a:t>Румунії.</a:t>
            </a:r>
            <a:endParaRPr lang="ru-RU" sz="2400" i="1" dirty="0"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440" y="3645023"/>
            <a:ext cx="2675120" cy="291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91680" y="260648"/>
            <a:ext cx="6840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 smtClean="0">
                <a:solidFill>
                  <a:schemeClr val="accent5">
                    <a:lumMod val="25000"/>
                  </a:schemeClr>
                </a:solidFill>
              </a:rPr>
              <a:t>Візантійська імп</a:t>
            </a:r>
            <a:r>
              <a:rPr lang="uk-UA" sz="4400" b="1" dirty="0" smtClean="0">
                <a:solidFill>
                  <a:schemeClr val="accent5">
                    <a:lumMod val="25000"/>
                  </a:schemeClr>
                </a:solidFill>
              </a:rPr>
              <a:t>е</a:t>
            </a:r>
            <a:r>
              <a:rPr lang="vi-VN" sz="4400" b="1" dirty="0" smtClean="0">
                <a:solidFill>
                  <a:schemeClr val="accent5">
                    <a:lumMod val="25000"/>
                  </a:schemeClr>
                </a:solidFill>
              </a:rPr>
              <a:t>рія</a:t>
            </a:r>
            <a:r>
              <a:rPr lang="ru-RU" sz="4400" dirty="0" smtClean="0">
                <a:solidFill>
                  <a:schemeClr val="accent5">
                    <a:lumMod val="25000"/>
                  </a:schemeClr>
                </a:solidFill>
              </a:rPr>
              <a:t> </a:t>
            </a:r>
            <a:endParaRPr lang="ru-RU" sz="4400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52120" y="1124744"/>
            <a:ext cx="3168352" cy="2308324"/>
          </a:xfrm>
          <a:prstGeom prst="rect">
            <a:avLst/>
          </a:prstGeom>
          <a:solidFill>
            <a:schemeClr val="accent5">
              <a:lumMod val="75000"/>
            </a:schemeClr>
          </a:solidFill>
          <a:ln w="57150">
            <a:solidFill>
              <a:schemeClr val="accent5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chemeClr val="tx2"/>
                </a:solidFill>
              </a:rPr>
              <a:t>Політичні діячі та філософи Візантії не втомлювались повторювати, що Константинополь </a:t>
            </a:r>
            <a:r>
              <a:rPr lang="uk-UA" b="1" dirty="0" smtClean="0">
                <a:solidFill>
                  <a:schemeClr val="tx2"/>
                </a:solidFill>
              </a:rPr>
              <a:t> - </a:t>
            </a:r>
            <a:r>
              <a:rPr lang="uk-UA" b="1" dirty="0">
                <a:solidFill>
                  <a:schemeClr val="tx2"/>
                </a:solidFill>
              </a:rPr>
              <a:t>Новий Рим, що їх країна </a:t>
            </a:r>
            <a:r>
              <a:rPr lang="uk-UA" b="1" dirty="0" smtClean="0">
                <a:solidFill>
                  <a:schemeClr val="tx2"/>
                </a:solidFill>
              </a:rPr>
              <a:t>- </a:t>
            </a:r>
            <a:r>
              <a:rPr lang="uk-UA" b="1" dirty="0">
                <a:solidFill>
                  <a:schemeClr val="tx2"/>
                </a:solidFill>
              </a:rPr>
              <a:t>Романія, що вони самі </a:t>
            </a:r>
            <a:r>
              <a:rPr lang="uk-UA" b="1" dirty="0" smtClean="0">
                <a:solidFill>
                  <a:schemeClr val="tx2"/>
                </a:solidFill>
              </a:rPr>
              <a:t>- </a:t>
            </a:r>
            <a:r>
              <a:rPr lang="uk-UA" b="1" dirty="0">
                <a:solidFill>
                  <a:schemeClr val="tx2"/>
                </a:solidFill>
              </a:rPr>
              <a:t>ромеї, </a:t>
            </a:r>
            <a:r>
              <a:rPr lang="uk-UA" b="1" dirty="0" smtClean="0">
                <a:solidFill>
                  <a:schemeClr val="tx2"/>
                </a:solidFill>
              </a:rPr>
              <a:t> а </a:t>
            </a:r>
            <a:r>
              <a:rPr lang="uk-UA" b="1" dirty="0">
                <a:solidFill>
                  <a:schemeClr val="tx2"/>
                </a:solidFill>
              </a:rPr>
              <a:t>їх держава </a:t>
            </a:r>
            <a:r>
              <a:rPr lang="uk-UA" b="1" dirty="0" smtClean="0">
                <a:solidFill>
                  <a:schemeClr val="tx2"/>
                </a:solidFill>
              </a:rPr>
              <a:t>  - єдина </a:t>
            </a:r>
            <a:r>
              <a:rPr lang="uk-UA" b="1" dirty="0">
                <a:solidFill>
                  <a:schemeClr val="tx2"/>
                </a:solidFill>
              </a:rPr>
              <a:t>(Римська) бережена богом імперія</a:t>
            </a:r>
            <a:endParaRPr lang="ru-RU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99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9592" y="260648"/>
            <a:ext cx="7752585" cy="6124754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uk-UA" sz="2800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uk-UA" sz="44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Початком </a:t>
            </a:r>
            <a:r>
              <a:rPr lang="uk-UA" sz="4400" b="1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Візантійської імперії </a:t>
            </a:r>
            <a:r>
              <a:rPr lang="uk-UA" sz="4400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вважається </a:t>
            </a:r>
            <a:r>
              <a:rPr lang="uk-UA" sz="4400" b="1" i="1" dirty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395 </a:t>
            </a:r>
            <a:r>
              <a:rPr lang="uk-UA" sz="4400" b="1" i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рік</a:t>
            </a:r>
            <a:r>
              <a:rPr lang="uk-UA" sz="4400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4400" dirty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коли </a:t>
            </a:r>
            <a:r>
              <a:rPr lang="uk-UA" sz="4400" b="1" dirty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імператор </a:t>
            </a:r>
            <a:r>
              <a:rPr lang="uk-UA" sz="44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Феодосій </a:t>
            </a:r>
            <a:r>
              <a:rPr lang="de-DE" sz="4400" b="1" dirty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uk-UA" sz="4400" dirty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розділив </a:t>
            </a:r>
            <a:r>
              <a:rPr lang="uk-UA" sz="44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Римську державу</a:t>
            </a:r>
            <a:r>
              <a:rPr lang="uk-UA" sz="4400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400" dirty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на дві частини </a:t>
            </a:r>
            <a:endParaRPr lang="en-US" sz="4400" dirty="0" smtClean="0">
              <a:ln>
                <a:solidFill>
                  <a:sysClr val="windowText" lastClr="000000"/>
                </a:solidFill>
              </a:ln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4400" b="1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uk-UA" sz="44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хідну </a:t>
            </a:r>
            <a:r>
              <a:rPr lang="uk-UA" sz="4400" b="1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uk-UA" sz="44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Західну</a:t>
            </a:r>
            <a:endParaRPr lang="en-US" sz="4400" dirty="0" smtClean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4400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800" dirty="0" smtClean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uk-UA" sz="2800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2800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800" b="1" i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323025"/>
            <a:ext cx="2232000" cy="2931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50033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69708" y="44056"/>
            <a:ext cx="7305196" cy="4401205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uk-UA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Столицею </a:t>
            </a:r>
            <a:r>
              <a:rPr lang="uk-UA" sz="2800" b="1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uk-UA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хідної </a:t>
            </a:r>
            <a:r>
              <a:rPr lang="uk-UA" sz="2800" b="1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частини </a:t>
            </a:r>
            <a:r>
              <a:rPr lang="uk-UA" sz="2800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став </a:t>
            </a:r>
            <a:r>
              <a:rPr lang="uk-UA" sz="2800" b="1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Константинополь</a:t>
            </a:r>
            <a:r>
              <a:rPr lang="uk-UA" sz="2800" dirty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(перейменовано </a:t>
            </a:r>
            <a:r>
              <a:rPr lang="uk-UA" sz="2800" dirty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в 330 </a:t>
            </a:r>
            <a:r>
              <a:rPr lang="uk-UA" sz="2800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р. старе грецьке </a:t>
            </a:r>
            <a:r>
              <a:rPr lang="uk-UA" sz="2800" dirty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місто </a:t>
            </a:r>
            <a:r>
              <a:rPr lang="uk-UA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Візантія</a:t>
            </a:r>
            <a:r>
              <a:rPr lang="uk-UA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uk-UA" sz="2800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2800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     У кращі </a:t>
            </a:r>
            <a:r>
              <a:rPr lang="uk-UA" sz="2800" dirty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часи - до початку арабських завоювань (</a:t>
            </a:r>
            <a:r>
              <a:rPr lang="de-DE" sz="2800" dirty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VII </a:t>
            </a:r>
            <a:r>
              <a:rPr lang="uk-UA" sz="2800" dirty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ст.) - </a:t>
            </a:r>
            <a:r>
              <a:rPr lang="uk-UA" sz="2800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імперія </a:t>
            </a:r>
            <a:r>
              <a:rPr lang="uk-UA" sz="2800" dirty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включала великі території на Сході: </a:t>
            </a:r>
            <a:r>
              <a:rPr lang="uk-UA" sz="2800" b="1" i="1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Палестину, Сирію, Месопотамію (нині Ірак). Єгипет. Після того як араби відвоювали ці землі, імперія зосередилася на Балканах і в малій Азії (нинішня Туреччина</a:t>
            </a:r>
            <a:r>
              <a:rPr lang="uk-UA" sz="2800" b="1" i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800" b="1" i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Картинки по запросу &quot;константинополь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221088"/>
            <a:ext cx="4104000" cy="254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7206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63080" y="188640"/>
            <a:ext cx="8280920" cy="132343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Державний та суспільний устрій Візантійської імпері</a:t>
            </a:r>
            <a:r>
              <a:rPr lang="uk-UA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haroni" pitchFamily="2" charset="-79"/>
              </a:rPr>
              <a:t>ї</a:t>
            </a:r>
            <a:endParaRPr lang="uk-UA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2">
                  <a:lumMod val="95000"/>
                  <a:lumOff val="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Aharoni" pitchFamily="2" charset="-79"/>
            </a:endParaRPr>
          </a:p>
        </p:txBody>
      </p:sp>
      <p:pic>
        <p:nvPicPr>
          <p:cNvPr id="1028" name="Picture 4" descr="http://knight-spirit.mianie-system.org/wp-content/uploads/2013/09/Konstantinopol-vremen-rastsveta-Vizantijskoj-imperii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" t="3437" r="2454" b="2813"/>
          <a:stretch/>
        </p:blipFill>
        <p:spPr bwMode="auto">
          <a:xfrm>
            <a:off x="2411760" y="1844824"/>
            <a:ext cx="6372000" cy="4744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14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38648" y="-30869"/>
            <a:ext cx="80648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7200" b="1" dirty="0">
                <a:ln>
                  <a:solidFill>
                    <a:srgbClr val="00B0F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 Black" pitchFamily="34" charset="0"/>
                <a:ea typeface="Calibri"/>
                <a:cs typeface="Times New Roman"/>
              </a:rPr>
              <a:t>Періодизація </a:t>
            </a:r>
            <a:r>
              <a:rPr lang="uk-UA" sz="7200" b="1" dirty="0" smtClean="0">
                <a:ln>
                  <a:solidFill>
                    <a:srgbClr val="00B0F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 Black" pitchFamily="34" charset="0"/>
                <a:ea typeface="Calibri"/>
                <a:cs typeface="Times New Roman"/>
              </a:rPr>
              <a:t>історії </a:t>
            </a:r>
            <a:r>
              <a:rPr lang="uk-UA" sz="7200" b="1" dirty="0" smtClean="0">
                <a:ln>
                  <a:solidFill>
                    <a:srgbClr val="00B0F0"/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 Black" pitchFamily="34" charset="0"/>
                <a:ea typeface="Calibri"/>
                <a:cs typeface="Times New Roman"/>
              </a:rPr>
              <a:t>Візантії</a:t>
            </a:r>
            <a:endParaRPr lang="ru-RU" sz="7200" dirty="0">
              <a:ln>
                <a:solidFill>
                  <a:srgbClr val="00B0F0"/>
                </a:solidFill>
              </a:ln>
              <a:solidFill>
                <a:schemeClr val="accent6">
                  <a:lumMod val="75000"/>
                </a:schemeClr>
              </a:solidFill>
              <a:effectLst/>
              <a:latin typeface="Arial Black" pitchFamily="34" charset="0"/>
              <a:ea typeface="Calibri"/>
              <a:cs typeface="Times New Roman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780928"/>
            <a:ext cx="7735887" cy="323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927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8"/>
          <a:stretch/>
        </p:blipFill>
        <p:spPr bwMode="auto">
          <a:xfrm>
            <a:off x="1379659" y="112323"/>
            <a:ext cx="6552000" cy="6589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842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0"/>
            <a:ext cx="806489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6600" b="1" dirty="0">
                <a:solidFill>
                  <a:srgbClr val="3333CC"/>
                </a:solidFill>
              </a:rPr>
              <a:t>Державний устрій </a:t>
            </a:r>
            <a:endParaRPr lang="uk-UA" sz="6600" b="1" dirty="0" smtClean="0">
              <a:solidFill>
                <a:srgbClr val="3333CC"/>
              </a:solidFill>
            </a:endParaRPr>
          </a:p>
          <a:p>
            <a:pPr algn="ctr"/>
            <a:r>
              <a:rPr lang="uk-UA" sz="6600" b="1" dirty="0" smtClean="0">
                <a:solidFill>
                  <a:srgbClr val="3333CC"/>
                </a:solidFill>
              </a:rPr>
              <a:t>Візантії</a:t>
            </a:r>
            <a:endParaRPr lang="ru-RU" sz="6600" dirty="0">
              <a:solidFill>
                <a:srgbClr val="3333CC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027" y="2034000"/>
            <a:ext cx="8069888" cy="48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347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7647" y="32048"/>
            <a:ext cx="7491412" cy="1143000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3333CC"/>
                </a:solidFill>
              </a:rPr>
              <a:t>ЗМІСТ</a:t>
            </a:r>
            <a:endParaRPr lang="ru-RU" b="1" dirty="0">
              <a:solidFill>
                <a:srgbClr val="3333CC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14414" y="908720"/>
            <a:ext cx="7822082" cy="5832648"/>
          </a:xfrm>
        </p:spPr>
        <p:txBody>
          <a:bodyPr/>
          <a:lstStyle/>
          <a:p>
            <a:pPr marL="0" indent="0">
              <a:buClrTx/>
              <a:buNone/>
            </a:pPr>
            <a:r>
              <a:rPr lang="uk-UA" sz="4400" b="0" dirty="0" smtClean="0">
                <a:solidFill>
                  <a:schemeClr val="tx2"/>
                </a:solidFill>
                <a:latin typeface="+mj-lt"/>
              </a:rPr>
              <a:t>1.Основні риси феодалізму. </a:t>
            </a:r>
          </a:p>
          <a:p>
            <a:pPr marL="0" indent="0">
              <a:buClrTx/>
              <a:buNone/>
            </a:pPr>
            <a:r>
              <a:rPr lang="uk-UA" sz="4400" b="0" dirty="0" smtClean="0">
                <a:solidFill>
                  <a:schemeClr val="tx2"/>
                </a:solidFill>
                <a:latin typeface="+mj-lt"/>
              </a:rPr>
              <a:t>2. Держава та соціальний склад Візантійської імперії. </a:t>
            </a:r>
          </a:p>
          <a:p>
            <a:pPr marL="0" indent="0">
              <a:buClrTx/>
              <a:buNone/>
            </a:pPr>
            <a:r>
              <a:rPr lang="uk-UA" sz="4400" b="0" dirty="0" smtClean="0">
                <a:solidFill>
                  <a:schemeClr val="tx2"/>
                </a:solidFill>
                <a:latin typeface="+mj-lt"/>
              </a:rPr>
              <a:t>3. Держава та соціальний склад  франків.</a:t>
            </a:r>
          </a:p>
          <a:p>
            <a:pPr marL="0" indent="0">
              <a:buClrTx/>
              <a:buNone/>
            </a:pPr>
            <a:r>
              <a:rPr lang="uk-UA" sz="4400" b="0" dirty="0" smtClean="0">
                <a:solidFill>
                  <a:schemeClr val="tx2"/>
                </a:solidFill>
                <a:latin typeface="+mj-lt"/>
              </a:rPr>
              <a:t>4. Держава та соціальний склад  країн Європи</a:t>
            </a:r>
          </a:p>
          <a:p>
            <a:pPr marL="0" indent="0" algn="ctr">
              <a:buClrTx/>
              <a:buNone/>
            </a:pPr>
            <a:endParaRPr lang="uk-UA" dirty="0" smtClean="0">
              <a:solidFill>
                <a:schemeClr val="tx2"/>
              </a:solidFill>
              <a:latin typeface="+mj-lt"/>
            </a:endParaRPr>
          </a:p>
          <a:p>
            <a:pPr lvl="1" algn="ctr">
              <a:spcBef>
                <a:spcPct val="0"/>
              </a:spcBef>
            </a:pPr>
            <a:endParaRPr lang="uk-UA" sz="3200" dirty="0" smtClean="0">
              <a:solidFill>
                <a:schemeClr val="tx2"/>
              </a:solidFill>
              <a:latin typeface="+mj-lt"/>
            </a:endParaRPr>
          </a:p>
          <a:p>
            <a:pPr marL="0" indent="0">
              <a:buNone/>
            </a:pPr>
            <a:endParaRPr lang="ru-RU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036968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7" b="27925"/>
          <a:stretch/>
        </p:blipFill>
        <p:spPr bwMode="auto">
          <a:xfrm>
            <a:off x="1115616" y="116632"/>
            <a:ext cx="7848872" cy="6620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133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1331640" y="332656"/>
            <a:ext cx="7488832" cy="17543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5">
                <a:lumMod val="10000"/>
              </a:schemeClr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Візантійська імперія була централізованою державою. </a:t>
            </a:r>
          </a:p>
          <a:p>
            <a:pPr algn="ctr"/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На чолі держави був імператор</a:t>
            </a:r>
            <a:endParaRPr lang="uk-UA" sz="3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://top-antropos.com/images/stories/6-10/%D0%92%D0%B8%D0%B7%D0%B0%D0%BD%D1%82%D0%B8%D0%B9%D1%81%D0%BA%D0%B8%D0%B9%20%D0%B2%D0%B0%D1%81%D0%B8%D0%BB%D0%B5%D0%B2%D1%81%20%28%D0%B8%D0%BC%D0%BF%D0%B5%D1%80%D0%B0%D1%82%D0%BE%D1%80%29%20%D0%B8%20%D0%B5%D0%B3%D0%BE%20%D1%81%D0%BB%D1%83%D0%B3%D0%B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914" y="2473843"/>
            <a:ext cx="2880000" cy="3792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AutoShape 2" descr="Прапо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40" y="2492896"/>
            <a:ext cx="1476000" cy="14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000745"/>
            <a:ext cx="2232000" cy="2432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6" descr="Vexilloid of the Roman Empire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056" y="2704948"/>
            <a:ext cx="2622858" cy="36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00374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3649" y="260648"/>
            <a:ext cx="8568952" cy="31085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 вченням візантійської церкви імператор отримав свою владу від бога, його особа вважалася священною.</a:t>
            </a:r>
          </a:p>
          <a:p>
            <a:pPr algn="just"/>
            <a:r>
              <a:rPr lang="uk-UA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Церква грала в Візантії дуже важливу роль. Константинопольський патріарх був другою особою в державі після імператора і мав великий вплив на політичне життя в країні</a:t>
            </a:r>
            <a:endParaRPr lang="uk-UA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ttps://s10.postimg.org/i5wiley8p/sxoleio_fotio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717032"/>
            <a:ext cx="6269304" cy="29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94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116632"/>
            <a:ext cx="7776864" cy="6624736"/>
          </a:xfrm>
        </p:spPr>
        <p:txBody>
          <a:bodyPr/>
          <a:lstStyle/>
          <a:p>
            <a:pPr marL="0" indent="0" algn="just">
              <a:buNone/>
            </a:pPr>
            <a:r>
              <a:rPr lang="uk-UA" sz="2800" i="1" dirty="0" smtClean="0">
                <a:solidFill>
                  <a:prstClr val="black"/>
                </a:solidFill>
                <a:latin typeface="+mj-lt"/>
              </a:rPr>
              <a:t>На чолі держави стояв імператор </a:t>
            </a:r>
            <a:r>
              <a:rPr lang="uk-UA" sz="2800" b="0" dirty="0" smtClean="0">
                <a:solidFill>
                  <a:prstClr val="black"/>
                </a:solidFill>
                <a:latin typeface="+mj-lt"/>
              </a:rPr>
              <a:t>(мав титул </a:t>
            </a:r>
            <a:r>
              <a:rPr lang="uk-UA" sz="2800" dirty="0" smtClean="0">
                <a:ln>
                  <a:solidFill>
                    <a:srgbClr val="00B0F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+mj-lt"/>
              </a:rPr>
              <a:t>василевс</a:t>
            </a:r>
            <a:r>
              <a:rPr lang="uk-UA" sz="28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)</a:t>
            </a:r>
            <a:r>
              <a:rPr lang="uk-UA" sz="2800" b="0" dirty="0" smtClean="0">
                <a:solidFill>
                  <a:prstClr val="black"/>
                </a:solidFill>
                <a:latin typeface="+mj-lt"/>
              </a:rPr>
              <a:t>, якого з </a:t>
            </a:r>
            <a:r>
              <a:rPr lang="uk-UA" sz="2800" dirty="0" smtClean="0">
                <a:solidFill>
                  <a:prstClr val="black"/>
                </a:solidFill>
                <a:latin typeface="+mj-lt"/>
              </a:rPr>
              <a:t>VII ст. </a:t>
            </a:r>
            <a:r>
              <a:rPr lang="uk-UA" sz="2800" b="0" dirty="0" smtClean="0">
                <a:solidFill>
                  <a:prstClr val="black"/>
                </a:solidFill>
                <a:latin typeface="+mj-lt"/>
              </a:rPr>
              <a:t>почали називати </a:t>
            </a:r>
            <a:r>
              <a:rPr lang="uk-UA" sz="2800" i="1" dirty="0" smtClean="0">
                <a:solidFill>
                  <a:prstClr val="black"/>
                </a:solidFill>
                <a:latin typeface="+mj-lt"/>
              </a:rPr>
              <a:t>автократором, тобто самодержцем</a:t>
            </a:r>
            <a:r>
              <a:rPr lang="uk-UA" sz="2800" b="0" dirty="0" smtClean="0">
                <a:solidFill>
                  <a:prstClr val="black"/>
                </a:solidFill>
                <a:latin typeface="+mj-lt"/>
              </a:rPr>
              <a:t>. </a:t>
            </a:r>
          </a:p>
          <a:p>
            <a:pPr marL="0" indent="0" algn="just">
              <a:buNone/>
            </a:pPr>
            <a:r>
              <a:rPr lang="uk-UA" sz="2800" b="0" dirty="0" smtClean="0">
                <a:solidFill>
                  <a:prstClr val="black"/>
                </a:solidFill>
                <a:latin typeface="+mj-lt"/>
              </a:rPr>
              <a:t>Його вважали правителем «милістю Божою», яка сходила на нього через волевиявлення народу. Тому імператором могла стати людина, яка належала до будь-якого народу, будь-якого стану, але </a:t>
            </a:r>
            <a:r>
              <a:rPr lang="uk-UA" sz="2800" i="1" dirty="0" smtClean="0">
                <a:solidFill>
                  <a:prstClr val="black"/>
                </a:solidFill>
                <a:latin typeface="+mj-lt"/>
              </a:rPr>
              <a:t>обов’язково мала бути християнином</a:t>
            </a:r>
            <a:r>
              <a:rPr lang="uk-UA" sz="2800" b="0" dirty="0" smtClean="0">
                <a:solidFill>
                  <a:prstClr val="black"/>
                </a:solidFill>
                <a:latin typeface="+mj-lt"/>
              </a:rPr>
              <a:t>. </a:t>
            </a:r>
          </a:p>
          <a:p>
            <a:pPr marL="0" indent="0" algn="just">
              <a:buNone/>
            </a:pPr>
            <a:r>
              <a:rPr lang="uk-UA" sz="2800" dirty="0" smtClean="0">
                <a:ln>
                  <a:solidFill>
                    <a:srgbClr val="00B0F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+mj-lt"/>
              </a:rPr>
              <a:t>Символами влади імператора</a:t>
            </a:r>
            <a:r>
              <a:rPr lang="uk-UA" sz="2800" i="1" dirty="0" smtClean="0">
                <a:ln>
                  <a:solidFill>
                    <a:srgbClr val="00B0F0"/>
                  </a:solidFill>
                </a:ln>
                <a:solidFill>
                  <a:prstClr val="black"/>
                </a:solidFill>
                <a:latin typeface="+mj-lt"/>
              </a:rPr>
              <a:t> </a:t>
            </a:r>
            <a:r>
              <a:rPr lang="uk-UA" sz="2800" b="0" dirty="0" smtClean="0">
                <a:ln>
                  <a:solidFill>
                    <a:srgbClr val="00B0F0"/>
                  </a:solidFill>
                </a:ln>
                <a:solidFill>
                  <a:prstClr val="black"/>
                </a:solidFill>
                <a:latin typeface="+mj-lt"/>
              </a:rPr>
              <a:t> </a:t>
            </a:r>
            <a:r>
              <a:rPr lang="uk-UA" sz="2800" dirty="0" smtClean="0">
                <a:solidFill>
                  <a:prstClr val="black"/>
                </a:solidFill>
                <a:latin typeface="+mj-lt"/>
              </a:rPr>
              <a:t>діадема</a:t>
            </a:r>
            <a:r>
              <a:rPr lang="uk-UA" sz="2800" b="0" dirty="0" smtClean="0">
                <a:solidFill>
                  <a:prstClr val="black"/>
                </a:solidFill>
                <a:latin typeface="+mj-lt"/>
              </a:rPr>
              <a:t>  (подвійна корона з хрестом посередині), </a:t>
            </a:r>
            <a:r>
              <a:rPr lang="uk-UA" sz="2800" dirty="0" smtClean="0">
                <a:solidFill>
                  <a:prstClr val="black"/>
                </a:solidFill>
                <a:latin typeface="+mj-lt"/>
              </a:rPr>
              <a:t>скіпетр</a:t>
            </a:r>
            <a:r>
              <a:rPr lang="uk-UA" sz="2800" b="0" dirty="0" smtClean="0">
                <a:solidFill>
                  <a:prstClr val="black"/>
                </a:solidFill>
                <a:latin typeface="+mj-lt"/>
              </a:rPr>
              <a:t> і </a:t>
            </a:r>
            <a:r>
              <a:rPr lang="uk-UA" sz="2800" dirty="0" smtClean="0">
                <a:solidFill>
                  <a:prstClr val="black"/>
                </a:solidFill>
                <a:latin typeface="+mj-lt"/>
              </a:rPr>
              <a:t>держава</a:t>
            </a:r>
            <a:r>
              <a:rPr lang="uk-UA" sz="2800" b="0" dirty="0" smtClean="0">
                <a:solidFill>
                  <a:prstClr val="black"/>
                </a:solidFill>
                <a:latin typeface="+mj-lt"/>
              </a:rPr>
              <a:t> (золота куля), </a:t>
            </a:r>
            <a:r>
              <a:rPr lang="uk-UA" sz="2800" dirty="0" smtClean="0">
                <a:solidFill>
                  <a:prstClr val="black"/>
                </a:solidFill>
                <a:latin typeface="+mj-lt"/>
              </a:rPr>
              <a:t>червоний плащ </a:t>
            </a:r>
            <a:r>
              <a:rPr lang="uk-UA" sz="2800" b="0" dirty="0" smtClean="0">
                <a:solidFill>
                  <a:prstClr val="black"/>
                </a:solidFill>
                <a:latin typeface="+mj-lt"/>
              </a:rPr>
              <a:t>(багряниця) із зображенням двоголових орлів, червоні чоботи і мішечок із землею</a:t>
            </a:r>
            <a:endParaRPr lang="uk-UA" sz="2800" dirty="0">
              <a:latin typeface="+mj-lt"/>
            </a:endParaRPr>
          </a:p>
        </p:txBody>
      </p:sp>
      <p:sp>
        <p:nvSpPr>
          <p:cNvPr id="4" name="Стрелка вправо 3"/>
          <p:cNvSpPr/>
          <p:nvPr/>
        </p:nvSpPr>
        <p:spPr bwMode="auto">
          <a:xfrm>
            <a:off x="6931406" y="3930158"/>
            <a:ext cx="432048" cy="21602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4583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260648"/>
            <a:ext cx="7491412" cy="6192688"/>
          </a:xfrm>
        </p:spPr>
        <p:txBody>
          <a:bodyPr/>
          <a:lstStyle/>
          <a:p>
            <a:pPr marL="0" lvl="0" indent="0" algn="just">
              <a:buNone/>
            </a:pPr>
            <a:r>
              <a:rPr lang="uk-UA" sz="2200" dirty="0" smtClean="0">
                <a:solidFill>
                  <a:srgbClr val="3333CC"/>
                </a:solidFill>
                <a:latin typeface="Arial Black" pitchFamily="34" charset="0"/>
              </a:rPr>
              <a:t>Теорія божественного походження імператорської влади</a:t>
            </a:r>
            <a:r>
              <a:rPr lang="uk-UA" sz="2200" dirty="0" smtClean="0">
                <a:solidFill>
                  <a:schemeClr val="tx2"/>
                </a:solidFill>
                <a:latin typeface="Arial Black" pitchFamily="34" charset="0"/>
              </a:rPr>
              <a:t>, що зображала імператора «помазаником божим», живим символом врученого богом царства, оточувала його ореолом святості, відділяючи непрохідною гранню від інших «смертних». Кожен вид державної діяльності розглядався як служба імператору, а всі урядовці вважались його слугами. </a:t>
            </a:r>
          </a:p>
          <a:p>
            <a:pPr marL="0" lvl="0" indent="0" algn="just">
              <a:buNone/>
            </a:pPr>
            <a:r>
              <a:rPr lang="uk-UA" sz="2200" dirty="0" smtClean="0">
                <a:solidFill>
                  <a:srgbClr val="3333CC"/>
                </a:solidFill>
                <a:latin typeface="Arial Black" pitchFamily="34" charset="0"/>
              </a:rPr>
              <a:t>Спеціально розроблений пишний придворний церемоніа</a:t>
            </a:r>
            <a:r>
              <a:rPr lang="uk-UA" sz="2200" dirty="0" smtClean="0">
                <a:solidFill>
                  <a:schemeClr val="tx2"/>
                </a:solidFill>
                <a:latin typeface="Arial Black" pitchFamily="34" charset="0"/>
              </a:rPr>
              <a:t>л повинен був підкреслювати велич і недосяжність імператорської влади, як і його обшитий дорогоцінним камінням і золотом одяг, взуття, корона, скіпетр тощо. </a:t>
            </a:r>
          </a:p>
          <a:p>
            <a:pPr marL="0" lvl="0" indent="0" algn="just">
              <a:buNone/>
            </a:pPr>
            <a:r>
              <a:rPr lang="uk-UA" sz="2200" dirty="0" smtClean="0">
                <a:solidFill>
                  <a:schemeClr val="tx2"/>
                </a:solidFill>
                <a:latin typeface="Arial Black" pitchFamily="34" charset="0"/>
              </a:rPr>
              <a:t>Імператорська влада була владою візантійського народу, довіреною народом даній особі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93846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0" y="404664"/>
            <a:ext cx="7491412" cy="5832648"/>
          </a:xfrm>
        </p:spPr>
        <p:txBody>
          <a:bodyPr/>
          <a:lstStyle/>
          <a:p>
            <a:pPr marL="452628" lvl="0" algn="just" fontAlgn="auto">
              <a:spcBef>
                <a:spcPts val="300"/>
              </a:spcBef>
              <a:spcAft>
                <a:spcPts val="0"/>
              </a:spcAft>
              <a:buClrTx/>
              <a:buFont typeface="Wingdings" pitchFamily="2" charset="2"/>
              <a:buChar char="q"/>
            </a:pPr>
            <a:r>
              <a:rPr lang="uk-UA" sz="2300" dirty="0" smtClean="0">
                <a:solidFill>
                  <a:prstClr val="black"/>
                </a:solidFill>
                <a:latin typeface="Arial Black" pitchFamily="34" charset="0"/>
              </a:rPr>
              <a:t>Важливим фактором, який забезпечував вплив Сенат на правителів і політику держави, була виборність імператора. Саме вибори Сенатом перетворювали їх у "законних" правителів. Проголошення нового імператора "Сенатом, армією і народом", а з V ст. ще й коронація його патріархом вважались необхідною "конституційною" процедурою утвердження законності його влади. </a:t>
            </a:r>
          </a:p>
          <a:p>
            <a:pPr marL="452628" lvl="0" algn="just" fontAlgn="auto">
              <a:spcBef>
                <a:spcPts val="300"/>
              </a:spcBef>
              <a:spcAft>
                <a:spcPts val="0"/>
              </a:spcAft>
              <a:buClrTx/>
              <a:buFont typeface="Wingdings" pitchFamily="2" charset="2"/>
              <a:buChar char="q"/>
            </a:pPr>
            <a:r>
              <a:rPr lang="uk-UA" sz="2300" dirty="0" smtClean="0">
                <a:solidFill>
                  <a:prstClr val="black"/>
                </a:solidFill>
                <a:latin typeface="Arial Black" pitchFamily="34" charset="0"/>
              </a:rPr>
              <a:t>У випадку конфронтації з імператором, незадоволенням його політикою, Сенат, армія і "народ" могли скинути його. Це зобов'язувало імператора братії до уваги інтереси правлячої верхівки</a:t>
            </a:r>
            <a:endParaRPr lang="uk-UA" sz="23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4319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Картинки по запросу византия юстиниа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01232" y="2011107"/>
            <a:ext cx="3191247" cy="442232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331640" y="0"/>
            <a:ext cx="75608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3333CC"/>
                </a:solidFill>
              </a:rPr>
              <a:t>Імператори </a:t>
            </a:r>
          </a:p>
          <a:p>
            <a:pPr algn="ctr"/>
            <a:r>
              <a:rPr lang="uk-UA" sz="3600" b="1" dirty="0" smtClean="0">
                <a:solidFill>
                  <a:srgbClr val="3333CC"/>
                </a:solidFill>
              </a:rPr>
              <a:t>Юстиніан </a:t>
            </a:r>
          </a:p>
          <a:p>
            <a:pPr algn="ctr"/>
            <a:r>
              <a:rPr lang="uk-UA" sz="3600" b="1" dirty="0" smtClean="0">
                <a:solidFill>
                  <a:srgbClr val="3333CC"/>
                </a:solidFill>
              </a:rPr>
              <a:t>правив Візантією з 527 р. по 565 р</a:t>
            </a:r>
            <a:r>
              <a:rPr lang="ru-RU" sz="3600" b="1" dirty="0" smtClean="0">
                <a:solidFill>
                  <a:srgbClr val="3333CC"/>
                </a:solidFill>
              </a:rPr>
              <a:t>. </a:t>
            </a:r>
            <a:endParaRPr lang="ru-RU" sz="3600" b="1" dirty="0" smtClean="0">
              <a:solidFill>
                <a:srgbClr val="3333CC"/>
              </a:solidFill>
            </a:endParaRPr>
          </a:p>
          <a:p>
            <a:endParaRPr lang="ru-RU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31640" y="1779286"/>
            <a:ext cx="4248472" cy="50167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2">
                <a:lumMod val="95000"/>
                <a:lumOff val="5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457200" indent="-457200" algn="ctr">
              <a:buClr>
                <a:srgbClr val="0070C0"/>
              </a:buClr>
              <a:buFont typeface="Wingdings" pitchFamily="2" charset="2"/>
              <a:buChar char="q"/>
            </a:pPr>
            <a:r>
              <a:rPr lang="uk-UA" sz="3200" b="1" i="1" dirty="0" smtClean="0">
                <a:solidFill>
                  <a:schemeClr val="tx2"/>
                </a:solidFill>
              </a:rPr>
              <a:t>Єдина влада, єдиний закон, єдина релігія.</a:t>
            </a:r>
          </a:p>
          <a:p>
            <a:pPr marL="457200" indent="-457200" algn="ctr">
              <a:buClr>
                <a:srgbClr val="0070C0"/>
              </a:buClr>
              <a:buFont typeface="Wingdings" pitchFamily="2" charset="2"/>
              <a:buChar char="q"/>
            </a:pPr>
            <a:r>
              <a:rPr lang="uk-UA" sz="3200" b="1" i="1" dirty="0" smtClean="0">
                <a:solidFill>
                  <a:schemeClr val="tx2"/>
                </a:solidFill>
              </a:rPr>
              <a:t>Будував храми, монастирі,</a:t>
            </a:r>
          </a:p>
          <a:p>
            <a:pPr marL="457200" indent="-457200" algn="ctr">
              <a:buClr>
                <a:srgbClr val="0070C0"/>
              </a:buClr>
              <a:buFont typeface="Wingdings" pitchFamily="2" charset="2"/>
              <a:buChar char="q"/>
            </a:pPr>
            <a:r>
              <a:rPr lang="uk-UA" sz="3200" b="1" i="1" dirty="0" smtClean="0">
                <a:solidFill>
                  <a:schemeClr val="tx2"/>
                </a:solidFill>
              </a:rPr>
              <a:t>Боровся з язичництвом.</a:t>
            </a:r>
          </a:p>
          <a:p>
            <a:pPr marL="457200" indent="-457200" algn="ctr">
              <a:buClr>
                <a:srgbClr val="0070C0"/>
              </a:buClr>
              <a:buFont typeface="Wingdings" pitchFamily="2" charset="2"/>
              <a:buChar char="q"/>
            </a:pPr>
            <a:r>
              <a:rPr lang="uk-UA" sz="3200" b="1" i="1" dirty="0" smtClean="0">
                <a:solidFill>
                  <a:schemeClr val="tx2"/>
                </a:solidFill>
              </a:rPr>
              <a:t>Врегулював звід законів.</a:t>
            </a:r>
          </a:p>
          <a:p>
            <a:pPr marL="457200" indent="-457200" algn="ctr">
              <a:buClr>
                <a:srgbClr val="0070C0"/>
              </a:buClr>
              <a:buFont typeface="Wingdings" pitchFamily="2" charset="2"/>
              <a:buChar char="q"/>
            </a:pPr>
            <a:r>
              <a:rPr lang="uk-UA" sz="3200" b="1" i="1" dirty="0" smtClean="0">
                <a:solidFill>
                  <a:schemeClr val="tx2"/>
                </a:solidFill>
              </a:rPr>
              <a:t>Розширив кордони</a:t>
            </a:r>
            <a:r>
              <a:rPr lang="ru-RU" sz="3200" b="1" i="1" dirty="0" smtClean="0">
                <a:solidFill>
                  <a:schemeClr val="accent5">
                    <a:lumMod val="10000"/>
                  </a:schemeClr>
                </a:solidFill>
              </a:rPr>
              <a:t>.</a:t>
            </a:r>
            <a:endParaRPr lang="ru-RU" sz="3200" b="1" i="1" dirty="0">
              <a:solidFill>
                <a:schemeClr val="accent5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60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76"/>
          <a:stretch/>
        </p:blipFill>
        <p:spPr bwMode="auto">
          <a:xfrm>
            <a:off x="1763688" y="816519"/>
            <a:ext cx="3348000" cy="4502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7704" y="47078"/>
            <a:ext cx="5832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solidFill>
                  <a:srgbClr val="3333CC"/>
                </a:solidFill>
              </a:rPr>
              <a:t>Імператори</a:t>
            </a:r>
            <a:endParaRPr lang="ru-RU" sz="4400" b="1" dirty="0">
              <a:solidFill>
                <a:srgbClr val="3333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97528" y="5445224"/>
            <a:ext cx="28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3333CC"/>
                </a:solidFill>
              </a:rPr>
              <a:t>ІОАНН </a:t>
            </a:r>
            <a:r>
              <a:rPr lang="ru-RU" sz="2400" b="1" dirty="0">
                <a:solidFill>
                  <a:srgbClr val="3333CC"/>
                </a:solidFill>
              </a:rPr>
              <a:t>II</a:t>
            </a:r>
            <a:r>
              <a:rPr lang="uk-UA" sz="2400" b="1" dirty="0">
                <a:solidFill>
                  <a:srgbClr val="3333CC"/>
                </a:solidFill>
              </a:rPr>
              <a:t> КОМНІН</a:t>
            </a:r>
            <a:endParaRPr lang="ru-RU" sz="2400" b="1" dirty="0">
              <a:solidFill>
                <a:srgbClr val="3333CC"/>
              </a:solidFill>
            </a:endParaRPr>
          </a:p>
          <a:p>
            <a:pPr algn="ctr"/>
            <a:r>
              <a:rPr lang="uk-UA" sz="2400" b="1" dirty="0" smtClean="0">
                <a:solidFill>
                  <a:srgbClr val="3333CC"/>
                </a:solidFill>
              </a:rPr>
              <a:t> </a:t>
            </a:r>
            <a:r>
              <a:rPr lang="uk-UA" sz="2400" b="1" dirty="0">
                <a:solidFill>
                  <a:srgbClr val="3333CC"/>
                </a:solidFill>
              </a:rPr>
              <a:t>1087 - </a:t>
            </a:r>
            <a:r>
              <a:rPr lang="uk-UA" sz="2400" b="1" dirty="0" smtClean="0">
                <a:solidFill>
                  <a:srgbClr val="3333CC"/>
                </a:solidFill>
              </a:rPr>
              <a:t>1143 </a:t>
            </a:r>
            <a:r>
              <a:rPr lang="uk-UA" sz="2400" b="1" dirty="0">
                <a:solidFill>
                  <a:srgbClr val="3333CC"/>
                </a:solidFill>
              </a:rPr>
              <a:t>рр</a:t>
            </a:r>
            <a:r>
              <a:rPr lang="uk-UA" sz="2400" b="1" dirty="0" smtClean="0">
                <a:solidFill>
                  <a:srgbClr val="3333CC"/>
                </a:solidFill>
              </a:rPr>
              <a:t>. </a:t>
            </a:r>
            <a:endParaRPr lang="ru-RU" sz="2400" b="1" dirty="0" smtClean="0">
              <a:solidFill>
                <a:srgbClr val="3333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38519" y="920909"/>
            <a:ext cx="3456384" cy="452431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2">
                <a:lumMod val="95000"/>
                <a:lumOff val="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innerShdw blurRad="63500" dist="508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uk-UA" sz="2400" b="1" dirty="0" smtClean="0">
                <a:solidFill>
                  <a:srgbClr val="222222"/>
                </a:solidFill>
                <a:latin typeface="+mj-lt"/>
              </a:rPr>
              <a:t>Іоанн  веде активну експансіоністську політику,  відновлював імперію територіально, якою вона була до поразки під Манцикертом у 1071 р. Відвоював у турків у 1133–1135 рр. частину візантійських територій, завойованих ними раніше</a:t>
            </a:r>
            <a:endParaRPr lang="uk-UA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9244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59632" y="188640"/>
            <a:ext cx="7776864" cy="6571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4490" indent="-342900" algn="ctr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3600" b="1" spc="-10" dirty="0" smtClean="0">
                <a:solidFill>
                  <a:srgbClr val="3333CC"/>
                </a:solidFill>
                <a:latin typeface="Times New Roman"/>
                <a:ea typeface="Times New Roman"/>
              </a:rPr>
              <a:t>Функції імператора (світські)</a:t>
            </a:r>
          </a:p>
          <a:p>
            <a:pPr marL="21590" algn="ctr">
              <a:spcBef>
                <a:spcPts val="600"/>
              </a:spcBef>
              <a:spcAft>
                <a:spcPts val="0"/>
              </a:spcAft>
            </a:pPr>
            <a:r>
              <a:rPr lang="uk-UA" sz="3600" b="1" spc="-10" dirty="0" smtClean="0">
                <a:solidFill>
                  <a:srgbClr val="3333CC"/>
                </a:solidFill>
                <a:latin typeface="Times New Roman"/>
                <a:ea typeface="Times New Roman"/>
              </a:rPr>
              <a:t> </a:t>
            </a:r>
            <a:r>
              <a:rPr lang="uk-UA" sz="3600" b="1" spc="-1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законодавча</a:t>
            </a:r>
            <a:r>
              <a:rPr lang="uk-UA" sz="3600" b="1" spc="-10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uk-UA" sz="3600" b="1" spc="-5" dirty="0">
                <a:solidFill>
                  <a:srgbClr val="000000"/>
                </a:solidFill>
                <a:latin typeface="Times New Roman"/>
                <a:ea typeface="Times New Roman"/>
              </a:rPr>
              <a:t>виконавча і судова </a:t>
            </a:r>
            <a:r>
              <a:rPr lang="uk-UA" sz="3600" b="1" spc="-5" dirty="0" smtClean="0">
                <a:solidFill>
                  <a:srgbClr val="000000"/>
                </a:solidFill>
                <a:latin typeface="Times New Roman"/>
                <a:ea typeface="Times New Roman"/>
              </a:rPr>
              <a:t>влада </a:t>
            </a:r>
          </a:p>
          <a:p>
            <a:pPr marL="364490" indent="-342900" algn="ctr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3600" b="1" spc="-10" dirty="0">
                <a:solidFill>
                  <a:srgbClr val="3333CC"/>
                </a:solidFill>
                <a:latin typeface="Times New Roman"/>
                <a:ea typeface="Times New Roman"/>
              </a:rPr>
              <a:t>Функції </a:t>
            </a:r>
            <a:r>
              <a:rPr lang="uk-UA" sz="3600" b="1" spc="-10" dirty="0" smtClean="0">
                <a:solidFill>
                  <a:srgbClr val="3333CC"/>
                </a:solidFill>
                <a:latin typeface="Times New Roman"/>
                <a:ea typeface="Times New Roman"/>
              </a:rPr>
              <a:t>і</a:t>
            </a:r>
            <a:r>
              <a:rPr lang="uk-UA" sz="3600" b="1" spc="-5" dirty="0" smtClean="0">
                <a:solidFill>
                  <a:srgbClr val="3333CC"/>
                </a:solidFill>
                <a:latin typeface="Times New Roman"/>
                <a:ea typeface="Times New Roman"/>
              </a:rPr>
              <a:t>мператора (церковні справи)</a:t>
            </a:r>
          </a:p>
          <a:p>
            <a:pPr marL="21590" indent="194945" algn="ctr">
              <a:spcBef>
                <a:spcPts val="600"/>
              </a:spcBef>
              <a:spcAft>
                <a:spcPts val="0"/>
              </a:spcAft>
            </a:pPr>
            <a:r>
              <a:rPr lang="uk-UA" sz="36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uk-UA" sz="3600" b="1" dirty="0">
                <a:solidFill>
                  <a:srgbClr val="000000"/>
                </a:solidFill>
                <a:latin typeface="Times New Roman"/>
                <a:ea typeface="Times New Roman"/>
              </a:rPr>
              <a:t>скликав церковні собо­</a:t>
            </a:r>
            <a:r>
              <a:rPr lang="uk-UA" sz="3600" b="1" spc="10" dirty="0">
                <a:solidFill>
                  <a:srgbClr val="000000"/>
                </a:solidFill>
                <a:latin typeface="Times New Roman"/>
                <a:ea typeface="Times New Roman"/>
              </a:rPr>
              <a:t>ри, призначав вищих посадових осіб </a:t>
            </a:r>
            <a:r>
              <a:rPr lang="uk-UA" sz="3600" b="1" spc="1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церкви </a:t>
            </a:r>
          </a:p>
          <a:p>
            <a:pPr marL="364490" indent="-342900" algn="ctr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3600" b="1" spc="10" dirty="0" smtClean="0">
                <a:solidFill>
                  <a:srgbClr val="3333CC"/>
                </a:solidFill>
                <a:latin typeface="Times New Roman"/>
                <a:ea typeface="Times New Roman"/>
              </a:rPr>
              <a:t>Константинопольський </a:t>
            </a:r>
            <a:r>
              <a:rPr lang="uk-UA" sz="3600" b="1" spc="10" dirty="0">
                <a:solidFill>
                  <a:srgbClr val="3333CC"/>
                </a:solidFill>
                <a:latin typeface="Times New Roman"/>
                <a:ea typeface="Times New Roman"/>
              </a:rPr>
              <a:t>патріарх </a:t>
            </a:r>
            <a:endParaRPr lang="uk-UA" sz="3600" b="1" spc="10" dirty="0" smtClean="0">
              <a:solidFill>
                <a:srgbClr val="3333CC"/>
              </a:solidFill>
              <a:latin typeface="Times New Roman"/>
              <a:ea typeface="Times New Roman"/>
            </a:endParaRPr>
          </a:p>
          <a:p>
            <a:pPr marL="21590" algn="ctr">
              <a:spcBef>
                <a:spcPts val="600"/>
              </a:spcBef>
              <a:spcAft>
                <a:spcPts val="0"/>
              </a:spcAft>
            </a:pPr>
            <a:r>
              <a:rPr lang="uk-UA" sz="3600" b="1" spc="1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друга особа </a:t>
            </a:r>
            <a:r>
              <a:rPr lang="uk-UA" sz="3600" b="1" spc="10" dirty="0">
                <a:solidFill>
                  <a:srgbClr val="000000"/>
                </a:solidFill>
                <a:latin typeface="Times New Roman"/>
                <a:ea typeface="Times New Roman"/>
              </a:rPr>
              <a:t>у </a:t>
            </a:r>
            <a:r>
              <a:rPr lang="uk-UA" sz="3600" b="1" spc="1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державі, яка мала вплив </a:t>
            </a:r>
            <a:r>
              <a:rPr lang="uk-UA" sz="3600" b="1" spc="10" dirty="0">
                <a:solidFill>
                  <a:srgbClr val="000000"/>
                </a:solidFill>
                <a:latin typeface="Times New Roman"/>
                <a:ea typeface="Times New Roman"/>
              </a:rPr>
              <a:t>на політичне </a:t>
            </a:r>
            <a:r>
              <a:rPr lang="uk-UA" sz="3600" b="1" spc="1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життя держави</a:t>
            </a:r>
            <a:endParaRPr lang="ru-RU" sz="36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0842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1538" y="0"/>
            <a:ext cx="7964958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18415" indent="-342900" algn="ctr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4200" spc="-15" dirty="0" smtClean="0">
                <a:solidFill>
                  <a:srgbClr val="000000"/>
                </a:solidFill>
                <a:latin typeface="Times New Roman"/>
                <a:ea typeface="Times New Roman"/>
              </a:rPr>
              <a:t>У </a:t>
            </a:r>
            <a:r>
              <a:rPr lang="uk-UA" sz="4200" b="1" spc="-15" dirty="0">
                <a:solidFill>
                  <a:srgbClr val="3333CC"/>
                </a:solidFill>
                <a:latin typeface="Times New Roman"/>
                <a:ea typeface="Times New Roman"/>
              </a:rPr>
              <a:t>Візантії</a:t>
            </a:r>
            <a:r>
              <a:rPr lang="uk-UA" sz="4200" spc="-15" dirty="0">
                <a:solidFill>
                  <a:srgbClr val="3333CC"/>
                </a:solidFill>
                <a:latin typeface="Times New Roman"/>
                <a:ea typeface="Times New Roman"/>
              </a:rPr>
              <a:t> </a:t>
            </a:r>
            <a:r>
              <a:rPr lang="uk-UA" sz="4200" spc="-15" dirty="0">
                <a:solidFill>
                  <a:srgbClr val="000000"/>
                </a:solidFill>
                <a:latin typeface="Times New Roman"/>
                <a:ea typeface="Times New Roman"/>
              </a:rPr>
              <a:t>не </a:t>
            </a:r>
            <a:r>
              <a:rPr lang="uk-UA" sz="4200" spc="-15" dirty="0" smtClean="0">
                <a:solidFill>
                  <a:srgbClr val="000000"/>
                </a:solidFill>
                <a:latin typeface="Times New Roman"/>
                <a:ea typeface="Times New Roman"/>
              </a:rPr>
              <a:t>був визначений </a:t>
            </a:r>
            <a:r>
              <a:rPr lang="uk-UA" sz="4200" b="1" spc="-15" dirty="0" smtClean="0">
                <a:solidFill>
                  <a:srgbClr val="3333CC"/>
                </a:solidFill>
                <a:latin typeface="Times New Roman"/>
                <a:ea typeface="Times New Roman"/>
              </a:rPr>
              <a:t>порядок спадкування престолу</a:t>
            </a:r>
            <a:endParaRPr lang="uk-UA" sz="4200" i="1" spc="-15" dirty="0" smtClean="0">
              <a:solidFill>
                <a:srgbClr val="3333CC"/>
              </a:solidFill>
              <a:latin typeface="Times New Roman"/>
              <a:ea typeface="Times New Roman"/>
            </a:endParaRPr>
          </a:p>
          <a:p>
            <a:pPr marL="342900" marR="18415" indent="-342900" algn="ctr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42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Формально імператора обирав </a:t>
            </a:r>
            <a:r>
              <a:rPr lang="uk-UA" sz="4200" b="1" dirty="0">
                <a:solidFill>
                  <a:srgbClr val="3333CC"/>
                </a:solidFill>
                <a:latin typeface="Times New Roman"/>
                <a:ea typeface="Times New Roman"/>
              </a:rPr>
              <a:t>сенат, армія і </a:t>
            </a:r>
            <a:r>
              <a:rPr lang="uk-UA" sz="4200" b="1" spc="-30" dirty="0">
                <a:solidFill>
                  <a:srgbClr val="3333CC"/>
                </a:solidFill>
                <a:latin typeface="Times New Roman"/>
                <a:ea typeface="Times New Roman"/>
              </a:rPr>
              <a:t>«народ</a:t>
            </a:r>
            <a:r>
              <a:rPr lang="uk-UA" sz="4200" b="1" spc="-30" dirty="0" smtClean="0">
                <a:solidFill>
                  <a:srgbClr val="3333CC"/>
                </a:solidFill>
                <a:latin typeface="Times New Roman"/>
                <a:ea typeface="Times New Roman"/>
              </a:rPr>
              <a:t>»</a:t>
            </a:r>
          </a:p>
          <a:p>
            <a:pPr marL="342900" marR="18415" indent="-342900" algn="ctr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4200" b="1" spc="-30" dirty="0" smtClean="0">
                <a:solidFill>
                  <a:srgbClr val="3333CC"/>
                </a:solidFill>
                <a:latin typeface="Times New Roman"/>
                <a:ea typeface="Times New Roman"/>
              </a:rPr>
              <a:t>Коронація</a:t>
            </a:r>
            <a:r>
              <a:rPr lang="uk-UA" sz="4200" spc="-3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патріархом </a:t>
            </a:r>
          </a:p>
          <a:p>
            <a:pPr marL="342900" marR="18415" indent="-342900" algn="ctr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4200" b="1" spc="-5" dirty="0" smtClean="0">
                <a:solidFill>
                  <a:srgbClr val="3333CC"/>
                </a:solidFill>
                <a:latin typeface="Times New Roman"/>
                <a:ea typeface="Times New Roman"/>
              </a:rPr>
              <a:t>Пануючі верстви </a:t>
            </a:r>
            <a:r>
              <a:rPr lang="uk-UA" sz="4200" b="1" spc="-5" dirty="0">
                <a:solidFill>
                  <a:srgbClr val="3333CC"/>
                </a:solidFill>
                <a:latin typeface="Times New Roman"/>
                <a:ea typeface="Times New Roman"/>
              </a:rPr>
              <a:t>й армія </a:t>
            </a:r>
            <a:r>
              <a:rPr lang="uk-UA" sz="4200" spc="-5" dirty="0">
                <a:solidFill>
                  <a:srgbClr val="000000"/>
                </a:solidFill>
                <a:latin typeface="Times New Roman"/>
                <a:ea typeface="Times New Roman"/>
              </a:rPr>
              <a:t>вчиняли </a:t>
            </a:r>
            <a:r>
              <a:rPr lang="uk-UA" sz="4200" b="1" spc="-5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дворцеві</a:t>
            </a:r>
            <a:r>
              <a:rPr lang="uk-UA" sz="4200" b="1" spc="-5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uk-UA" sz="4200" b="1" spc="-5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пе</a:t>
            </a:r>
            <a:r>
              <a:rPr lang="uk-UA" sz="4200" b="1" spc="-1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ревороти </a:t>
            </a:r>
            <a:r>
              <a:rPr lang="uk-UA" sz="4200" spc="-10" dirty="0">
                <a:solidFill>
                  <a:srgbClr val="000000"/>
                </a:solidFill>
                <a:latin typeface="Times New Roman"/>
                <a:ea typeface="Times New Roman"/>
              </a:rPr>
              <a:t>й убивали </a:t>
            </a:r>
            <a:r>
              <a:rPr lang="uk-UA" sz="4200" spc="-1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імператорів та садили </a:t>
            </a:r>
            <a:r>
              <a:rPr lang="uk-UA" sz="4200" spc="-10" dirty="0">
                <a:solidFill>
                  <a:srgbClr val="000000"/>
                </a:solidFill>
                <a:latin typeface="Times New Roman"/>
                <a:ea typeface="Times New Roman"/>
              </a:rPr>
              <a:t>на престол </a:t>
            </a:r>
            <a:r>
              <a:rPr lang="uk-UA" sz="4200" spc="-1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своїх </a:t>
            </a:r>
            <a:r>
              <a:rPr lang="uk-UA" sz="42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ставлеників</a:t>
            </a:r>
            <a:endParaRPr lang="ru-RU" sz="4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9148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62" y="116632"/>
            <a:ext cx="80010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6000" b="1" dirty="0">
                <a:solidFill>
                  <a:srgbClr val="3333CC"/>
                </a:solidFill>
                <a:latin typeface="Times New Roman"/>
              </a:rPr>
              <a:t>1.Основні риси феодалізму</a:t>
            </a:r>
            <a:endParaRPr lang="ru-RU" sz="6000" dirty="0">
              <a:solidFill>
                <a:srgbClr val="3333CC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2438400"/>
            <a:ext cx="84963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864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" r="21233"/>
          <a:stretch/>
        </p:blipFill>
        <p:spPr bwMode="auto">
          <a:xfrm>
            <a:off x="-30343" y="-30832"/>
            <a:ext cx="9360000" cy="6983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927834309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077251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11152" y="116631"/>
            <a:ext cx="763284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q"/>
            </a:pPr>
            <a:r>
              <a:rPr lang="uk-UA" sz="6000" b="1" dirty="0" smtClean="0">
                <a:solidFill>
                  <a:srgbClr val="3333CC"/>
                </a:solidFill>
              </a:rPr>
              <a:t>Консисторія </a:t>
            </a:r>
          </a:p>
          <a:p>
            <a:pPr marL="457200" indent="-457200" algn="ctr">
              <a:buFont typeface="Wingdings" panose="05000000000000000000" pitchFamily="2" charset="2"/>
              <a:buChar char="q"/>
            </a:pPr>
            <a:r>
              <a:rPr lang="uk-UA" sz="6000" b="1" dirty="0" smtClean="0">
                <a:solidFill>
                  <a:srgbClr val="3333CC"/>
                </a:solidFill>
              </a:rPr>
              <a:t>Державна Рада</a:t>
            </a:r>
          </a:p>
          <a:p>
            <a:pPr algn="ctr"/>
            <a:r>
              <a:rPr lang="uk-UA" sz="4400" b="1" dirty="0" smtClean="0">
                <a:solidFill>
                  <a:schemeClr val="tx2"/>
                </a:solidFill>
              </a:rPr>
              <a:t>поточні питання державного управління, судові функції</a:t>
            </a:r>
            <a:endParaRPr lang="uk-UA" sz="4400" b="1" dirty="0" smtClean="0">
              <a:solidFill>
                <a:schemeClr val="tx2"/>
              </a:solidFill>
            </a:endParaRPr>
          </a:p>
        </p:txBody>
      </p:sp>
      <p:sp>
        <p:nvSpPr>
          <p:cNvPr id="3" name="Стрелка вниз 2"/>
          <p:cNvSpPr/>
          <p:nvPr/>
        </p:nvSpPr>
        <p:spPr bwMode="auto">
          <a:xfrm>
            <a:off x="8028384" y="1700808"/>
            <a:ext cx="504056" cy="504056"/>
          </a:xfrm>
          <a:prstGeom prst="downArrow">
            <a:avLst/>
          </a:prstGeom>
          <a:solidFill>
            <a:srgbClr val="3333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7" name="Picture 4" descr="http://www.tk-furnitura.com.ua/images/stories/Articles/LP/vizantiya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645024"/>
            <a:ext cx="4663607" cy="29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655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557808"/>
          </a:xfrm>
        </p:spPr>
        <p:txBody>
          <a:bodyPr>
            <a:noAutofit/>
          </a:bodyPr>
          <a:lstStyle/>
          <a:p>
            <a:pPr algn="ctr"/>
            <a:r>
              <a:rPr lang="uk-UA" sz="3600" dirty="0" smtClean="0">
                <a:solidFill>
                  <a:srgbClr val="3333CC"/>
                </a:solidFill>
                <a:latin typeface="Arial Black" pitchFamily="34" charset="0"/>
              </a:rPr>
              <a:t>Державна рада</a:t>
            </a:r>
            <a:endParaRPr lang="uk-UA" sz="3600" dirty="0">
              <a:solidFill>
                <a:srgbClr val="3333CC"/>
              </a:solidFill>
              <a:latin typeface="Arial Black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9036764"/>
              </p:ext>
            </p:extLst>
          </p:nvPr>
        </p:nvGraphicFramePr>
        <p:xfrm>
          <a:off x="179512" y="1196752"/>
          <a:ext cx="8784976" cy="5377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112258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59632" y="91596"/>
            <a:ext cx="7704856" cy="46474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Clr>
                <a:srgbClr val="0070C0"/>
              </a:buClr>
            </a:pPr>
            <a:r>
              <a:rPr lang="uk-UA" sz="40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Сенат або синкліт  </a:t>
            </a:r>
          </a:p>
          <a:p>
            <a:pPr marL="457200" indent="-457200" algn="just">
              <a:buClr>
                <a:srgbClr val="0070C0"/>
              </a:buClr>
              <a:buFont typeface="Wingdings" pitchFamily="2" charset="2"/>
              <a:buChar char="q"/>
            </a:pPr>
            <a:r>
              <a:rPr lang="uk-UA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обговорював питання зовнішньої і внутрішньої політики</a:t>
            </a:r>
          </a:p>
          <a:p>
            <a:pPr marL="457200" indent="-457200" algn="just">
              <a:buClr>
                <a:srgbClr val="0070C0"/>
              </a:buClr>
              <a:buFont typeface="Wingdings" pitchFamily="2" charset="2"/>
              <a:buChar char="q"/>
            </a:pPr>
            <a:r>
              <a:rPr lang="uk-UA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розглядав законопроекти, які після затвердження імператором отримували силу закону</a:t>
            </a:r>
          </a:p>
          <a:p>
            <a:pPr marL="457200" indent="-457200" algn="just">
              <a:buClr>
                <a:srgbClr val="0070C0"/>
              </a:buClr>
              <a:buFont typeface="Wingdings" pitchFamily="2" charset="2"/>
              <a:buChar char="q"/>
            </a:pPr>
            <a:r>
              <a:rPr lang="uk-UA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призначав вищих посадових осіб, здійснював судові функції по кримінальних справах</a:t>
            </a:r>
            <a:endParaRPr lang="uk-UA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Выгнутая вправо стрелка 1"/>
          <p:cNvSpPr/>
          <p:nvPr/>
        </p:nvSpPr>
        <p:spPr bwMode="auto">
          <a:xfrm>
            <a:off x="7192523" y="584684"/>
            <a:ext cx="624439" cy="360040"/>
          </a:xfrm>
          <a:prstGeom prst="curvedLeftArrow">
            <a:avLst/>
          </a:prstGeom>
          <a:solidFill>
            <a:srgbClr val="3333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88224" y="5085184"/>
            <a:ext cx="2088232" cy="1200329"/>
          </a:xfrm>
          <a:prstGeom prst="rect">
            <a:avLst/>
          </a:prstGeom>
          <a:noFill/>
          <a:ln w="38100">
            <a:solidFill>
              <a:srgbClr val="3333CC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uk-UA" sz="2400" b="1" dirty="0" smtClean="0">
                <a:solidFill>
                  <a:schemeClr val="tx2"/>
                </a:solidFill>
              </a:rPr>
              <a:t>Сенат складався з 200 осіб</a:t>
            </a:r>
            <a:endParaRPr lang="uk-UA" sz="2400" b="1" dirty="0">
              <a:solidFill>
                <a:schemeClr val="tx2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681503"/>
            <a:ext cx="4392488" cy="2104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027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69444" y="378569"/>
            <a:ext cx="7767051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q"/>
            </a:pPr>
            <a:r>
              <a:rPr lang="uk-UA" sz="4800" b="1" dirty="0" smtClean="0">
                <a:solidFill>
                  <a:srgbClr val="3333CC"/>
                </a:solidFill>
              </a:rPr>
              <a:t>Сенат в ІХ-Х ст.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kern="0" dirty="0" smtClean="0">
                <a:solidFill>
                  <a:sysClr val="windowText" lastClr="000000"/>
                </a:solidFill>
                <a:latin typeface="Century Gothic" pitchFamily="34" charset="0"/>
              </a:rPr>
              <a:t> </a:t>
            </a:r>
            <a:r>
              <a:rPr lang="uk-UA" sz="3200" kern="0" dirty="0" smtClean="0">
                <a:solidFill>
                  <a:sysClr val="windowText" lastClr="000000"/>
                </a:solidFill>
                <a:latin typeface="Arial Black" pitchFamily="34" charset="0"/>
              </a:rPr>
              <a:t>в політичному житті вирішальну роль  не грав</a:t>
            </a:r>
            <a:r>
              <a:rPr lang="uk-UA" kern="0" dirty="0" smtClean="0">
                <a:solidFill>
                  <a:sysClr val="windowText" lastClr="000000"/>
                </a:solidFill>
                <a:latin typeface="Arial Black" pitchFamily="34" charset="0"/>
              </a:rPr>
              <a:t>. </a:t>
            </a:r>
          </a:p>
          <a:p>
            <a:pPr algn="ctr"/>
            <a:r>
              <a:rPr lang="uk-UA" sz="3200" dirty="0" smtClean="0">
                <a:solidFill>
                  <a:schemeClr val="tx2"/>
                </a:solidFill>
              </a:rPr>
              <a:t>	</a:t>
            </a:r>
            <a:r>
              <a:rPr lang="uk-UA" sz="4400" b="1" dirty="0" smtClean="0">
                <a:solidFill>
                  <a:srgbClr val="3333CC"/>
                </a:solidFill>
              </a:rPr>
              <a:t>За правління Лева VI (886-912 рр. )  </a:t>
            </a:r>
          </a:p>
          <a:p>
            <a:pPr algn="ctr"/>
            <a:r>
              <a:rPr lang="uk-UA" sz="4400" b="1" dirty="0" smtClean="0">
                <a:solidFill>
                  <a:schemeClr val="tx2"/>
                </a:solidFill>
              </a:rPr>
              <a:t>Сенат втратив право розглядати законопроекти і призначати вищих посадовців</a:t>
            </a:r>
            <a:endParaRPr lang="uk-UA" sz="4400" b="1" dirty="0">
              <a:solidFill>
                <a:schemeClr val="tx2"/>
              </a:solidFill>
            </a:endParaRPr>
          </a:p>
        </p:txBody>
      </p:sp>
      <p:sp>
        <p:nvSpPr>
          <p:cNvPr id="3" name="Стрелка вниз 2"/>
          <p:cNvSpPr/>
          <p:nvPr/>
        </p:nvSpPr>
        <p:spPr bwMode="auto">
          <a:xfrm>
            <a:off x="7784628" y="687518"/>
            <a:ext cx="504056" cy="504056"/>
          </a:xfrm>
          <a:prstGeom prst="downArrow">
            <a:avLst/>
          </a:prstGeom>
          <a:solidFill>
            <a:srgbClr val="3333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881" y="3055897"/>
            <a:ext cx="5429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939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260648"/>
            <a:ext cx="782618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uk-UA" dirty="0" smtClean="0"/>
          </a:p>
          <a:p>
            <a:pPr algn="ctr"/>
            <a:r>
              <a:rPr lang="uk-UA" sz="4800" b="1" dirty="0" smtClean="0"/>
              <a:t>Територія </a:t>
            </a:r>
            <a:r>
              <a:rPr lang="uk-UA" sz="4800" b="1" i="1" dirty="0" smtClean="0">
                <a:solidFill>
                  <a:srgbClr val="3333CC"/>
                </a:solidFill>
              </a:rPr>
              <a:t>Візантії</a:t>
            </a:r>
            <a:r>
              <a:rPr lang="uk-UA" sz="4800" b="1" dirty="0" smtClean="0"/>
              <a:t>  поділена на </a:t>
            </a:r>
            <a:r>
              <a:rPr lang="uk-UA" sz="4800" b="1" i="1" dirty="0" smtClean="0">
                <a:solidFill>
                  <a:srgbClr val="3333CC"/>
                </a:solidFill>
              </a:rPr>
              <a:t>дві префектури </a:t>
            </a:r>
            <a:r>
              <a:rPr lang="uk-UA" sz="4800" b="1" i="1" dirty="0" smtClean="0">
                <a:solidFill>
                  <a:srgbClr val="3333CC"/>
                </a:solidFill>
                <a:cs typeface="Times New Roman" panose="02020603050405020304" pitchFamily="18" charset="0"/>
              </a:rPr>
              <a:t>Східну і Іллірійську</a:t>
            </a:r>
            <a:r>
              <a:rPr lang="uk-UA" sz="4800" b="1" dirty="0" smtClean="0"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uk-UA" sz="4800" b="1" dirty="0" smtClean="0">
                <a:solidFill>
                  <a:srgbClr val="3333CC"/>
                </a:solidFill>
                <a:cs typeface="Times New Roman" panose="02020603050405020304" pitchFamily="18" charset="0"/>
              </a:rPr>
              <a:t>Іллірійська префектура </a:t>
            </a:r>
            <a:r>
              <a:rPr lang="uk-UA" sz="4800" b="1" dirty="0" smtClean="0"/>
              <a:t>Балканський півострів</a:t>
            </a:r>
          </a:p>
          <a:p>
            <a:pPr algn="ctr"/>
            <a:r>
              <a:rPr lang="uk-UA" sz="4800" b="1" dirty="0" smtClean="0">
                <a:solidFill>
                  <a:srgbClr val="3333CC"/>
                </a:solidFill>
                <a:cs typeface="Times New Roman" panose="02020603050405020304" pitchFamily="18" charset="0"/>
              </a:rPr>
              <a:t>Східна префектура</a:t>
            </a:r>
          </a:p>
          <a:p>
            <a:pPr algn="ctr"/>
            <a:r>
              <a:rPr lang="uk-UA" sz="4800" b="1" dirty="0" smtClean="0">
                <a:cs typeface="Times New Roman" panose="02020603050405020304" pitchFamily="18" charset="0"/>
              </a:rPr>
              <a:t> </a:t>
            </a:r>
            <a:r>
              <a:rPr lang="uk-UA" sz="4800" b="1" dirty="0" smtClean="0"/>
              <a:t>Мала Азія, Понт, Фракія</a:t>
            </a:r>
            <a:r>
              <a:rPr lang="uk-UA" sz="4800" dirty="0" smtClean="0"/>
              <a:t> </a:t>
            </a:r>
          </a:p>
        </p:txBody>
      </p:sp>
      <p:sp>
        <p:nvSpPr>
          <p:cNvPr id="5" name="Выгнутая вправо стрелка 4"/>
          <p:cNvSpPr/>
          <p:nvPr/>
        </p:nvSpPr>
        <p:spPr bwMode="auto">
          <a:xfrm>
            <a:off x="8676456" y="1880828"/>
            <a:ext cx="409356" cy="504056"/>
          </a:xfrm>
          <a:prstGeom prst="curvedLeftArrow">
            <a:avLst/>
          </a:prstGeom>
          <a:solidFill>
            <a:srgbClr val="3333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0" name="Выгнутая вправо стрелка 9"/>
          <p:cNvSpPr/>
          <p:nvPr/>
        </p:nvSpPr>
        <p:spPr bwMode="auto">
          <a:xfrm>
            <a:off x="8532440" y="3212976"/>
            <a:ext cx="409356" cy="504056"/>
          </a:xfrm>
          <a:prstGeom prst="curvedLeftArrow">
            <a:avLst/>
          </a:prstGeom>
          <a:solidFill>
            <a:srgbClr val="3333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1" name="Выгнутая вправо стрелка 10"/>
          <p:cNvSpPr/>
          <p:nvPr/>
        </p:nvSpPr>
        <p:spPr bwMode="auto">
          <a:xfrm>
            <a:off x="7884368" y="4581128"/>
            <a:ext cx="409356" cy="504056"/>
          </a:xfrm>
          <a:prstGeom prst="curvedLeftArrow">
            <a:avLst/>
          </a:prstGeom>
          <a:solidFill>
            <a:srgbClr val="3333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18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27984" y="404664"/>
            <a:ext cx="4572000" cy="6247864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just"/>
            <a:r>
              <a:rPr lang="uk-UA" sz="2000" dirty="0">
                <a:solidFill>
                  <a:schemeClr val="tx2"/>
                </a:solidFill>
              </a:rPr>
              <a:t>Візантія у середні віки мала </a:t>
            </a:r>
            <a:r>
              <a:rPr lang="uk-UA" sz="2000" b="1" dirty="0">
                <a:solidFill>
                  <a:schemeClr val="tx2"/>
                </a:solidFill>
              </a:rPr>
              <a:t>найбільшу кількість міст </a:t>
            </a:r>
            <a:r>
              <a:rPr lang="uk-UA" sz="2000" dirty="0">
                <a:solidFill>
                  <a:schemeClr val="tx2"/>
                </a:solidFill>
              </a:rPr>
              <a:t>серед усіх тогочасних держав. </a:t>
            </a:r>
            <a:endParaRPr lang="uk-UA" sz="2000" dirty="0" smtClean="0">
              <a:solidFill>
                <a:schemeClr val="tx2"/>
              </a:solidFill>
            </a:endParaRPr>
          </a:p>
          <a:p>
            <a:pPr algn="just"/>
            <a:r>
              <a:rPr lang="uk-UA" sz="2000" dirty="0" smtClean="0">
                <a:solidFill>
                  <a:schemeClr val="tx2"/>
                </a:solidFill>
              </a:rPr>
              <a:t>У </a:t>
            </a:r>
            <a:r>
              <a:rPr lang="uk-UA" sz="2000" dirty="0">
                <a:solidFill>
                  <a:schemeClr val="tx2"/>
                </a:solidFill>
              </a:rPr>
              <a:t>містах утворювалися об’єднання </a:t>
            </a:r>
            <a:r>
              <a:rPr lang="uk-UA" sz="2000" b="1" dirty="0">
                <a:solidFill>
                  <a:schemeClr val="tx2"/>
                </a:solidFill>
              </a:rPr>
              <a:t>(корпорації) купців і ремісників</a:t>
            </a:r>
            <a:r>
              <a:rPr lang="uk-UA" sz="2000" dirty="0">
                <a:solidFill>
                  <a:schemeClr val="tx2"/>
                </a:solidFill>
              </a:rPr>
              <a:t>, подібні до європейських </a:t>
            </a:r>
            <a:r>
              <a:rPr lang="uk-UA" sz="2000" b="1" dirty="0">
                <a:solidFill>
                  <a:schemeClr val="tx2"/>
                </a:solidFill>
              </a:rPr>
              <a:t>цехів</a:t>
            </a:r>
            <a:r>
              <a:rPr lang="uk-UA" sz="2000" dirty="0">
                <a:solidFill>
                  <a:schemeClr val="tx2"/>
                </a:solidFill>
              </a:rPr>
              <a:t>, але контрольовані державою. </a:t>
            </a:r>
            <a:endParaRPr lang="uk-UA" sz="2000" dirty="0" smtClean="0">
              <a:solidFill>
                <a:schemeClr val="tx2"/>
              </a:solidFill>
            </a:endParaRPr>
          </a:p>
          <a:p>
            <a:pPr algn="just"/>
            <a:r>
              <a:rPr lang="uk-UA" sz="2000" b="1" dirty="0" smtClean="0">
                <a:solidFill>
                  <a:schemeClr val="tx2"/>
                </a:solidFill>
              </a:rPr>
              <a:t>Держава </a:t>
            </a:r>
            <a:r>
              <a:rPr lang="uk-UA" sz="2000" b="1" dirty="0">
                <a:solidFill>
                  <a:schemeClr val="tx2"/>
                </a:solidFill>
              </a:rPr>
              <a:t>встановлювала критерії якості </a:t>
            </a:r>
            <a:r>
              <a:rPr lang="uk-UA" sz="2000" dirty="0">
                <a:solidFill>
                  <a:schemeClr val="tx2"/>
                </a:solidFill>
              </a:rPr>
              <a:t>виробів, ціну, кількість виготовленої продукції, час торгівлі. Той, хто не входив до корпорації, не мав права торгувати доти, доки не будуть продані товари об’єднання ремісників.</a:t>
            </a:r>
          </a:p>
          <a:p>
            <a:pPr algn="just"/>
            <a:r>
              <a:rPr lang="uk-UA" sz="2000" b="1" dirty="0">
                <a:solidFill>
                  <a:schemeClr val="tx2"/>
                </a:solidFill>
              </a:rPr>
              <a:t>Голови об’єднань </a:t>
            </a:r>
            <a:r>
              <a:rPr lang="uk-UA" sz="2000" dirty="0">
                <a:solidFill>
                  <a:schemeClr val="tx2"/>
                </a:solidFill>
              </a:rPr>
              <a:t>підтримували порядок і наглядали за своєчасною сплатою державних податків. </a:t>
            </a:r>
            <a:r>
              <a:rPr lang="uk-UA" sz="2000" b="1" dirty="0">
                <a:solidFill>
                  <a:schemeClr val="tx2"/>
                </a:solidFill>
              </a:rPr>
              <a:t>Візантійські купці мали налагоджені зв’язки </a:t>
            </a:r>
            <a:r>
              <a:rPr lang="uk-UA" sz="2000" dirty="0">
                <a:solidFill>
                  <a:schemeClr val="tx2"/>
                </a:solidFill>
              </a:rPr>
              <a:t>з усіма країнами Середземномор’я, Чорноморського регіону, Дворіччя, Центральної </a:t>
            </a:r>
            <a:r>
              <a:rPr lang="uk-UA" sz="2000" dirty="0" smtClean="0">
                <a:solidFill>
                  <a:schemeClr val="tx2"/>
                </a:solidFill>
              </a:rPr>
              <a:t>Азії</a:t>
            </a:r>
            <a:endParaRPr lang="uk-UA" sz="2000" dirty="0">
              <a:solidFill>
                <a:schemeClr val="tx2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3820088" cy="3064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2" descr="Картинки по запросу &quot;константинополь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0" y="3717031"/>
            <a:ext cx="3895099" cy="25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445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640960" cy="1274786"/>
          </a:xfrm>
        </p:spPr>
        <p:txBody>
          <a:bodyPr/>
          <a:lstStyle/>
          <a:p>
            <a:pPr algn="ctr"/>
            <a:r>
              <a:rPr lang="uk-UA" sz="3600" b="1" dirty="0" smtClean="0">
                <a:solidFill>
                  <a:srgbClr val="3333CC"/>
                </a:solidFill>
              </a:rPr>
              <a:t>Центральний апарат </a:t>
            </a:r>
            <a:r>
              <a:rPr lang="uk-UA" sz="3600" b="1" dirty="0" smtClean="0">
                <a:solidFill>
                  <a:srgbClr val="3333CC"/>
                </a:solidFill>
              </a:rPr>
              <a:t>управління</a:t>
            </a:r>
            <a:endParaRPr lang="ru-RU" sz="3600" b="1" dirty="0">
              <a:solidFill>
                <a:srgbClr val="3333CC"/>
              </a:solidFill>
            </a:endParaRPr>
          </a:p>
        </p:txBody>
      </p:sp>
      <p:sp>
        <p:nvSpPr>
          <p:cNvPr id="8" name="Рисунок SmartArt 7"/>
          <p:cNvSpPr>
            <a:spLocks noGrp="1"/>
          </p:cNvSpPr>
          <p:nvPr>
            <p:ph type="dgm" idx="1"/>
          </p:nvPr>
        </p:nvSpPr>
        <p:spPr/>
      </p:sp>
      <p:sp>
        <p:nvSpPr>
          <p:cNvPr id="1064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endParaRPr lang="ru-RU" smtClean="0">
              <a:solidFill>
                <a:srgbClr val="333300"/>
              </a:solidFill>
              <a:latin typeface="Arial" pitchFamily="34" charset="0"/>
            </a:endParaRPr>
          </a:p>
        </p:txBody>
      </p:sp>
      <p:sp>
        <p:nvSpPr>
          <p:cNvPr id="106499" name="Rectangle 3"/>
          <p:cNvSpPr>
            <a:spLocks noChangeArrowheads="1"/>
          </p:cNvSpPr>
          <p:nvPr/>
        </p:nvSpPr>
        <p:spPr bwMode="auto">
          <a:xfrm>
            <a:off x="0" y="458252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endParaRPr lang="ru-RU" smtClean="0">
              <a:solidFill>
                <a:srgbClr val="333300"/>
              </a:solidFill>
              <a:latin typeface="Arial" pitchFamily="34" charset="0"/>
            </a:endParaRPr>
          </a:p>
        </p:txBody>
      </p:sp>
      <p:sp>
        <p:nvSpPr>
          <p:cNvPr id="10650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endParaRPr lang="ru-RU" smtClean="0">
              <a:solidFill>
                <a:srgbClr val="333300"/>
              </a:solidFill>
              <a:latin typeface="Arial" pitchFamily="34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1396782965"/>
              </p:ext>
            </p:extLst>
          </p:nvPr>
        </p:nvGraphicFramePr>
        <p:xfrm>
          <a:off x="107140" y="1357298"/>
          <a:ext cx="9036859" cy="5500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0708459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1" r="15762"/>
          <a:stretch/>
        </p:blipFill>
        <p:spPr bwMode="auto">
          <a:xfrm>
            <a:off x="-9319" y="0"/>
            <a:ext cx="9399494" cy="682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266639248"/>
              </p:ext>
            </p:extLst>
          </p:nvPr>
        </p:nvGraphicFramePr>
        <p:xfrm>
          <a:off x="0" y="0"/>
          <a:ext cx="925252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07504" y="423434"/>
            <a:ext cx="4608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Компетенція</a:t>
            </a:r>
            <a:endParaRPr lang="ru-RU" sz="4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358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0"/>
            <a:ext cx="7989822" cy="723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q"/>
            </a:pPr>
            <a:r>
              <a:rPr lang="uk-UA" sz="3600" b="1" dirty="0">
                <a:solidFill>
                  <a:srgbClr val="3333CC"/>
                </a:solidFill>
              </a:rPr>
              <a:t>Начальник </a:t>
            </a:r>
            <a:r>
              <a:rPr lang="uk-UA" sz="3600" b="1" dirty="0" smtClean="0">
                <a:solidFill>
                  <a:srgbClr val="3333CC"/>
                </a:solidFill>
              </a:rPr>
              <a:t>палацу</a:t>
            </a:r>
          </a:p>
          <a:p>
            <a:pPr algn="ctr"/>
            <a:r>
              <a:rPr lang="uk-UA" sz="3600" dirty="0" smtClean="0"/>
              <a:t> </a:t>
            </a:r>
            <a:r>
              <a:rPr lang="uk-UA" sz="3600" b="1" dirty="0" smtClean="0">
                <a:solidFill>
                  <a:schemeClr val="tx2"/>
                </a:solidFill>
              </a:rPr>
              <a:t>командир </a:t>
            </a:r>
            <a:r>
              <a:rPr lang="uk-UA" sz="3600" b="1" dirty="0" smtClean="0">
                <a:solidFill>
                  <a:schemeClr val="tx2"/>
                </a:solidFill>
              </a:rPr>
              <a:t>палацової </a:t>
            </a:r>
            <a:r>
              <a:rPr lang="uk-UA" sz="3600" b="1" dirty="0">
                <a:solidFill>
                  <a:schemeClr val="tx2"/>
                </a:solidFill>
              </a:rPr>
              <a:t>гвардії, </a:t>
            </a:r>
            <a:r>
              <a:rPr lang="uk-UA" sz="3600" b="1" dirty="0" smtClean="0">
                <a:solidFill>
                  <a:schemeClr val="tx2"/>
                </a:solidFill>
              </a:rPr>
              <a:t>завідував </a:t>
            </a:r>
            <a:r>
              <a:rPr lang="uk-UA" sz="3600" b="1" dirty="0">
                <a:solidFill>
                  <a:schemeClr val="tx2"/>
                </a:solidFill>
              </a:rPr>
              <a:t>охороною імператора, </a:t>
            </a:r>
            <a:r>
              <a:rPr lang="uk-UA" sz="3600" b="1" dirty="0" smtClean="0">
                <a:solidFill>
                  <a:schemeClr val="tx2"/>
                </a:solidFill>
              </a:rPr>
              <a:t> </a:t>
            </a:r>
            <a:r>
              <a:rPr lang="uk-UA" sz="3600" b="1" dirty="0">
                <a:solidFill>
                  <a:schemeClr val="tx2"/>
                </a:solidFill>
              </a:rPr>
              <a:t>особистою канцелярією, </a:t>
            </a:r>
            <a:r>
              <a:rPr lang="uk-UA" sz="3600" b="1" dirty="0" smtClean="0">
                <a:solidFill>
                  <a:schemeClr val="tx2"/>
                </a:solidFill>
              </a:rPr>
              <a:t>державною </a:t>
            </a:r>
            <a:r>
              <a:rPr lang="uk-UA" sz="3600" b="1" dirty="0">
                <a:solidFill>
                  <a:schemeClr val="tx2"/>
                </a:solidFill>
              </a:rPr>
              <a:t>поштою і зовнішньополітичною </a:t>
            </a:r>
            <a:r>
              <a:rPr lang="uk-UA" sz="3600" b="1" dirty="0" smtClean="0">
                <a:solidFill>
                  <a:schemeClr val="tx2"/>
                </a:solidFill>
              </a:rPr>
              <a:t>діяльністю, </a:t>
            </a:r>
            <a:r>
              <a:rPr lang="uk-UA" sz="3600" b="1" dirty="0">
                <a:solidFill>
                  <a:schemeClr val="tx2"/>
                </a:solidFill>
              </a:rPr>
              <a:t>контроль над поліцією і нагляд за </a:t>
            </a:r>
            <a:r>
              <a:rPr lang="uk-UA" sz="3600" b="1" dirty="0" smtClean="0">
                <a:solidFill>
                  <a:schemeClr val="tx2"/>
                </a:solidFill>
              </a:rPr>
              <a:t>чиновниками</a:t>
            </a:r>
            <a:r>
              <a:rPr lang="uk-UA" sz="3600" dirty="0"/>
              <a:t>.</a:t>
            </a:r>
            <a:endParaRPr lang="ru-RU" sz="3600" dirty="0"/>
          </a:p>
          <a:p>
            <a:pPr marL="457200" indent="-457200" algn="ctr">
              <a:buFont typeface="Wingdings" panose="05000000000000000000" pitchFamily="2" charset="2"/>
              <a:buChar char="q"/>
            </a:pPr>
            <a:r>
              <a:rPr lang="uk-UA" sz="3600" b="1" dirty="0" smtClean="0">
                <a:solidFill>
                  <a:srgbClr val="3333CC"/>
                </a:solidFill>
              </a:rPr>
              <a:t>Квестор</a:t>
            </a:r>
          </a:p>
          <a:p>
            <a:pPr algn="ctr"/>
            <a:r>
              <a:rPr lang="uk-UA" sz="3600" b="1" dirty="0" smtClean="0">
                <a:solidFill>
                  <a:schemeClr val="tx2"/>
                </a:solidFill>
              </a:rPr>
              <a:t>голова Консисторії, відав розробкою імператорських </a:t>
            </a:r>
            <a:r>
              <a:rPr lang="uk-UA" sz="3600" b="1" dirty="0">
                <a:solidFill>
                  <a:schemeClr val="tx2"/>
                </a:solidFill>
              </a:rPr>
              <a:t>указів, </a:t>
            </a:r>
            <a:r>
              <a:rPr lang="uk-UA" sz="3600" b="1" dirty="0" smtClean="0">
                <a:solidFill>
                  <a:schemeClr val="tx2"/>
                </a:solidFill>
              </a:rPr>
              <a:t>судова влада</a:t>
            </a:r>
            <a:endParaRPr lang="ru-RU" sz="3600" b="1" dirty="0">
              <a:solidFill>
                <a:schemeClr val="tx2"/>
              </a:solidFill>
            </a:endParaRPr>
          </a:p>
          <a:p>
            <a:pPr marL="457200" indent="-457200" algn="ctr">
              <a:buFont typeface="Wingdings" panose="05000000000000000000" pitchFamily="2" charset="2"/>
              <a:buChar char="q"/>
            </a:pPr>
            <a:r>
              <a:rPr lang="uk-UA" sz="3600" b="1" dirty="0" smtClean="0">
                <a:solidFill>
                  <a:srgbClr val="3333CC"/>
                </a:solidFill>
              </a:rPr>
              <a:t>Два магістри армії </a:t>
            </a:r>
          </a:p>
          <a:p>
            <a:pPr algn="ctr"/>
            <a:r>
              <a:rPr lang="uk-UA" sz="3600" dirty="0" smtClean="0">
                <a:solidFill>
                  <a:schemeClr val="tx2"/>
                </a:solidFill>
              </a:rPr>
              <a:t>Один - </a:t>
            </a:r>
            <a:r>
              <a:rPr lang="uk-UA" sz="3600" b="1" dirty="0" smtClean="0">
                <a:solidFill>
                  <a:schemeClr val="tx2"/>
                </a:solidFill>
              </a:rPr>
              <a:t>піхота</a:t>
            </a:r>
            <a:r>
              <a:rPr lang="uk-UA" sz="3600" dirty="0" smtClean="0">
                <a:solidFill>
                  <a:schemeClr val="tx2"/>
                </a:solidFill>
              </a:rPr>
              <a:t>, другий - </a:t>
            </a:r>
            <a:r>
              <a:rPr lang="uk-UA" sz="3600" b="1" dirty="0" smtClean="0">
                <a:solidFill>
                  <a:schemeClr val="tx2"/>
                </a:solidFill>
              </a:rPr>
              <a:t>кіннота</a:t>
            </a:r>
            <a:endParaRPr lang="ru-RU" sz="3600" b="1" dirty="0">
              <a:solidFill>
                <a:schemeClr val="tx2"/>
              </a:solidFill>
            </a:endParaRPr>
          </a:p>
          <a:p>
            <a:pPr algn="just"/>
            <a:r>
              <a:rPr lang="uk-UA" sz="3200" b="1" dirty="0" smtClean="0">
                <a:solidFill>
                  <a:schemeClr val="tx2"/>
                </a:solidFill>
              </a:rPr>
              <a:t>	</a:t>
            </a:r>
            <a:endParaRPr lang="ru-RU" sz="3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9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0"/>
            <a:ext cx="8085957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hangingPunct="1">
              <a:spcBef>
                <a:spcPts val="0"/>
              </a:spcBef>
            </a:pPr>
            <a:r>
              <a:rPr lang="uk-UA" sz="4000" b="1" dirty="0">
                <a:solidFill>
                  <a:srgbClr val="3333CC"/>
                </a:solidFill>
                <a:latin typeface="Times New Roman"/>
              </a:rPr>
              <a:t>Епоха </a:t>
            </a:r>
            <a:r>
              <a:rPr lang="uk-UA" sz="4000" b="1" dirty="0" smtClean="0">
                <a:solidFill>
                  <a:srgbClr val="3333CC"/>
                </a:solidFill>
                <a:latin typeface="Times New Roman"/>
              </a:rPr>
              <a:t>середньовіччя</a:t>
            </a:r>
          </a:p>
          <a:p>
            <a:pPr lvl="0" algn="ctr" eaLnBrk="1" hangingPunct="1">
              <a:spcBef>
                <a:spcPts val="0"/>
              </a:spcBef>
            </a:pPr>
            <a:r>
              <a:rPr lang="uk-UA" sz="3200" b="1" dirty="0" smtClean="0">
                <a:solidFill>
                  <a:schemeClr val="tx2"/>
                </a:solidFill>
                <a:latin typeface="Times New Roman"/>
              </a:rPr>
              <a:t> період </a:t>
            </a:r>
            <a:r>
              <a:rPr lang="uk-UA" sz="3200" b="1" dirty="0">
                <a:solidFill>
                  <a:schemeClr val="tx2"/>
                </a:solidFill>
                <a:latin typeface="Times New Roman"/>
              </a:rPr>
              <a:t>в історії суспільства, держави і права, який починається з </a:t>
            </a:r>
            <a:r>
              <a:rPr lang="uk-UA" sz="3200" b="1" dirty="0" smtClean="0">
                <a:solidFill>
                  <a:schemeClr val="tx2"/>
                </a:solidFill>
                <a:latin typeface="Times New Roman"/>
              </a:rPr>
              <a:t>падіння </a:t>
            </a:r>
            <a:r>
              <a:rPr lang="uk-UA" sz="3200" b="1" dirty="0">
                <a:solidFill>
                  <a:schemeClr val="tx2"/>
                </a:solidFill>
                <a:latin typeface="Times New Roman"/>
              </a:rPr>
              <a:t>Західної Римської імперії </a:t>
            </a:r>
            <a:r>
              <a:rPr lang="uk-UA" sz="3200" b="1" dirty="0" smtClean="0">
                <a:solidFill>
                  <a:schemeClr val="tx2"/>
                </a:solidFill>
                <a:latin typeface="Times New Roman"/>
              </a:rPr>
              <a:t> </a:t>
            </a:r>
            <a:r>
              <a:rPr lang="en-US" sz="3200" b="1" dirty="0" smtClean="0">
                <a:solidFill>
                  <a:schemeClr val="tx2"/>
                </a:solidFill>
                <a:latin typeface="Times New Roman"/>
              </a:rPr>
              <a:t>(</a:t>
            </a:r>
            <a:r>
              <a:rPr lang="uk-UA" sz="3200" b="1" dirty="0" smtClean="0">
                <a:solidFill>
                  <a:schemeClr val="tx2"/>
                </a:solidFill>
                <a:latin typeface="Times New Roman"/>
              </a:rPr>
              <a:t>476 </a:t>
            </a:r>
            <a:r>
              <a:rPr lang="uk-UA" sz="3200" b="1" dirty="0">
                <a:solidFill>
                  <a:schemeClr val="tx2"/>
                </a:solidFill>
                <a:latin typeface="Times New Roman"/>
              </a:rPr>
              <a:t>р</a:t>
            </a:r>
            <a:r>
              <a:rPr lang="uk-UA" sz="3200" b="1" dirty="0" smtClean="0">
                <a:solidFill>
                  <a:schemeClr val="tx2"/>
                </a:solidFill>
                <a:latin typeface="Times New Roman"/>
              </a:rPr>
              <a:t>.</a:t>
            </a:r>
            <a:r>
              <a:rPr lang="en-US" sz="3200" b="1" dirty="0" smtClean="0">
                <a:solidFill>
                  <a:schemeClr val="tx2"/>
                </a:solidFill>
                <a:latin typeface="Times New Roman"/>
              </a:rPr>
              <a:t>)</a:t>
            </a:r>
          </a:p>
          <a:p>
            <a:pPr lvl="0" algn="ctr" eaLnBrk="1" hangingPunct="1">
              <a:spcBef>
                <a:spcPts val="0"/>
              </a:spcBef>
            </a:pPr>
            <a:r>
              <a:rPr lang="uk-UA" sz="4000" b="1" dirty="0" smtClean="0">
                <a:solidFill>
                  <a:srgbClr val="3333CC"/>
                </a:solidFill>
                <a:latin typeface="Times New Roman"/>
              </a:rPr>
              <a:t>Кінець </a:t>
            </a:r>
            <a:r>
              <a:rPr lang="uk-UA" sz="4000" b="1" dirty="0" smtClean="0">
                <a:solidFill>
                  <a:srgbClr val="3333CC"/>
                </a:solidFill>
                <a:latin typeface="Times New Roman"/>
              </a:rPr>
              <a:t>періоду </a:t>
            </a:r>
            <a:r>
              <a:rPr lang="uk-UA" sz="4000" b="1" dirty="0" smtClean="0">
                <a:solidFill>
                  <a:srgbClr val="3333CC"/>
                </a:solidFill>
                <a:latin typeface="Times New Roman"/>
              </a:rPr>
              <a:t>середньовіччя</a:t>
            </a:r>
            <a:endParaRPr lang="uk-UA" sz="4000" b="1" dirty="0" smtClean="0">
              <a:solidFill>
                <a:schemeClr val="tx2"/>
              </a:solidFill>
              <a:latin typeface="Times New Roman"/>
            </a:endParaRPr>
          </a:p>
          <a:p>
            <a:pPr lvl="0" indent="-342900" algn="ctr" eaLnBrk="1" hangingPunct="1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uk-UA" sz="3200" b="1" dirty="0" smtClean="0">
                <a:solidFill>
                  <a:schemeClr val="tx2"/>
                </a:solidFill>
                <a:latin typeface="Times New Roman"/>
              </a:rPr>
              <a:t> </a:t>
            </a:r>
            <a:r>
              <a:rPr lang="en-US" sz="3200" b="1" dirty="0">
                <a:solidFill>
                  <a:schemeClr val="tx2"/>
                </a:solidFill>
                <a:latin typeface="Times New Roman"/>
              </a:rPr>
              <a:t>XVI – XVIII </a:t>
            </a:r>
            <a:r>
              <a:rPr lang="uk-UA" sz="3200" b="1" dirty="0">
                <a:solidFill>
                  <a:schemeClr val="tx2"/>
                </a:solidFill>
                <a:latin typeface="Times New Roman"/>
              </a:rPr>
              <a:t>ст. - для країн </a:t>
            </a:r>
            <a:r>
              <a:rPr lang="uk-UA" sz="3200" b="1" dirty="0" smtClean="0">
                <a:solidFill>
                  <a:schemeClr val="tx2"/>
                </a:solidFill>
                <a:latin typeface="Times New Roman"/>
              </a:rPr>
              <a:t>Заходу</a:t>
            </a:r>
          </a:p>
          <a:p>
            <a:pPr lvl="0" indent="-342900" algn="ctr" eaLnBrk="1" hangingPunct="1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uk-UA" sz="3200" b="1" dirty="0" smtClean="0">
                <a:solidFill>
                  <a:schemeClr val="tx2"/>
                </a:solidFill>
                <a:latin typeface="Times New Roman"/>
              </a:rPr>
              <a:t>ІІ/</a:t>
            </a:r>
            <a:r>
              <a:rPr lang="en-US" sz="3200" b="1" dirty="0" smtClean="0">
                <a:solidFill>
                  <a:schemeClr val="tx2"/>
                </a:solidFill>
                <a:latin typeface="Times New Roman"/>
              </a:rPr>
              <a:t>XIX – </a:t>
            </a:r>
            <a:r>
              <a:rPr lang="uk-UA" sz="3200" b="1" dirty="0" smtClean="0">
                <a:solidFill>
                  <a:schemeClr val="tx2"/>
                </a:solidFill>
                <a:latin typeface="Times New Roman"/>
              </a:rPr>
              <a:t>поч. </a:t>
            </a:r>
            <a:r>
              <a:rPr lang="en-US" sz="3200" b="1" dirty="0">
                <a:solidFill>
                  <a:schemeClr val="tx2"/>
                </a:solidFill>
                <a:latin typeface="Times New Roman"/>
              </a:rPr>
              <a:t>XX </a:t>
            </a:r>
            <a:r>
              <a:rPr lang="uk-UA" sz="3200" b="1" dirty="0">
                <a:solidFill>
                  <a:schemeClr val="tx2"/>
                </a:solidFill>
                <a:latin typeface="Times New Roman"/>
              </a:rPr>
              <a:t>ст. - для країн </a:t>
            </a:r>
            <a:r>
              <a:rPr lang="en-US" sz="3200" b="1" dirty="0">
                <a:solidFill>
                  <a:schemeClr val="tx2"/>
                </a:solidFill>
                <a:latin typeface="Times New Roman"/>
              </a:rPr>
              <a:t>C</a:t>
            </a:r>
            <a:r>
              <a:rPr lang="uk-UA" sz="3200" b="1" dirty="0" smtClean="0">
                <a:solidFill>
                  <a:schemeClr val="tx2"/>
                </a:solidFill>
                <a:latin typeface="Times New Roman"/>
              </a:rPr>
              <a:t>ходу</a:t>
            </a:r>
          </a:p>
          <a:p>
            <a:pPr lvl="0" algn="ctr" eaLnBrk="1" hangingPunct="1">
              <a:spcBef>
                <a:spcPts val="0"/>
              </a:spcBef>
            </a:pPr>
            <a:r>
              <a:rPr lang="uk-UA" sz="3200" b="1" dirty="0" smtClean="0">
                <a:solidFill>
                  <a:schemeClr val="tx2"/>
                </a:solidFill>
                <a:latin typeface="Times New Roman"/>
              </a:rPr>
              <a:t> 	</a:t>
            </a:r>
            <a:r>
              <a:rPr lang="uk-UA" sz="4000" b="1" dirty="0" smtClean="0">
                <a:solidFill>
                  <a:srgbClr val="3333CC"/>
                </a:solidFill>
                <a:latin typeface="Times New Roman"/>
              </a:rPr>
              <a:t>Феодалізм</a:t>
            </a:r>
          </a:p>
          <a:p>
            <a:pPr lvl="0" algn="ctr" eaLnBrk="1" hangingPunct="1">
              <a:spcBef>
                <a:spcPts val="0"/>
              </a:spcBef>
            </a:pPr>
            <a:r>
              <a:rPr lang="uk-UA" sz="3200" b="1" dirty="0" smtClean="0">
                <a:solidFill>
                  <a:schemeClr val="tx2"/>
                </a:solidFill>
                <a:latin typeface="Times New Roman"/>
              </a:rPr>
              <a:t>суспільно-економічна </a:t>
            </a:r>
            <a:r>
              <a:rPr lang="uk-UA" sz="3200" b="1" dirty="0">
                <a:solidFill>
                  <a:schemeClr val="tx2"/>
                </a:solidFill>
                <a:latin typeface="Times New Roman"/>
              </a:rPr>
              <a:t>формація, яка виникла в результаті розпаду </a:t>
            </a:r>
            <a:r>
              <a:rPr lang="uk-UA" sz="3200" b="1" dirty="0" smtClean="0">
                <a:solidFill>
                  <a:schemeClr val="tx2"/>
                </a:solidFill>
                <a:latin typeface="Times New Roman"/>
              </a:rPr>
              <a:t>первіснообщинного </a:t>
            </a:r>
            <a:r>
              <a:rPr lang="uk-UA" sz="3200" b="1" dirty="0">
                <a:solidFill>
                  <a:schemeClr val="tx2"/>
                </a:solidFill>
                <a:latin typeface="Times New Roman"/>
              </a:rPr>
              <a:t>або рабовласницького </a:t>
            </a:r>
            <a:r>
              <a:rPr lang="uk-UA" sz="3200" b="1" dirty="0" smtClean="0">
                <a:solidFill>
                  <a:schemeClr val="tx2"/>
                </a:solidFill>
                <a:latin typeface="Times New Roman"/>
              </a:rPr>
              <a:t>ладу</a:t>
            </a:r>
            <a:endParaRPr lang="uk-UA" sz="3200" b="1" dirty="0">
              <a:solidFill>
                <a:schemeClr val="tx2"/>
              </a:solidFill>
              <a:latin typeface="Times New Roman"/>
            </a:endParaRPr>
          </a:p>
          <a:p>
            <a:pPr lvl="0" algn="ctr" eaLnBrk="1" hangingPunct="1">
              <a:spcBef>
                <a:spcPts val="0"/>
              </a:spcBef>
            </a:pPr>
            <a:r>
              <a:rPr lang="uk-UA" sz="3200" b="1" dirty="0" smtClean="0">
                <a:solidFill>
                  <a:schemeClr val="tx2"/>
                </a:solidFill>
                <a:latin typeface="Times New Roman"/>
              </a:rPr>
              <a:t>	</a:t>
            </a:r>
            <a:endParaRPr lang="uk-UA" sz="3200" b="1" dirty="0">
              <a:solidFill>
                <a:schemeClr val="tx2"/>
              </a:solidFill>
              <a:latin typeface="Times New Roman"/>
            </a:endParaRPr>
          </a:p>
        </p:txBody>
      </p:sp>
      <p:sp>
        <p:nvSpPr>
          <p:cNvPr id="3" name="Выгнутая вправо стрелка 2"/>
          <p:cNvSpPr/>
          <p:nvPr/>
        </p:nvSpPr>
        <p:spPr bwMode="auto">
          <a:xfrm>
            <a:off x="7812360" y="260648"/>
            <a:ext cx="864096" cy="504056"/>
          </a:xfrm>
          <a:prstGeom prst="curvedLeftArrow">
            <a:avLst/>
          </a:prstGeom>
          <a:solidFill>
            <a:srgbClr val="3333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Выгнутая вправо стрелка 3"/>
          <p:cNvSpPr/>
          <p:nvPr/>
        </p:nvSpPr>
        <p:spPr bwMode="auto">
          <a:xfrm>
            <a:off x="8265469" y="2420888"/>
            <a:ext cx="864096" cy="504056"/>
          </a:xfrm>
          <a:prstGeom prst="curvedLeftArrow">
            <a:avLst/>
          </a:prstGeom>
          <a:solidFill>
            <a:srgbClr val="3333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5" name="Выгнутая вправо стрелка 4"/>
          <p:cNvSpPr/>
          <p:nvPr/>
        </p:nvSpPr>
        <p:spPr bwMode="auto">
          <a:xfrm>
            <a:off x="7100664" y="3933056"/>
            <a:ext cx="864096" cy="504056"/>
          </a:xfrm>
          <a:prstGeom prst="curvedLeftArrow">
            <a:avLst/>
          </a:prstGeom>
          <a:solidFill>
            <a:srgbClr val="3333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01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188640"/>
            <a:ext cx="7826180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rgbClr val="3333CC"/>
                </a:solidFill>
              </a:rPr>
              <a:t>Префект столиці, епарх</a:t>
            </a:r>
          </a:p>
          <a:p>
            <a:pPr algn="ctr"/>
            <a:r>
              <a:rPr lang="uk-UA" sz="3200" b="1" dirty="0" smtClean="0"/>
              <a:t> </a:t>
            </a:r>
            <a:r>
              <a:rPr lang="uk-UA" sz="3600" dirty="0" smtClean="0"/>
              <a:t>очолював </a:t>
            </a:r>
            <a:r>
              <a:rPr lang="uk-UA" sz="3600" b="1" dirty="0" smtClean="0">
                <a:cs typeface="Times New Roman" panose="02020603050405020304" pitchFamily="18" charset="0"/>
              </a:rPr>
              <a:t>Константинополь</a:t>
            </a:r>
            <a:r>
              <a:rPr lang="uk-UA" sz="3600" dirty="0" smtClean="0">
                <a:cs typeface="Times New Roman" panose="02020603050405020304" pitchFamily="18" charset="0"/>
              </a:rPr>
              <a:t> з прилеглою </a:t>
            </a:r>
            <a:r>
              <a:rPr lang="uk-UA" sz="3600" b="1" dirty="0" smtClean="0">
                <a:cs typeface="Times New Roman" panose="02020603050405020304" pitchFamily="18" charset="0"/>
              </a:rPr>
              <a:t>сільською округою</a:t>
            </a:r>
            <a:r>
              <a:rPr lang="uk-UA" sz="3600" dirty="0" smtClean="0">
                <a:cs typeface="Times New Roman" panose="02020603050405020304" pitchFamily="18" charset="0"/>
              </a:rPr>
              <a:t>,  яка становила самостійну адміністративну одиницю, безпосередньо підпорядковувався імператору. Одночасно він був головою сенату. </a:t>
            </a:r>
            <a:endParaRPr lang="uk-UA" sz="3600" dirty="0" smtClean="0"/>
          </a:p>
          <a:p>
            <a:pPr algn="ctr"/>
            <a:r>
              <a:rPr lang="uk-UA" sz="4000" b="1" dirty="0" smtClean="0">
                <a:solidFill>
                  <a:srgbClr val="3333CC"/>
                </a:solidFill>
              </a:rPr>
              <a:t>Два коміти фінансів</a:t>
            </a:r>
          </a:p>
          <a:p>
            <a:pPr algn="ctr"/>
            <a:r>
              <a:rPr lang="uk-UA" sz="3600" dirty="0" smtClean="0">
                <a:cs typeface="Times New Roman" panose="02020603050405020304" pitchFamily="18" charset="0"/>
              </a:rPr>
              <a:t>один з  </a:t>
            </a:r>
            <a:r>
              <a:rPr lang="uk-UA" sz="3600" dirty="0" smtClean="0">
                <a:cs typeface="Times New Roman" panose="02020603050405020304" pitchFamily="18" charset="0"/>
              </a:rPr>
              <a:t>комітів </a:t>
            </a:r>
            <a:r>
              <a:rPr lang="uk-UA" sz="3600" dirty="0" smtClean="0">
                <a:cs typeface="Times New Roman" panose="02020603050405020304" pitchFamily="18" charset="0"/>
              </a:rPr>
              <a:t>управляв </a:t>
            </a:r>
            <a:r>
              <a:rPr lang="uk-UA" sz="3600" b="1" dirty="0" smtClean="0">
                <a:cs typeface="Times New Roman" panose="02020603050405020304" pitchFamily="18" charset="0"/>
              </a:rPr>
              <a:t>державною скарбницею</a:t>
            </a:r>
            <a:r>
              <a:rPr lang="uk-UA" sz="3600" dirty="0" smtClean="0">
                <a:cs typeface="Times New Roman" panose="02020603050405020304" pitchFamily="18" charset="0"/>
              </a:rPr>
              <a:t>, </a:t>
            </a:r>
            <a:r>
              <a:rPr lang="uk-UA" sz="3600" b="1" dirty="0" smtClean="0">
                <a:cs typeface="Times New Roman" panose="02020603050405020304" pitchFamily="18" charset="0"/>
              </a:rPr>
              <a:t>другий</a:t>
            </a:r>
            <a:r>
              <a:rPr lang="uk-UA" sz="3600" dirty="0" smtClean="0">
                <a:cs typeface="Times New Roman" panose="02020603050405020304" pitchFamily="18" charset="0"/>
              </a:rPr>
              <a:t> завідував імператорським майном</a:t>
            </a:r>
            <a:endParaRPr lang="uk-UA" sz="3600" dirty="0" smtClean="0"/>
          </a:p>
        </p:txBody>
      </p:sp>
    </p:spTree>
    <p:extLst>
      <p:ext uri="{BB962C8B-B14F-4D97-AF65-F5344CB8AC3E}">
        <p14:creationId xmlns:p14="http://schemas.microsoft.com/office/powerpoint/2010/main" val="309059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0"/>
            <a:ext cx="7989822" cy="7602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itchFamily="2" charset="2"/>
              <a:buChar char="q"/>
            </a:pPr>
            <a:r>
              <a:rPr lang="uk-UA" sz="4400" b="1" dirty="0" smtClean="0">
                <a:solidFill>
                  <a:srgbClr val="3333CC"/>
                </a:solidFill>
              </a:rPr>
              <a:t>У </a:t>
            </a:r>
            <a:r>
              <a:rPr lang="en-US" sz="4400" b="1" dirty="0">
                <a:solidFill>
                  <a:srgbClr val="3333CC"/>
                </a:solidFill>
              </a:rPr>
              <a:t>VII </a:t>
            </a:r>
            <a:r>
              <a:rPr lang="uk-UA" sz="4400" b="1" dirty="0">
                <a:solidFill>
                  <a:srgbClr val="3333CC"/>
                </a:solidFill>
              </a:rPr>
              <a:t>ст. </a:t>
            </a:r>
            <a:r>
              <a:rPr lang="uk-UA" sz="4400" dirty="0" smtClean="0">
                <a:solidFill>
                  <a:schemeClr val="tx2"/>
                </a:solidFill>
              </a:rPr>
              <a:t>чиновництво </a:t>
            </a:r>
            <a:r>
              <a:rPr lang="uk-UA" sz="4400" dirty="0">
                <a:solidFill>
                  <a:schemeClr val="tx2"/>
                </a:solidFill>
              </a:rPr>
              <a:t>було розділене на </a:t>
            </a:r>
            <a:r>
              <a:rPr lang="uk-UA" sz="4400" b="1" dirty="0">
                <a:solidFill>
                  <a:srgbClr val="3333CC"/>
                </a:solidFill>
              </a:rPr>
              <a:t>60 </a:t>
            </a:r>
            <a:r>
              <a:rPr lang="uk-UA" sz="4400" b="1" dirty="0" smtClean="0">
                <a:solidFill>
                  <a:srgbClr val="3333CC"/>
                </a:solidFill>
              </a:rPr>
              <a:t>розрядів</a:t>
            </a:r>
            <a:r>
              <a:rPr lang="uk-UA" sz="4400" dirty="0" smtClean="0">
                <a:solidFill>
                  <a:srgbClr val="3333CC"/>
                </a:solidFill>
              </a:rPr>
              <a:t> </a:t>
            </a:r>
          </a:p>
          <a:p>
            <a:pPr marL="571500" indent="-571500" algn="ctr">
              <a:buFont typeface="Wingdings" pitchFamily="2" charset="2"/>
              <a:buChar char="q"/>
            </a:pPr>
            <a:r>
              <a:rPr lang="uk-UA" sz="4400" dirty="0" smtClean="0">
                <a:solidFill>
                  <a:schemeClr val="tx2"/>
                </a:solidFill>
              </a:rPr>
              <a:t>Вищі </a:t>
            </a:r>
            <a:r>
              <a:rPr lang="uk-UA" sz="4400" dirty="0">
                <a:solidFill>
                  <a:schemeClr val="tx2"/>
                </a:solidFill>
              </a:rPr>
              <a:t>посадові </a:t>
            </a:r>
            <a:r>
              <a:rPr lang="uk-UA" sz="4400" dirty="0" smtClean="0">
                <a:solidFill>
                  <a:schemeClr val="tx2"/>
                </a:solidFill>
              </a:rPr>
              <a:t>особи </a:t>
            </a:r>
            <a:r>
              <a:rPr lang="uk-UA" sz="4400" b="1" dirty="0" smtClean="0">
                <a:solidFill>
                  <a:srgbClr val="3333CC"/>
                </a:solidFill>
              </a:rPr>
              <a:t>логофети</a:t>
            </a:r>
            <a:r>
              <a:rPr lang="uk-UA" sz="4400" i="1" dirty="0" smtClean="0">
                <a:solidFill>
                  <a:srgbClr val="3333CC"/>
                </a:solidFill>
              </a:rPr>
              <a:t> </a:t>
            </a:r>
          </a:p>
          <a:p>
            <a:pPr marL="571500" indent="-571500" algn="ctr">
              <a:buFont typeface="Wingdings" pitchFamily="2" charset="2"/>
              <a:buChar char="q"/>
            </a:pPr>
            <a:r>
              <a:rPr lang="uk-UA" sz="4400" dirty="0" smtClean="0">
                <a:solidFill>
                  <a:schemeClr val="tx2"/>
                </a:solidFill>
              </a:rPr>
              <a:t>На чолі адміністрації</a:t>
            </a:r>
          </a:p>
          <a:p>
            <a:pPr algn="ctr"/>
            <a:r>
              <a:rPr lang="uk-UA" sz="4400" b="1" dirty="0" smtClean="0">
                <a:solidFill>
                  <a:srgbClr val="3333CC"/>
                </a:solidFill>
              </a:rPr>
              <a:t>логофет драма</a:t>
            </a:r>
          </a:p>
          <a:p>
            <a:pPr marL="571500" lvl="0" indent="-571500" algn="ctr">
              <a:buFont typeface="Wingdings" pitchFamily="2" charset="2"/>
              <a:buChar char="q"/>
            </a:pPr>
            <a:r>
              <a:rPr lang="uk-UA" sz="4400" dirty="0" smtClean="0">
                <a:solidFill>
                  <a:srgbClr val="3333CC"/>
                </a:solidFill>
              </a:rPr>
              <a:t>Л</a:t>
            </a:r>
            <a:r>
              <a:rPr lang="uk-UA" sz="4400" b="1" dirty="0" smtClean="0">
                <a:solidFill>
                  <a:srgbClr val="3333CC"/>
                </a:solidFill>
              </a:rPr>
              <a:t>огофет драма</a:t>
            </a:r>
            <a:endParaRPr lang="uk-UA" sz="4400" b="1" dirty="0">
              <a:solidFill>
                <a:srgbClr val="3333CC"/>
              </a:solidFill>
            </a:endParaRPr>
          </a:p>
          <a:p>
            <a:pPr algn="ctr"/>
            <a:r>
              <a:rPr lang="uk-UA" sz="3600" dirty="0" smtClean="0">
                <a:solidFill>
                  <a:schemeClr val="tx2"/>
                </a:solidFill>
              </a:rPr>
              <a:t>завідував імператорською </a:t>
            </a:r>
            <a:r>
              <a:rPr lang="uk-UA" sz="3600" dirty="0">
                <a:solidFill>
                  <a:schemeClr val="tx2"/>
                </a:solidFill>
              </a:rPr>
              <a:t>вартою, </a:t>
            </a:r>
            <a:r>
              <a:rPr lang="uk-UA" sz="3600" dirty="0" smtClean="0">
                <a:solidFill>
                  <a:schemeClr val="tx2"/>
                </a:solidFill>
              </a:rPr>
              <a:t>канцелярією</a:t>
            </a:r>
            <a:r>
              <a:rPr lang="uk-UA" sz="3600" dirty="0">
                <a:solidFill>
                  <a:schemeClr val="tx2"/>
                </a:solidFill>
              </a:rPr>
              <a:t>, поштою, шляхами сполучення, іноземними </a:t>
            </a:r>
            <a:r>
              <a:rPr lang="uk-UA" sz="3600" dirty="0" smtClean="0">
                <a:solidFill>
                  <a:schemeClr val="tx2"/>
                </a:solidFill>
              </a:rPr>
              <a:t>справами, поліцією</a:t>
            </a:r>
            <a:endParaRPr lang="ru-RU" sz="3600" dirty="0">
              <a:solidFill>
                <a:schemeClr val="tx2"/>
              </a:solidFill>
            </a:endParaRPr>
          </a:p>
          <a:p>
            <a:pPr algn="just"/>
            <a:endParaRPr lang="ru-RU" sz="3600" dirty="0">
              <a:solidFill>
                <a:srgbClr val="0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700808"/>
            <a:ext cx="5429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845" y="3068960"/>
            <a:ext cx="5429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814" y="4221088"/>
            <a:ext cx="5429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256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000" y="2795041"/>
            <a:ext cx="7776000" cy="4062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2" y="0"/>
            <a:ext cx="770485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5400" b="1" dirty="0">
                <a:solidFill>
                  <a:srgbClr val="3333CC"/>
                </a:solidFill>
                <a:latin typeface="Times New Roman"/>
                <a:ea typeface="Calibri"/>
                <a:cs typeface="Times New Roman"/>
              </a:rPr>
              <a:t>Органи місцевого управління </a:t>
            </a:r>
            <a:endParaRPr lang="uk-UA" sz="5400" b="1" dirty="0" smtClean="0">
              <a:solidFill>
                <a:srgbClr val="3333CC"/>
              </a:solidFill>
              <a:latin typeface="Times New Roman"/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uk-UA" sz="5400" b="1" dirty="0" smtClean="0">
                <a:solidFill>
                  <a:srgbClr val="3333CC"/>
                </a:solidFill>
                <a:latin typeface="Times New Roman"/>
                <a:ea typeface="Calibri"/>
                <a:cs typeface="Times New Roman"/>
              </a:rPr>
              <a:t>кінець </a:t>
            </a:r>
            <a:r>
              <a:rPr lang="ru-RU" sz="5400" b="1" dirty="0">
                <a:solidFill>
                  <a:srgbClr val="3333CC"/>
                </a:solidFill>
                <a:latin typeface="Times New Roman"/>
                <a:ea typeface="Calibri"/>
                <a:cs typeface="Times New Roman"/>
              </a:rPr>
              <a:t>IV </a:t>
            </a:r>
            <a:r>
              <a:rPr lang="uk-UA" sz="5400" b="1" dirty="0">
                <a:solidFill>
                  <a:srgbClr val="3333CC"/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lang="ru-RU" sz="5400" b="1" dirty="0">
                <a:solidFill>
                  <a:srgbClr val="3333CC"/>
                </a:solidFill>
                <a:latin typeface="Times New Roman"/>
                <a:ea typeface="Calibri"/>
                <a:cs typeface="Times New Roman"/>
              </a:rPr>
              <a:t>VII</a:t>
            </a:r>
            <a:r>
              <a:rPr lang="uk-UA" sz="5400" b="1" dirty="0">
                <a:solidFill>
                  <a:srgbClr val="3333CC"/>
                </a:solidFill>
                <a:latin typeface="Times New Roman"/>
                <a:ea typeface="Calibri"/>
                <a:cs typeface="Times New Roman"/>
              </a:rPr>
              <a:t> ст</a:t>
            </a:r>
            <a:r>
              <a:rPr lang="uk-UA" sz="5400" b="1" dirty="0" smtClean="0">
                <a:solidFill>
                  <a:srgbClr val="3333CC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ru-RU" sz="4000" dirty="0">
              <a:solidFill>
                <a:srgbClr val="3333CC"/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5869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18"/>
          <a:stretch/>
        </p:blipFill>
        <p:spPr bwMode="auto">
          <a:xfrm>
            <a:off x="1115616" y="176168"/>
            <a:ext cx="8028384" cy="6488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259632" y="1416202"/>
            <a:ext cx="1733550" cy="393700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Префект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72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116632"/>
            <a:ext cx="7776864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indent="329565" algn="ctr">
              <a:spcAft>
                <a:spcPts val="0"/>
              </a:spcAft>
            </a:pPr>
            <a:r>
              <a:rPr lang="uk-UA" sz="4000" b="1" dirty="0" smtClean="0">
                <a:solidFill>
                  <a:srgbClr val="3333CC"/>
                </a:solidFill>
                <a:latin typeface="Times New Roman"/>
                <a:ea typeface="Times New Roman"/>
              </a:rPr>
              <a:t>Місцеві </a:t>
            </a:r>
            <a:r>
              <a:rPr lang="uk-UA" sz="4000" b="1" dirty="0">
                <a:solidFill>
                  <a:srgbClr val="3333CC"/>
                </a:solidFill>
                <a:latin typeface="Times New Roman"/>
                <a:ea typeface="Times New Roman"/>
              </a:rPr>
              <a:t>громади </a:t>
            </a:r>
            <a:r>
              <a:rPr lang="uk-UA" sz="4000" dirty="0">
                <a:solidFill>
                  <a:srgbClr val="000000"/>
                </a:solidFill>
                <a:latin typeface="Times New Roman"/>
                <a:ea typeface="Times New Roman"/>
              </a:rPr>
              <a:t>керувалися </a:t>
            </a:r>
            <a:r>
              <a:rPr lang="uk-UA" sz="4000" b="1" dirty="0" smtClean="0">
                <a:solidFill>
                  <a:srgbClr val="3333CC"/>
                </a:solidFill>
                <a:latin typeface="Times New Roman"/>
                <a:ea typeface="Times New Roman"/>
              </a:rPr>
              <a:t>виборними </a:t>
            </a:r>
            <a:r>
              <a:rPr lang="uk-UA" sz="4000" b="1" dirty="0">
                <a:solidFill>
                  <a:srgbClr val="3333CC"/>
                </a:solidFill>
                <a:latin typeface="Times New Roman"/>
                <a:ea typeface="Times New Roman"/>
              </a:rPr>
              <a:t>посадовцями</a:t>
            </a:r>
            <a:r>
              <a:rPr lang="uk-UA" sz="4000" dirty="0">
                <a:solidFill>
                  <a:srgbClr val="3333CC"/>
                </a:solidFill>
                <a:latin typeface="Times New Roman"/>
                <a:ea typeface="Times New Roman"/>
              </a:rPr>
              <a:t> </a:t>
            </a:r>
            <a:r>
              <a:rPr lang="uk-UA" sz="4000" dirty="0">
                <a:solidFill>
                  <a:srgbClr val="000000"/>
                </a:solidFill>
                <a:latin typeface="Times New Roman"/>
                <a:ea typeface="Times New Roman"/>
              </a:rPr>
              <a:t>під контролем </a:t>
            </a:r>
            <a:r>
              <a:rPr lang="uk-UA" sz="4000" b="1" dirty="0">
                <a:solidFill>
                  <a:srgbClr val="000000"/>
                </a:solidFill>
                <a:latin typeface="Times New Roman"/>
                <a:ea typeface="Times New Roman"/>
              </a:rPr>
              <a:t>державних </a:t>
            </a:r>
            <a:r>
              <a:rPr lang="uk-UA" sz="40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чиновників</a:t>
            </a:r>
          </a:p>
          <a:p>
            <a:pPr marL="6350" indent="329565" algn="ctr">
              <a:spcAft>
                <a:spcPts val="0"/>
              </a:spcAft>
            </a:pPr>
            <a:r>
              <a:rPr lang="uk-UA" sz="4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Під </a:t>
            </a:r>
            <a:r>
              <a:rPr lang="uk-UA" sz="4000" dirty="0">
                <a:solidFill>
                  <a:srgbClr val="000000"/>
                </a:solidFill>
                <a:latin typeface="Times New Roman"/>
                <a:ea typeface="Times New Roman"/>
              </a:rPr>
              <a:t>впливом військової загрози у </a:t>
            </a:r>
            <a:r>
              <a:rPr lang="uk-UA" sz="4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регіонах </a:t>
            </a:r>
            <a:r>
              <a:rPr lang="uk-UA" sz="4000" dirty="0">
                <a:solidFill>
                  <a:srgbClr val="000000"/>
                </a:solidFill>
                <a:latin typeface="Times New Roman"/>
                <a:ea typeface="Times New Roman"/>
              </a:rPr>
              <a:t>утворювалися </a:t>
            </a:r>
            <a:r>
              <a:rPr lang="uk-UA" sz="4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адміністративні </a:t>
            </a:r>
            <a:r>
              <a:rPr lang="uk-UA" sz="4000" dirty="0">
                <a:solidFill>
                  <a:srgbClr val="000000"/>
                </a:solidFill>
                <a:latin typeface="Times New Roman"/>
                <a:ea typeface="Times New Roman"/>
              </a:rPr>
              <a:t>одиниці </a:t>
            </a:r>
            <a:r>
              <a:rPr lang="uk-UA" sz="4000" dirty="0">
                <a:solidFill>
                  <a:srgbClr val="3333CC"/>
                </a:solidFill>
                <a:latin typeface="Times New Roman"/>
                <a:ea typeface="Times New Roman"/>
              </a:rPr>
              <a:t>- </a:t>
            </a:r>
            <a:r>
              <a:rPr lang="uk-UA" sz="4000" b="1" dirty="0">
                <a:solidFill>
                  <a:srgbClr val="3333CC"/>
                </a:solidFill>
                <a:latin typeface="Times New Roman"/>
                <a:ea typeface="Times New Roman"/>
              </a:rPr>
              <a:t>феми</a:t>
            </a:r>
            <a:r>
              <a:rPr lang="uk-UA" sz="4000" dirty="0">
                <a:solidFill>
                  <a:srgbClr val="000000"/>
                </a:solidFill>
                <a:latin typeface="Times New Roman"/>
                <a:ea typeface="Times New Roman"/>
              </a:rPr>
              <a:t>, в яких військова і цивільна влада зосереджувалася у руках </a:t>
            </a:r>
            <a:r>
              <a:rPr lang="uk-UA" sz="4000" b="1" dirty="0" smtClean="0">
                <a:solidFill>
                  <a:srgbClr val="3333CC"/>
                </a:solidFill>
                <a:latin typeface="Times New Roman"/>
                <a:ea typeface="Times New Roman"/>
              </a:rPr>
              <a:t>командувача </a:t>
            </a:r>
            <a:r>
              <a:rPr lang="uk-UA" sz="4000" b="1" dirty="0">
                <a:solidFill>
                  <a:srgbClr val="3333CC"/>
                </a:solidFill>
                <a:latin typeface="Times New Roman"/>
                <a:ea typeface="Times New Roman"/>
              </a:rPr>
              <a:t>військовими </a:t>
            </a:r>
            <a:r>
              <a:rPr lang="uk-UA" sz="4000" b="1" dirty="0" smtClean="0">
                <a:solidFill>
                  <a:srgbClr val="3333CC"/>
                </a:solidFill>
                <a:latin typeface="Times New Roman"/>
                <a:ea typeface="Times New Roman"/>
              </a:rPr>
              <a:t>підрозділами</a:t>
            </a:r>
            <a:endParaRPr lang="uk-UA" sz="4000" dirty="0">
              <a:solidFill>
                <a:srgbClr val="3333CC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9066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0"/>
            <a:ext cx="770485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6600" b="1" dirty="0" smtClean="0">
                <a:solidFill>
                  <a:srgbClr val="3333CC"/>
                </a:solidFill>
              </a:rPr>
              <a:t>Судова система</a:t>
            </a:r>
            <a:endParaRPr lang="ru-RU" sz="6600" dirty="0">
              <a:solidFill>
                <a:srgbClr val="3333CC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00" y="1675122"/>
            <a:ext cx="8244000" cy="51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134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530" y="0"/>
            <a:ext cx="7629966" cy="69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38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crosti.ru/patterns/00/09/aa/0d174d4e18/pictu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0"/>
            <a:ext cx="3924000" cy="6765517"/>
          </a:xfrm>
          <a:prstGeom prst="rect">
            <a:avLst/>
          </a:prstGeom>
          <a:noFill/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90997292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077251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257576949"/>
              </p:ext>
            </p:extLst>
          </p:nvPr>
        </p:nvGraphicFramePr>
        <p:xfrm>
          <a:off x="539552" y="188640"/>
          <a:ext cx="8208912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Стрелка вниз 2"/>
          <p:cNvSpPr/>
          <p:nvPr/>
        </p:nvSpPr>
        <p:spPr>
          <a:xfrm>
            <a:off x="6984268" y="3789040"/>
            <a:ext cx="216024" cy="432048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64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15616" y="0"/>
            <a:ext cx="8028384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2440" marR="6350" indent="-457200" algn="ctr">
              <a:spcAft>
                <a:spcPts val="0"/>
              </a:spcAft>
              <a:buFont typeface="Wingdings" pitchFamily="2" charset="2"/>
              <a:buChar char="q"/>
            </a:pPr>
            <a:r>
              <a:rPr lang="uk-UA" sz="3100" b="1" spc="-25" dirty="0" smtClean="0">
                <a:solidFill>
                  <a:srgbClr val="3333CC"/>
                </a:solidFill>
                <a:latin typeface="Times New Roman"/>
                <a:ea typeface="Times New Roman"/>
              </a:rPr>
              <a:t>Імператорський суд</a:t>
            </a:r>
          </a:p>
          <a:p>
            <a:pPr marL="15240" marR="6350" indent="329565" algn="ctr">
              <a:spcAft>
                <a:spcPts val="0"/>
              </a:spcAft>
            </a:pPr>
            <a:r>
              <a:rPr lang="uk-UA" sz="3100" b="1" spc="5" dirty="0" smtClean="0">
                <a:solidFill>
                  <a:srgbClr val="000000"/>
                </a:solidFill>
                <a:latin typeface="Times New Roman"/>
                <a:ea typeface="Times New Roman"/>
              </a:rPr>
              <a:t>справи </a:t>
            </a:r>
            <a:r>
              <a:rPr lang="uk-UA" sz="3100" b="1" spc="5" dirty="0">
                <a:solidFill>
                  <a:srgbClr val="000000"/>
                </a:solidFill>
                <a:latin typeface="Times New Roman"/>
                <a:ea typeface="Times New Roman"/>
              </a:rPr>
              <a:t>про найбільш тяжкі державні злочини, </a:t>
            </a:r>
            <a:r>
              <a:rPr lang="uk-UA" sz="3100" b="1" spc="-15" dirty="0" smtClean="0">
                <a:solidFill>
                  <a:srgbClr val="000000"/>
                </a:solidFill>
                <a:latin typeface="Times New Roman"/>
                <a:ea typeface="Times New Roman"/>
              </a:rPr>
              <a:t> апеляції</a:t>
            </a:r>
            <a:endParaRPr lang="ru-RU" sz="3100" b="1" dirty="0">
              <a:latin typeface="Times New Roman"/>
              <a:ea typeface="Times New Roman"/>
            </a:endParaRPr>
          </a:p>
          <a:p>
            <a:pPr marL="481330" marR="12065" indent="-457200" algn="ctr">
              <a:spcAft>
                <a:spcPts val="0"/>
              </a:spcAft>
              <a:buFont typeface="Wingdings" pitchFamily="2" charset="2"/>
              <a:buChar char="q"/>
            </a:pPr>
            <a:r>
              <a:rPr lang="uk-UA" sz="3100" b="1" spc="-10" dirty="0" smtClean="0">
                <a:solidFill>
                  <a:srgbClr val="3333CC"/>
                </a:solidFill>
                <a:latin typeface="Times New Roman"/>
                <a:ea typeface="Times New Roman"/>
              </a:rPr>
              <a:t>Консисторія</a:t>
            </a:r>
          </a:p>
          <a:p>
            <a:pPr marL="24130" marR="12065" indent="329565" algn="ctr">
              <a:spcAft>
                <a:spcPts val="0"/>
              </a:spcAft>
            </a:pPr>
            <a:r>
              <a:rPr lang="uk-UA" sz="3100" b="1" spc="-1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справи </a:t>
            </a:r>
            <a:r>
              <a:rPr lang="uk-UA" sz="3100" b="1" spc="-10" dirty="0">
                <a:solidFill>
                  <a:srgbClr val="000000"/>
                </a:solidFill>
                <a:latin typeface="Times New Roman"/>
                <a:ea typeface="Times New Roman"/>
              </a:rPr>
              <a:t>про державні </a:t>
            </a:r>
            <a:r>
              <a:rPr lang="uk-UA" sz="3100" b="1" spc="-1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злочини, </a:t>
            </a:r>
            <a:r>
              <a:rPr lang="uk-UA" sz="3100" b="1" dirty="0">
                <a:solidFill>
                  <a:srgbClr val="000000"/>
                </a:solidFill>
                <a:latin typeface="Times New Roman"/>
                <a:ea typeface="Times New Roman"/>
              </a:rPr>
              <a:t>злочини посадових </a:t>
            </a:r>
            <a:r>
              <a:rPr lang="uk-UA" sz="31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осіб</a:t>
            </a:r>
            <a:endParaRPr lang="ru-RU" sz="3100" b="1" dirty="0">
              <a:latin typeface="Times New Roman"/>
              <a:ea typeface="Times New Roman"/>
            </a:endParaRPr>
          </a:p>
          <a:p>
            <a:pPr marL="463550" marR="39370" indent="-457200" algn="ctr">
              <a:spcAft>
                <a:spcPts val="0"/>
              </a:spcAft>
              <a:buFont typeface="Wingdings" pitchFamily="2" charset="2"/>
              <a:buChar char="q"/>
            </a:pPr>
            <a:r>
              <a:rPr lang="uk-UA" sz="3100" b="1" dirty="0" smtClean="0">
                <a:solidFill>
                  <a:srgbClr val="3333CC"/>
                </a:solidFill>
                <a:latin typeface="Times New Roman"/>
                <a:ea typeface="Times New Roman"/>
              </a:rPr>
              <a:t>Константинопольський префект</a:t>
            </a:r>
          </a:p>
          <a:p>
            <a:pPr marL="6350" marR="39370" indent="329565" algn="ctr">
              <a:spcAft>
                <a:spcPts val="0"/>
              </a:spcAft>
            </a:pPr>
            <a:r>
              <a:rPr lang="uk-UA" sz="31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справи чле</a:t>
            </a:r>
            <a:r>
              <a:rPr lang="uk-UA" sz="3100" b="1" spc="1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нів </a:t>
            </a:r>
            <a:r>
              <a:rPr lang="uk-UA" sz="3100" b="1" spc="10" dirty="0">
                <a:solidFill>
                  <a:srgbClr val="000000"/>
                </a:solidFill>
                <a:latin typeface="Times New Roman"/>
                <a:ea typeface="Times New Roman"/>
              </a:rPr>
              <a:t>ремісничих і торгових </a:t>
            </a:r>
            <a:r>
              <a:rPr lang="uk-UA" sz="3100" b="1" spc="1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корпорацій</a:t>
            </a:r>
          </a:p>
          <a:p>
            <a:pPr marL="463550" marR="39370" lvl="0" indent="-457200" algn="ctr">
              <a:spcAft>
                <a:spcPts val="0"/>
              </a:spcAft>
              <a:buFont typeface="Wingdings" pitchFamily="2" charset="2"/>
              <a:buChar char="q"/>
            </a:pPr>
            <a:r>
              <a:rPr lang="uk-UA" sz="3100" b="1" spc="-15" dirty="0" smtClean="0">
                <a:solidFill>
                  <a:srgbClr val="3333CC"/>
                </a:solidFill>
                <a:latin typeface="Times New Roman"/>
                <a:ea typeface="Times New Roman"/>
              </a:rPr>
              <a:t>Квестор</a:t>
            </a:r>
            <a:endParaRPr lang="uk-UA" sz="3100" b="1" dirty="0">
              <a:solidFill>
                <a:srgbClr val="3333CC"/>
              </a:solidFill>
              <a:latin typeface="Times New Roman"/>
              <a:ea typeface="Times New Roman"/>
            </a:endParaRPr>
          </a:p>
          <a:p>
            <a:pPr algn="ctr"/>
            <a:r>
              <a:rPr lang="uk-UA" sz="3100" b="1" spc="-15" dirty="0" smtClean="0">
                <a:solidFill>
                  <a:srgbClr val="000000"/>
                </a:solidFill>
                <a:latin typeface="Times New Roman"/>
                <a:ea typeface="Times New Roman"/>
              </a:rPr>
              <a:t>земельні суперечки, </a:t>
            </a:r>
            <a:r>
              <a:rPr lang="uk-UA" sz="3100" b="1" spc="-15" dirty="0">
                <a:solidFill>
                  <a:srgbClr val="000000"/>
                </a:solidFill>
                <a:latin typeface="Times New Roman"/>
                <a:ea typeface="Times New Roman"/>
              </a:rPr>
              <a:t>справи про </a:t>
            </a:r>
            <a:r>
              <a:rPr lang="uk-UA" sz="3100" b="1" spc="-15" dirty="0" smtClean="0">
                <a:solidFill>
                  <a:srgbClr val="000000"/>
                </a:solidFill>
                <a:latin typeface="Times New Roman"/>
                <a:ea typeface="Times New Roman"/>
              </a:rPr>
              <a:t>заповіти</a:t>
            </a:r>
            <a:endParaRPr lang="uk-UA" sz="3100" b="1" spc="-5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457200" indent="-457200" algn="ctr">
              <a:buFont typeface="Wingdings" pitchFamily="2" charset="2"/>
              <a:buChar char="q"/>
            </a:pPr>
            <a:r>
              <a:rPr lang="uk-UA" sz="3100" b="1" spc="-10" dirty="0">
                <a:solidFill>
                  <a:srgbClr val="3333CC"/>
                </a:solidFill>
                <a:latin typeface="Times New Roman"/>
                <a:ea typeface="Times New Roman"/>
              </a:rPr>
              <a:t>П</a:t>
            </a:r>
            <a:r>
              <a:rPr lang="uk-UA" sz="3100" b="1" spc="-10" dirty="0" smtClean="0">
                <a:solidFill>
                  <a:srgbClr val="3333CC"/>
                </a:solidFill>
                <a:latin typeface="Times New Roman"/>
                <a:ea typeface="Times New Roman"/>
              </a:rPr>
              <a:t>ретор</a:t>
            </a:r>
            <a:endParaRPr lang="uk-UA" sz="3100" b="1" spc="-5" dirty="0">
              <a:solidFill>
                <a:srgbClr val="3333CC"/>
              </a:solidFill>
              <a:latin typeface="Times New Roman"/>
              <a:ea typeface="Times New Roman"/>
            </a:endParaRPr>
          </a:p>
          <a:p>
            <a:pPr algn="ctr"/>
            <a:r>
              <a:rPr lang="uk-UA" sz="3100" b="1" spc="-5" dirty="0" smtClean="0">
                <a:solidFill>
                  <a:srgbClr val="000000"/>
                </a:solidFill>
                <a:latin typeface="Times New Roman"/>
                <a:ea typeface="Times New Roman"/>
              </a:rPr>
              <a:t>у фемах </a:t>
            </a:r>
            <a:r>
              <a:rPr lang="uk-UA" sz="3100" b="1" spc="-5" dirty="0">
                <a:solidFill>
                  <a:srgbClr val="000000"/>
                </a:solidFill>
                <a:latin typeface="Times New Roman"/>
                <a:ea typeface="Times New Roman"/>
              </a:rPr>
              <a:t>і провінціях </a:t>
            </a:r>
            <a:r>
              <a:rPr lang="uk-UA" sz="3100" b="1" spc="-5" dirty="0" smtClean="0">
                <a:solidFill>
                  <a:srgbClr val="000000"/>
                </a:solidFill>
                <a:latin typeface="Times New Roman"/>
                <a:ea typeface="Times New Roman"/>
              </a:rPr>
              <a:t>вища </a:t>
            </a:r>
            <a:r>
              <a:rPr lang="uk-UA" sz="3100" b="1" spc="-1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судова влада </a:t>
            </a:r>
          </a:p>
          <a:p>
            <a:pPr marL="457200" indent="-457200" algn="ctr">
              <a:buFont typeface="Wingdings" pitchFamily="2" charset="2"/>
              <a:buChar char="q"/>
            </a:pPr>
            <a:r>
              <a:rPr lang="uk-UA" sz="3100" b="1" spc="-10" dirty="0" smtClean="0">
                <a:solidFill>
                  <a:srgbClr val="3333CC"/>
                </a:solidFill>
                <a:latin typeface="Times New Roman"/>
                <a:ea typeface="Times New Roman"/>
              </a:rPr>
              <a:t>Ц</a:t>
            </a:r>
            <a:r>
              <a:rPr lang="uk-UA" sz="3100" b="1" spc="-25" dirty="0" smtClean="0">
                <a:solidFill>
                  <a:srgbClr val="3333CC"/>
                </a:solidFill>
                <a:latin typeface="Times New Roman"/>
                <a:ea typeface="Times New Roman"/>
              </a:rPr>
              <a:t>ерковна </a:t>
            </a:r>
            <a:r>
              <a:rPr lang="uk-UA" sz="3100" b="1" spc="-25" dirty="0">
                <a:solidFill>
                  <a:srgbClr val="3333CC"/>
                </a:solidFill>
                <a:latin typeface="Times New Roman"/>
                <a:ea typeface="Times New Roman"/>
              </a:rPr>
              <a:t>юстиція</a:t>
            </a:r>
            <a:endParaRPr lang="ru-RU" sz="3100" b="1" dirty="0">
              <a:solidFill>
                <a:srgbClr val="3333CC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206" y="142852"/>
            <a:ext cx="5429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26" y="1643050"/>
            <a:ext cx="5429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3176633"/>
            <a:ext cx="5429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80" y="4509120"/>
            <a:ext cx="5429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60" y="5429264"/>
            <a:ext cx="5429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528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0581" y="0"/>
            <a:ext cx="7776864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hangingPunct="1">
              <a:spcBef>
                <a:spcPts val="0"/>
              </a:spcBef>
              <a:buFont typeface="Wingdings" pitchFamily="2" charset="2"/>
              <a:buChar char="q"/>
            </a:pPr>
            <a:r>
              <a:rPr lang="uk-UA" sz="4000" b="1" dirty="0" smtClean="0">
                <a:solidFill>
                  <a:srgbClr val="3333CC"/>
                </a:solidFill>
                <a:latin typeface="Times New Roman"/>
              </a:rPr>
              <a:t>Термін </a:t>
            </a:r>
            <a:r>
              <a:rPr lang="uk-UA" sz="4000" b="1" dirty="0">
                <a:solidFill>
                  <a:srgbClr val="3333CC"/>
                </a:solidFill>
                <a:latin typeface="Times New Roman"/>
              </a:rPr>
              <a:t>«феодалізм</a:t>
            </a:r>
            <a:r>
              <a:rPr lang="uk-UA" sz="4000" b="1" dirty="0" smtClean="0">
                <a:solidFill>
                  <a:srgbClr val="3333CC"/>
                </a:solidFill>
                <a:latin typeface="Times New Roman"/>
              </a:rPr>
              <a:t>»</a:t>
            </a:r>
          </a:p>
          <a:p>
            <a:pPr lvl="0" algn="ctr" eaLnBrk="1" hangingPunct="1">
              <a:spcBef>
                <a:spcPts val="0"/>
              </a:spcBef>
            </a:pPr>
            <a:r>
              <a:rPr lang="uk-UA" sz="3200" b="1" dirty="0" smtClean="0">
                <a:solidFill>
                  <a:srgbClr val="3333CC"/>
                </a:solidFill>
                <a:latin typeface="Times New Roman"/>
              </a:rPr>
              <a:t> </a:t>
            </a:r>
            <a:r>
              <a:rPr lang="uk-UA" sz="3200" b="1" dirty="0">
                <a:solidFill>
                  <a:schemeClr val="tx2"/>
                </a:solidFill>
                <a:latin typeface="Times New Roman"/>
              </a:rPr>
              <a:t>вперше </a:t>
            </a:r>
            <a:r>
              <a:rPr lang="uk-UA" sz="3200" b="1" dirty="0" smtClean="0">
                <a:solidFill>
                  <a:schemeClr val="tx2"/>
                </a:solidFill>
                <a:latin typeface="Times New Roman"/>
              </a:rPr>
              <a:t>з</a:t>
            </a:r>
            <a:r>
              <a:rPr lang="en-US" sz="3200" b="1" dirty="0" smtClean="0">
                <a:solidFill>
                  <a:schemeClr val="tx2"/>
                </a:solidFill>
                <a:latin typeface="Times New Roman"/>
              </a:rPr>
              <a:t>’</a:t>
            </a:r>
            <a:r>
              <a:rPr lang="uk-UA" sz="3200" b="1" dirty="0" smtClean="0">
                <a:solidFill>
                  <a:schemeClr val="tx2"/>
                </a:solidFill>
                <a:latin typeface="Times New Roman"/>
              </a:rPr>
              <a:t>явився </a:t>
            </a:r>
            <a:r>
              <a:rPr lang="uk-UA" sz="3200" b="1" dirty="0">
                <a:solidFill>
                  <a:schemeClr val="tx2"/>
                </a:solidFill>
                <a:latin typeface="Times New Roman"/>
              </a:rPr>
              <a:t>у французькій літературі періоду </a:t>
            </a:r>
            <a:r>
              <a:rPr lang="uk-UA" sz="3200" b="1" dirty="0" smtClean="0">
                <a:solidFill>
                  <a:schemeClr val="tx2"/>
                </a:solidFill>
                <a:latin typeface="Times New Roman"/>
              </a:rPr>
              <a:t>Великої </a:t>
            </a:r>
            <a:r>
              <a:rPr lang="uk-UA" sz="3200" b="1" dirty="0">
                <a:solidFill>
                  <a:schemeClr val="tx2"/>
                </a:solidFill>
                <a:latin typeface="Times New Roman"/>
              </a:rPr>
              <a:t>буржуазної </a:t>
            </a:r>
            <a:r>
              <a:rPr lang="uk-UA" sz="3200" b="1" dirty="0" smtClean="0">
                <a:solidFill>
                  <a:schemeClr val="tx2"/>
                </a:solidFill>
                <a:latin typeface="Times New Roman"/>
              </a:rPr>
              <a:t>революції. </a:t>
            </a:r>
            <a:r>
              <a:rPr lang="uk-UA" sz="3200" b="1" dirty="0">
                <a:solidFill>
                  <a:schemeClr val="tx2"/>
                </a:solidFill>
                <a:latin typeface="Times New Roman"/>
              </a:rPr>
              <a:t>Він </a:t>
            </a:r>
            <a:r>
              <a:rPr lang="uk-UA" sz="3200" b="1" dirty="0" smtClean="0">
                <a:solidFill>
                  <a:schemeClr val="tx2"/>
                </a:solidFill>
                <a:latin typeface="Times New Roman"/>
              </a:rPr>
              <a:t>тлумачиться </a:t>
            </a:r>
            <a:r>
              <a:rPr lang="uk-UA" sz="3200" b="1" dirty="0">
                <a:solidFill>
                  <a:schemeClr val="tx2"/>
                </a:solidFill>
                <a:latin typeface="Times New Roman"/>
              </a:rPr>
              <a:t>від французького </a:t>
            </a:r>
            <a:r>
              <a:rPr lang="en-US" sz="3200" b="1" dirty="0">
                <a:solidFill>
                  <a:srgbClr val="3333CC"/>
                </a:solidFill>
                <a:latin typeface="Times New Roman"/>
              </a:rPr>
              <a:t>feodalite,</a:t>
            </a:r>
            <a:r>
              <a:rPr lang="en-US" sz="3200" b="1" dirty="0">
                <a:solidFill>
                  <a:schemeClr val="tx2"/>
                </a:solidFill>
                <a:latin typeface="Times New Roman"/>
              </a:rPr>
              <a:t> </a:t>
            </a:r>
            <a:r>
              <a:rPr lang="uk-UA" sz="3200" b="1" dirty="0">
                <a:solidFill>
                  <a:schemeClr val="tx2"/>
                </a:solidFill>
                <a:latin typeface="Times New Roman"/>
              </a:rPr>
              <a:t>який у свою чергу </a:t>
            </a:r>
            <a:r>
              <a:rPr lang="uk-UA" sz="3200" b="1" dirty="0" smtClean="0">
                <a:solidFill>
                  <a:schemeClr val="tx2"/>
                </a:solidFill>
                <a:latin typeface="Times New Roman"/>
              </a:rPr>
              <a:t>пов</a:t>
            </a:r>
            <a:r>
              <a:rPr lang="uk-UA" sz="3200" b="1" dirty="0" smtClean="0">
                <a:solidFill>
                  <a:schemeClr val="tx2"/>
                </a:solidFill>
                <a:latin typeface="Times New Roman"/>
              </a:rPr>
              <a:t>’</a:t>
            </a:r>
            <a:r>
              <a:rPr lang="uk-UA" sz="3200" b="1" dirty="0" smtClean="0">
                <a:solidFill>
                  <a:schemeClr val="tx2"/>
                </a:solidFill>
                <a:latin typeface="Times New Roman"/>
              </a:rPr>
              <a:t>язаний </a:t>
            </a:r>
            <a:r>
              <a:rPr lang="uk-UA" sz="3200" b="1" dirty="0">
                <a:solidFill>
                  <a:schemeClr val="tx2"/>
                </a:solidFill>
                <a:latin typeface="Times New Roman"/>
              </a:rPr>
              <a:t>із середньовічним німецьким </a:t>
            </a:r>
            <a:r>
              <a:rPr lang="en-US" sz="3200" b="1" dirty="0" smtClean="0">
                <a:solidFill>
                  <a:srgbClr val="3333CC"/>
                </a:solidFill>
                <a:latin typeface="Times New Roman"/>
              </a:rPr>
              <a:t>feudum</a:t>
            </a:r>
            <a:r>
              <a:rPr lang="uk-UA" sz="3200" b="1" dirty="0">
                <a:solidFill>
                  <a:schemeClr val="tx2"/>
                </a:solidFill>
                <a:latin typeface="Times New Roman"/>
              </a:rPr>
              <a:t> </a:t>
            </a:r>
            <a:r>
              <a:rPr lang="uk-UA" sz="3200" b="1" dirty="0" smtClean="0">
                <a:solidFill>
                  <a:schemeClr val="tx2"/>
                </a:solidFill>
                <a:latin typeface="Times New Roman"/>
              </a:rPr>
              <a:t>(земельне </a:t>
            </a:r>
            <a:r>
              <a:rPr lang="uk-UA" sz="3200" b="1" dirty="0">
                <a:solidFill>
                  <a:schemeClr val="tx2"/>
                </a:solidFill>
                <a:latin typeface="Times New Roman"/>
              </a:rPr>
              <a:t>володіння</a:t>
            </a:r>
            <a:r>
              <a:rPr lang="uk-UA" sz="3200" b="1" dirty="0" smtClean="0">
                <a:solidFill>
                  <a:schemeClr val="tx2"/>
                </a:solidFill>
                <a:latin typeface="Times New Roman"/>
              </a:rPr>
              <a:t>) </a:t>
            </a:r>
          </a:p>
          <a:p>
            <a:pPr lvl="0" algn="ctr" eaLnBrk="1" hangingPunct="1">
              <a:spcBef>
                <a:spcPts val="0"/>
              </a:spcBef>
              <a:buFont typeface="Wingdings" pitchFamily="2" charset="2"/>
              <a:buChar char="q"/>
            </a:pPr>
            <a:r>
              <a:rPr lang="uk-UA" sz="4000" b="1" dirty="0" smtClean="0">
                <a:solidFill>
                  <a:srgbClr val="3333CC"/>
                </a:solidFill>
                <a:latin typeface="Times New Roman"/>
              </a:rPr>
              <a:t>Право </a:t>
            </a:r>
            <a:r>
              <a:rPr lang="uk-UA" sz="4000" b="1" dirty="0">
                <a:solidFill>
                  <a:srgbClr val="3333CC"/>
                </a:solidFill>
                <a:latin typeface="Times New Roman"/>
              </a:rPr>
              <a:t>власності на землю </a:t>
            </a:r>
            <a:r>
              <a:rPr lang="uk-UA" sz="3600" b="1" dirty="0" smtClean="0">
                <a:solidFill>
                  <a:schemeClr val="tx2"/>
                </a:solidFill>
                <a:latin typeface="Times New Roman"/>
              </a:rPr>
              <a:t>визначалось </a:t>
            </a:r>
            <a:r>
              <a:rPr lang="uk-UA" sz="3600" b="1" dirty="0">
                <a:solidFill>
                  <a:schemeClr val="tx2"/>
                </a:solidFill>
                <a:latin typeface="Times New Roman"/>
              </a:rPr>
              <a:t>новою соціальною структурою </a:t>
            </a:r>
            <a:r>
              <a:rPr lang="uk-UA" sz="3600" b="1" dirty="0" smtClean="0">
                <a:solidFill>
                  <a:schemeClr val="tx2"/>
                </a:solidFill>
                <a:latin typeface="Times New Roman"/>
              </a:rPr>
              <a:t> феодального </a:t>
            </a:r>
            <a:r>
              <a:rPr lang="uk-UA" sz="3600" b="1" dirty="0">
                <a:solidFill>
                  <a:schemeClr val="tx2"/>
                </a:solidFill>
                <a:latin typeface="Times New Roman"/>
              </a:rPr>
              <a:t>суспільства, основними класами якого стали </a:t>
            </a:r>
            <a:r>
              <a:rPr lang="uk-UA" sz="3600" b="1" dirty="0">
                <a:solidFill>
                  <a:srgbClr val="3333CC"/>
                </a:solidFill>
                <a:latin typeface="Times New Roman"/>
              </a:rPr>
              <a:t>феодали і селяни </a:t>
            </a:r>
          </a:p>
        </p:txBody>
      </p:sp>
      <p:sp>
        <p:nvSpPr>
          <p:cNvPr id="3" name="Выгнутая вправо стрелка 2"/>
          <p:cNvSpPr/>
          <p:nvPr/>
        </p:nvSpPr>
        <p:spPr bwMode="auto">
          <a:xfrm>
            <a:off x="7812360" y="260648"/>
            <a:ext cx="864096" cy="504056"/>
          </a:xfrm>
          <a:prstGeom prst="curvedLeftArrow">
            <a:avLst/>
          </a:prstGeom>
          <a:solidFill>
            <a:srgbClr val="3333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Выгнутая вправо стрелка 3"/>
          <p:cNvSpPr/>
          <p:nvPr/>
        </p:nvSpPr>
        <p:spPr bwMode="auto">
          <a:xfrm>
            <a:off x="8268954" y="3717032"/>
            <a:ext cx="864096" cy="504056"/>
          </a:xfrm>
          <a:prstGeom prst="curvedLeftArrow">
            <a:avLst/>
          </a:prstGeom>
          <a:solidFill>
            <a:srgbClr val="3333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27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116632"/>
            <a:ext cx="77048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5400" b="1" dirty="0">
                <a:solidFill>
                  <a:srgbClr val="3333CC"/>
                </a:solidFill>
                <a:latin typeface="Times New Roman"/>
                <a:ea typeface="Calibri"/>
                <a:cs typeface="Times New Roman"/>
              </a:rPr>
              <a:t>Соціальна структура </a:t>
            </a:r>
            <a:r>
              <a:rPr lang="uk-UA" sz="5400" b="1" dirty="0" smtClean="0">
                <a:solidFill>
                  <a:srgbClr val="3333CC"/>
                </a:solidFill>
                <a:latin typeface="Times New Roman"/>
                <a:ea typeface="Calibri"/>
                <a:cs typeface="Times New Roman"/>
              </a:rPr>
              <a:t>Візантії</a:t>
            </a:r>
            <a:endParaRPr lang="ru-RU" sz="4000" dirty="0">
              <a:solidFill>
                <a:srgbClr val="3333CC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68610" name="AutoShape 2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scy;&amp;ocy;&amp;vcy;&amp;iecy;&amp;tcy; 500"/>
          <p:cNvSpPr>
            <a:spLocks noChangeAspect="1" noChangeArrowheads="1"/>
          </p:cNvSpPr>
          <p:nvPr/>
        </p:nvSpPr>
        <p:spPr bwMode="auto">
          <a:xfrm>
            <a:off x="155575" y="-1309688"/>
            <a:ext cx="3333750" cy="27336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939" y="2492896"/>
            <a:ext cx="7704000" cy="410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823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7" r="5080"/>
          <a:stretch/>
        </p:blipFill>
        <p:spPr bwMode="auto">
          <a:xfrm>
            <a:off x="1259632" y="5419"/>
            <a:ext cx="7704856" cy="65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38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39280" y="260648"/>
            <a:ext cx="790472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b="1" dirty="0"/>
              <a:t>Панівний клас Візантії </a:t>
            </a:r>
            <a:r>
              <a:rPr lang="en-US" sz="2400" b="1" dirty="0"/>
              <a:t>IV-VII </a:t>
            </a:r>
            <a:r>
              <a:rPr lang="uk-UA" sz="2400" b="1" dirty="0"/>
              <a:t>ст. </a:t>
            </a:r>
            <a:r>
              <a:rPr lang="uk-UA" sz="2400" dirty="0"/>
              <a:t>був неоднорідний. </a:t>
            </a:r>
            <a:endParaRPr lang="uk-UA" sz="2400" dirty="0" smtClean="0"/>
          </a:p>
          <a:p>
            <a:pPr algn="just"/>
            <a:r>
              <a:rPr lang="uk-UA" sz="2400" dirty="0" smtClean="0"/>
              <a:t>Провідні </a:t>
            </a:r>
            <a:r>
              <a:rPr lang="uk-UA" sz="2400" dirty="0"/>
              <a:t>економічні та соціальні позиції у Візантії займали стара </a:t>
            </a:r>
            <a:r>
              <a:rPr lang="uk-UA" sz="2400" b="1" i="1" dirty="0" smtClean="0"/>
              <a:t>сенаторська </a:t>
            </a:r>
            <a:r>
              <a:rPr lang="uk-UA" sz="2400" b="1" i="1" dirty="0"/>
              <a:t>аристократія і провінційна </a:t>
            </a:r>
            <a:r>
              <a:rPr lang="uk-UA" sz="2400" b="1" i="1" dirty="0" smtClean="0"/>
              <a:t>знать</a:t>
            </a:r>
            <a:r>
              <a:rPr lang="uk-UA" sz="2400" dirty="0" smtClean="0"/>
              <a:t>, </a:t>
            </a:r>
            <a:r>
              <a:rPr lang="uk-UA" sz="2400" dirty="0"/>
              <a:t>базу панування яких складала велика приватна власність на землю рабовласницького типу. </a:t>
            </a:r>
            <a:endParaRPr lang="uk-UA" sz="2400" dirty="0" smtClean="0"/>
          </a:p>
          <a:p>
            <a:pPr algn="just"/>
            <a:r>
              <a:rPr lang="uk-UA" sz="2400" dirty="0" smtClean="0"/>
              <a:t>Поряд </a:t>
            </a:r>
            <a:r>
              <a:rPr lang="uk-UA" sz="2400" dirty="0"/>
              <a:t>з ними високе місце в соціальній структурі візантійського суспільства займала </a:t>
            </a:r>
            <a:r>
              <a:rPr lang="uk-UA" sz="2400" b="1" dirty="0"/>
              <a:t>міська муніципальна верхівка великих міст імперії</a:t>
            </a:r>
            <a:r>
              <a:rPr lang="uk-UA" sz="2400" dirty="0"/>
              <a:t>, особливо столиці - </a:t>
            </a:r>
            <a:r>
              <a:rPr lang="uk-UA" sz="2400" b="1" dirty="0" smtClean="0">
                <a:solidFill>
                  <a:schemeClr val="accent4"/>
                </a:solidFill>
              </a:rPr>
              <a:t>Константинополя</a:t>
            </a:r>
            <a:endParaRPr lang="uk-UA" sz="2400" b="1" dirty="0">
              <a:solidFill>
                <a:schemeClr val="accent4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872" y="4046300"/>
            <a:ext cx="5508000" cy="2427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47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65441" y="476672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uk-UA" b="1" dirty="0" smtClean="0"/>
              <a:t>Найнижчу сходинку в суспільстві посідали раби. Основним джерелом рабів були війни. Нерідко зубожілі жителі Візантійської імперії самі продавалися в рабство або продавали власних дітей.</a:t>
            </a:r>
          </a:p>
          <a:p>
            <a:pPr algn="just"/>
            <a:r>
              <a:rPr lang="uk-UA" b="1" dirty="0" smtClean="0"/>
              <a:t>На поч. XI ст. у Візантії остаточно сформувалася верства </a:t>
            </a:r>
            <a:r>
              <a:rPr lang="uk-UA" b="1" dirty="0" smtClean="0">
                <a:solidFill>
                  <a:srgbClr val="3333CC"/>
                </a:solidFill>
              </a:rPr>
              <a:t>великих землевласників.</a:t>
            </a:r>
            <a:r>
              <a:rPr lang="uk-UA" b="1" dirty="0" smtClean="0"/>
              <a:t> Вони отримували дозвіл імператора на збирання державних податків, але самі їх не сплачували</a:t>
            </a:r>
            <a:endParaRPr lang="uk-UA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184" y="4077072"/>
            <a:ext cx="4137536" cy="2155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654313398"/>
              </p:ext>
            </p:extLst>
          </p:nvPr>
        </p:nvGraphicFramePr>
        <p:xfrm>
          <a:off x="755576" y="388221"/>
          <a:ext cx="3609865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1415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ÐÐ°ÑÑÐ¸Ð½ÐºÐ¸ Ð¿Ð¾ Ð·Ð°Ð¿ÑÐ¾ÑÑ Ð²ÑÐ·Ð°Ð½ÑÑÑ Ð´ÑÑÐ¾Ð²ÐµÐ½ÑÑÐ²Ð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314299"/>
            <a:ext cx="5004000" cy="254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821173152"/>
              </p:ext>
            </p:extLst>
          </p:nvPr>
        </p:nvGraphicFramePr>
        <p:xfrm>
          <a:off x="1187624" y="260648"/>
          <a:ext cx="770485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1336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48572" y="1916831"/>
            <a:ext cx="74718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dirty="0" smtClean="0">
                <a:solidFill>
                  <a:schemeClr val="tx2"/>
                </a:solidFill>
              </a:rPr>
              <a:t>Третю сходинку займали </a:t>
            </a:r>
            <a:r>
              <a:rPr lang="uk-UA" sz="2400" b="1" i="1" dirty="0" smtClean="0">
                <a:solidFill>
                  <a:srgbClr val="3333CC"/>
                </a:solidFill>
              </a:rPr>
              <a:t>апори, вільні селяни</a:t>
            </a:r>
            <a:r>
              <a:rPr lang="uk-UA" sz="2400" dirty="0" smtClean="0"/>
              <a:t>, </a:t>
            </a:r>
            <a:r>
              <a:rPr lang="uk-UA" sz="2400" dirty="0" smtClean="0">
                <a:solidFill>
                  <a:schemeClr val="tx2"/>
                </a:solidFill>
              </a:rPr>
              <a:t>які здавали свої землі в оренду</a:t>
            </a:r>
            <a:endParaRPr lang="uk-UA" sz="2400" dirty="0">
              <a:solidFill>
                <a:schemeClr val="tx2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924944"/>
            <a:ext cx="2664296" cy="3569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48573" y="3140968"/>
            <a:ext cx="4572000" cy="2677656"/>
          </a:xfrm>
          <a:prstGeom prst="rect">
            <a:avLst/>
          </a:prstGeom>
          <a:ln w="57150">
            <a:solidFill>
              <a:schemeClr val="accent5">
                <a:lumMod val="10000"/>
              </a:schemeClr>
            </a:solidFill>
          </a:ln>
        </p:spPr>
        <p:txBody>
          <a:bodyPr>
            <a:spAutoFit/>
          </a:bodyPr>
          <a:lstStyle/>
          <a:p>
            <a:pPr algn="just"/>
            <a:r>
              <a:rPr lang="uk-UA" sz="2400" b="1" dirty="0" smtClean="0">
                <a:solidFill>
                  <a:schemeClr val="accent4"/>
                </a:solidFill>
              </a:rPr>
              <a:t>У Константинополі рабами торгували на площі Тавра. </a:t>
            </a:r>
          </a:p>
          <a:p>
            <a:pPr algn="just"/>
            <a:r>
              <a:rPr lang="uk-UA" sz="2400" b="1" dirty="0" smtClean="0">
                <a:solidFill>
                  <a:schemeClr val="accent4"/>
                </a:solidFill>
              </a:rPr>
              <a:t>Ціни на них регулювала держава. У XI ст. раб-писець коштував 50 номісм, лікар - 60, ремісник - 40, не навчений ремесла - 20-30, дитина - 10.</a:t>
            </a:r>
            <a:endParaRPr lang="uk-UA" sz="2400" b="1" dirty="0">
              <a:solidFill>
                <a:schemeClr val="accent4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31640" y="116632"/>
            <a:ext cx="76328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dirty="0" smtClean="0">
                <a:solidFill>
                  <a:schemeClr val="tx2"/>
                </a:solidFill>
              </a:rPr>
              <a:t>Другу сходинку посідали </a:t>
            </a:r>
            <a:r>
              <a:rPr lang="uk-UA" sz="2400" b="1" i="1" dirty="0" smtClean="0">
                <a:solidFill>
                  <a:srgbClr val="3333CC"/>
                </a:solidFill>
              </a:rPr>
              <a:t>стратіоти</a:t>
            </a:r>
            <a:r>
              <a:rPr lang="uk-UA" sz="2400" dirty="0" smtClean="0"/>
              <a:t> - </a:t>
            </a:r>
            <a:r>
              <a:rPr lang="uk-UA" sz="2400" b="1" dirty="0" smtClean="0">
                <a:solidFill>
                  <a:schemeClr val="tx2"/>
                </a:solidFill>
              </a:rPr>
              <a:t>у VІІ-Х ст. </a:t>
            </a:r>
            <a:r>
              <a:rPr lang="uk-UA" sz="2400" b="1" dirty="0" smtClean="0"/>
              <a:t>вільні землероби</a:t>
            </a:r>
            <a:r>
              <a:rPr lang="uk-UA" sz="2400" dirty="0" smtClean="0"/>
              <a:t>, </a:t>
            </a:r>
            <a:r>
              <a:rPr lang="uk-UA" sz="2400" dirty="0" smtClean="0">
                <a:solidFill>
                  <a:schemeClr val="tx2"/>
                </a:solidFill>
              </a:rPr>
              <a:t>які мусили відбувати державну військову службу (з власним конем і зброєю). Згодом стратіоти стали основою верстви рицарів-феодалів</a:t>
            </a:r>
            <a:endParaRPr lang="uk-UA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25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9709" y="260648"/>
            <a:ext cx="76328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b="1" dirty="0"/>
              <a:t>Складовою візантійського суспільства також були </a:t>
            </a:r>
            <a:r>
              <a:rPr lang="uk-UA" sz="2400" b="1" dirty="0" err="1">
                <a:solidFill>
                  <a:srgbClr val="3333CC"/>
                </a:solidFill>
              </a:rPr>
              <a:t>містії</a:t>
            </a:r>
            <a:r>
              <a:rPr lang="uk-UA" sz="2400" b="1" dirty="0">
                <a:solidFill>
                  <a:srgbClr val="3333CC"/>
                </a:solidFill>
              </a:rPr>
              <a:t> - </a:t>
            </a:r>
            <a:r>
              <a:rPr lang="uk-UA" sz="2400" b="1" dirty="0"/>
              <a:t>наймані працівники.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03647" y="1152975"/>
            <a:ext cx="744890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У </a:t>
            </a:r>
            <a:r>
              <a:rPr lang="ru-RU" sz="2000" b="1" dirty="0">
                <a:solidFill>
                  <a:schemeClr val="tx2"/>
                </a:solidFill>
              </a:rPr>
              <a:t>VIII ст. </a:t>
            </a:r>
            <a:r>
              <a:rPr lang="ru-RU" sz="2000" b="1" dirty="0" err="1">
                <a:solidFill>
                  <a:schemeClr val="tx2"/>
                </a:solidFill>
              </a:rPr>
              <a:t>з’явилися</a:t>
            </a:r>
            <a:r>
              <a:rPr lang="ru-RU" sz="2000" b="1" dirty="0">
                <a:solidFill>
                  <a:schemeClr val="tx2"/>
                </a:solidFill>
              </a:rPr>
              <a:t> </a:t>
            </a:r>
            <a:r>
              <a:rPr lang="ru-RU" sz="2400" b="1" dirty="0">
                <a:solidFill>
                  <a:srgbClr val="0070C0"/>
                </a:solidFill>
              </a:rPr>
              <a:t>парики.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>
                <a:solidFill>
                  <a:schemeClr val="tx2"/>
                </a:solidFill>
              </a:rPr>
              <a:t>Вони </a:t>
            </a:r>
            <a:r>
              <a:rPr lang="ru-RU" sz="2000" b="1" dirty="0" err="1">
                <a:solidFill>
                  <a:schemeClr val="tx2"/>
                </a:solidFill>
              </a:rPr>
              <a:t>були</a:t>
            </a:r>
            <a:r>
              <a:rPr lang="ru-RU" sz="2000" b="1" dirty="0">
                <a:solidFill>
                  <a:schemeClr val="tx2"/>
                </a:solidFill>
              </a:rPr>
              <a:t> </a:t>
            </a:r>
            <a:r>
              <a:rPr lang="ru-RU" sz="2000" b="1" dirty="0" err="1">
                <a:solidFill>
                  <a:schemeClr val="tx2"/>
                </a:solidFill>
              </a:rPr>
              <a:t>особисто</a:t>
            </a:r>
            <a:r>
              <a:rPr lang="ru-RU" sz="2000" b="1" dirty="0">
                <a:solidFill>
                  <a:schemeClr val="tx2"/>
                </a:solidFill>
              </a:rPr>
              <a:t> </a:t>
            </a:r>
            <a:r>
              <a:rPr lang="ru-RU" sz="2000" b="1" dirty="0" err="1">
                <a:solidFill>
                  <a:schemeClr val="tx2"/>
                </a:solidFill>
              </a:rPr>
              <a:t>вільними</a:t>
            </a:r>
            <a:r>
              <a:rPr lang="ru-RU" sz="2000" b="1" dirty="0">
                <a:solidFill>
                  <a:schemeClr val="tx2"/>
                </a:solidFill>
              </a:rPr>
              <a:t> і не </a:t>
            </a:r>
            <a:r>
              <a:rPr lang="ru-RU" sz="2000" b="1" dirty="0" err="1">
                <a:solidFill>
                  <a:schemeClr val="tx2"/>
                </a:solidFill>
              </a:rPr>
              <a:t>прикріпленими</a:t>
            </a:r>
            <a:r>
              <a:rPr lang="ru-RU" sz="2000" b="1" dirty="0">
                <a:solidFill>
                  <a:schemeClr val="tx2"/>
                </a:solidFill>
              </a:rPr>
              <a:t> до </a:t>
            </a:r>
            <a:r>
              <a:rPr lang="ru-RU" sz="2000" b="1" dirty="0" err="1">
                <a:solidFill>
                  <a:schemeClr val="tx2"/>
                </a:solidFill>
              </a:rPr>
              <a:t>землі</a:t>
            </a:r>
            <a:r>
              <a:rPr lang="ru-RU" sz="2000" b="1" dirty="0">
                <a:solidFill>
                  <a:schemeClr val="tx2"/>
                </a:solidFill>
              </a:rPr>
              <a:t>, але </a:t>
            </a:r>
            <a:r>
              <a:rPr lang="ru-RU" sz="2000" b="1" dirty="0" err="1">
                <a:solidFill>
                  <a:schemeClr val="tx2"/>
                </a:solidFill>
              </a:rPr>
              <a:t>сплачували</a:t>
            </a:r>
            <a:r>
              <a:rPr lang="ru-RU" sz="2000" b="1" dirty="0">
                <a:solidFill>
                  <a:schemeClr val="tx2"/>
                </a:solidFill>
              </a:rPr>
              <a:t> </a:t>
            </a:r>
            <a:r>
              <a:rPr lang="ru-RU" sz="2000" b="1" dirty="0" err="1">
                <a:solidFill>
                  <a:schemeClr val="tx2"/>
                </a:solidFill>
              </a:rPr>
              <a:t>податки</a:t>
            </a:r>
            <a:r>
              <a:rPr lang="ru-RU" sz="2000" b="1" dirty="0">
                <a:solidFill>
                  <a:schemeClr val="tx2"/>
                </a:solidFill>
              </a:rPr>
              <a:t> у 2-3 рази </a:t>
            </a:r>
            <a:r>
              <a:rPr lang="ru-RU" sz="2000" b="1" dirty="0" err="1">
                <a:solidFill>
                  <a:schemeClr val="tx2"/>
                </a:solidFill>
              </a:rPr>
              <a:t>вищі</a:t>
            </a:r>
            <a:r>
              <a:rPr lang="ru-RU" sz="2000" b="1" dirty="0">
                <a:solidFill>
                  <a:schemeClr val="tx2"/>
                </a:solidFill>
              </a:rPr>
              <a:t>, </a:t>
            </a:r>
            <a:r>
              <a:rPr lang="ru-RU" sz="2000" b="1" dirty="0" err="1">
                <a:solidFill>
                  <a:schemeClr val="tx2"/>
                </a:solidFill>
              </a:rPr>
              <a:t>ніж</a:t>
            </a:r>
            <a:r>
              <a:rPr lang="ru-RU" sz="2000" b="1" dirty="0">
                <a:solidFill>
                  <a:schemeClr val="tx2"/>
                </a:solidFill>
              </a:rPr>
              <a:t> </a:t>
            </a:r>
            <a:r>
              <a:rPr lang="ru-RU" sz="2000" b="1" dirty="0" err="1">
                <a:solidFill>
                  <a:schemeClr val="tx2"/>
                </a:solidFill>
              </a:rPr>
              <a:t>представники</a:t>
            </a:r>
            <a:r>
              <a:rPr lang="ru-RU" sz="2000" b="1" dirty="0">
                <a:solidFill>
                  <a:schemeClr val="tx2"/>
                </a:solidFill>
              </a:rPr>
              <a:t> </a:t>
            </a:r>
            <a:r>
              <a:rPr lang="ru-RU" sz="2000" b="1" dirty="0" err="1">
                <a:solidFill>
                  <a:schemeClr val="tx2"/>
                </a:solidFill>
              </a:rPr>
              <a:t>інших</a:t>
            </a:r>
            <a:r>
              <a:rPr lang="ru-RU" sz="2000" b="1" dirty="0">
                <a:solidFill>
                  <a:schemeClr val="tx2"/>
                </a:solidFill>
              </a:rPr>
              <a:t> </a:t>
            </a:r>
            <a:r>
              <a:rPr lang="ru-RU" sz="2000" b="1" dirty="0" err="1">
                <a:solidFill>
                  <a:schemeClr val="tx2"/>
                </a:solidFill>
              </a:rPr>
              <a:t>груп</a:t>
            </a:r>
            <a:r>
              <a:rPr lang="ru-RU" sz="2000" b="1" dirty="0">
                <a:solidFill>
                  <a:schemeClr val="tx2"/>
                </a:solidFill>
              </a:rPr>
              <a:t>, і </a:t>
            </a:r>
            <a:r>
              <a:rPr lang="ru-RU" sz="2000" b="1" dirty="0" err="1">
                <a:solidFill>
                  <a:schemeClr val="tx2"/>
                </a:solidFill>
              </a:rPr>
              <a:t>мусили</a:t>
            </a:r>
            <a:r>
              <a:rPr lang="ru-RU" sz="2000" b="1" dirty="0">
                <a:solidFill>
                  <a:schemeClr val="tx2"/>
                </a:solidFill>
              </a:rPr>
              <a:t> </a:t>
            </a:r>
            <a:r>
              <a:rPr lang="ru-RU" sz="2000" b="1" dirty="0" err="1">
                <a:solidFill>
                  <a:schemeClr val="tx2"/>
                </a:solidFill>
              </a:rPr>
              <a:t>відпрацьовувати</a:t>
            </a:r>
            <a:r>
              <a:rPr lang="ru-RU" sz="2000" b="1" dirty="0">
                <a:solidFill>
                  <a:schemeClr val="tx2"/>
                </a:solidFill>
              </a:rPr>
              <a:t> панщину на </a:t>
            </a:r>
            <a:r>
              <a:rPr lang="ru-RU" sz="2000" b="1" dirty="0" err="1">
                <a:solidFill>
                  <a:schemeClr val="tx2"/>
                </a:solidFill>
              </a:rPr>
              <a:t>землі</a:t>
            </a:r>
            <a:r>
              <a:rPr lang="ru-RU" sz="2000" b="1" dirty="0">
                <a:solidFill>
                  <a:schemeClr val="tx2"/>
                </a:solidFill>
              </a:rPr>
              <a:t> </a:t>
            </a:r>
            <a:r>
              <a:rPr lang="ru-RU" sz="2000" b="1" dirty="0" err="1">
                <a:solidFill>
                  <a:schemeClr val="tx2"/>
                </a:solidFill>
              </a:rPr>
              <a:t>заможних</a:t>
            </a:r>
            <a:r>
              <a:rPr lang="ru-RU" sz="2000" b="1" dirty="0">
                <a:solidFill>
                  <a:schemeClr val="tx2"/>
                </a:solidFill>
              </a:rPr>
              <a:t> </a:t>
            </a:r>
            <a:r>
              <a:rPr lang="ru-RU" sz="2000" b="1" dirty="0" err="1" smtClean="0">
                <a:solidFill>
                  <a:schemeClr val="tx2"/>
                </a:solidFill>
              </a:rPr>
              <a:t>господарів</a:t>
            </a:r>
            <a:endParaRPr lang="uk-UA" sz="2000" b="1" dirty="0">
              <a:solidFill>
                <a:schemeClr val="tx2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556" y="4005064"/>
            <a:ext cx="3786187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545595854"/>
              </p:ext>
            </p:extLst>
          </p:nvPr>
        </p:nvGraphicFramePr>
        <p:xfrm>
          <a:off x="4644008" y="2636912"/>
          <a:ext cx="4377829" cy="4221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6420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332656"/>
            <a:ext cx="734481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uk-UA" sz="2400" dirty="0" smtClean="0">
                <a:solidFill>
                  <a:schemeClr val="tx2"/>
                </a:solidFill>
                <a:latin typeface="Arial Black" pitchFamily="34" charset="0"/>
              </a:rPr>
              <a:t>Використовувалася в Візантії форма експлуатації селян - </a:t>
            </a:r>
            <a:r>
              <a:rPr lang="uk-UA" sz="2400" dirty="0" smtClean="0">
                <a:solidFill>
                  <a:srgbClr val="3333CC"/>
                </a:solidFill>
                <a:latin typeface="Arial Black" pitchFamily="34" charset="0"/>
              </a:rPr>
              <a:t>колонат</a:t>
            </a:r>
            <a:r>
              <a:rPr lang="uk-UA" sz="2400" dirty="0" smtClean="0">
                <a:solidFill>
                  <a:schemeClr val="tx2"/>
                </a:solidFill>
                <a:latin typeface="Arial Black" pitchFamily="34" charset="0"/>
              </a:rPr>
              <a:t>. Візантійський законодавство поділяло колонів </a:t>
            </a:r>
            <a:r>
              <a:rPr lang="uk-UA" sz="2400" dirty="0" smtClean="0">
                <a:solidFill>
                  <a:srgbClr val="3333CC"/>
                </a:solidFill>
                <a:latin typeface="Arial Black" pitchFamily="34" charset="0"/>
              </a:rPr>
              <a:t>на вільних і «приписних». </a:t>
            </a:r>
            <a:r>
              <a:rPr lang="uk-UA" sz="2400" dirty="0" smtClean="0">
                <a:solidFill>
                  <a:schemeClr val="tx2"/>
                </a:solidFill>
                <a:latin typeface="Arial Black" pitchFamily="34" charset="0"/>
              </a:rPr>
              <a:t>Вимушені орендувати землю у </a:t>
            </a:r>
            <a:r>
              <a:rPr lang="uk-UA" sz="2400" dirty="0" smtClean="0">
                <a:solidFill>
                  <a:srgbClr val="3333CC"/>
                </a:solidFill>
                <a:latin typeface="Arial Black" pitchFamily="34" charset="0"/>
              </a:rPr>
              <a:t>великих землевласників</a:t>
            </a:r>
            <a:r>
              <a:rPr lang="uk-UA" sz="2400" dirty="0" smtClean="0">
                <a:solidFill>
                  <a:schemeClr val="tx2"/>
                </a:solidFill>
                <a:latin typeface="Arial Black" pitchFamily="34" charset="0"/>
              </a:rPr>
              <a:t>, колони перебували в залежному від своїх панів положенні. Особливо важким було становище «приписних» колонів: вони були прикріплені до землі. </a:t>
            </a:r>
          </a:p>
          <a:p>
            <a:pPr lvl="0" algn="just"/>
            <a:r>
              <a:rPr lang="uk-UA" sz="2400" dirty="0" smtClean="0">
                <a:solidFill>
                  <a:schemeClr val="tx2"/>
                </a:solidFill>
                <a:latin typeface="Arial Black" pitchFamily="34" charset="0"/>
              </a:rPr>
              <a:t>Вільні і «приписані» колони несли повинності як на користь своїх панів, так і на користь держави. Положення обох категорій візантійських колонів різко погіршується в VI ст.</a:t>
            </a:r>
            <a:endParaRPr lang="uk-UA" sz="2400" dirty="0">
              <a:solidFill>
                <a:schemeClr val="tx2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88652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27984" y="404664"/>
            <a:ext cx="4572000" cy="6247864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just"/>
            <a:r>
              <a:rPr lang="uk-UA" sz="2000" dirty="0">
                <a:solidFill>
                  <a:schemeClr val="tx2"/>
                </a:solidFill>
              </a:rPr>
              <a:t>Візантія у середні віки мала </a:t>
            </a:r>
            <a:r>
              <a:rPr lang="uk-UA" sz="2000" b="1" dirty="0">
                <a:solidFill>
                  <a:schemeClr val="tx2"/>
                </a:solidFill>
              </a:rPr>
              <a:t>найбільшу кількість міст </a:t>
            </a:r>
            <a:r>
              <a:rPr lang="uk-UA" sz="2000" dirty="0">
                <a:solidFill>
                  <a:schemeClr val="tx2"/>
                </a:solidFill>
              </a:rPr>
              <a:t>серед усіх тогочасних держав. </a:t>
            </a:r>
            <a:endParaRPr lang="uk-UA" sz="2000" dirty="0" smtClean="0">
              <a:solidFill>
                <a:schemeClr val="tx2"/>
              </a:solidFill>
            </a:endParaRPr>
          </a:p>
          <a:p>
            <a:pPr algn="just"/>
            <a:r>
              <a:rPr lang="uk-UA" sz="2000" dirty="0" smtClean="0">
                <a:solidFill>
                  <a:schemeClr val="tx2"/>
                </a:solidFill>
              </a:rPr>
              <a:t>У </a:t>
            </a:r>
            <a:r>
              <a:rPr lang="uk-UA" sz="2000" dirty="0">
                <a:solidFill>
                  <a:schemeClr val="tx2"/>
                </a:solidFill>
              </a:rPr>
              <a:t>містах утворювалися об’єднання </a:t>
            </a:r>
            <a:r>
              <a:rPr lang="uk-UA" sz="2000" b="1" dirty="0">
                <a:solidFill>
                  <a:schemeClr val="tx2"/>
                </a:solidFill>
              </a:rPr>
              <a:t>(корпорації) купців і ремісників</a:t>
            </a:r>
            <a:r>
              <a:rPr lang="uk-UA" sz="2000" dirty="0">
                <a:solidFill>
                  <a:schemeClr val="tx2"/>
                </a:solidFill>
              </a:rPr>
              <a:t>, подібні до європейських </a:t>
            </a:r>
            <a:r>
              <a:rPr lang="uk-UA" sz="2000" b="1" dirty="0">
                <a:solidFill>
                  <a:schemeClr val="tx2"/>
                </a:solidFill>
              </a:rPr>
              <a:t>цехів</a:t>
            </a:r>
            <a:r>
              <a:rPr lang="uk-UA" sz="2000" dirty="0">
                <a:solidFill>
                  <a:schemeClr val="tx2"/>
                </a:solidFill>
              </a:rPr>
              <a:t>, але контрольовані державою. </a:t>
            </a:r>
            <a:endParaRPr lang="uk-UA" sz="2000" dirty="0" smtClean="0">
              <a:solidFill>
                <a:schemeClr val="tx2"/>
              </a:solidFill>
            </a:endParaRPr>
          </a:p>
          <a:p>
            <a:pPr algn="just"/>
            <a:r>
              <a:rPr lang="uk-UA" sz="2000" b="1" dirty="0" smtClean="0">
                <a:solidFill>
                  <a:schemeClr val="tx2"/>
                </a:solidFill>
              </a:rPr>
              <a:t>Держава </a:t>
            </a:r>
            <a:r>
              <a:rPr lang="uk-UA" sz="2000" b="1" dirty="0">
                <a:solidFill>
                  <a:schemeClr val="tx2"/>
                </a:solidFill>
              </a:rPr>
              <a:t>встановлювала критерії якості </a:t>
            </a:r>
            <a:r>
              <a:rPr lang="uk-UA" sz="2000" dirty="0">
                <a:solidFill>
                  <a:schemeClr val="tx2"/>
                </a:solidFill>
              </a:rPr>
              <a:t>виробів, ціну, кількість виготовленої продукції, час торгівлі. Той, хто не входив до корпорації, не мав права торгувати доти, доки не будуть продані товари об’єднання ремісників.</a:t>
            </a:r>
          </a:p>
          <a:p>
            <a:pPr algn="just"/>
            <a:r>
              <a:rPr lang="uk-UA" sz="2000" b="1" dirty="0">
                <a:solidFill>
                  <a:schemeClr val="tx2"/>
                </a:solidFill>
              </a:rPr>
              <a:t>Голови об’єднань </a:t>
            </a:r>
            <a:r>
              <a:rPr lang="uk-UA" sz="2000" dirty="0">
                <a:solidFill>
                  <a:schemeClr val="tx2"/>
                </a:solidFill>
              </a:rPr>
              <a:t>підтримували порядок і наглядали за своєчасною сплатою державних податків. </a:t>
            </a:r>
            <a:r>
              <a:rPr lang="uk-UA" sz="2000" b="1" dirty="0">
                <a:solidFill>
                  <a:schemeClr val="tx2"/>
                </a:solidFill>
              </a:rPr>
              <a:t>Візантійські купці мали налагоджені зв’язки </a:t>
            </a:r>
            <a:r>
              <a:rPr lang="uk-UA" sz="2000" dirty="0">
                <a:solidFill>
                  <a:schemeClr val="tx2"/>
                </a:solidFill>
              </a:rPr>
              <a:t>з усіма країнами Середземномор’я, Чорноморського регіону, Дворіччя, Центральної </a:t>
            </a:r>
            <a:r>
              <a:rPr lang="uk-UA" sz="2000" dirty="0" smtClean="0">
                <a:solidFill>
                  <a:schemeClr val="tx2"/>
                </a:solidFill>
              </a:rPr>
              <a:t>Азії</a:t>
            </a:r>
            <a:endParaRPr lang="uk-UA" sz="2000" dirty="0">
              <a:solidFill>
                <a:schemeClr val="tx2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3820088" cy="3064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2" descr="Картинки по запросу &quot;константинополь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0" y="3717031"/>
            <a:ext cx="3895099" cy="25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065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4414" y="0"/>
            <a:ext cx="7704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7200" b="1" dirty="0" smtClean="0">
                <a:solidFill>
                  <a:srgbClr val="3333CC"/>
                </a:solidFill>
              </a:rPr>
              <a:t>Держава франків</a:t>
            </a:r>
            <a:endParaRPr lang="ru-RU" sz="7200" b="1" dirty="0">
              <a:solidFill>
                <a:srgbClr val="3333CC"/>
              </a:solidFill>
            </a:endParaRPr>
          </a:p>
        </p:txBody>
      </p:sp>
      <p:sp>
        <p:nvSpPr>
          <p:cNvPr id="126978" name="AutoShape 2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scy;&amp;ocy;&amp;vcy;&amp;iecy;&amp;tcy; 500"/>
          <p:cNvSpPr>
            <a:spLocks noChangeAspect="1" noChangeArrowheads="1"/>
          </p:cNvSpPr>
          <p:nvPr/>
        </p:nvSpPr>
        <p:spPr bwMode="auto">
          <a:xfrm>
            <a:off x="155575" y="-1309688"/>
            <a:ext cx="3333750" cy="27336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126980" name="AutoShape 4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scy;&amp;ocy;&amp;vcy;&amp;iecy;&amp;tcy; 500"/>
          <p:cNvSpPr>
            <a:spLocks noChangeAspect="1" noChangeArrowheads="1"/>
          </p:cNvSpPr>
          <p:nvPr/>
        </p:nvSpPr>
        <p:spPr bwMode="auto">
          <a:xfrm>
            <a:off x="155575" y="-1309688"/>
            <a:ext cx="3333750" cy="27336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126982" name="AutoShape 6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scy;&amp;ocy;&amp;vcy;&amp;iecy;&amp;tcy; 500"/>
          <p:cNvSpPr>
            <a:spLocks noChangeAspect="1" noChangeArrowheads="1"/>
          </p:cNvSpPr>
          <p:nvPr/>
        </p:nvSpPr>
        <p:spPr bwMode="auto">
          <a:xfrm>
            <a:off x="155575" y="-1309688"/>
            <a:ext cx="3333750" cy="27336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126984" name="AutoShape 8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scy;&amp;ocy;&amp;vcy;&amp;iecy;&amp;tcy; 500"/>
          <p:cNvSpPr>
            <a:spLocks noChangeAspect="1" noChangeArrowheads="1"/>
          </p:cNvSpPr>
          <p:nvPr/>
        </p:nvSpPr>
        <p:spPr bwMode="auto">
          <a:xfrm>
            <a:off x="155575" y="-1309688"/>
            <a:ext cx="3333750" cy="27336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126986" name="AutoShape 10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scy;&amp;ocy;&amp;vcy;&amp;iecy;&amp;tcy; 500"/>
          <p:cNvSpPr>
            <a:spLocks noChangeAspect="1" noChangeArrowheads="1"/>
          </p:cNvSpPr>
          <p:nvPr/>
        </p:nvSpPr>
        <p:spPr bwMode="auto">
          <a:xfrm>
            <a:off x="155575" y="-1309688"/>
            <a:ext cx="3333750" cy="27336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126988" name="AutoShape 12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scy;&amp;ocy;&amp;vcy;&amp;iecy;&amp;tcy; 500"/>
          <p:cNvSpPr>
            <a:spLocks noChangeAspect="1" noChangeArrowheads="1"/>
          </p:cNvSpPr>
          <p:nvPr/>
        </p:nvSpPr>
        <p:spPr bwMode="auto">
          <a:xfrm>
            <a:off x="155575" y="-1309688"/>
            <a:ext cx="3333750" cy="27336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126990" name="AutoShape 14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scy;&amp;ocy;&amp;vcy;&amp;iecy;&amp;tcy; 500"/>
          <p:cNvSpPr>
            <a:spLocks noChangeAspect="1" noChangeArrowheads="1"/>
          </p:cNvSpPr>
          <p:nvPr/>
        </p:nvSpPr>
        <p:spPr bwMode="auto">
          <a:xfrm>
            <a:off x="155575" y="-1309688"/>
            <a:ext cx="3333750" cy="27336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126992" name="AutoShape 16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scy;&amp;ocy;&amp;vcy;&amp;iecy;&amp;tcy; 500"/>
          <p:cNvSpPr>
            <a:spLocks noChangeAspect="1" noChangeArrowheads="1"/>
          </p:cNvSpPr>
          <p:nvPr/>
        </p:nvSpPr>
        <p:spPr bwMode="auto">
          <a:xfrm>
            <a:off x="155575" y="-1219200"/>
            <a:ext cx="3333750" cy="25527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126994" name="AutoShape 18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scy;&amp;ocy;&amp;vcy;&amp;iecy;&amp;tcy; 500"/>
          <p:cNvSpPr>
            <a:spLocks noChangeAspect="1" noChangeArrowheads="1"/>
          </p:cNvSpPr>
          <p:nvPr/>
        </p:nvSpPr>
        <p:spPr bwMode="auto">
          <a:xfrm>
            <a:off x="155575" y="-1219200"/>
            <a:ext cx="3333750" cy="25527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126996" name="AutoShape 20" descr="data:image/jpeg;base64,/9j/4AAQSkZJRgABAQAAAQABAAD/2wCEAAkGBxMSEhUSExIWFhUXGBgaGRgYGCEYGBoYGhgXGBoXGBcYHiggHRolGxsYIjEhJikrLi4vGB8zODMsNygtLisBCgoKDg0OGxAQGjUlHyYuLS0tLS8tLS0rLS0tLS0tLS0tLS0tLS0tLS0tLS0tLS0tLS0tLS0tLS0tLS0tLS0tLf/AABEIAMsA+AMBIgACEQEDEQH/xAAbAAABBQEBAAAAAAAAAAAAAAAFAAIDBAYBB//EAE4QAAECBAQCBgcCCwYBDQAAAAECEQADBCEFEjFBUWEGEyJxgZEyQlKhsdHwk8EUFiMkNFRyc4OyswczRGLh8RVDRVNVY4KEkqKjw9LT/8QAGQEAAwEBAQAAAAAAAAAAAAAAAAIDBAEF/8QAKREAAgICAgEEAgICAwAAAAAAAAECEQMhEjFBBBMiMlFhcZFCsQUUof/aAAwDAQACEQMRAD8A9apT+ez/ANzI/nnwXECaT9Mn/upH80+CwjrBChQoUcAUKFCgAUKFCgAUKFCgAUKFCgAUKGKmNq0deAB0KFCgAUKFCgAUKFCgAUKORwqgAdCit+Fh2F4sAwqnFukdaaOwoUKGOChQoUAChQoUAChQoUAAqlH53P8A3Uj+afBUQLpR+dz/AN1I+M6CYgfYHYUKFAAoUKFAAoUKFAAoUKOEwAdeOGKuHVYmoCxoX+LRZJgOJ3sxnSLFVCsRJFk/k8xJ7LZ87jZxkIjYy1Ah48p6c1pVUKSkPkI7TvrmOUDYgh25RvOjVWZlLLWU5XFgTdgWDk8YtOHxTMuPL8mmGkzASRwiSAOBVaSVpe7uXbdKfrxg2VbxKSo0Qmpq0PhRR/4kjM1+/bwhKrxskn3RJ5IryV4t+C9HHgYrE/8AL7/9IgqsayJJKb8rwvvw/I3tS/ARrKxMsOT4DXygMK1c0uSAj2Rdx/mP3QCw7EjPGdSFntFLpWASxIfKoWBvZzrFylnS02UJqQNinMC76mXdne7CJZJua0ysYKHaDtLLzejpx+6CiAwaBlJiEpgJZQRwCgk3/wAqmggmcO7v+cUwwjBfsjOTZNChoVCeLiDoUcBjsAChQoUAChQoUAAyl/Sp/wC7k/GdBMQMpD+dT/2JPxnQTED7AUcjsMWYAHQoDYFXmYMqtR4lna/MEgQYeA4nY6FDSuO5oDojAHpfiXUyCxIKwUpUNlEEjTnFnGsUModiROmqY2QgqGhIc94aMJ0trqypQhCaGoysCtHVkXIuCdHBFiOMPBW99EM02k1FOwr0D6QS1BMnMSQkNw3PzjY1s7Kgn64R45glFWyVqUaZaSGVpdZuCNbBubsrfbWYjjM+fTGSaeYiYUhzYJ4Fy5tqPfDTS5XZPG58Gq/gysyvHWLC+2MyS5GULS5US5D2Y+RjW9G+kUs081alpSEk5cy0hwEg5nUbBzfhe/DBqwSrmTOrTJKsz7pSlKHIBJUQSBZ7dwjVdHuiEilyqm5Z85wWZ5SCLhk+uoG+ZXAEANDZMsUts5h9Pkm6ot4GiYsmeoGTKUS2b+8W+yAwJGvaIA4Ai8GF1BKQgOmWgMHUVFgLFSjcnvhk6epXpdo7cByilUz8t1WDdonuJ217o83N6hzdI9bB6OOJb7CtMtIHjE65h/0t9+keeVOLzZsxCZWfICXKUkpLA2USmzW1VYwYkYhNzN1MhTD1paknf1wpQZn2iDhotX4NKupAd1JHiIz+JVuckZmSAQDz9p/d4iL0nFZaQM9IkP7CULHHRWUxdp8XolapQnktGTyzJbwBgSURebX+ICwKUUy0jQuefrXL9598GaCY5APD4EQXRRSJl0pSW3S3m4iKVhaQSULUDo1iB8DrCvG27D315GGiQrMVJBzFzYObAO+uiQPARJJpgn0CpO2tu9lOI6uRNS/oq7re4x3r2sQociDDJyiJafRDiVVMlS1KSQWYAq1ckDbXWBeB9KVTJQM1YC39nMlrWBSdW98PxsZ5KmzapZi3rA8YAYFhYTRDI79pjxdjc+H+2zRytDrEnFnotDOBSGL88zv4mLjxiMNlslrjcFJI0Oj7wapqqalnPWAak2V7tfKNEM6ZGeBx6DwhRXpqhKg4ixF00+iDVChQoUdOAmiP53Ufu5H/AMpgsIz0qpy1lV+xTs4Juet4cosy8WOZikkf5b/I+6OSkk9saMJNaDED8cqxJkTJhLZUKLi5drMO+EnFJftMeBDeEeef2mdI5yWkokTeq9dZl5pS0m4AmAEAggcNeUdg1J9k8vKMeiv0dxTLiS5AzLlzB1dnsFAFySMzAAuzsTwvGjrsPkypiZXVqUFBTMtQKEpSH2LjS3fHmHQ/pUmVUpWpglwlSrlZF9QNyGJ7jHouC49Jr6wSyhwZSlB9QkZOFx2lKHPaFz45PcSXpsqj8ZFmfhsk/wCHzN7RP/5/T8xFdWCSXcU0kPsss/P+61faNBOwShQWUiWkm7FTcQ7FXfHZGB0KvQly1M3oqduGirRn9uZt5oz3/CEn/DSRYeiSG/8AbG0VVYRLSQ9PI39cu5e4HVmNQrDsPP8A0VnH95puQe1FeppaH0UJRMXslKyovzAVYDcmwjvtteR1kTXTA4o5CXeXISkX873eU2h0feJZVDm7QTLlyt1FLKLOBlTlHnp36RIqRJQcxSlStQA5QnXYk5jzPCFNqgTmUrQXPdEXNItCEmdlykIdEtORJ1IPaWeKjqbeHCHFvf8AX1yinMngAqKgAQ/eGsfhGfrMQzJYLNzqL+WgexhFc32auKgtB2biiEEFyTslLX5OWD8oC1uH1lWsKRLISFJUnLMSmz65gXuCoNwO8Op+jyFEflllLC+QgBi7Fyde4xpqSiFgiYknQhCsqrEasx2h6ohKVrY1cmoRYZ06sCcw3PrA/GHSFT3dQlK8FJJH7SVEe7aCXV1CBlzrb/MBMHiWf3xRwWQozJ05SQSWSUh0js6lsyu0zFgwD8XhWnaSYnK07/8ACfKhQ7clQ5pyqA2ezK90RKwmUpwJgD6BVlX19JuESyZKlzesB6uSzMtWiwe/X42i7Kp0LcpmpU+oDa8wL+cdStW0I5V5AFR0dWkkoYW9IHIfAhmNuMTU8yqlOylLdrKIWOGuvvgzMpVI9G3dp3ZSL6RCSXZSUu/rDLY928HQXy/ZFIx1RAKpd9DkLEcewo/fHaPHJcz0JoCnbIsZFuOKVN7ngHPxWaetRKkZly1KFlkggFgQkJJNtnfWBooVTAetQc6llWUpAszmymOtrRxS/J32U+jbVVLLmJKZyS1nALA6cNRbnFCZhRQMsopKA5CVDKzubFNgLtpGcp565BSmXMVLSC2RXaSoM3rO3nvBulx0pUy0BQZ8ybHkySWNuBHdHdM5Ul0TUskpJzAg8yOe4s8FqS5Tw++Kv4YhY7CgWGj3b9nWHyZpTq+ri1+BheI7bkqDSZAcHQ8vviyIGSKtzxSdD8xtBJJeNWCVqjFJNdjoUKFGgUyU1TVlV+xT/CbEq5Zbv0iKYh62pYepT/yzb/d4RNNmMGYeOsYPU/Y2YPpoiWY4pKgHQog8tDyji1O0ShUYXNp6NXaplKsw6VNczKaRMUzErlgqI3AXqNOMS9GsEpZNT1kmUZazLUlhMUpGUlJslVhoIfU1GUb93hcxHgtQeul3N8w/9JOnhGr0+ablTejNlwxq62Z/+2GnSpdOSrq3OUryFdjnZLI7Rc8NIu/2T0vVU05loU8yxAWlgEi5ExKSHLnTeIv7Ts8xdKmSFKX1jhKdTlCnbzDnZntBdM5k5Rw0BceKvW+EaZ5eFkoYedUZbFOiiqipWtS+pk3HZLlXaW/ZDJZsvHXwg3TSZFMjqpKAgbn1lK9patVH3BrCHVlSxdR2sNPdA5NSZiso467bPGV5pS0bMfp1Hb7LVRUM1zeA2O106WEGUjrAVdprqszBLnUuS7ertEmILVLPZ7SnGocNqbP8IbilLPniUhctCgkqdgU3KezYqIPfsWO0NiS8nM0mlo5JSJ7Spij+TSnMlFgynykd2Uh+RiaRh9IS6usD2cAKOrelzd274JYLNlykzJS0vcFV9HuAm7gA2dzBCkFKOylJRmL6guQwLB/p3hqV6ejvKXHaO0cinSAEzjmszjKdGH054xd/4cNlg8uL20MMMqQ/ZmgBmIJbexBtx98WBQWdKgeDK8fOFf8ABBv9/wBjEy5iNCocgS3kXH+8D8LWEzZhM0rmI7OUgBIKmdQIF3bjaCzzUiyiRa2vx+rRQNQc5JSnmWY78LamByXZ2Kb1/orJUnrFdsolpWSpLkeqzFrsXdu6L9PSAhwtLn4E2F+TxTWiSJmZeZKlgFQF0kgMkkDdhBCZIGUELBFtdvp9I5arR2XY5SpyOYHcbBrt3QIxWuWolPogjVnbXhf/AGi3OnzEFgMz6AacHiLEDLWkhSS13yqIOwu1w/LhHW00EVsilYQcqiFpzKcuL9prG9+EVjRlVUpedjLSwTrme9y/j84vSJodkKPZFnsbHnraKtNKJKjNBdyDuCGsQC+v+kLpspFvYyXUy1t1oDqDhxrYWJDHxjszBUkEy1lOvZPaGt7nRxzMWqWnQtWVLJLGx2GlttOESy5K5fpDe3j9e+BSfQkkr12Z+upVoAzggbEXSzN9aQZwnESogL7dtdxpdt9YbVLuAN2B33BNogVRgALAyqvlPqE8xZrcIdNT0jj0jQU0lykg3u/MDxgvTztjqIyFJXqlntNbgfhxH1aDdHWiYezZTD65w0OUGQn8g68KGoNoUbkzOZY9cK2pMpIUMkhwdXyzPd9bwyfOX68hQIN2JDix2BEFMN/TKvukfyrgxkBhMmPkUx5eKqjJmdLPtp5Fj38C8MRUJB9Ld9xya4YC0aqdTIVqkHvEC62lk3BlpfkG1u8YsuLj2ao509KzN1s9WbMEKUNCUlKu5gkk+6K9LNmKm55YyBBIK1Ds6Mw9osfRG+pEdrsPlrV2gMiErWpB0LBwNna7/K0WVzmSAmyQLACwAA7ICQzcvviXKMOkX4uSqyWdVPuSTZz6Sr7nYchbv1gZiGJoky1rUcuVJIcG5bsptxLCKScZzpzywtQIsoS1Me9xsdvjAGsxD8JUZKpakhAJzF0hUxJSQg2sPSctq2sd4Sl9hk1j+oZTUlYHWKuXLBw4dwQ78390RLUVLMpIVdJ7SRZuLgu7mCs7BkU6UKF3S5IVndYy2ClXIbwYGJamlR+ComhQ6ws8xgSySTcA3YWhIpp0VlOLVrz/ALKa50/M5TqoEAobRW7sXZoLzcanE5lBJZj6Jbe+usDaObMsJc10tchYuXN3JN7wTppswuF9ttQQFjiPrkIe23VkGq20Z8Y2iZXKGQKACUqa4ulKlbWYgDWxTzgo8kzFzFEy0hmy3HaDKJtcvf6MCcIoZkmcpRps3pXKsoIIAABS72ux0bZoPorpUvKkylSy2npgcbkB7vDzjFPQuGUmnaLkiRLWCUzcwPthiOJ2LPFfFEoppXWKTmCWvKuri4A2HaMRVlfLUUJStyDmKcpfKNzawuPMQLx+cqXkKSkoUoJULFOpuQ99YnOTj4Hhi5urNIgzXdKixBL663BL8m8obLqphcLluOI1fRh5e+IsPqpxCWXYpB0szBrOzfVouHEF5HVLQctirMUkF2sMp57wid+RJJxdUSzVSrZ0gG1i3mDENRSmYy5RdJtr8PfFKbNlzFhClFKgQptQXt36QUoMOyIZKi9ySAUO54Q9CS+JFJoJgfKz21uN/K0SzkBJZcnM/rC19B9cocudUSzYBSeYAO9ndorr6RMD1ku7WA3t47naOiNyeyrLJMxeglpsCLtoACoO+kWUEeqUkfXzgV0dqlKE1Cpa0FQ0OVTsXBzpJvqMu0DKvEEyatiM7J7TbObqsO0Q2/HWFyLi6L4k59GsFMiYLDKqHplzEDtDMOd7RSBKTrm2trqz+FovUNaF2JdtQdfEbQKQk4tddFaqKWz6HgeA7oYhOZOd9XLOwv8AdrFytQkJZIdR0HH/AEiX8CTlSU9lwLcm0aH2tic10wfiGGPly6EEgO5B1OU8YbhFASXBdg778PC0Hp0l99teetokw+QA5G+u9xaNUfmjO3RblaCFDUpI7n+dvNoUaI9bIgnC1D8MrOQkP/5FGDYMZylpc1ZVly7SP5FcIWL06ku2Y7jKS7+BieXNw8D44KWrNGVRWqZAWIxVPUGZdK5lmBGY2JGmuo+6I6iqXLS/WzPBaj8YyS9VGWmjT/1ZR6ZPWyTLqCNlS5w5nsGwLcXgBjdarqggEAr3FmTZ782+MMwWrVMqR1i1KsoDMXuUEMQb77cYhmqJVLdHWAJAyKJCSLa5S+u0T1yT8FVy4teTUdAZaTRygbAI7h6Sxw5QdosKY+kTrzs51fWMxR9I2EuUiQnLlBGUlIBLkgDhcb8YO02ONbq1Bte1m35nnFoTjexZQyLoJVmES1gulJLFnQD90ZbG5YkSgsywEFTLYFmUkbDcl78QBaNEekSGUSlQyhza3waAmC1qZ0qaqesvOd0jtBIYgZS3A+4QZHCT0cxLJFW1ox1VXmTOMoDOhSUrBQEj0nYjRxY6vtEknEE3bOCSC5DFzsMhsf8ASKderI5mZStBAWM2UGWlal2JGhCnF922aLNPWyp0s5FhTJAfKEAEZy4yBvRHdpEkrVmzrsK0Kp65YV16kOLOnOHDhhmU798U6ZVd+ErlTJktaCCZamYBgLK7LhTuC+7s7RyglqmIC8qjIl5jozlzmJBZwA4A0cxDh0tXXkLRNBJOUZjkzEWIPEhraXJ5w8U5xdoTI1jnFWU5aqmcywlVlABQSSSglJKmHqhrcedonqJMypKOrJKUKIINmUSB2gbuByteClBQS0yerXMP4QEgkqKgQAwCQAScxsGOrnQEQ3pDVThLlKSpSu2nsv6RdNn5uRDSlcFBiJRhklKITRWqkpCHyhISCSHcs1neztaGUeL9ZN6hS37OdwAQGVocod9Cx4iB8oqmqUpQfJKJMsnslaSC4IKW3BLw/o7h65kybP6tCZYQotLUVLdRQpSWUNmNyXO2jRBQd/spyju/7NIcLTMYomJUQCMu4dTnnyiwmkmy3CSoDXUsS1hfuEChTIUkqM6WczntEINhqH102PAxImbPksUzCU7pUApLNsTcAEWY7wSpd6I7fTsIysaWkELSlTM7W3+uEQVKZFTlAJQo62bY+DxyXi0uYwmS8r+sA42a+vui7SIlrzBDZbl9uBc7QJybROUUu1RDTUSSnPLKVdkgEWfQbd2seeYxVKXPyoQc2ZQV6yjlJBsLtvGnwTDJlIJmSWQzgkhkqbRTsHfVw7Ozw3C6WSJsxYSpK5juk6Au5KO8/CEnB2bPTyWNt9luhqXyh8qwAkhWhYMb7l4vTKUhlJsRw+FxpveBNfMlonpkKJzrDhwdS7Jf2iz+EGKCcpIGb4x2FPTJZL+x2pBZwXUxAc8tvGLFHNPokvlsCdw5s3LR/veGTEgqcAuHbfWJ6OSSSBvfmIff1I/Hsuy5tosU6u3yI94ilNQU2IJ5xeoi57opik1JIhkSq0XYUKFHomcBYT+mVn8D+nBOpU2zwLwg/nlb3yP6UXZ5WX7JjP6j8UNBbMpLw9UuraWoiXOKswawmAFQUHOh0YcjvGf6eInSepBQoJmE5lIukAAdl2tuTyBjbTUkEKCS6VBXDQ3vvZ4K4jITMRlIcWLcRwbQ84zQxRcba6NjzuMl+DyigloQt/RIIIQCqYQ3ZKnIS6S1iwcHwg0rCFCXMV2ksGQHuwUnM/PK4g1S9E6emSrqE+ktJA1ygqFhy5aMAIsY2AmXlCVE9rMzln4tvHJQUU5D+8pSSQAmUoElSkDtJlqCQDldWWwCti8ZnoniEgTUqbtoBz9WorzoAs7rJKiWV5+zEnSlHXLkyC5SVElLkJJALOLOwCofh+FplTpSQhIzqWl/WLyphu1iHA8hE8UlqL8m2WJuLnYbx5M2ZMTJQnqpZDqU73CiCCBqzCw1Kr2Z7dJQISAkTSALAZXezAkvfeCmNU+UygNVZzro+Qt9c4rol6H/AH0MLlajkaoljk5Yk7Mf05w7MlCxlUUzEvfVKgoZSeDtxi/0HoUmYSJfZUh1cFMtILaWZard8R9L5AUmWFAhlv2TlJIuCXBBY203MGug1IpBXmB9E5XtY30NxcRfDFtqXgMuSPtSjewZVYBMLoQFJCXSUpWUggWFnbZ28IzkjG5zJp0FpktXaKhdkMk5g+pJfjYneNl0ikzTOnJSopBLgi7ApSXABBBzZoqz6DrE9WE5AoMVJYqyuT69yddzrFFk4Wl2R4PJxk+iDCsSM0KK6QZNlpWApbEsoggFywvc35iLVdTJCB1hIQ4IIBOpsl9n0OkWKOmASlCQMrZcptbTRveIJKSgIVLmiyklLMSddhEnbGlxj0CZVBMQJikpbsEi4UqY5fspSTbYaatFvobRZVzFiaQlZSrKAyns4IULJzZrN4x0lVJKlgOklSWGTMCAPQKXGVO9jtEtN0hp500IWyVoJ7RBYqSWdChcXe1tDDxaU7RGak4NLpnMbww/lEWyqlTdLN2V2HEX0jMYVMmoSgon5pbAMoOHDByNRqAwa45xvptOgpPaUskKZ9sySNT3mMrKwwypaUWBcbuxsNu6JZCmB6dktLiCZicplGURbMLoLZT3pJfQ8IoV6SiekS1F1kJUE3dKixCmDsRzgPgeETJClzwnLTl0zSlQJTMBSAQyiHJ1dwxudCC+FymnzFFXo5GFy4IBzXaxAt4jaOPG3JUVTjG78B2vxKaghM0lKBlCuBD2s1/CIq+nzFJlkkW0I0cXEAamoqplYpM1aRT3JQQ6mToUeyW7Tv4RbkTTInBCiTLmFzl0BLMoctH7+QgyuxIwcCnjNYo1bI/5NKVZtdAC55AkC33xtqeX1iELytmSkkC7OHjzqpXMqJ35MJC5imKUsSUg3SVO7DKCdrchHqHRxBEpCFapSEngGEJjg5FPV/CMf0RqpFIllYDkaA77OW5cIodJcyKWZ+VEpakhiJnVqsoWSrnp4xqKiUSlhy8vGMr0tlqJRPQkFSFZQFB7Of8AUeMapYuKPPxSc5USdAKibNpslXMQuolqUlQCgpSEm6EzCnVWUi/BtS5jUU8kJ0jH9H6xC65S0M06QCRuFIUwDHkT9CNqDGmEYv5E8ycZUOhQoUVJADCR+eVp5yP6QgjVDiS3IkfCKGEfplb3yP6QgpPlPGb1Cl4GgwVMpQ+qjv6RP3wOqZ65Ck5CO1mcK0ZIBLs3IeEFpspjAvErrlvwWPHKI89SdmyCT0+huDyZ6wtRWbumzdns2Itpm+EVptCJgSZhUVMlzmLgjhwu8avDEtLHcPgIATk639YjyUWi+dVCNHMUrmzGVMlOYKSHSVlKXLuAUpJDvbd9Y1FHIUV0ynLZ3IAASXCr28vOKiqEAykJuBYP2tVp1fx98azqsspLIJY2A1ABPHgIfBXFfkbPkfIz3SGtmLWhMkJYBQVmBZ+yGtd7K0gZMqZyAnMgHQkhzxfKkfefOLiXVfj9fGCHVBgDr9eUZJ5m5NtGpQjGKRmqeuRPnypaM2YKUe0lm7BBuDp4/dGvqFmSc+QqOUWH7ShfgLwCxOqRIXIOQqWpZSnKz6XzF9voRfxDFutIpEZ0KVLVmmOykNplG5sb3ZtLxtxZY+3+DHli1K1sq4hVCZNdm7I01YWD+8QpJDWGwimetQpEueQpKiwnhJDEiyZiE2uSwUNyLCJ5BdwQxBYjgwGnn74hKP8Amto1Ysia4BJMxId21YbwwzB/ydjzD7DjeFJuNHvF+Qm/y8IdSdE8lGarlrmzMp6wLbVYzITo5lNbMed+UTycF6tEvIgHIfE+sSTu6nMaZUkKsQ4Pu++I5ycikpNyXynjbQ+DwcU3Yiy0qRGLAnIS3PlZ4pqCVSyt0lSX7L3zDQNsXaDs2SOrUSdvuaBtVh+eV+TUZbm5CQ55doOL76x2WNpdE4ZFZR6OYfkolSyhyUqzA6qJFzw1LeEZKmWZXZXcJUQD/wBl/eJB5Bpg5G20arCjMpiuWQZks6JJDhWW4va9htcveMLXVCjIzMSpUwJtcZUpXnJ0GUEq4O/OKX0dSdy8iwirJlqmrS6lTHzXcdo5rbBiBex14Ro5MozKZKmYpWtH/dclPkC0efUVQpNYmUpWYZhnKbpymzlt2IOzc49c6N0v5FJIZ5hUB4Nv3RzLxydKhocsX2K+HS6CjUlU5cpE9bsZhGfm24GnlGro0XJCnBYhtLjjwMeY9LcDlprRMmskTlE7MtIyZwoZs2cAFlJZs2u0ek4BKUmSlKlBTCxDnsuctzcnK0dxKLdfgln5fdu7CLRlcbpPUUf7yY4uwSBoQ29/eY1cAMfF0+JHM9/3RpyR5KiOKTjK0YinSKLE5aM7pVkA/ZmOltdHIvHqqY8qx3o3WTK8TEIStKihSTm9BKBLAC7WNn3e+keqpieBOKaNHq5KfGV7rY6FChRcxgXCz+d1n8D+nBhUBcJP53Wd8j+lBuBnEA6+qv6Js/lzgVOn5lI7yNffGnqKNKnNweUZDpGBTKlzFCYwWA6U5gRc3Y68tXjzsuBp2jdhyQqjX0QZCQzWFvCM7Ui6w+kxXh2o5S9NKdUuesZyZKygpykEkMAz7F9e/uipOqOuHWylApUfVvfcEbKBgzr4RiLgT5OySahKVhaiQycx1sEl3t3abxqpk9IS5KQNLlg5D78tox8qpUm+r6h2bfS8ZmTiYm0s1Cs6kqWpUsqSVCwBTdV7Ns8JjzKC6LTwOe7NDKkrSSQ5BLjTR7e6GqmTCQ4UQx3Oz8Iu0EzPKQoOxSO/S9oISZYUNX+PlGW23pFZNLsyAqzMqZcpEskygtSiXAdScouoC99vnEkrEQcQfq1v1YQbKYEkqLuBcBteLPGxXRqLWbv2+tIjOFAjtFzwBYEDYkbHh3xeMG1b0R96P8g+rInDIBmSlSVKUzh0lwkHftMX0tEi6YsOO54mCqKdgAzJGiQGHlHTJys+sXpceK6Jxnu/ILKCkAHR/q3nF2n0Bb6008IU8jUjTnEBnlmSb8WcbRyiktl93A1EVplVLXOT23CNufEjgB90Z3H6wU8ozp8xWVwAlPpEksAHsN/KCXQnEaWdLeQlQUPSEwflBrqXIOmxho9k5RpWXuk9enqcqVFyRoC9u1toLe+M7hciY/XGYpS1H0VLUoJF2ASpTA313eF/aeSiSky0eko51JS68gSXKTlJcFiNNIzvRbGqqZLVNmEKDpQjMmwXcFVw+UjKWJvxhMrduTf6NGCPwSS7sb0dx+rn1U2nnLUQEKJUWASsLSbEAF2zcdAeMaiRhSlKTLlpbLqSbAbAtrx5vGJxiapC1TErUSo5iX7RPFx8B7o3/QasUadExRJKyWO5SksH9/g0JBqb+XRbPjeKHKL3+DKT8FTRTFIWMwmdYc4JykFQcA3KVB02JcNaNl0ZxBlqkKXmyh0OGLCzONf94s4/ISRkUnMg3UNwDd0/5gWLxhqiZOpawAurO3VrGhSMwL3cKAd0twg3GdojFrNj4y7o9Bq0ISlS1oSpSnDqGbKm5A/ZFy3fDuj1SkZ0uAmxA9lyQpIPAH4xkpvShMvsKQubmP8Ady26wOWCsqlB0K4vaF0cwqp64zFnq5RDJlntTdrqI7KfRHHfTa0ZNSTMrh8WmbupxeVLUJapiQshwn1m4tGex3EAuYgyyCADvv3dzxcUuXThwA7lRGqlE8S+vMmJcGUmfMWtQGZDBLaCxch9TfWNCnydCcOMbolwGd1mdWzgDgQAz+cGUiElMdi1EHt2dhQoUdACYV+l1n8D+nBuAeEfplb3yP6UHBAcRww0ph8KA6RGWIgnSrN36Wi0qGERnzKxk6AFbgSFgggEFwQoOCDs28RUmEIl9lAUBwSkJHexjQTDFZKjfvt3RicIouss6oiRSPs3ec3uAAixJkBIurlow8hERVzjq3If74ZSS6FcW+y3mEVZtQnc7wwOdm90YXpYDVVEuUlWUSyQeCkqCMy7EZVBiE6m/OHTcvB2MFdNm1nVyUpJJskEl7AAXv4QOp8UTOQJkpQUm4ty11u8C+k9UDJMkAKzo30azKPG8COhChLT1CmdRKs3E2TptYAW4RJ5N0boen+HKiPpx0om0apeRCSFoWcygSxTlAcBmF38GjS9GqxdTTSJq0gLmS0rIQbDMArfkRaPPulFaZ81iR1aCQEtrsSeLgWGnjE/RXpJMkz5cpAeWSElBNhY9tIPokXNtRDRyrovk9FPjyX9Gs6c4UJ8tMpISqYATlV6AcMFKHI6Bw94of2d4bOo0rNQ7lkgi6WG5L2O0HaEJJXnLqUFZnGpt8LWtAydiRSpQPOx0UktfxNoeqMf+PFlnpPiCJzyz2kpDkAt2nF9nZ/jxEAZNSnKQnLcudg4cg2vu8AsaxUSlKIJBdDPYl0hQtxuA/F4r0VJUzQerkre4YpId7hTqA7IBHM7bxeWODjsyRyZYS11ZNi81gTZxr3tcOe6Nn0drUS6STkKVIly/SBBDg3ciwIa/OAUroBVzldsoloNyzk+AU1yN42mDdCJMlAQslaUl2UbPcuQLG5JY2vGWGJ00j0/Ueog0tjcSrJi1JMhAm37TEZWISQ69BZ9LxFL6NzZq881eUeym+nFShwtYRoF4hIljKliR6qQ7fcIGVWLzVWT2ByueFzBJQi9syY+cvqqRLJoJFKAGCT3lSla2JU6iO+K9Tiz2lukDVVn+XOIqagmTS6RmHtK0+ZgzR4ChJBWc5FxskHu+cPFTn0qQScIfZ2wLS4bMnKzpNt1Ke/PnGqoaJMoFt9TFhKRwh7Rrx4lDfkzZMsp/wACEKFCipIUKOGFAADwj9Mre+R/SEHRALCP0yt75H9IQdgOIUKFCgOnIatDw+FHHFNUwKsyQeMQKkq4e+CBhRF4IsdTaKKJB3ESGVyi1EUx+fg0K/TpA5tlOqlHKWBJY629+0eR4nMV1qyJoDDvIB7QNxYuBePYJgUQ2VRfioC3htAhHRWmY/mckOXLupyNH4w+NKF6FknLyef4hiKJdPSLKiZsyRLKg+2UZFcgfHU8IG4ZWrNTLXLlrUxFkoJZyrcBnYnfaPXpWCpGyBo2VAs1m8osKwpBDEr8FFP8rRmfpXKVnp4/XrHi4VZ4DUzSlRQsqzZiNGNraeEN6M12StkMCp1MQ2YsoFJskPZzHuA6G0OZSzTpUpWpWVTHbT0yYuS5VNTjsplSwA1gE28Lx2PpuLtstl/5RThxUTIy6KqmehKUnsKTmUyQCwKFByFWuNImkdCJsxIFRUMwLdV6QcgvmWNtNOEaWbjSB6AUs35DzMUJmMzFPlypHDUx2XtR23ZhTyz0lQ2i6IUshIABYBnWpz4mxMXpdXTyhll5e5IHxgKvMtQKlFR9220WpOGrUzJYcT2R84RZG/pEZ4kl85FqoxhZshDftRSmCbM9MlQ4Cw4aQZpMKb0jflblrvBCXISnQQ/s5J/Z0S92EPqjO0+DrVsEDnq3hBSkwZCNe2eKvlBECHRaHp4REnnnLyNCY7HYUXInI7ChQAKFChQAKFChQAZWnxinkVtYJ0+VKKuoKQtYSSOqZwCeIPlBRPSaiOlXIP8AFT84uoSCouBt98PTLTfsjygOFD8ZKP8AW5H2qfnC/GOj/W5H2qfnBHqk+yPKF1SfZHlAAOPSOj/W5H2qfnHD0kox/i5H2qfnBLqk+yPKEJSfZHlAANHSWj/W5H2qfnDD0roRY1tP9qn5wV6pPsjyjglJ9keUdAFfjbQfrtN9sj5w1PS/DzpXU32yPnBcyk+yPKOGWOA8o5oLA6+mmHDWvpR/GR84Z+O+G/8AWFL9uj/7Qb6tLeiPKHCUn2R5QaCwKjpnhx0r6U905Hzhszpphw/5wpR/HR84NKlj2R5R3qxwHlBoLM8vpVhq7Gvplf8AiE/coRCnFsLNk1lPzach/eY0xljgPKO9WOA8oVwi+0dUmumZpWMYZoayn8ZyfnDk4/hYDCspvtkfONIJY4DyhdWngPKOe1D8Hfcl+QHI6RYcPRq6bwmo+Lxa/GSj/W5H2qfnF/IOA8hDjLDaDyh+KRxtlEdIKT9Zk/aJ+cJXSGkGtVIH8VPzi71Y4DyhGWOA8oDgPV0loxrVyPtU/OG/jRRfrlP9qn5wTVKT7I8o5kHAeUGgsHp6TUR0q5H2qfnDk9IqQ6VUj7VPzi91Y9keUOTKT7I8oKAHnpFSfrUj7VPzjn4yUf63I+1T84IGWOA8oRlJ9keUdAHp6SUZDirkN+9T84fLx2lVpUyT3TE/OLvVjgPKEJSfZHlABVOM036xJ+0T84UW+pT7I8o5HNA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3333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842" y="1052736"/>
            <a:ext cx="6192000" cy="5658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212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1" t="10297" r="9081" b="-267"/>
          <a:stretch/>
        </p:blipFill>
        <p:spPr bwMode="auto">
          <a:xfrm>
            <a:off x="467544" y="188640"/>
            <a:ext cx="8568000" cy="6327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172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6" r="2565" b="7551"/>
          <a:stretch/>
        </p:blipFill>
        <p:spPr bwMode="auto">
          <a:xfrm>
            <a:off x="1331640" y="116632"/>
            <a:ext cx="7416824" cy="652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107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0"/>
            <a:ext cx="806489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6600" b="1" dirty="0">
                <a:solidFill>
                  <a:srgbClr val="3333CC"/>
                </a:solidFill>
              </a:rPr>
              <a:t>Державний устрій </a:t>
            </a:r>
            <a:endParaRPr lang="uk-UA" sz="6600" b="1" dirty="0" smtClean="0">
              <a:solidFill>
                <a:srgbClr val="3333CC"/>
              </a:solidFill>
            </a:endParaRPr>
          </a:p>
          <a:p>
            <a:pPr algn="ctr"/>
            <a:r>
              <a:rPr lang="uk-UA" sz="6600" b="1" dirty="0" smtClean="0">
                <a:solidFill>
                  <a:srgbClr val="3333CC"/>
                </a:solidFill>
              </a:rPr>
              <a:t>франків</a:t>
            </a:r>
            <a:endParaRPr lang="ru-RU" sz="6600" dirty="0">
              <a:solidFill>
                <a:srgbClr val="3333CC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027" y="2034000"/>
            <a:ext cx="8069888" cy="48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361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5" r="8191" b="1538"/>
          <a:stretch/>
        </p:blipFill>
        <p:spPr bwMode="auto">
          <a:xfrm>
            <a:off x="1340428" y="167425"/>
            <a:ext cx="7696068" cy="6413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107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21864" y="47078"/>
            <a:ext cx="432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7200" b="1" dirty="0" smtClean="0">
                <a:solidFill>
                  <a:srgbClr val="3333CC"/>
                </a:solidFill>
              </a:rPr>
              <a:t>Королі</a:t>
            </a:r>
            <a:endParaRPr lang="ru-RU" sz="7200" b="1" dirty="0">
              <a:solidFill>
                <a:srgbClr val="3333C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71980" y="903600"/>
            <a:ext cx="33479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</a:rPr>
              <a:t>КАРЛ ВЕЛИКИЙ </a:t>
            </a:r>
          </a:p>
          <a:p>
            <a:pPr algn="ctr"/>
            <a:r>
              <a:rPr lang="ru-RU" sz="2800" b="1" dirty="0" smtClean="0">
                <a:solidFill>
                  <a:schemeClr val="tx2"/>
                </a:solidFill>
              </a:rPr>
              <a:t>742 - 814 рр. </a:t>
            </a:r>
            <a:endParaRPr lang="ru-RU" sz="2000" b="1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41944" y="5517232"/>
            <a:ext cx="288032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tx2"/>
                </a:solidFill>
                <a:latin typeface="+mj-lt"/>
                <a:ea typeface="Calibri"/>
                <a:cs typeface="Aharoni" pitchFamily="2" charset="-79"/>
              </a:rPr>
              <a:t>ХЛОДВИГ </a:t>
            </a:r>
          </a:p>
          <a:p>
            <a:pPr algn="ctr"/>
            <a:r>
              <a:rPr lang="uk-UA" sz="2800" b="1" dirty="0" smtClean="0">
                <a:solidFill>
                  <a:schemeClr val="tx2"/>
                </a:solidFill>
                <a:latin typeface="+mj-lt"/>
                <a:ea typeface="Calibri"/>
                <a:cs typeface="Aharoni" pitchFamily="2" charset="-79"/>
              </a:rPr>
              <a:t>466 - 511 </a:t>
            </a:r>
            <a:r>
              <a:rPr lang="uk-UA" sz="2800" b="1" dirty="0">
                <a:solidFill>
                  <a:schemeClr val="tx2"/>
                </a:solidFill>
                <a:latin typeface="+mj-lt"/>
                <a:ea typeface="Calibri"/>
                <a:cs typeface="Aharoni" pitchFamily="2" charset="-79"/>
              </a:rPr>
              <a:t>рр.</a:t>
            </a:r>
            <a:r>
              <a:rPr lang="uk-UA" sz="2800" b="1" dirty="0" smtClean="0">
                <a:solidFill>
                  <a:schemeClr val="tx2"/>
                </a:solidFill>
                <a:latin typeface="+mj-lt"/>
                <a:cs typeface="Aharoni" pitchFamily="2" charset="-79"/>
              </a:rPr>
              <a:t> </a:t>
            </a:r>
            <a:endParaRPr lang="ru-RU" sz="2800" b="1" dirty="0" smtClean="0">
              <a:solidFill>
                <a:schemeClr val="tx2"/>
              </a:solidFill>
              <a:latin typeface="+mj-lt"/>
              <a:cs typeface="Aharoni" pitchFamily="2" charset="-79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183537"/>
            <a:ext cx="2981034" cy="453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104" y="1227143"/>
            <a:ext cx="3240000" cy="4303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280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38648" y="0"/>
            <a:ext cx="8064896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3333CC"/>
                </a:solidFill>
              </a:rPr>
              <a:t>         </a:t>
            </a:r>
            <a:r>
              <a:rPr lang="uk-UA" sz="4400" b="1" dirty="0" smtClean="0">
                <a:solidFill>
                  <a:srgbClr val="3333CC"/>
                </a:solidFill>
              </a:rPr>
              <a:t>Компетенція королів</a:t>
            </a:r>
            <a:r>
              <a:rPr lang="uk-UA" sz="4400" dirty="0" smtClean="0">
                <a:solidFill>
                  <a:srgbClr val="3333CC"/>
                </a:solidFill>
              </a:rPr>
              <a:t> </a:t>
            </a:r>
          </a:p>
          <a:p>
            <a:pPr marL="571500" indent="-571500" algn="ctr">
              <a:buFont typeface="Wingdings" pitchFamily="2" charset="2"/>
              <a:buChar char="ü"/>
            </a:pPr>
            <a:r>
              <a:rPr lang="uk-UA" sz="3600" b="1" dirty="0" smtClean="0">
                <a:solidFill>
                  <a:schemeClr val="tx2"/>
                </a:solidFill>
              </a:rPr>
              <a:t>скликали народні збори, ополчення, командували ополченням</a:t>
            </a:r>
          </a:p>
          <a:p>
            <a:pPr marL="571500" indent="-571500" algn="ctr">
              <a:buFont typeface="Wingdings" pitchFamily="2" charset="2"/>
              <a:buChar char="ü"/>
            </a:pPr>
            <a:r>
              <a:rPr lang="uk-UA" sz="3600" b="1" dirty="0" smtClean="0">
                <a:solidFill>
                  <a:schemeClr val="tx2"/>
                </a:solidFill>
              </a:rPr>
              <a:t>видавали загальнообов'язкові розпорядження</a:t>
            </a:r>
          </a:p>
          <a:p>
            <a:pPr marL="571500" indent="-571500" algn="ctr">
              <a:buFont typeface="Wingdings" pitchFamily="2" charset="2"/>
              <a:buChar char="ü"/>
            </a:pPr>
            <a:r>
              <a:rPr lang="uk-UA" sz="3600" b="1" dirty="0" smtClean="0">
                <a:solidFill>
                  <a:schemeClr val="tx2"/>
                </a:solidFill>
              </a:rPr>
              <a:t>чинили вищий суд</a:t>
            </a:r>
          </a:p>
          <a:p>
            <a:pPr marL="571500" indent="-571500" algn="ctr">
              <a:buFont typeface="Wingdings" pitchFamily="2" charset="2"/>
              <a:buChar char="ü"/>
            </a:pPr>
            <a:r>
              <a:rPr lang="uk-UA" sz="3600" b="1" dirty="0" smtClean="0">
                <a:solidFill>
                  <a:schemeClr val="tx2"/>
                </a:solidFill>
              </a:rPr>
              <a:t>збирали податки</a:t>
            </a:r>
          </a:p>
          <a:p>
            <a:pPr marL="571500" indent="-571500" algn="ctr">
              <a:buFont typeface="Wingdings" pitchFamily="2" charset="2"/>
              <a:buChar char="ü"/>
            </a:pPr>
            <a:r>
              <a:rPr lang="uk-UA" sz="3600" b="1" dirty="0" smtClean="0">
                <a:solidFill>
                  <a:schemeClr val="tx2"/>
                </a:solidFill>
              </a:rPr>
              <a:t>невиконання королівського веління каралося штрафом чи калічницьким покаранням,  стратою</a:t>
            </a:r>
            <a:endParaRPr lang="uk-UA" sz="3600" b="1" dirty="0">
              <a:solidFill>
                <a:schemeClr val="tx2"/>
              </a:solidFill>
            </a:endParaRPr>
          </a:p>
        </p:txBody>
      </p:sp>
      <p:sp>
        <p:nvSpPr>
          <p:cNvPr id="3" name="Выгнутая вправо стрелка 2"/>
          <p:cNvSpPr/>
          <p:nvPr/>
        </p:nvSpPr>
        <p:spPr bwMode="auto">
          <a:xfrm>
            <a:off x="8358214" y="357166"/>
            <a:ext cx="500066" cy="714380"/>
          </a:xfrm>
          <a:prstGeom prst="curvedLeftArrow">
            <a:avLst/>
          </a:prstGeom>
          <a:solidFill>
            <a:srgbClr val="3333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3333CC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07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0"/>
            <a:ext cx="806489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6600" b="1" dirty="0" smtClean="0">
                <a:solidFill>
                  <a:srgbClr val="3333CC"/>
                </a:solidFill>
              </a:rPr>
              <a:t>Центральний апарат управління</a:t>
            </a:r>
            <a:endParaRPr lang="ru-RU" sz="6600" dirty="0">
              <a:solidFill>
                <a:srgbClr val="3333CC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04"/>
          <a:stretch/>
        </p:blipFill>
        <p:spPr bwMode="auto">
          <a:xfrm>
            <a:off x="2194599" y="2087631"/>
            <a:ext cx="5904000" cy="4770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976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274786"/>
          </a:xfrm>
        </p:spPr>
        <p:txBody>
          <a:bodyPr/>
          <a:lstStyle/>
          <a:p>
            <a:pPr algn="ctr"/>
            <a:endParaRPr lang="ru-RU" b="1" dirty="0">
              <a:solidFill>
                <a:srgbClr val="3333CC"/>
              </a:solidFill>
            </a:endParaRPr>
          </a:p>
        </p:txBody>
      </p:sp>
      <p:sp>
        <p:nvSpPr>
          <p:cNvPr id="8" name="Рисунок SmartArt 7"/>
          <p:cNvSpPr>
            <a:spLocks noGrp="1"/>
          </p:cNvSpPr>
          <p:nvPr>
            <p:ph type="dgm" idx="1"/>
          </p:nvPr>
        </p:nvSpPr>
        <p:spPr/>
      </p:sp>
      <p:sp>
        <p:nvSpPr>
          <p:cNvPr id="1064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6499" name="Rectangle 3"/>
          <p:cNvSpPr>
            <a:spLocks noChangeArrowheads="1"/>
          </p:cNvSpPr>
          <p:nvPr/>
        </p:nvSpPr>
        <p:spPr bwMode="auto">
          <a:xfrm>
            <a:off x="0" y="458252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650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1393916311"/>
              </p:ext>
            </p:extLst>
          </p:nvPr>
        </p:nvGraphicFramePr>
        <p:xfrm>
          <a:off x="214282" y="228600"/>
          <a:ext cx="8929718" cy="662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15616" y="116632"/>
            <a:ext cx="784887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Wingdings" pitchFamily="2" charset="2"/>
              <a:buChar char="ü"/>
            </a:pPr>
            <a:r>
              <a:rPr lang="uk-UA" sz="4400" dirty="0" smtClean="0">
                <a:solidFill>
                  <a:schemeClr val="tx2"/>
                </a:solidFill>
              </a:rPr>
              <a:t>Поступово були ліквідовані місцеві форми самоврядування </a:t>
            </a:r>
          </a:p>
          <a:p>
            <a:pPr algn="ctr"/>
            <a:r>
              <a:rPr lang="uk-UA" sz="4400" b="1" dirty="0" smtClean="0">
                <a:solidFill>
                  <a:schemeClr val="tx2"/>
                </a:solidFill>
              </a:rPr>
              <a:t>сільські збори</a:t>
            </a:r>
          </a:p>
          <a:p>
            <a:pPr marL="342900" indent="-342900" algn="ctr">
              <a:buFont typeface="Wingdings" pitchFamily="2" charset="2"/>
              <a:buChar char="ü"/>
            </a:pPr>
            <a:r>
              <a:rPr lang="uk-UA" sz="4400" dirty="0" smtClean="0">
                <a:solidFill>
                  <a:schemeClr val="tx2"/>
                </a:solidFill>
              </a:rPr>
              <a:t> Країна поділена на </a:t>
            </a:r>
            <a:r>
              <a:rPr lang="uk-UA" sz="4400" b="1" dirty="0" smtClean="0">
                <a:solidFill>
                  <a:schemeClr val="tx2"/>
                </a:solidFill>
              </a:rPr>
              <a:t>округи</a:t>
            </a:r>
            <a:r>
              <a:rPr lang="uk-UA" sz="4400" dirty="0" smtClean="0">
                <a:solidFill>
                  <a:schemeClr val="tx2"/>
                </a:solidFill>
              </a:rPr>
              <a:t> на чолі з </a:t>
            </a:r>
            <a:r>
              <a:rPr lang="uk-UA" sz="4400" b="1" dirty="0" smtClean="0">
                <a:solidFill>
                  <a:schemeClr val="tx2"/>
                </a:solidFill>
              </a:rPr>
              <a:t>графом</a:t>
            </a:r>
          </a:p>
          <a:p>
            <a:pPr marL="342900" indent="-342900" algn="ctr">
              <a:buFont typeface="Wingdings" pitchFamily="2" charset="2"/>
              <a:buChar char="ü"/>
            </a:pPr>
            <a:r>
              <a:rPr lang="uk-UA" sz="4400" b="1" dirty="0" smtClean="0">
                <a:solidFill>
                  <a:schemeClr val="tx2"/>
                </a:solidFill>
              </a:rPr>
              <a:t>Граф здійснював </a:t>
            </a:r>
            <a:r>
              <a:rPr lang="uk-UA" sz="4400" dirty="0" smtClean="0">
                <a:solidFill>
                  <a:schemeClr val="tx2"/>
                </a:solidFill>
              </a:rPr>
              <a:t>адміністративну, судову і військову владу в окрузі (паг) </a:t>
            </a:r>
            <a:endParaRPr lang="uk-UA" sz="4400" dirty="0">
              <a:solidFill>
                <a:schemeClr val="tx2"/>
              </a:solidFill>
            </a:endParaRPr>
          </a:p>
        </p:txBody>
      </p:sp>
      <p:sp>
        <p:nvSpPr>
          <p:cNvPr id="2" name="Выгнутая вправо стрелка 1"/>
          <p:cNvSpPr/>
          <p:nvPr/>
        </p:nvSpPr>
        <p:spPr bwMode="auto">
          <a:xfrm>
            <a:off x="7308304" y="1844824"/>
            <a:ext cx="936104" cy="936104"/>
          </a:xfrm>
          <a:prstGeom prst="curved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116632"/>
            <a:ext cx="770485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6600" b="1" dirty="0">
                <a:solidFill>
                  <a:srgbClr val="3333CC"/>
                </a:solidFill>
                <a:latin typeface="Times New Roman"/>
                <a:ea typeface="Calibri"/>
                <a:cs typeface="Times New Roman"/>
              </a:rPr>
              <a:t>Соціальна структура </a:t>
            </a:r>
            <a:r>
              <a:rPr lang="uk-UA" sz="6600" b="1" dirty="0" smtClean="0">
                <a:solidFill>
                  <a:srgbClr val="3333CC"/>
                </a:solidFill>
                <a:latin typeface="Times New Roman"/>
                <a:ea typeface="Calibri"/>
                <a:cs typeface="Times New Roman"/>
              </a:rPr>
              <a:t>франків</a:t>
            </a:r>
            <a:endParaRPr lang="ru-RU" sz="6600" dirty="0">
              <a:solidFill>
                <a:srgbClr val="3333CC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68610" name="AutoShape 2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scy;&amp;ocy;&amp;vcy;&amp;iecy;&amp;tcy; 500"/>
          <p:cNvSpPr>
            <a:spLocks noChangeAspect="1" noChangeArrowheads="1"/>
          </p:cNvSpPr>
          <p:nvPr/>
        </p:nvSpPr>
        <p:spPr bwMode="auto">
          <a:xfrm>
            <a:off x="155575" y="-1309688"/>
            <a:ext cx="3333750" cy="27336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903" y="2564904"/>
            <a:ext cx="7830000" cy="41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268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621382"/>
            <a:ext cx="4032000" cy="4236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7" r="18238" b="48077"/>
          <a:stretch/>
        </p:blipFill>
        <p:spPr bwMode="auto">
          <a:xfrm>
            <a:off x="1115616" y="188617"/>
            <a:ext cx="7955247" cy="61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83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1"/>
            <a:ext cx="8358246" cy="723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i="1" dirty="0" smtClean="0"/>
              <a:t>	</a:t>
            </a:r>
            <a:r>
              <a:rPr lang="uk-UA" sz="5200" dirty="0" smtClean="0">
                <a:solidFill>
                  <a:schemeClr val="tx2"/>
                </a:solidFill>
              </a:rPr>
              <a:t>У своєму розвитку </a:t>
            </a:r>
            <a:r>
              <a:rPr lang="uk-UA" sz="5200" b="1" dirty="0" smtClean="0">
                <a:solidFill>
                  <a:srgbClr val="3333CC"/>
                </a:solidFill>
              </a:rPr>
              <a:t>феодальна держава</a:t>
            </a:r>
            <a:r>
              <a:rPr lang="uk-UA" sz="5200" dirty="0" smtClean="0">
                <a:solidFill>
                  <a:srgbClr val="3333CC"/>
                </a:solidFill>
              </a:rPr>
              <a:t> </a:t>
            </a:r>
            <a:r>
              <a:rPr lang="uk-UA" sz="5200" dirty="0" smtClean="0">
                <a:solidFill>
                  <a:schemeClr val="tx2"/>
                </a:solidFill>
              </a:rPr>
              <a:t>Західної Європи пройшла ряд етапів, критерієм поділу на які є </a:t>
            </a:r>
            <a:r>
              <a:rPr lang="uk-UA" sz="5200" b="1" dirty="0" smtClean="0">
                <a:solidFill>
                  <a:srgbClr val="3333CC"/>
                </a:solidFill>
              </a:rPr>
              <a:t>форма правління</a:t>
            </a:r>
            <a:r>
              <a:rPr lang="uk-UA" sz="5200" dirty="0" smtClean="0">
                <a:solidFill>
                  <a:schemeClr val="tx2"/>
                </a:solidFill>
              </a:rPr>
              <a:t>. </a:t>
            </a:r>
          </a:p>
          <a:p>
            <a:pPr algn="ctr"/>
            <a:r>
              <a:rPr lang="uk-UA" sz="5200" dirty="0" smtClean="0">
                <a:solidFill>
                  <a:schemeClr val="tx2"/>
                </a:solidFill>
              </a:rPr>
              <a:t>	Типовою формою феодальної держави була </a:t>
            </a:r>
            <a:r>
              <a:rPr lang="uk-UA" sz="5200" b="1" dirty="0" smtClean="0">
                <a:solidFill>
                  <a:srgbClr val="3333CC"/>
                </a:solidFill>
              </a:rPr>
              <a:t>монархія</a:t>
            </a:r>
            <a:endParaRPr lang="uk-UA" sz="5200" dirty="0" smtClean="0">
              <a:solidFill>
                <a:srgbClr val="3333CC"/>
              </a:solidFill>
            </a:endParaRPr>
          </a:p>
          <a:p>
            <a:pPr algn="ctr"/>
            <a:endParaRPr lang="ru-RU" sz="4800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07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116632"/>
            <a:ext cx="77048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9600" b="1" dirty="0" smtClean="0">
                <a:solidFill>
                  <a:srgbClr val="3333CC"/>
                </a:solidFill>
                <a:latin typeface="Times New Roman"/>
                <a:ea typeface="Calibri"/>
                <a:cs typeface="Times New Roman"/>
              </a:rPr>
              <a:t>Франція</a:t>
            </a:r>
            <a:endParaRPr lang="ru-RU" sz="9600" dirty="0">
              <a:solidFill>
                <a:srgbClr val="3333CC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68610" name="AutoShape 2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scy;&amp;ocy;&amp;vcy;&amp;iecy;&amp;tcy; 500"/>
          <p:cNvSpPr>
            <a:spLocks noChangeAspect="1" noChangeArrowheads="1"/>
          </p:cNvSpPr>
          <p:nvPr/>
        </p:nvSpPr>
        <p:spPr bwMode="auto">
          <a:xfrm>
            <a:off x="155575" y="-1309688"/>
            <a:ext cx="3333750" cy="27336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" r="8053" b="12399"/>
          <a:stretch/>
        </p:blipFill>
        <p:spPr bwMode="auto">
          <a:xfrm>
            <a:off x="453182" y="2768484"/>
            <a:ext cx="8680362" cy="3789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441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4" r="7998" b="38997"/>
          <a:stretch/>
        </p:blipFill>
        <p:spPr bwMode="auto">
          <a:xfrm>
            <a:off x="14584" y="181178"/>
            <a:ext cx="9288000" cy="6560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277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0"/>
            <a:ext cx="80648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7200" b="1" dirty="0">
                <a:solidFill>
                  <a:schemeClr val="tx2"/>
                </a:solidFill>
              </a:rPr>
              <a:t>Державний </a:t>
            </a:r>
            <a:endParaRPr lang="uk-UA" sz="7200" b="1" dirty="0" smtClean="0">
              <a:solidFill>
                <a:schemeClr val="tx2"/>
              </a:solidFill>
            </a:endParaRPr>
          </a:p>
          <a:p>
            <a:pPr algn="ctr"/>
            <a:r>
              <a:rPr lang="uk-UA" sz="7200" b="1" dirty="0" smtClean="0">
                <a:solidFill>
                  <a:schemeClr val="tx2"/>
                </a:solidFill>
              </a:rPr>
              <a:t>устрій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132856"/>
            <a:ext cx="7344000" cy="4534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806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21864" y="47078"/>
            <a:ext cx="432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7200" b="1" dirty="0" smtClean="0">
                <a:solidFill>
                  <a:srgbClr val="3333CC"/>
                </a:solidFill>
              </a:rPr>
              <a:t>Королі</a:t>
            </a:r>
            <a:endParaRPr lang="ru-RU" sz="7200" b="1" dirty="0">
              <a:solidFill>
                <a:srgbClr val="3333C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71980" y="903600"/>
            <a:ext cx="33479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00"/>
                </a:solidFill>
              </a:rPr>
              <a:t>ЛЮДОВІК  ІХ</a:t>
            </a:r>
          </a:p>
          <a:p>
            <a:pPr algn="ctr"/>
            <a:r>
              <a:rPr lang="uk-UA" sz="2800" b="1" dirty="0">
                <a:solidFill>
                  <a:schemeClr val="tx2"/>
                </a:solidFill>
                <a:latin typeface="Times New Roman"/>
                <a:ea typeface="Calibri"/>
              </a:rPr>
              <a:t>1214 </a:t>
            </a:r>
            <a:r>
              <a:rPr lang="uk-UA" sz="2800" b="1" dirty="0" smtClean="0">
                <a:solidFill>
                  <a:schemeClr val="tx2"/>
                </a:solidFill>
                <a:latin typeface="Times New Roman"/>
                <a:ea typeface="Calibri"/>
              </a:rPr>
              <a:t>-1270</a:t>
            </a:r>
            <a:r>
              <a:rPr lang="ru-RU" sz="2800" b="1" dirty="0" smtClean="0">
                <a:solidFill>
                  <a:schemeClr val="tx2"/>
                </a:solidFill>
              </a:rPr>
              <a:t> рр</a:t>
            </a:r>
            <a:r>
              <a:rPr lang="ru-RU" sz="2800" b="1" dirty="0" smtClean="0">
                <a:solidFill>
                  <a:srgbClr val="000000"/>
                </a:solidFill>
              </a:rPr>
              <a:t>. </a:t>
            </a:r>
            <a:endParaRPr lang="ru-RU" sz="2000" b="1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41944" y="5517232"/>
            <a:ext cx="2880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tx2"/>
                </a:solidFill>
                <a:latin typeface="Times New Roman"/>
                <a:ea typeface="Calibri"/>
                <a:cs typeface="Aharoni" pitchFamily="2" charset="-79"/>
              </a:rPr>
              <a:t>ЛЮДОВІК  </a:t>
            </a:r>
            <a:r>
              <a:rPr lang="uk-UA" sz="2800" b="1" dirty="0" smtClean="0">
                <a:solidFill>
                  <a:schemeClr val="tx2"/>
                </a:solidFill>
                <a:latin typeface="Times New Roman"/>
                <a:ea typeface="Calibri"/>
              </a:rPr>
              <a:t>XVI </a:t>
            </a:r>
          </a:p>
          <a:p>
            <a:pPr algn="ctr"/>
            <a:r>
              <a:rPr lang="uk-UA" sz="2800" b="1" dirty="0" smtClean="0">
                <a:solidFill>
                  <a:schemeClr val="tx2"/>
                </a:solidFill>
                <a:latin typeface="Times New Roman"/>
                <a:ea typeface="Calibri"/>
              </a:rPr>
              <a:t>1754 - 1793</a:t>
            </a:r>
            <a:r>
              <a:rPr lang="uk-UA" sz="2800" b="1" dirty="0" smtClean="0">
                <a:solidFill>
                  <a:schemeClr val="tx2"/>
                </a:solidFill>
                <a:latin typeface="Times New Roman"/>
                <a:ea typeface="Calibri"/>
                <a:cs typeface="Aharoni" pitchFamily="2" charset="-79"/>
              </a:rPr>
              <a:t> </a:t>
            </a:r>
            <a:r>
              <a:rPr lang="uk-UA" sz="2800" b="1" dirty="0">
                <a:solidFill>
                  <a:schemeClr val="tx2"/>
                </a:solidFill>
                <a:latin typeface="Times New Roman"/>
                <a:ea typeface="Calibri"/>
                <a:cs typeface="Aharoni" pitchFamily="2" charset="-79"/>
              </a:rPr>
              <a:t>рр.</a:t>
            </a:r>
            <a:r>
              <a:rPr lang="uk-UA" sz="2800" b="1" dirty="0" smtClean="0">
                <a:solidFill>
                  <a:schemeClr val="tx2"/>
                </a:solidFill>
                <a:latin typeface="Times New Roman"/>
                <a:cs typeface="Aharoni" pitchFamily="2" charset="-79"/>
              </a:rPr>
              <a:t> </a:t>
            </a:r>
            <a:endParaRPr lang="ru-RU" sz="2800" b="1" dirty="0" smtClean="0">
              <a:solidFill>
                <a:schemeClr val="tx2"/>
              </a:solidFill>
              <a:latin typeface="Times New Roman"/>
              <a:cs typeface="Aharoni" pitchFamily="2" charset="-79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311064"/>
            <a:ext cx="3154595" cy="40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190" y="1149444"/>
            <a:ext cx="3564000" cy="436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842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6" r="1749"/>
          <a:stretch/>
        </p:blipFill>
        <p:spPr bwMode="auto">
          <a:xfrm>
            <a:off x="899592" y="-243408"/>
            <a:ext cx="8568000" cy="716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576826701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606593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4365" y="7586"/>
            <a:ext cx="8280920" cy="723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3655" indent="-685800" algn="ctr">
              <a:spcAft>
                <a:spcPts val="0"/>
              </a:spcAft>
              <a:buFont typeface="Wingdings" pitchFamily="2" charset="2"/>
              <a:buChar char="ü"/>
            </a:pPr>
            <a:r>
              <a:rPr lang="uk-UA" sz="4800" b="1" spc="-15" dirty="0" smtClean="0">
                <a:solidFill>
                  <a:srgbClr val="000000"/>
                </a:solidFill>
                <a:latin typeface="Times New Roman"/>
                <a:ea typeface="Times New Roman"/>
              </a:rPr>
              <a:t>1302 </a:t>
            </a:r>
            <a:r>
              <a:rPr lang="uk-UA" sz="4800" b="1" spc="-15" dirty="0">
                <a:solidFill>
                  <a:srgbClr val="000000"/>
                </a:solidFill>
                <a:latin typeface="Times New Roman"/>
                <a:ea typeface="Times New Roman"/>
              </a:rPr>
              <a:t>р.</a:t>
            </a:r>
            <a:r>
              <a:rPr lang="uk-UA" sz="4800" spc="-15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uk-UA" sz="4800" spc="-15" dirty="0" smtClean="0">
                <a:solidFill>
                  <a:srgbClr val="000000"/>
                </a:solidFill>
                <a:latin typeface="Times New Roman"/>
                <a:ea typeface="Times New Roman"/>
              </a:rPr>
              <a:t>вперше скликані </a:t>
            </a:r>
            <a:r>
              <a:rPr lang="uk-UA" sz="4800" b="1" spc="-15" dirty="0" smtClean="0">
                <a:solidFill>
                  <a:srgbClr val="000000"/>
                </a:solidFill>
                <a:latin typeface="Times New Roman"/>
                <a:ea typeface="Times New Roman"/>
              </a:rPr>
              <a:t>Генеральні шта­</a:t>
            </a:r>
            <a:r>
              <a:rPr lang="uk-UA" sz="4800" b="1" spc="-85" dirty="0" smtClean="0">
                <a:solidFill>
                  <a:srgbClr val="000000"/>
                </a:solidFill>
                <a:latin typeface="Times New Roman"/>
                <a:ea typeface="Times New Roman"/>
              </a:rPr>
              <a:t>ти (ГШ)</a:t>
            </a:r>
          </a:p>
          <a:p>
            <a:pPr marR="21590" indent="-685800" algn="ctr">
              <a:spcAft>
                <a:spcPts val="0"/>
              </a:spcAft>
              <a:buFont typeface="Wingdings" pitchFamily="2" charset="2"/>
              <a:buChar char="ü"/>
            </a:pPr>
            <a:r>
              <a:rPr lang="uk-UA" sz="48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ГШ</a:t>
            </a:r>
            <a:r>
              <a:rPr lang="uk-UA" sz="4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uk-UA" sz="4800" dirty="0">
                <a:solidFill>
                  <a:srgbClr val="000000"/>
                </a:solidFill>
                <a:latin typeface="Times New Roman"/>
                <a:ea typeface="Times New Roman"/>
              </a:rPr>
              <a:t>скликалися </a:t>
            </a:r>
            <a:r>
              <a:rPr lang="uk-UA" sz="4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королем</a:t>
            </a:r>
            <a:endParaRPr lang="ru-RU" sz="3200" dirty="0">
              <a:latin typeface="Times New Roman"/>
              <a:ea typeface="Times New Roman"/>
            </a:endParaRPr>
          </a:p>
          <a:p>
            <a:pPr marR="18415" indent="-685800" algn="ctr">
              <a:spcAft>
                <a:spcPts val="0"/>
              </a:spcAft>
              <a:buFont typeface="Wingdings" pitchFamily="2" charset="2"/>
              <a:buChar char="ü"/>
            </a:pPr>
            <a:r>
              <a:rPr lang="uk-UA" sz="4800" b="1" spc="-10" dirty="0" smtClean="0">
                <a:solidFill>
                  <a:srgbClr val="000000"/>
                </a:solidFill>
                <a:latin typeface="Times New Roman"/>
                <a:ea typeface="Times New Roman"/>
              </a:rPr>
              <a:t>1357 р.</a:t>
            </a:r>
            <a:r>
              <a:rPr lang="uk-UA" sz="4800" b="1" spc="-5" dirty="0" smtClean="0">
                <a:solidFill>
                  <a:srgbClr val="000000"/>
                </a:solidFill>
                <a:latin typeface="Times New Roman"/>
                <a:ea typeface="Times New Roman"/>
              </a:rPr>
              <a:t>     «</a:t>
            </a:r>
            <a:r>
              <a:rPr lang="uk-UA" sz="4800" b="1" spc="-5" dirty="0">
                <a:solidFill>
                  <a:srgbClr val="000000"/>
                </a:solidFill>
                <a:latin typeface="Times New Roman"/>
                <a:ea typeface="Times New Roman"/>
              </a:rPr>
              <a:t>Великий </a:t>
            </a:r>
            <a:r>
              <a:rPr lang="uk-UA" sz="4800" b="1" spc="-35" dirty="0">
                <a:solidFill>
                  <a:srgbClr val="000000"/>
                </a:solidFill>
                <a:latin typeface="Times New Roman"/>
                <a:ea typeface="Times New Roman"/>
              </a:rPr>
              <a:t>березневий ордонанс</a:t>
            </a:r>
            <a:r>
              <a:rPr lang="uk-UA" sz="4800" b="1" spc="-35" dirty="0" smtClean="0">
                <a:solidFill>
                  <a:srgbClr val="000000"/>
                </a:solidFill>
                <a:latin typeface="Times New Roman"/>
                <a:ea typeface="Times New Roman"/>
              </a:rPr>
              <a:t>»</a:t>
            </a:r>
            <a:endParaRPr lang="ru-RU" sz="3200" b="1" dirty="0">
              <a:latin typeface="Times New Roman"/>
              <a:ea typeface="Times New Roman"/>
            </a:endParaRPr>
          </a:p>
          <a:p>
            <a:pPr marL="457200" lvl="0" indent="-457200" algn="ctr">
              <a:spcAft>
                <a:spcPts val="0"/>
              </a:spcAft>
              <a:buFont typeface="Wingdings" pitchFamily="2" charset="2"/>
              <a:buChar char="Ø"/>
              <a:tabLst>
                <a:tab pos="387350" algn="l"/>
              </a:tabLst>
            </a:pPr>
            <a:r>
              <a:rPr lang="uk-UA" sz="3000" b="1" spc="1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ГШ збиралися 2 </a:t>
            </a:r>
            <a:r>
              <a:rPr lang="uk-UA" sz="3000" b="1" spc="10" dirty="0">
                <a:solidFill>
                  <a:srgbClr val="000000"/>
                </a:solidFill>
                <a:latin typeface="Times New Roman"/>
                <a:ea typeface="Times New Roman"/>
              </a:rPr>
              <a:t>рази на рік без </a:t>
            </a:r>
            <a:r>
              <a:rPr lang="uk-UA" sz="3000" b="1" spc="1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санкції короля</a:t>
            </a:r>
            <a:endParaRPr lang="ru-RU" sz="3000" b="1" dirty="0">
              <a:latin typeface="Times New Roman"/>
              <a:ea typeface="Times New Roman"/>
            </a:endParaRPr>
          </a:p>
          <a:p>
            <a:pPr marL="457200" lvl="0" indent="-457200" algn="ctr">
              <a:spcAft>
                <a:spcPts val="0"/>
              </a:spcAft>
              <a:buFont typeface="Wingdings" pitchFamily="2" charset="2"/>
              <a:buChar char="Ø"/>
              <a:tabLst>
                <a:tab pos="387350" algn="l"/>
              </a:tabLst>
            </a:pPr>
            <a:r>
              <a:rPr lang="uk-UA" sz="3000" b="1" spc="5" dirty="0">
                <a:solidFill>
                  <a:srgbClr val="000000"/>
                </a:solidFill>
                <a:latin typeface="Times New Roman"/>
                <a:ea typeface="Times New Roman"/>
              </a:rPr>
              <a:t>мали </a:t>
            </a:r>
            <a:r>
              <a:rPr lang="uk-UA" sz="3000" b="1" spc="5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право </a:t>
            </a:r>
            <a:r>
              <a:rPr lang="uk-UA" sz="3000" b="1" spc="5" dirty="0">
                <a:solidFill>
                  <a:srgbClr val="000000"/>
                </a:solidFill>
                <a:latin typeface="Times New Roman"/>
                <a:ea typeface="Times New Roman"/>
              </a:rPr>
              <a:t>введення </a:t>
            </a:r>
            <a:r>
              <a:rPr lang="uk-UA" sz="3000" b="1" spc="5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податків, контролю</a:t>
            </a:r>
            <a:r>
              <a:rPr lang="uk-UA" sz="3000" b="1" spc="5" dirty="0">
                <a:solidFill>
                  <a:srgbClr val="000000"/>
                </a:solidFill>
                <a:latin typeface="Times New Roman"/>
                <a:ea typeface="Times New Roman"/>
              </a:rPr>
              <a:t/>
            </a:r>
            <a:br>
              <a:rPr lang="uk-UA" sz="3000" b="1" spc="5" dirty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uk-UA" sz="3000" b="1" spc="5" dirty="0">
                <a:solidFill>
                  <a:srgbClr val="000000"/>
                </a:solidFill>
                <a:latin typeface="Times New Roman"/>
                <a:ea typeface="Times New Roman"/>
              </a:rPr>
              <a:t>за витратами </a:t>
            </a:r>
            <a:r>
              <a:rPr lang="uk-UA" sz="3000" b="1" spc="5" dirty="0" smtClean="0">
                <a:solidFill>
                  <a:srgbClr val="000000"/>
                </a:solidFill>
                <a:latin typeface="Times New Roman"/>
                <a:ea typeface="Times New Roman"/>
              </a:rPr>
              <a:t>уряду</a:t>
            </a:r>
            <a:endParaRPr lang="ru-RU" sz="3000" b="1" dirty="0">
              <a:latin typeface="Times New Roman"/>
              <a:ea typeface="Times New Roman"/>
            </a:endParaRPr>
          </a:p>
          <a:p>
            <a:pPr marL="457200" lvl="0" indent="-457200" algn="ctr">
              <a:spcAft>
                <a:spcPts val="0"/>
              </a:spcAft>
              <a:buFont typeface="Wingdings" pitchFamily="2" charset="2"/>
              <a:buChar char="Ø"/>
              <a:tabLst>
                <a:tab pos="387350" algn="l"/>
              </a:tabLst>
            </a:pPr>
            <a:r>
              <a:rPr lang="uk-UA" sz="3000" b="1" spc="15" dirty="0">
                <a:solidFill>
                  <a:srgbClr val="000000"/>
                </a:solidFill>
                <a:latin typeface="Times New Roman"/>
                <a:ea typeface="Times New Roman"/>
              </a:rPr>
              <a:t>давали згоду на оголошення війни чи укладення </a:t>
            </a:r>
            <a:r>
              <a:rPr lang="uk-UA" sz="3000" b="1" spc="15" dirty="0" smtClean="0">
                <a:solidFill>
                  <a:srgbClr val="000000"/>
                </a:solidFill>
                <a:latin typeface="Times New Roman"/>
                <a:ea typeface="Times New Roman"/>
              </a:rPr>
              <a:t>миру</a:t>
            </a:r>
            <a:endParaRPr lang="ru-RU" sz="3000" b="1" dirty="0">
              <a:latin typeface="Times New Roman"/>
              <a:ea typeface="Times New Roman"/>
            </a:endParaRPr>
          </a:p>
          <a:p>
            <a:pPr marL="457200" lvl="0" indent="-457200" algn="ctr">
              <a:spcAft>
                <a:spcPts val="0"/>
              </a:spcAft>
              <a:buFont typeface="Wingdings" pitchFamily="2" charset="2"/>
              <a:buChar char="Ø"/>
              <a:tabLst>
                <a:tab pos="387350" algn="l"/>
              </a:tabLst>
            </a:pPr>
            <a:r>
              <a:rPr lang="uk-UA" sz="3000" b="1" spc="10" dirty="0">
                <a:solidFill>
                  <a:srgbClr val="000000"/>
                </a:solidFill>
                <a:latin typeface="Times New Roman"/>
                <a:ea typeface="Times New Roman"/>
              </a:rPr>
              <a:t>призначали радників </a:t>
            </a:r>
            <a:r>
              <a:rPr lang="uk-UA" sz="3000" b="1" spc="1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короля</a:t>
            </a:r>
            <a:endParaRPr lang="ru-RU" sz="3000" b="1" dirty="0">
              <a:solidFill>
                <a:schemeClr val="tx2"/>
              </a:solidFill>
            </a:endParaRPr>
          </a:p>
        </p:txBody>
      </p:sp>
      <p:sp>
        <p:nvSpPr>
          <p:cNvPr id="2" name="Выгнутая вправо стрелка 1"/>
          <p:cNvSpPr/>
          <p:nvPr/>
        </p:nvSpPr>
        <p:spPr bwMode="auto">
          <a:xfrm>
            <a:off x="8100392" y="2780928"/>
            <a:ext cx="792088" cy="1008112"/>
          </a:xfrm>
          <a:prstGeom prst="curved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3" name="Стрелка вправо 2"/>
          <p:cNvSpPr/>
          <p:nvPr/>
        </p:nvSpPr>
        <p:spPr bwMode="auto">
          <a:xfrm>
            <a:off x="4661404" y="2492896"/>
            <a:ext cx="466841" cy="2880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29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464454" cy="1274786"/>
          </a:xfrm>
        </p:spPr>
        <p:txBody>
          <a:bodyPr/>
          <a:lstStyle/>
          <a:p>
            <a:pPr algn="ctr"/>
            <a:r>
              <a:rPr lang="ru-RU" sz="6000" b="1" dirty="0" smtClean="0">
                <a:solidFill>
                  <a:srgbClr val="3333CC"/>
                </a:solidFill>
              </a:rPr>
              <a:t>СТРУКТУРА  ГШ</a:t>
            </a:r>
            <a:endParaRPr lang="ru-RU" sz="6000" b="1" dirty="0">
              <a:solidFill>
                <a:srgbClr val="3333CC"/>
              </a:solidFill>
            </a:endParaRPr>
          </a:p>
        </p:txBody>
      </p:sp>
      <p:sp>
        <p:nvSpPr>
          <p:cNvPr id="8" name="Рисунок SmartArt 7"/>
          <p:cNvSpPr>
            <a:spLocks noGrp="1"/>
          </p:cNvSpPr>
          <p:nvPr>
            <p:ph type="dgm" idx="1"/>
          </p:nvPr>
        </p:nvSpPr>
        <p:spPr/>
      </p:sp>
      <p:sp>
        <p:nvSpPr>
          <p:cNvPr id="1064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endParaRPr lang="ru-RU" smtClean="0">
              <a:solidFill>
                <a:srgbClr val="333300"/>
              </a:solidFill>
              <a:latin typeface="Arial" pitchFamily="34" charset="0"/>
            </a:endParaRPr>
          </a:p>
        </p:txBody>
      </p:sp>
      <p:sp>
        <p:nvSpPr>
          <p:cNvPr id="106499" name="Rectangle 3"/>
          <p:cNvSpPr>
            <a:spLocks noChangeArrowheads="1"/>
          </p:cNvSpPr>
          <p:nvPr/>
        </p:nvSpPr>
        <p:spPr bwMode="auto">
          <a:xfrm>
            <a:off x="0" y="458252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endParaRPr lang="ru-RU" smtClean="0">
              <a:solidFill>
                <a:srgbClr val="333300"/>
              </a:solidFill>
              <a:latin typeface="Arial" pitchFamily="34" charset="0"/>
            </a:endParaRPr>
          </a:p>
        </p:txBody>
      </p:sp>
      <p:sp>
        <p:nvSpPr>
          <p:cNvPr id="10650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endParaRPr lang="ru-RU" smtClean="0">
              <a:solidFill>
                <a:srgbClr val="333300"/>
              </a:solidFill>
              <a:latin typeface="Arial" pitchFamily="34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3822352450"/>
              </p:ext>
            </p:extLst>
          </p:nvPr>
        </p:nvGraphicFramePr>
        <p:xfrm>
          <a:off x="214282" y="1071546"/>
          <a:ext cx="8929718" cy="5786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195787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40250"/>
            <a:ext cx="792088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ctr">
              <a:spcAft>
                <a:spcPts val="0"/>
              </a:spcAft>
              <a:buFont typeface="Wingdings" pitchFamily="2" charset="2"/>
              <a:buChar char="q"/>
              <a:tabLst>
                <a:tab pos="396240" algn="l"/>
              </a:tabLst>
            </a:pPr>
            <a:r>
              <a:rPr lang="uk-UA" sz="4000" b="1" spc="5" dirty="0">
                <a:solidFill>
                  <a:srgbClr val="3333CC"/>
                </a:solidFill>
                <a:latin typeface="Times New Roman"/>
                <a:ea typeface="Times New Roman"/>
              </a:rPr>
              <a:t>Державна </a:t>
            </a:r>
            <a:r>
              <a:rPr lang="uk-UA" sz="4000" b="1" spc="5" dirty="0" smtClean="0">
                <a:solidFill>
                  <a:srgbClr val="3333CC"/>
                </a:solidFill>
                <a:latin typeface="Times New Roman"/>
                <a:ea typeface="Times New Roman"/>
              </a:rPr>
              <a:t>рада</a:t>
            </a:r>
          </a:p>
          <a:p>
            <a:pPr lvl="0" algn="ctr">
              <a:spcAft>
                <a:spcPts val="0"/>
              </a:spcAft>
              <a:tabLst>
                <a:tab pos="396240" algn="l"/>
              </a:tabLst>
            </a:pPr>
            <a:r>
              <a:rPr lang="uk-UA" sz="3600" b="1" spc="5" dirty="0" smtClean="0">
                <a:solidFill>
                  <a:srgbClr val="000000"/>
                </a:solidFill>
                <a:latin typeface="Times New Roman"/>
                <a:ea typeface="Times New Roman"/>
              </a:rPr>
              <a:t>здійснювала </a:t>
            </a:r>
            <a:r>
              <a:rPr lang="uk-UA" sz="3600" b="1" spc="5" dirty="0">
                <a:solidFill>
                  <a:srgbClr val="000000"/>
                </a:solidFill>
                <a:latin typeface="Times New Roman"/>
                <a:ea typeface="Times New Roman"/>
              </a:rPr>
              <a:t>керівництво і контроль </a:t>
            </a:r>
            <a:r>
              <a:rPr lang="uk-UA" sz="3600" b="1" spc="5" dirty="0" smtClean="0">
                <a:solidFill>
                  <a:srgbClr val="000000"/>
                </a:solidFill>
                <a:latin typeface="Times New Roman"/>
                <a:ea typeface="Times New Roman"/>
              </a:rPr>
              <a:t>за </a:t>
            </a:r>
            <a:r>
              <a:rPr lang="uk-UA" sz="3600" b="1" spc="1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окремими </a:t>
            </a:r>
            <a:r>
              <a:rPr lang="uk-UA" sz="3600" b="1" spc="10" dirty="0">
                <a:solidFill>
                  <a:srgbClr val="000000"/>
                </a:solidFill>
                <a:latin typeface="Times New Roman"/>
                <a:ea typeface="Times New Roman"/>
              </a:rPr>
              <a:t>ланками державного </a:t>
            </a:r>
            <a:r>
              <a:rPr lang="uk-UA" sz="3600" b="1" spc="1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апарату</a:t>
            </a:r>
          </a:p>
          <a:p>
            <a:pPr marL="571500" lvl="0" indent="-571500" algn="ctr">
              <a:spcAft>
                <a:spcPts val="0"/>
              </a:spcAft>
              <a:buFont typeface="Wingdings" pitchFamily="2" charset="2"/>
              <a:buChar char="q"/>
              <a:tabLst>
                <a:tab pos="396240" algn="l"/>
              </a:tabLst>
            </a:pPr>
            <a:r>
              <a:rPr lang="uk-UA" sz="4000" b="1" dirty="0" smtClean="0">
                <a:solidFill>
                  <a:srgbClr val="3333CC"/>
                </a:solidFill>
                <a:latin typeface="Times New Roman"/>
                <a:ea typeface="Times New Roman"/>
              </a:rPr>
              <a:t>Рахункова палата</a:t>
            </a:r>
          </a:p>
          <a:p>
            <a:pPr lvl="0" algn="ctr">
              <a:spcAft>
                <a:spcPts val="0"/>
              </a:spcAft>
              <a:tabLst>
                <a:tab pos="396240" algn="l"/>
              </a:tabLst>
            </a:pPr>
            <a:r>
              <a:rPr lang="uk-UA" sz="36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орган </a:t>
            </a:r>
            <a:r>
              <a:rPr lang="uk-UA" sz="3600" b="1" dirty="0">
                <a:solidFill>
                  <a:srgbClr val="000000"/>
                </a:solidFill>
                <a:latin typeface="Times New Roman"/>
                <a:ea typeface="Times New Roman"/>
              </a:rPr>
              <a:t>фінансового управління</a:t>
            </a:r>
            <a:r>
              <a:rPr lang="uk-UA" sz="3600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lang="ru-RU" sz="3600" dirty="0">
              <a:latin typeface="Times New Roman"/>
              <a:ea typeface="Times New Roman"/>
            </a:endParaRPr>
          </a:p>
          <a:p>
            <a:pPr marL="620395" marR="6350" indent="-571500" algn="ctr">
              <a:spcAft>
                <a:spcPts val="0"/>
              </a:spcAft>
              <a:buFont typeface="Wingdings" pitchFamily="2" charset="2"/>
              <a:buChar char="q"/>
            </a:pPr>
            <a:r>
              <a:rPr lang="uk-UA" sz="4000" b="1" spc="-30" dirty="0">
                <a:solidFill>
                  <a:srgbClr val="3333CC"/>
                </a:solidFill>
                <a:latin typeface="Times New Roman"/>
                <a:ea typeface="Times New Roman"/>
              </a:rPr>
              <a:t>На місцях </a:t>
            </a:r>
            <a:endParaRPr lang="uk-UA" sz="4000" b="1" spc="-30" dirty="0" smtClean="0">
              <a:solidFill>
                <a:srgbClr val="3333CC"/>
              </a:solidFill>
              <a:latin typeface="Times New Roman"/>
              <a:ea typeface="Times New Roman"/>
            </a:endParaRPr>
          </a:p>
          <a:p>
            <a:pPr marL="48895" marR="6350" indent="329565" algn="ctr">
              <a:spcAft>
                <a:spcPts val="0"/>
              </a:spcAft>
            </a:pPr>
            <a:r>
              <a:rPr lang="uk-UA" sz="3600" spc="-3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uk-UA" sz="3600" b="1" spc="-3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бальяжі </a:t>
            </a:r>
            <a:r>
              <a:rPr lang="uk-UA" sz="3600" b="1" spc="-30" dirty="0">
                <a:solidFill>
                  <a:srgbClr val="000000"/>
                </a:solidFill>
                <a:latin typeface="Times New Roman"/>
                <a:ea typeface="Times New Roman"/>
              </a:rPr>
              <a:t>і </a:t>
            </a:r>
            <a:r>
              <a:rPr lang="uk-UA" sz="3600" b="1" spc="-3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превотажі </a:t>
            </a:r>
            <a:r>
              <a:rPr lang="uk-UA" sz="3600" spc="-30" dirty="0">
                <a:solidFill>
                  <a:srgbClr val="000000"/>
                </a:solidFill>
                <a:latin typeface="Times New Roman"/>
                <a:ea typeface="Times New Roman"/>
              </a:rPr>
              <a:t>на </a:t>
            </a:r>
            <a:r>
              <a:rPr lang="uk-UA" sz="3600" spc="-20" dirty="0">
                <a:solidFill>
                  <a:srgbClr val="000000"/>
                </a:solidFill>
                <a:latin typeface="Times New Roman"/>
                <a:ea typeface="Times New Roman"/>
              </a:rPr>
              <a:t>чолі </a:t>
            </a:r>
            <a:r>
              <a:rPr lang="uk-UA" sz="3600" b="1" spc="-20" dirty="0">
                <a:solidFill>
                  <a:srgbClr val="000000"/>
                </a:solidFill>
                <a:latin typeface="Times New Roman"/>
                <a:ea typeface="Times New Roman"/>
              </a:rPr>
              <a:t>з бальї і </a:t>
            </a:r>
            <a:r>
              <a:rPr lang="uk-UA" sz="3600" b="1" spc="-2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прево</a:t>
            </a:r>
            <a:endParaRPr lang="uk-UA" sz="3600" i="1" spc="-20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48895" marR="6350" indent="329565" algn="ctr">
              <a:spcAft>
                <a:spcPts val="0"/>
              </a:spcAft>
            </a:pPr>
            <a:r>
              <a:rPr lang="uk-UA" sz="4000" b="1" spc="-2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uk-UA" sz="3200" b="1" spc="-20" dirty="0">
                <a:solidFill>
                  <a:srgbClr val="000000"/>
                </a:solidFill>
                <a:latin typeface="Times New Roman"/>
                <a:ea typeface="Times New Roman"/>
              </a:rPr>
              <a:t>здійснювали </a:t>
            </a:r>
            <a:r>
              <a:rPr lang="uk-UA" sz="3200" b="1" spc="-2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управління</a:t>
            </a:r>
            <a:r>
              <a:rPr lang="uk-UA" sz="3200" b="1" spc="-20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uk-UA" sz="3200" b="1" spc="-2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конт</a:t>
            </a:r>
            <a:r>
              <a:rPr lang="uk-UA" sz="3200" b="1" spc="1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ролювали </a:t>
            </a:r>
            <a:r>
              <a:rPr lang="uk-UA" sz="3200" b="1" spc="10" dirty="0">
                <a:solidFill>
                  <a:srgbClr val="000000"/>
                </a:solidFill>
                <a:latin typeface="Times New Roman"/>
                <a:ea typeface="Times New Roman"/>
              </a:rPr>
              <a:t>збір податків і </a:t>
            </a:r>
            <a:r>
              <a:rPr lang="uk-UA" sz="3200" b="1" spc="1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суди</a:t>
            </a:r>
            <a:endParaRPr lang="ru-RU" sz="3200" b="1" dirty="0">
              <a:effectLst/>
              <a:latin typeface="Times New Roman"/>
              <a:ea typeface="Times New Roman"/>
            </a:endParaRPr>
          </a:p>
        </p:txBody>
      </p:sp>
      <p:sp>
        <p:nvSpPr>
          <p:cNvPr id="3" name="Стрелка вниз 2"/>
          <p:cNvSpPr/>
          <p:nvPr/>
        </p:nvSpPr>
        <p:spPr bwMode="auto">
          <a:xfrm>
            <a:off x="7092280" y="404664"/>
            <a:ext cx="648072" cy="432048"/>
          </a:xfrm>
          <a:prstGeom prst="downArrow">
            <a:avLst/>
          </a:prstGeom>
          <a:solidFill>
            <a:srgbClr val="3333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171" y="2479774"/>
            <a:ext cx="7016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275" y="3717032"/>
            <a:ext cx="7016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990" y="4941168"/>
            <a:ext cx="7016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561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116632"/>
            <a:ext cx="831641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6000" b="1" dirty="0">
                <a:solidFill>
                  <a:schemeClr val="tx2"/>
                </a:solidFill>
                <a:latin typeface="+mj-lt"/>
                <a:ea typeface="Calibri"/>
                <a:cs typeface="Times New Roman"/>
              </a:rPr>
              <a:t>Соціальна </a:t>
            </a:r>
            <a:endParaRPr lang="uk-UA" sz="6000" b="1" dirty="0" smtClean="0">
              <a:solidFill>
                <a:schemeClr val="tx2"/>
              </a:solidFill>
              <a:latin typeface="+mj-lt"/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uk-UA" sz="6000" b="1" dirty="0">
                <a:solidFill>
                  <a:schemeClr val="tx2"/>
                </a:solidFill>
                <a:latin typeface="+mj-lt"/>
                <a:ea typeface="Calibri"/>
                <a:cs typeface="Times New Roman"/>
              </a:rPr>
              <a:t>с</a:t>
            </a:r>
            <a:r>
              <a:rPr lang="uk-UA" sz="6000" b="1" dirty="0" smtClean="0">
                <a:solidFill>
                  <a:schemeClr val="tx2"/>
                </a:solidFill>
                <a:latin typeface="+mj-lt"/>
                <a:ea typeface="Calibri"/>
                <a:cs typeface="Times New Roman"/>
              </a:rPr>
              <a:t>труктура</a:t>
            </a:r>
          </a:p>
          <a:p>
            <a:pPr algn="ctr">
              <a:spcAft>
                <a:spcPts val="0"/>
              </a:spcAft>
            </a:pPr>
            <a:r>
              <a:rPr lang="en-US" sz="6000" b="1" dirty="0" smtClean="0">
                <a:solidFill>
                  <a:schemeClr val="tx2"/>
                </a:solidFill>
                <a:latin typeface="+mj-lt"/>
                <a:ea typeface="Calibri"/>
                <a:cs typeface="Times New Roman"/>
              </a:rPr>
              <a:t>XVI</a:t>
            </a:r>
            <a:r>
              <a:rPr lang="uk-UA" sz="6000" b="1" dirty="0" smtClean="0">
                <a:solidFill>
                  <a:schemeClr val="tx2"/>
                </a:solidFill>
                <a:latin typeface="+mj-lt"/>
                <a:ea typeface="Calibri"/>
                <a:cs typeface="Times New Roman"/>
              </a:rPr>
              <a:t> </a:t>
            </a:r>
            <a:r>
              <a:rPr lang="en-US" sz="6000" b="1" dirty="0" smtClean="0">
                <a:solidFill>
                  <a:schemeClr val="tx2"/>
                </a:solidFill>
                <a:latin typeface="+mj-lt"/>
                <a:ea typeface="Calibri"/>
                <a:cs typeface="Times New Roman"/>
              </a:rPr>
              <a:t>–</a:t>
            </a:r>
            <a:r>
              <a:rPr lang="uk-UA" sz="6000" b="1" dirty="0" smtClean="0">
                <a:solidFill>
                  <a:schemeClr val="tx2"/>
                </a:solidFill>
                <a:latin typeface="+mj-lt"/>
                <a:ea typeface="Calibri"/>
                <a:cs typeface="Times New Roman"/>
              </a:rPr>
              <a:t> </a:t>
            </a:r>
            <a:r>
              <a:rPr lang="en-US" sz="6000" b="1" dirty="0" smtClean="0">
                <a:solidFill>
                  <a:schemeClr val="tx2"/>
                </a:solidFill>
                <a:latin typeface="+mj-lt"/>
                <a:ea typeface="Calibri"/>
                <a:cs typeface="Times New Roman"/>
              </a:rPr>
              <a:t>XVIII </a:t>
            </a:r>
            <a:r>
              <a:rPr lang="ru-RU" sz="6000" b="1" dirty="0">
                <a:solidFill>
                  <a:schemeClr val="tx2"/>
                </a:solidFill>
                <a:latin typeface="+mj-lt"/>
                <a:ea typeface="Calibri"/>
                <a:cs typeface="Times New Roman"/>
              </a:rPr>
              <a:t>ст</a:t>
            </a:r>
            <a:r>
              <a:rPr lang="ru-RU" sz="6000" b="1" dirty="0" smtClean="0">
                <a:solidFill>
                  <a:schemeClr val="tx2"/>
                </a:solidFill>
                <a:latin typeface="+mj-lt"/>
                <a:ea typeface="Calibri"/>
                <a:cs typeface="Times New Roman"/>
              </a:rPr>
              <a:t>.</a:t>
            </a:r>
            <a:endParaRPr lang="ru-RU" sz="6000" b="1" dirty="0">
              <a:solidFill>
                <a:schemeClr val="tx2"/>
              </a:solidFill>
              <a:effectLst/>
              <a:latin typeface="+mj-lt"/>
              <a:ea typeface="Calibri"/>
              <a:cs typeface="Times New Roman"/>
            </a:endParaRPr>
          </a:p>
        </p:txBody>
      </p:sp>
      <p:sp>
        <p:nvSpPr>
          <p:cNvPr id="68610" name="AutoShape 2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scy;&amp;ocy;&amp;vcy;&amp;iecy;&amp;tcy; 500"/>
          <p:cNvSpPr>
            <a:spLocks noChangeAspect="1" noChangeArrowheads="1"/>
          </p:cNvSpPr>
          <p:nvPr/>
        </p:nvSpPr>
        <p:spPr bwMode="auto">
          <a:xfrm>
            <a:off x="155575" y="-1309688"/>
            <a:ext cx="3333750" cy="27336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708920"/>
            <a:ext cx="7632000" cy="3911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604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3"/>
          <a:stretch/>
        </p:blipFill>
        <p:spPr bwMode="auto">
          <a:xfrm>
            <a:off x="-36000" y="110670"/>
            <a:ext cx="9576000" cy="6666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7" b="5626"/>
          <a:stretch/>
        </p:blipFill>
        <p:spPr bwMode="auto">
          <a:xfrm>
            <a:off x="504000" y="82454"/>
            <a:ext cx="8640000" cy="6333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107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0" r="1544"/>
          <a:stretch/>
        </p:blipFill>
        <p:spPr bwMode="auto">
          <a:xfrm>
            <a:off x="899592" y="1"/>
            <a:ext cx="8064896" cy="6907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877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7"/>
            <a:ext cx="6264000" cy="6838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07704" y="5149956"/>
            <a:ext cx="58326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8000" b="1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Німеччина</a:t>
            </a:r>
            <a:endParaRPr lang="ru-RU" sz="8000" b="1" dirty="0">
              <a:solidFill>
                <a:schemeClr val="tx2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68610" name="AutoShape 2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scy;&amp;ocy;&amp;vcy;&amp;iecy;&amp;tcy; 500"/>
          <p:cNvSpPr>
            <a:spLocks noChangeAspect="1" noChangeArrowheads="1"/>
          </p:cNvSpPr>
          <p:nvPr/>
        </p:nvSpPr>
        <p:spPr bwMode="auto">
          <a:xfrm>
            <a:off x="155575" y="-1309688"/>
            <a:ext cx="3333750" cy="27336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49"/>
          <a:stretch/>
        </p:blipFill>
        <p:spPr bwMode="auto">
          <a:xfrm>
            <a:off x="1187623" y="-3426"/>
            <a:ext cx="7884000" cy="6916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278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116632"/>
            <a:ext cx="8208912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tx2"/>
                </a:solidFill>
              </a:rPr>
              <a:t>	</a:t>
            </a:r>
            <a:r>
              <a:rPr lang="uk-UA" sz="4000" b="1" dirty="0" smtClean="0">
                <a:solidFill>
                  <a:schemeClr val="tx2"/>
                </a:solidFill>
              </a:rPr>
              <a:t>Священна Римська імперія  германської нації 962 – 1806 рр.</a:t>
            </a:r>
            <a:r>
              <a:rPr lang="uk-UA" sz="4000" dirty="0" smtClean="0">
                <a:solidFill>
                  <a:schemeClr val="tx2"/>
                </a:solidFill>
              </a:rPr>
              <a:t> </a:t>
            </a:r>
          </a:p>
          <a:p>
            <a:pPr algn="just"/>
            <a:r>
              <a:rPr lang="uk-UA" sz="3400" dirty="0" smtClean="0">
                <a:solidFill>
                  <a:schemeClr val="tx2"/>
                </a:solidFill>
              </a:rPr>
              <a:t>заснована німецьким королем </a:t>
            </a:r>
            <a:r>
              <a:rPr lang="uk-UA" sz="3400" b="1" dirty="0" smtClean="0">
                <a:solidFill>
                  <a:schemeClr val="tx2"/>
                </a:solidFill>
              </a:rPr>
              <a:t>Оттоном І,</a:t>
            </a:r>
            <a:r>
              <a:rPr lang="uk-UA" sz="3400" dirty="0" smtClean="0">
                <a:solidFill>
                  <a:schemeClr val="tx2"/>
                </a:solidFill>
              </a:rPr>
              <a:t> який підкорив </a:t>
            </a:r>
            <a:r>
              <a:rPr lang="uk-UA" sz="3400" b="1" dirty="0" smtClean="0">
                <a:solidFill>
                  <a:schemeClr val="tx2"/>
                </a:solidFill>
              </a:rPr>
              <a:t>Північну та Середню Італію</a:t>
            </a:r>
            <a:r>
              <a:rPr lang="uk-UA" sz="3400" dirty="0" smtClean="0">
                <a:solidFill>
                  <a:schemeClr val="tx2"/>
                </a:solidFill>
              </a:rPr>
              <a:t>. До складу імперії входили також </a:t>
            </a:r>
            <a:r>
              <a:rPr lang="uk-UA" sz="3400" b="1" dirty="0" smtClean="0">
                <a:solidFill>
                  <a:schemeClr val="tx2"/>
                </a:solidFill>
              </a:rPr>
              <a:t>Чехія, Бургундія, Нідерланди, швейцарські землі </a:t>
            </a:r>
            <a:r>
              <a:rPr lang="uk-UA" sz="3400" dirty="0" smtClean="0">
                <a:solidFill>
                  <a:schemeClr val="tx2"/>
                </a:solidFill>
              </a:rPr>
              <a:t>тощо</a:t>
            </a:r>
            <a:r>
              <a:rPr lang="uk-UA" sz="3400" b="1" dirty="0" smtClean="0">
                <a:solidFill>
                  <a:schemeClr val="tx2"/>
                </a:solidFill>
              </a:rPr>
              <a:t>. </a:t>
            </a:r>
          </a:p>
          <a:p>
            <a:pPr algn="just"/>
            <a:r>
              <a:rPr lang="uk-UA" sz="3400" b="1" dirty="0" smtClean="0">
                <a:solidFill>
                  <a:schemeClr val="tx2"/>
                </a:solidFill>
              </a:rPr>
              <a:t>Вестальський мир 1648 р. </a:t>
            </a:r>
            <a:r>
              <a:rPr lang="uk-UA" sz="3400" dirty="0" smtClean="0">
                <a:solidFill>
                  <a:schemeClr val="tx2"/>
                </a:solidFill>
              </a:rPr>
              <a:t>затвердив перетворення імперії в </a:t>
            </a:r>
            <a:r>
              <a:rPr lang="uk-UA" sz="3400" b="1" dirty="0" smtClean="0">
                <a:solidFill>
                  <a:schemeClr val="tx2"/>
                </a:solidFill>
              </a:rPr>
              <a:t>конгломерат незалежних держав</a:t>
            </a:r>
            <a:r>
              <a:rPr lang="uk-UA" sz="3400" dirty="0" smtClean="0">
                <a:solidFill>
                  <a:schemeClr val="tx2"/>
                </a:solidFill>
              </a:rPr>
              <a:t>. Імперія була остаточно ліквідована під час наполеонівських війн</a:t>
            </a:r>
            <a:endParaRPr lang="uk-UA" sz="3400" dirty="0">
              <a:solidFill>
                <a:schemeClr val="tx2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467" y="908720"/>
            <a:ext cx="5429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312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0"/>
            <a:ext cx="8064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7200" b="1" dirty="0" smtClean="0">
                <a:solidFill>
                  <a:srgbClr val="3333CC"/>
                </a:solidFill>
              </a:rPr>
              <a:t>Державний устрій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00" y="1723801"/>
            <a:ext cx="8208000" cy="5134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339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5873"/>
            <a:ext cx="8496944" cy="67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218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6" r="12727"/>
          <a:stretch/>
        </p:blipFill>
        <p:spPr bwMode="auto">
          <a:xfrm>
            <a:off x="467544" y="24584"/>
            <a:ext cx="9092485" cy="707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743112258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170063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81885" y="0"/>
            <a:ext cx="4554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7200" b="1" dirty="0" err="1" smtClean="0">
                <a:solidFill>
                  <a:srgbClr val="3333CC"/>
                </a:solidFill>
              </a:rPr>
              <a:t>Імпеатори</a:t>
            </a:r>
            <a:endParaRPr lang="ru-RU" sz="7200" b="1" dirty="0">
              <a:solidFill>
                <a:srgbClr val="3333C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31140" y="1052736"/>
            <a:ext cx="334798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000000"/>
                </a:solidFill>
              </a:rPr>
              <a:t>Оттон </a:t>
            </a:r>
            <a:r>
              <a:rPr lang="ru-RU" sz="3400" b="1" dirty="0">
                <a:solidFill>
                  <a:srgbClr val="000000"/>
                </a:solidFill>
              </a:rPr>
              <a:t>І </a:t>
            </a:r>
            <a:endParaRPr lang="ru-RU" sz="3400" b="1" dirty="0" smtClean="0">
              <a:solidFill>
                <a:srgbClr val="000000"/>
              </a:solidFill>
            </a:endParaRPr>
          </a:p>
          <a:p>
            <a:pPr algn="ctr"/>
            <a:r>
              <a:rPr lang="ru-RU" sz="3400" b="1" dirty="0" smtClean="0">
                <a:solidFill>
                  <a:srgbClr val="000000"/>
                </a:solidFill>
              </a:rPr>
              <a:t>912-973</a:t>
            </a:r>
            <a:r>
              <a:rPr lang="ru-RU" sz="2800" b="1" dirty="0" smtClean="0">
                <a:solidFill>
                  <a:schemeClr val="tx2"/>
                </a:solidFill>
              </a:rPr>
              <a:t> рр</a:t>
            </a:r>
            <a:r>
              <a:rPr lang="ru-RU" sz="2800" b="1" dirty="0" smtClean="0">
                <a:solidFill>
                  <a:srgbClr val="000000"/>
                </a:solidFill>
              </a:rPr>
              <a:t>. </a:t>
            </a:r>
            <a:endParaRPr lang="ru-RU" sz="2000" b="1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41944" y="5517232"/>
            <a:ext cx="2880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tx2"/>
                </a:solidFill>
                <a:latin typeface="Times New Roman"/>
                <a:ea typeface="Calibri"/>
                <a:cs typeface="Aharoni" pitchFamily="2" charset="-79"/>
              </a:rPr>
              <a:t>КАРЛ  </a:t>
            </a:r>
            <a:r>
              <a:rPr lang="uk-UA" sz="2800" b="1" dirty="0">
                <a:solidFill>
                  <a:srgbClr val="000000"/>
                </a:solidFill>
                <a:latin typeface="Times New Roman"/>
                <a:ea typeface="Calibri"/>
              </a:rPr>
              <a:t>I</a:t>
            </a:r>
            <a:r>
              <a:rPr lang="uk-UA" sz="2800" b="1" dirty="0" smtClean="0">
                <a:solidFill>
                  <a:schemeClr val="tx2"/>
                </a:solidFill>
                <a:latin typeface="Times New Roman"/>
                <a:ea typeface="Calibri"/>
              </a:rPr>
              <a:t>V</a:t>
            </a:r>
          </a:p>
          <a:p>
            <a:pPr algn="ctr"/>
            <a:r>
              <a:rPr lang="uk-UA" sz="2800" b="1" dirty="0" smtClean="0">
                <a:solidFill>
                  <a:schemeClr val="tx2"/>
                </a:solidFill>
                <a:latin typeface="Times New Roman"/>
                <a:ea typeface="Calibri"/>
              </a:rPr>
              <a:t>1316 - 1378</a:t>
            </a:r>
            <a:r>
              <a:rPr lang="uk-UA" sz="2800" b="1" dirty="0" smtClean="0">
                <a:solidFill>
                  <a:schemeClr val="tx2"/>
                </a:solidFill>
                <a:latin typeface="Times New Roman"/>
                <a:ea typeface="Calibri"/>
                <a:cs typeface="Aharoni" pitchFamily="2" charset="-79"/>
              </a:rPr>
              <a:t> </a:t>
            </a:r>
            <a:r>
              <a:rPr lang="uk-UA" sz="2800" b="1" dirty="0">
                <a:solidFill>
                  <a:schemeClr val="tx2"/>
                </a:solidFill>
                <a:latin typeface="Times New Roman"/>
                <a:ea typeface="Calibri"/>
                <a:cs typeface="Aharoni" pitchFamily="2" charset="-79"/>
              </a:rPr>
              <a:t>рр.</a:t>
            </a:r>
            <a:r>
              <a:rPr lang="uk-UA" sz="2800" b="1" dirty="0" smtClean="0">
                <a:solidFill>
                  <a:schemeClr val="tx2"/>
                </a:solidFill>
                <a:latin typeface="Times New Roman"/>
                <a:cs typeface="Aharoni" pitchFamily="2" charset="-79"/>
              </a:rPr>
              <a:t> </a:t>
            </a:r>
            <a:endParaRPr lang="ru-RU" sz="2800" b="1" dirty="0" smtClean="0">
              <a:solidFill>
                <a:schemeClr val="tx2"/>
              </a:solidFill>
              <a:latin typeface="Times New Roman"/>
              <a:cs typeface="Aharoni" pitchFamily="2" charset="-79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633" y="2191509"/>
            <a:ext cx="2857500" cy="453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966" y="1547812"/>
            <a:ext cx="2667000" cy="376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578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27584" y="21215"/>
            <a:ext cx="8136755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65" marR="3175" indent="329565" algn="just">
              <a:spcAft>
                <a:spcPts val="0"/>
              </a:spcAft>
            </a:pPr>
            <a:r>
              <a:rPr lang="uk-UA" sz="3200" b="1" spc="-15" dirty="0">
                <a:solidFill>
                  <a:srgbClr val="000000"/>
                </a:solidFill>
                <a:latin typeface="Times New Roman"/>
                <a:ea typeface="Times New Roman"/>
              </a:rPr>
              <a:t>З кінця </a:t>
            </a:r>
            <a:r>
              <a:rPr lang="en-US" sz="3200" b="1" spc="-15" dirty="0">
                <a:solidFill>
                  <a:srgbClr val="000000"/>
                </a:solidFill>
                <a:latin typeface="Times New Roman"/>
                <a:ea typeface="Times New Roman"/>
              </a:rPr>
              <a:t>XI </a:t>
            </a:r>
            <a:r>
              <a:rPr lang="uk-UA" sz="3200" b="1" spc="-15" dirty="0">
                <a:solidFill>
                  <a:srgbClr val="000000"/>
                </a:solidFill>
                <a:latin typeface="Times New Roman"/>
                <a:ea typeface="Times New Roman"/>
              </a:rPr>
              <a:t>ст. </a:t>
            </a:r>
            <a:r>
              <a:rPr lang="uk-UA" sz="3200" spc="-15" dirty="0">
                <a:solidFill>
                  <a:srgbClr val="000000"/>
                </a:solidFill>
                <a:latin typeface="Times New Roman"/>
                <a:ea typeface="Times New Roman"/>
              </a:rPr>
              <a:t>в </a:t>
            </a:r>
            <a:r>
              <a:rPr lang="uk-UA" sz="3200" b="1" spc="-15" dirty="0">
                <a:solidFill>
                  <a:srgbClr val="000000"/>
                </a:solidFill>
                <a:latin typeface="Times New Roman"/>
                <a:ea typeface="Times New Roman"/>
              </a:rPr>
              <a:t>Германії</a:t>
            </a:r>
            <a:r>
              <a:rPr lang="uk-UA" sz="3200" spc="-15" dirty="0">
                <a:solidFill>
                  <a:srgbClr val="000000"/>
                </a:solidFill>
                <a:latin typeface="Times New Roman"/>
                <a:ea typeface="Times New Roman"/>
              </a:rPr>
              <a:t> утверджується принцип </a:t>
            </a:r>
            <a:r>
              <a:rPr lang="uk-UA" sz="3200" b="1" spc="-15" dirty="0">
                <a:solidFill>
                  <a:srgbClr val="000000"/>
                </a:solidFill>
                <a:latin typeface="Times New Roman"/>
                <a:ea typeface="Times New Roman"/>
              </a:rPr>
              <a:t>виборної </a:t>
            </a:r>
            <a:r>
              <a:rPr lang="uk-UA" sz="3200" b="1" spc="-15" dirty="0" smtClean="0">
                <a:solidFill>
                  <a:srgbClr val="000000"/>
                </a:solidFill>
                <a:latin typeface="Times New Roman"/>
                <a:ea typeface="Times New Roman"/>
              </a:rPr>
              <a:t>мо</a:t>
            </a:r>
            <a:r>
              <a:rPr lang="uk-UA" sz="3200" b="1" spc="-1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нархії</a:t>
            </a:r>
            <a:r>
              <a:rPr lang="uk-UA" sz="3200" i="1" spc="-10" dirty="0">
                <a:solidFill>
                  <a:srgbClr val="000000"/>
                </a:solidFill>
                <a:latin typeface="Times New Roman"/>
                <a:ea typeface="Times New Roman"/>
              </a:rPr>
              <a:t>. </a:t>
            </a:r>
            <a:endParaRPr lang="uk-UA" sz="3200" i="1" spc="-10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12065" marR="3175" indent="329565" algn="just">
              <a:spcAft>
                <a:spcPts val="0"/>
              </a:spcAft>
            </a:pPr>
            <a:r>
              <a:rPr lang="uk-UA" sz="3200" spc="-1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Остаточно </a:t>
            </a:r>
            <a:r>
              <a:rPr lang="uk-UA" sz="3200" spc="-10" dirty="0">
                <a:solidFill>
                  <a:srgbClr val="000000"/>
                </a:solidFill>
                <a:latin typeface="Times New Roman"/>
                <a:ea typeface="Times New Roman"/>
              </a:rPr>
              <a:t>феодальна роздробленість була закріплена </a:t>
            </a:r>
            <a:r>
              <a:rPr lang="uk-UA" sz="3200" b="1" spc="-10" dirty="0">
                <a:solidFill>
                  <a:srgbClr val="000000"/>
                </a:solidFill>
                <a:latin typeface="Times New Roman"/>
                <a:ea typeface="Times New Roman"/>
              </a:rPr>
              <a:t>«</a:t>
            </a:r>
            <a:r>
              <a:rPr lang="uk-UA" sz="3200" b="1" spc="-1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Зо</a:t>
            </a:r>
            <a:r>
              <a:rPr lang="uk-UA" sz="3200" b="1" spc="-2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лотою </a:t>
            </a:r>
            <a:r>
              <a:rPr lang="uk-UA" sz="3200" b="1" spc="-20" dirty="0">
                <a:solidFill>
                  <a:srgbClr val="000000"/>
                </a:solidFill>
                <a:latin typeface="Times New Roman"/>
                <a:ea typeface="Times New Roman"/>
              </a:rPr>
              <a:t>буллою</a:t>
            </a:r>
            <a:r>
              <a:rPr lang="uk-UA" sz="3200" b="1" spc="-20" dirty="0" smtClean="0">
                <a:solidFill>
                  <a:srgbClr val="000000"/>
                </a:solidFill>
                <a:latin typeface="Times New Roman"/>
                <a:ea typeface="Times New Roman"/>
              </a:rPr>
              <a:t>» (1356 </a:t>
            </a:r>
            <a:r>
              <a:rPr lang="uk-UA" sz="3200" b="1" spc="-20" dirty="0">
                <a:solidFill>
                  <a:srgbClr val="000000"/>
                </a:solidFill>
                <a:latin typeface="Times New Roman"/>
                <a:ea typeface="Times New Roman"/>
              </a:rPr>
              <a:t>р</a:t>
            </a:r>
            <a:r>
              <a:rPr lang="uk-UA" sz="3200" b="1" spc="-20" dirty="0" smtClean="0">
                <a:solidFill>
                  <a:srgbClr val="000000"/>
                </a:solidFill>
                <a:latin typeface="Times New Roman"/>
                <a:ea typeface="Times New Roman"/>
              </a:rPr>
              <a:t>.) </a:t>
            </a:r>
            <a:r>
              <a:rPr lang="uk-UA" sz="3200" spc="-20" dirty="0">
                <a:solidFill>
                  <a:srgbClr val="000000"/>
                </a:solidFill>
                <a:latin typeface="Times New Roman"/>
                <a:ea typeface="Times New Roman"/>
              </a:rPr>
              <a:t>при </a:t>
            </a:r>
            <a:r>
              <a:rPr lang="uk-UA" sz="3200" b="1" spc="-20" dirty="0">
                <a:solidFill>
                  <a:srgbClr val="000000"/>
                </a:solidFill>
                <a:latin typeface="Times New Roman"/>
                <a:ea typeface="Times New Roman"/>
              </a:rPr>
              <a:t>імператорі Карлі </a:t>
            </a:r>
            <a:r>
              <a:rPr lang="en-US" sz="3200" b="1" spc="-20" dirty="0">
                <a:solidFill>
                  <a:srgbClr val="000000"/>
                </a:solidFill>
                <a:latin typeface="Times New Roman"/>
                <a:ea typeface="Times New Roman"/>
              </a:rPr>
              <a:t>IV</a:t>
            </a:r>
            <a:r>
              <a:rPr lang="ru-RU" sz="3200" b="1" spc="-20" dirty="0">
                <a:solidFill>
                  <a:srgbClr val="000000"/>
                </a:solidFill>
                <a:latin typeface="Times New Roman"/>
                <a:ea typeface="Times New Roman"/>
              </a:rPr>
              <a:t>. </a:t>
            </a:r>
            <a:endParaRPr lang="ru-RU" sz="3200" b="1" spc="-20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12065" marR="3175" indent="329565" algn="just">
              <a:spcAft>
                <a:spcPts val="0"/>
              </a:spcAft>
            </a:pPr>
            <a:r>
              <a:rPr lang="uk-UA" sz="3200" spc="-2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Від­</a:t>
            </a:r>
            <a:r>
              <a:rPr lang="uk-UA" sz="3200" spc="-5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повідно </a:t>
            </a:r>
            <a:r>
              <a:rPr lang="uk-UA" sz="3200" b="1" spc="-5" dirty="0" smtClean="0">
                <a:solidFill>
                  <a:srgbClr val="000000"/>
                </a:solidFill>
                <a:latin typeface="Times New Roman"/>
                <a:ea typeface="Times New Roman"/>
              </a:rPr>
              <a:t>«булли» </a:t>
            </a:r>
            <a:r>
              <a:rPr lang="uk-UA" sz="3200" spc="-5" dirty="0">
                <a:solidFill>
                  <a:srgbClr val="000000"/>
                </a:solidFill>
                <a:latin typeface="Times New Roman"/>
                <a:ea typeface="Times New Roman"/>
              </a:rPr>
              <a:t>імператор Германії обирався </a:t>
            </a:r>
            <a:r>
              <a:rPr lang="uk-UA" sz="3200" b="1" spc="-5" dirty="0" smtClean="0">
                <a:solidFill>
                  <a:srgbClr val="000000"/>
                </a:solidFill>
                <a:latin typeface="Times New Roman"/>
                <a:ea typeface="Times New Roman"/>
              </a:rPr>
              <a:t>колегі</a:t>
            </a:r>
            <a:r>
              <a:rPr lang="uk-UA" sz="32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єю </a:t>
            </a:r>
            <a:r>
              <a:rPr lang="uk-UA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курфюрстів (князів-виборців</a:t>
            </a:r>
            <a:r>
              <a:rPr lang="uk-UA" sz="3200" dirty="0">
                <a:solidFill>
                  <a:srgbClr val="000000"/>
                </a:solidFill>
                <a:latin typeface="Times New Roman"/>
                <a:ea typeface="Times New Roman"/>
              </a:rPr>
              <a:t>).</a:t>
            </a:r>
            <a:endParaRPr lang="ru-RU" sz="3200" dirty="0">
              <a:latin typeface="Times New Roman"/>
              <a:ea typeface="Times New Roman"/>
            </a:endParaRPr>
          </a:p>
          <a:p>
            <a:pPr marL="6350" marR="15240" indent="329565" algn="just">
              <a:spcAft>
                <a:spcPts val="0"/>
              </a:spcAft>
            </a:pPr>
            <a:r>
              <a:rPr lang="uk-UA" sz="3200" b="1" spc="-15" dirty="0">
                <a:solidFill>
                  <a:srgbClr val="000000"/>
                </a:solidFill>
                <a:latin typeface="Times New Roman"/>
                <a:ea typeface="Times New Roman"/>
              </a:rPr>
              <a:t>Золота Булла </a:t>
            </a:r>
            <a:r>
              <a:rPr lang="uk-UA" sz="3200" spc="-15" dirty="0">
                <a:solidFill>
                  <a:srgbClr val="000000"/>
                </a:solidFill>
                <a:latin typeface="Times New Roman"/>
                <a:ea typeface="Times New Roman"/>
              </a:rPr>
              <a:t>закріпила за </a:t>
            </a:r>
            <a:r>
              <a:rPr lang="uk-UA" sz="3200" b="1" spc="-15" dirty="0">
                <a:solidFill>
                  <a:srgbClr val="000000"/>
                </a:solidFill>
                <a:latin typeface="Times New Roman"/>
                <a:ea typeface="Times New Roman"/>
              </a:rPr>
              <a:t>курфюрстами</a:t>
            </a:r>
            <a:r>
              <a:rPr lang="uk-UA" sz="3200" i="1" spc="-15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uk-UA" sz="3200" spc="-15" dirty="0" smtClean="0">
                <a:solidFill>
                  <a:srgbClr val="000000"/>
                </a:solidFill>
                <a:latin typeface="Times New Roman"/>
                <a:ea typeface="Times New Roman"/>
              </a:rPr>
              <a:t>усі права </a:t>
            </a:r>
            <a:r>
              <a:rPr lang="uk-UA" sz="3200" spc="-15" dirty="0">
                <a:solidFill>
                  <a:srgbClr val="000000"/>
                </a:solidFill>
                <a:latin typeface="Times New Roman"/>
                <a:ea typeface="Times New Roman"/>
              </a:rPr>
              <a:t>самостійних </a:t>
            </a:r>
            <a:r>
              <a:rPr lang="uk-UA" sz="3200" dirty="0">
                <a:solidFill>
                  <a:srgbClr val="000000"/>
                </a:solidFill>
                <a:latin typeface="Times New Roman"/>
                <a:ea typeface="Times New Roman"/>
              </a:rPr>
              <a:t>володарів, імперія ж зберігалася як символ номінальної єдності </a:t>
            </a:r>
            <a:r>
              <a:rPr lang="uk-UA" sz="3200" spc="20" dirty="0">
                <a:solidFill>
                  <a:srgbClr val="000000"/>
                </a:solidFill>
                <a:latin typeface="Times New Roman"/>
                <a:ea typeface="Times New Roman"/>
              </a:rPr>
              <a:t>Германії. </a:t>
            </a:r>
            <a:endParaRPr lang="uk-UA" sz="3200" spc="20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6350" marR="15240" indent="329565" algn="just">
              <a:spcAft>
                <a:spcPts val="0"/>
              </a:spcAft>
            </a:pPr>
            <a:r>
              <a:rPr lang="uk-UA" sz="3200" b="1" spc="2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Імператор</a:t>
            </a:r>
            <a:r>
              <a:rPr lang="uk-UA" sz="3200" spc="2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uk-UA" sz="3200" spc="20" dirty="0">
                <a:solidFill>
                  <a:srgbClr val="000000"/>
                </a:solidFill>
                <a:latin typeface="Times New Roman"/>
                <a:ea typeface="Times New Roman"/>
              </a:rPr>
              <a:t>не міг прийняти ніяких важливих рішень </a:t>
            </a:r>
            <a:r>
              <a:rPr lang="uk-UA" sz="3200" dirty="0">
                <a:solidFill>
                  <a:srgbClr val="000000"/>
                </a:solidFill>
                <a:latin typeface="Times New Roman"/>
                <a:ea typeface="Times New Roman"/>
              </a:rPr>
              <a:t>без згоди курфюрстів.</a:t>
            </a:r>
            <a:endParaRPr lang="ru-RU" sz="3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2610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274786"/>
          </a:xfrm>
        </p:spPr>
        <p:txBody>
          <a:bodyPr/>
          <a:lstStyle/>
          <a:p>
            <a:pPr algn="ctr"/>
            <a:r>
              <a:rPr lang="ru-RU" sz="4800" b="1" dirty="0">
                <a:solidFill>
                  <a:srgbClr val="3333CC"/>
                </a:solidFill>
              </a:rPr>
              <a:t>СТРУКТУРА </a:t>
            </a:r>
            <a:r>
              <a:rPr lang="ru-RU" sz="4800" b="1" dirty="0" smtClean="0">
                <a:solidFill>
                  <a:srgbClr val="3333CC"/>
                </a:solidFill>
              </a:rPr>
              <a:t>РЕЙХСТАГУ</a:t>
            </a:r>
            <a:endParaRPr lang="ru-RU" sz="4800" b="1" dirty="0">
              <a:solidFill>
                <a:srgbClr val="3333CC"/>
              </a:solidFill>
            </a:endParaRPr>
          </a:p>
        </p:txBody>
      </p:sp>
      <p:sp>
        <p:nvSpPr>
          <p:cNvPr id="8" name="Рисунок SmartArt 7"/>
          <p:cNvSpPr>
            <a:spLocks noGrp="1"/>
          </p:cNvSpPr>
          <p:nvPr>
            <p:ph type="dgm" idx="1"/>
          </p:nvPr>
        </p:nvSpPr>
        <p:spPr/>
      </p:sp>
      <p:sp>
        <p:nvSpPr>
          <p:cNvPr id="1064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endParaRPr lang="ru-RU" smtClean="0">
              <a:solidFill>
                <a:srgbClr val="333300"/>
              </a:solidFill>
              <a:latin typeface="Arial" pitchFamily="34" charset="0"/>
            </a:endParaRPr>
          </a:p>
        </p:txBody>
      </p:sp>
      <p:sp>
        <p:nvSpPr>
          <p:cNvPr id="106499" name="Rectangle 3"/>
          <p:cNvSpPr>
            <a:spLocks noChangeArrowheads="1"/>
          </p:cNvSpPr>
          <p:nvPr/>
        </p:nvSpPr>
        <p:spPr bwMode="auto">
          <a:xfrm>
            <a:off x="0" y="458252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endParaRPr lang="ru-RU" smtClean="0">
              <a:solidFill>
                <a:srgbClr val="333300"/>
              </a:solidFill>
              <a:latin typeface="Arial" pitchFamily="34" charset="0"/>
            </a:endParaRPr>
          </a:p>
        </p:txBody>
      </p:sp>
      <p:sp>
        <p:nvSpPr>
          <p:cNvPr id="10650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endParaRPr lang="ru-RU" smtClean="0">
              <a:solidFill>
                <a:srgbClr val="333300"/>
              </a:solidFill>
              <a:latin typeface="Arial" pitchFamily="34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3489326350"/>
              </p:ext>
            </p:extLst>
          </p:nvPr>
        </p:nvGraphicFramePr>
        <p:xfrm>
          <a:off x="214282" y="1071546"/>
          <a:ext cx="8929718" cy="5786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307485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9592" y="116632"/>
            <a:ext cx="8136904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1670" marR="1341120" indent="-457200" algn="r">
              <a:spcAft>
                <a:spcPts val="0"/>
              </a:spcAft>
              <a:buFont typeface="Wingdings" pitchFamily="2" charset="2"/>
              <a:buChar char="q"/>
            </a:pPr>
            <a:r>
              <a:rPr lang="uk-UA" sz="4000" b="1" spc="-15" dirty="0" smtClean="0">
                <a:solidFill>
                  <a:srgbClr val="3333CC"/>
                </a:solidFill>
                <a:latin typeface="Times New Roman"/>
                <a:ea typeface="Times New Roman"/>
              </a:rPr>
              <a:t>Компетенція рейхстагу</a:t>
            </a:r>
          </a:p>
          <a:p>
            <a:pPr marL="457200" lvl="0" indent="-457200" algn="ctr">
              <a:spcAft>
                <a:spcPts val="0"/>
              </a:spcAft>
              <a:buFont typeface="Wingdings" pitchFamily="2" charset="2"/>
              <a:buChar char="Ø"/>
              <a:tabLst>
                <a:tab pos="393065" algn="l"/>
              </a:tabLst>
            </a:pPr>
            <a:r>
              <a:rPr lang="uk-UA" sz="3600" b="1" spc="5" dirty="0" smtClean="0">
                <a:solidFill>
                  <a:srgbClr val="000000"/>
                </a:solidFill>
                <a:latin typeface="Times New Roman"/>
                <a:ea typeface="Times New Roman"/>
              </a:rPr>
              <a:t>встановлення </a:t>
            </a:r>
            <a:r>
              <a:rPr lang="uk-UA" sz="3600" b="1" spc="5" dirty="0">
                <a:solidFill>
                  <a:srgbClr val="000000"/>
                </a:solidFill>
                <a:latin typeface="Times New Roman"/>
                <a:ea typeface="Times New Roman"/>
              </a:rPr>
              <a:t>земського </a:t>
            </a:r>
            <a:r>
              <a:rPr lang="uk-UA" sz="3600" b="1" spc="5" dirty="0" smtClean="0">
                <a:solidFill>
                  <a:srgbClr val="000000"/>
                </a:solidFill>
                <a:latin typeface="Times New Roman"/>
                <a:ea typeface="Times New Roman"/>
              </a:rPr>
              <a:t>миру</a:t>
            </a:r>
          </a:p>
          <a:p>
            <a:pPr marL="457200" lvl="0" indent="-457200" algn="ctr">
              <a:spcAft>
                <a:spcPts val="0"/>
              </a:spcAft>
              <a:buFont typeface="Wingdings" pitchFamily="2" charset="2"/>
              <a:buChar char="Ø"/>
              <a:tabLst>
                <a:tab pos="393065" algn="l"/>
              </a:tabLst>
            </a:pPr>
            <a:r>
              <a:rPr lang="uk-UA" sz="3600" b="1" spc="5" dirty="0" smtClean="0">
                <a:solidFill>
                  <a:srgbClr val="000000"/>
                </a:solidFill>
                <a:latin typeface="Times New Roman"/>
                <a:ea typeface="Times New Roman"/>
              </a:rPr>
              <a:t>організація </a:t>
            </a:r>
            <a:r>
              <a:rPr lang="uk-UA" sz="3600" b="1" spc="5" dirty="0">
                <a:solidFill>
                  <a:srgbClr val="000000"/>
                </a:solidFill>
                <a:latin typeface="Times New Roman"/>
                <a:ea typeface="Times New Roman"/>
              </a:rPr>
              <a:t>загальноімперських військових </a:t>
            </a:r>
            <a:r>
              <a:rPr lang="uk-UA" sz="3600" b="1" spc="5" dirty="0" smtClean="0">
                <a:solidFill>
                  <a:srgbClr val="000000"/>
                </a:solidFill>
                <a:latin typeface="Times New Roman"/>
                <a:ea typeface="Times New Roman"/>
              </a:rPr>
              <a:t>заходів</a:t>
            </a:r>
            <a:endParaRPr lang="ru-RU" sz="3600" b="1" dirty="0">
              <a:latin typeface="Times New Roman"/>
              <a:ea typeface="Times New Roman"/>
            </a:endParaRPr>
          </a:p>
          <a:p>
            <a:pPr marL="457200" lvl="0" indent="-457200" algn="ctr">
              <a:spcAft>
                <a:spcPts val="0"/>
              </a:spcAft>
              <a:buFont typeface="Wingdings" pitchFamily="2" charset="2"/>
              <a:buChar char="Ø"/>
              <a:tabLst>
                <a:tab pos="393065" algn="l"/>
              </a:tabLst>
            </a:pPr>
            <a:r>
              <a:rPr lang="uk-UA" sz="3600" b="1" spc="15" dirty="0">
                <a:solidFill>
                  <a:srgbClr val="000000"/>
                </a:solidFill>
                <a:latin typeface="Times New Roman"/>
                <a:ea typeface="Times New Roman"/>
              </a:rPr>
              <a:t>вирішення питань оголошення війни і укладення </a:t>
            </a:r>
            <a:r>
              <a:rPr lang="uk-UA" sz="3600" b="1" spc="15" dirty="0" smtClean="0">
                <a:solidFill>
                  <a:srgbClr val="000000"/>
                </a:solidFill>
                <a:latin typeface="Times New Roman"/>
                <a:ea typeface="Times New Roman"/>
              </a:rPr>
              <a:t>миру</a:t>
            </a:r>
            <a:endParaRPr lang="ru-RU" sz="3600" b="1" dirty="0">
              <a:latin typeface="Times New Roman"/>
              <a:ea typeface="Times New Roman"/>
            </a:endParaRPr>
          </a:p>
          <a:p>
            <a:pPr marL="457200" lvl="0" indent="-457200" algn="ctr">
              <a:spcAft>
                <a:spcPts val="0"/>
              </a:spcAft>
              <a:buFont typeface="Wingdings" pitchFamily="2" charset="2"/>
              <a:buChar char="Ø"/>
              <a:tabLst>
                <a:tab pos="393065" algn="l"/>
              </a:tabLst>
            </a:pPr>
            <a:r>
              <a:rPr lang="uk-UA" sz="3600" b="1" spc="10" dirty="0">
                <a:solidFill>
                  <a:srgbClr val="000000"/>
                </a:solidFill>
                <a:latin typeface="Times New Roman"/>
                <a:ea typeface="Times New Roman"/>
              </a:rPr>
              <a:t>відносини з іншими </a:t>
            </a:r>
            <a:r>
              <a:rPr lang="uk-UA" sz="3600" b="1" spc="1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державами</a:t>
            </a:r>
            <a:endParaRPr lang="ru-RU" sz="3600" b="1" dirty="0">
              <a:latin typeface="Times New Roman"/>
              <a:ea typeface="Times New Roman"/>
            </a:endParaRPr>
          </a:p>
          <a:p>
            <a:pPr marL="457200" lvl="0" indent="-457200" algn="ctr">
              <a:spcAft>
                <a:spcPts val="0"/>
              </a:spcAft>
              <a:buFont typeface="Wingdings" pitchFamily="2" charset="2"/>
              <a:buChar char="Ø"/>
              <a:tabLst>
                <a:tab pos="393065" algn="l"/>
              </a:tabLst>
            </a:pPr>
            <a:r>
              <a:rPr lang="uk-UA" sz="3600" b="1" spc="15" dirty="0">
                <a:solidFill>
                  <a:srgbClr val="000000"/>
                </a:solidFill>
                <a:latin typeface="Times New Roman"/>
                <a:ea typeface="Times New Roman"/>
              </a:rPr>
              <a:t>обкладання імперськими </a:t>
            </a:r>
            <a:r>
              <a:rPr lang="uk-UA" sz="3600" b="1" spc="15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повинностями</a:t>
            </a:r>
            <a:endParaRPr lang="ru-RU" sz="3600" b="1" dirty="0">
              <a:latin typeface="Times New Roman"/>
              <a:ea typeface="Times New Roman"/>
            </a:endParaRPr>
          </a:p>
          <a:p>
            <a:pPr marL="457200" lvl="0" indent="-457200" algn="ctr">
              <a:spcAft>
                <a:spcPts val="0"/>
              </a:spcAft>
              <a:buFont typeface="Wingdings" pitchFamily="2" charset="2"/>
              <a:buChar char="Ø"/>
              <a:tabLst>
                <a:tab pos="393065" algn="l"/>
              </a:tabLst>
            </a:pPr>
            <a:r>
              <a:rPr lang="uk-UA" sz="3600" b="1" spc="5" dirty="0" smtClean="0">
                <a:solidFill>
                  <a:srgbClr val="000000"/>
                </a:solidFill>
                <a:latin typeface="Times New Roman"/>
                <a:ea typeface="Times New Roman"/>
              </a:rPr>
              <a:t>зміна </a:t>
            </a:r>
            <a:r>
              <a:rPr lang="uk-UA" sz="3600" b="1" spc="5" dirty="0">
                <a:solidFill>
                  <a:srgbClr val="000000"/>
                </a:solidFill>
                <a:latin typeface="Times New Roman"/>
                <a:ea typeface="Times New Roman"/>
              </a:rPr>
              <a:t>територіальних </a:t>
            </a:r>
            <a:r>
              <a:rPr lang="uk-UA" sz="3600" b="1" spc="5" dirty="0" smtClean="0">
                <a:solidFill>
                  <a:srgbClr val="000000"/>
                </a:solidFill>
                <a:latin typeface="Times New Roman"/>
                <a:ea typeface="Times New Roman"/>
              </a:rPr>
              <a:t>кордонів</a:t>
            </a:r>
            <a:endParaRPr lang="ru-RU" sz="3600" b="1" dirty="0">
              <a:latin typeface="Times New Roman"/>
              <a:ea typeface="Times New Roman"/>
            </a:endParaRPr>
          </a:p>
          <a:p>
            <a:pPr marL="457200" lvl="0" indent="-457200" algn="ctr">
              <a:spcAft>
                <a:spcPts val="0"/>
              </a:spcAft>
              <a:buFont typeface="Wingdings" pitchFamily="2" charset="2"/>
              <a:buChar char="Ø"/>
              <a:tabLst>
                <a:tab pos="393065" algn="l"/>
              </a:tabLst>
            </a:pPr>
            <a:r>
              <a:rPr lang="uk-UA" sz="36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законодавча діяльність</a:t>
            </a:r>
            <a:endParaRPr lang="ru-RU" sz="3600" b="1" dirty="0">
              <a:latin typeface="Times New Roman"/>
              <a:ea typeface="Times New Roman"/>
            </a:endParaRPr>
          </a:p>
          <a:p>
            <a:pPr marL="30480" marR="12065" indent="329565" algn="just">
              <a:spcAft>
                <a:spcPts val="0"/>
              </a:spcAft>
            </a:pPr>
            <a:endParaRPr lang="ru-RU" sz="32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790" y="456852"/>
            <a:ext cx="5429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575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9" r="7744" b="1099"/>
          <a:stretch/>
        </p:blipFill>
        <p:spPr bwMode="auto">
          <a:xfrm>
            <a:off x="1259632" y="41945"/>
            <a:ext cx="7344815" cy="6862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842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116632"/>
            <a:ext cx="83164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6000" b="1" dirty="0">
                <a:solidFill>
                  <a:srgbClr val="3333CC"/>
                </a:solidFill>
                <a:latin typeface="+mj-lt"/>
                <a:ea typeface="Calibri"/>
                <a:cs typeface="Times New Roman"/>
              </a:rPr>
              <a:t>Соціальна </a:t>
            </a:r>
            <a:endParaRPr lang="uk-UA" sz="6000" b="1" dirty="0" smtClean="0">
              <a:solidFill>
                <a:srgbClr val="3333CC"/>
              </a:solidFill>
              <a:latin typeface="+mj-lt"/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uk-UA" sz="6000" b="1" dirty="0" smtClean="0">
                <a:solidFill>
                  <a:srgbClr val="3333CC"/>
                </a:solidFill>
                <a:latin typeface="+mj-lt"/>
                <a:ea typeface="Calibri"/>
                <a:cs typeface="Times New Roman"/>
              </a:rPr>
              <a:t>структура</a:t>
            </a:r>
          </a:p>
        </p:txBody>
      </p:sp>
      <p:sp>
        <p:nvSpPr>
          <p:cNvPr id="68610" name="AutoShape 2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scy;&amp;ocy;&amp;vcy;&amp;iecy;&amp;tcy; 500"/>
          <p:cNvSpPr>
            <a:spLocks noChangeAspect="1" noChangeArrowheads="1"/>
          </p:cNvSpPr>
          <p:nvPr/>
        </p:nvSpPr>
        <p:spPr bwMode="auto">
          <a:xfrm>
            <a:off x="155575" y="-1309688"/>
            <a:ext cx="3333750" cy="27336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917" y="2809874"/>
            <a:ext cx="7143750" cy="404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581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54000"/>
            <a:ext cx="7704856" cy="68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65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86"/>
          <a:stretch/>
        </p:blipFill>
        <p:spPr bwMode="auto">
          <a:xfrm>
            <a:off x="115324" y="0"/>
            <a:ext cx="9008695" cy="6800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0"/>
            <a:ext cx="73448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9600" b="1" dirty="0" smtClean="0">
                <a:solidFill>
                  <a:srgbClr val="3333CC"/>
                </a:solidFill>
                <a:latin typeface="Times New Roman"/>
                <a:ea typeface="Calibri"/>
                <a:cs typeface="Times New Roman"/>
              </a:rPr>
              <a:t>         </a:t>
            </a:r>
            <a:r>
              <a:rPr lang="uk-UA" sz="96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Англія</a:t>
            </a:r>
            <a:endParaRPr lang="ru-RU" sz="8000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7741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0"/>
            <a:ext cx="7884000" cy="676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57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1" y="0"/>
            <a:ext cx="887910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7200" b="1" dirty="0" smtClean="0">
                <a:solidFill>
                  <a:srgbClr val="3333CC"/>
                </a:solidFill>
              </a:rPr>
              <a:t>Державний </a:t>
            </a:r>
          </a:p>
          <a:p>
            <a:pPr algn="ctr"/>
            <a:r>
              <a:rPr lang="uk-UA" sz="7200" b="1" dirty="0" smtClean="0">
                <a:solidFill>
                  <a:srgbClr val="3333CC"/>
                </a:solidFill>
              </a:rPr>
              <a:t>устрій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627" y="2169046"/>
            <a:ext cx="7992000" cy="4674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946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4" b="33065"/>
          <a:stretch/>
        </p:blipFill>
        <p:spPr bwMode="auto">
          <a:xfrm>
            <a:off x="971600" y="43668"/>
            <a:ext cx="8172000" cy="6814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092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6" r="12727"/>
          <a:stretch/>
        </p:blipFill>
        <p:spPr bwMode="auto">
          <a:xfrm>
            <a:off x="467544" y="24584"/>
            <a:ext cx="9092485" cy="707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470872676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493118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81885" y="0"/>
            <a:ext cx="4554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7200" b="1" dirty="0" smtClean="0">
                <a:solidFill>
                  <a:srgbClr val="3333CC"/>
                </a:solidFill>
              </a:rPr>
              <a:t>Королі</a:t>
            </a:r>
            <a:endParaRPr lang="ru-RU" sz="7200" b="1" dirty="0">
              <a:solidFill>
                <a:srgbClr val="3333C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31140" y="1052736"/>
            <a:ext cx="33479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3600" b="1" dirty="0">
                <a:solidFill>
                  <a:schemeClr val="tx2"/>
                </a:solidFill>
                <a:latin typeface="Monotype Corsiva"/>
                <a:ea typeface="Calibri"/>
                <a:cs typeface="Times New Roman"/>
              </a:rPr>
              <a:t>Генріх ІІІ.</a:t>
            </a:r>
            <a:endParaRPr lang="ru-RU" sz="3600" b="1" dirty="0">
              <a:solidFill>
                <a:schemeClr val="tx2"/>
              </a:solidFill>
              <a:latin typeface="Calibri"/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uk-UA" sz="3600" b="1" dirty="0">
                <a:solidFill>
                  <a:schemeClr val="tx2"/>
                </a:solidFill>
                <a:latin typeface="Monotype Corsiva"/>
                <a:ea typeface="Calibri"/>
                <a:cs typeface="Times New Roman"/>
              </a:rPr>
              <a:t>1217 – 1272 рр.</a:t>
            </a:r>
            <a:endParaRPr lang="ru-RU" sz="3600" b="1" dirty="0">
              <a:solidFill>
                <a:schemeClr val="tx2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41944" y="5101612"/>
            <a:ext cx="288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3200" b="1" dirty="0">
                <a:solidFill>
                  <a:schemeClr val="tx2"/>
                </a:solidFill>
                <a:latin typeface="Monotype Corsiva"/>
                <a:ea typeface="Calibri"/>
                <a:cs typeface="Times New Roman"/>
              </a:rPr>
              <a:t>Едуард І</a:t>
            </a:r>
            <a:endParaRPr lang="ru-RU" sz="3200" dirty="0">
              <a:solidFill>
                <a:schemeClr val="tx2"/>
              </a:solidFill>
              <a:latin typeface="Calibri"/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uk-UA" sz="3200" b="1" dirty="0">
                <a:solidFill>
                  <a:schemeClr val="tx2"/>
                </a:solidFill>
                <a:latin typeface="Monotype Corsiva"/>
                <a:ea typeface="Calibri"/>
                <a:cs typeface="Times New Roman"/>
              </a:rPr>
              <a:t>1272 – 1307 рр.</a:t>
            </a:r>
            <a:endParaRPr lang="ru-RU" sz="3200" dirty="0">
              <a:solidFill>
                <a:schemeClr val="tx2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132" y="2794110"/>
            <a:ext cx="3240000" cy="3520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56" b="9255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74" b="16667"/>
          <a:stretch>
            <a:fillRect/>
          </a:stretch>
        </p:blipFill>
        <p:spPr>
          <a:xfrm>
            <a:off x="6228184" y="1844824"/>
            <a:ext cx="2484000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7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9592" y="184097"/>
            <a:ext cx="799288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5630" indent="-571500" algn="just">
              <a:spcAft>
                <a:spcPts val="0"/>
              </a:spcAft>
              <a:buFont typeface="Wingdings" pitchFamily="2" charset="2"/>
              <a:buChar char="q"/>
            </a:pPr>
            <a:r>
              <a:rPr lang="uk-UA" sz="4000" b="1" spc="5" dirty="0">
                <a:solidFill>
                  <a:srgbClr val="000000"/>
                </a:solidFill>
                <a:latin typeface="Times New Roman"/>
                <a:ea typeface="Times New Roman"/>
              </a:rPr>
              <a:t>У 1265 р. </a:t>
            </a:r>
            <a:r>
              <a:rPr lang="uk-UA" sz="4000" spc="5" dirty="0">
                <a:solidFill>
                  <a:srgbClr val="000000"/>
                </a:solidFill>
                <a:latin typeface="Times New Roman"/>
                <a:ea typeface="Times New Roman"/>
              </a:rPr>
              <a:t>скликається </a:t>
            </a:r>
            <a:r>
              <a:rPr lang="uk-UA" sz="4000" spc="5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перший парламент</a:t>
            </a:r>
            <a:r>
              <a:rPr lang="uk-UA" sz="4000" spc="-5" dirty="0" smtClean="0">
                <a:solidFill>
                  <a:srgbClr val="000000"/>
                </a:solidFill>
                <a:latin typeface="Times New Roman"/>
                <a:ea typeface="Times New Roman"/>
              </a:rPr>
              <a:t>. </a:t>
            </a:r>
          </a:p>
          <a:p>
            <a:pPr marL="595630" indent="-571500" algn="just">
              <a:spcAft>
                <a:spcPts val="0"/>
              </a:spcAft>
              <a:buFont typeface="Wingdings" pitchFamily="2" charset="2"/>
              <a:buChar char="q"/>
            </a:pPr>
            <a:r>
              <a:rPr lang="uk-UA" sz="4000" b="1" spc="-5" dirty="0" smtClean="0">
                <a:solidFill>
                  <a:srgbClr val="000000"/>
                </a:solidFill>
                <a:latin typeface="Times New Roman"/>
                <a:ea typeface="Times New Roman"/>
              </a:rPr>
              <a:t>Склад:</a:t>
            </a:r>
            <a:r>
              <a:rPr lang="uk-UA" sz="4000" spc="-5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uk-UA" sz="4000" spc="-5" dirty="0">
                <a:solidFill>
                  <a:srgbClr val="000000"/>
                </a:solidFill>
                <a:latin typeface="Times New Roman"/>
                <a:ea typeface="Times New Roman"/>
              </a:rPr>
              <a:t>по два рицарі від </a:t>
            </a:r>
            <a:r>
              <a:rPr lang="uk-UA" sz="4000" spc="10" dirty="0">
                <a:solidFill>
                  <a:srgbClr val="000000"/>
                </a:solidFill>
                <a:latin typeface="Times New Roman"/>
                <a:ea typeface="Times New Roman"/>
              </a:rPr>
              <a:t>кожного графства і по два представники від кожного міста.</a:t>
            </a:r>
            <a:endParaRPr lang="ru-RU" sz="4000" dirty="0">
              <a:latin typeface="Times New Roman"/>
              <a:ea typeface="Times New Roman"/>
            </a:endParaRPr>
          </a:p>
          <a:p>
            <a:pPr marL="598805" indent="-571500" algn="just">
              <a:spcAft>
                <a:spcPts val="0"/>
              </a:spcAft>
              <a:buFont typeface="Wingdings" pitchFamily="2" charset="2"/>
              <a:buChar char="v"/>
            </a:pPr>
            <a:r>
              <a:rPr lang="uk-UA" sz="3600" b="1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Це </a:t>
            </a:r>
            <a:r>
              <a:rPr lang="uk-UA" sz="3600" b="1" i="1" dirty="0">
                <a:solidFill>
                  <a:srgbClr val="000000"/>
                </a:solidFill>
                <a:latin typeface="Times New Roman"/>
                <a:ea typeface="Times New Roman"/>
              </a:rPr>
              <a:t>засіб досягнення компромісу між королем і баронами, </a:t>
            </a:r>
            <a:r>
              <a:rPr lang="uk-UA" sz="3600" b="1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ри</a:t>
            </a:r>
            <a:r>
              <a:rPr lang="uk-UA" sz="3600" b="1" i="1" spc="-1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царями </a:t>
            </a:r>
            <a:r>
              <a:rPr lang="uk-UA" sz="3600" b="1" i="1" spc="-10" dirty="0">
                <a:solidFill>
                  <a:srgbClr val="000000"/>
                </a:solidFill>
                <a:latin typeface="Times New Roman"/>
                <a:ea typeface="Times New Roman"/>
              </a:rPr>
              <a:t>і багатими </a:t>
            </a:r>
            <a:r>
              <a:rPr lang="uk-UA" sz="3600" b="1" i="1" spc="-1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городянами</a:t>
            </a:r>
          </a:p>
          <a:p>
            <a:pPr marL="598805" indent="-571500" algn="just">
              <a:spcAft>
                <a:spcPts val="0"/>
              </a:spcAft>
              <a:buFont typeface="Wingdings" pitchFamily="2" charset="2"/>
              <a:buChar char="q"/>
            </a:pPr>
            <a:r>
              <a:rPr lang="uk-UA" sz="4000" spc="-1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uk-UA" sz="4000" b="1" spc="-1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У </a:t>
            </a:r>
            <a:r>
              <a:rPr lang="uk-UA" sz="4000" b="1" spc="-10" dirty="0">
                <a:solidFill>
                  <a:srgbClr val="000000"/>
                </a:solidFill>
                <a:latin typeface="Times New Roman"/>
                <a:ea typeface="Times New Roman"/>
              </a:rPr>
              <a:t>1295 р. Едуард І</a:t>
            </a:r>
            <a:r>
              <a:rPr lang="uk-UA" sz="4000" spc="-10" dirty="0">
                <a:solidFill>
                  <a:srgbClr val="000000"/>
                </a:solidFill>
                <a:latin typeface="Times New Roman"/>
                <a:ea typeface="Times New Roman"/>
              </a:rPr>
              <a:t> скликає </a:t>
            </a:r>
            <a:r>
              <a:rPr lang="uk-UA" sz="4000" spc="-1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парла</a:t>
            </a:r>
            <a:r>
              <a:rPr lang="uk-UA" sz="4000" spc="-5" dirty="0" smtClean="0">
                <a:solidFill>
                  <a:srgbClr val="000000"/>
                </a:solidFill>
                <a:latin typeface="Times New Roman"/>
                <a:ea typeface="Times New Roman"/>
              </a:rPr>
              <a:t>мент</a:t>
            </a:r>
            <a:r>
              <a:rPr lang="uk-UA" sz="4000" spc="-5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uk-UA" sz="4000" spc="-5" dirty="0" smtClean="0">
                <a:solidFill>
                  <a:srgbClr val="000000"/>
                </a:solidFill>
                <a:latin typeface="Times New Roman"/>
                <a:ea typeface="Times New Roman"/>
              </a:rPr>
              <a:t>який </a:t>
            </a:r>
            <a:r>
              <a:rPr lang="uk-UA" sz="4000" spc="-5" dirty="0">
                <a:solidFill>
                  <a:srgbClr val="000000"/>
                </a:solidFill>
                <a:latin typeface="Times New Roman"/>
                <a:ea typeface="Times New Roman"/>
              </a:rPr>
              <a:t>одержав назву </a:t>
            </a:r>
            <a:r>
              <a:rPr lang="uk-UA" sz="4000" b="1" spc="-5" dirty="0">
                <a:solidFill>
                  <a:srgbClr val="000000"/>
                </a:solidFill>
                <a:latin typeface="Times New Roman"/>
                <a:ea typeface="Times New Roman"/>
              </a:rPr>
              <a:t>«</a:t>
            </a:r>
            <a:r>
              <a:rPr lang="uk-UA" sz="4000" b="1" spc="-5" dirty="0" smtClean="0">
                <a:solidFill>
                  <a:srgbClr val="000000"/>
                </a:solidFill>
                <a:latin typeface="Times New Roman"/>
                <a:ea typeface="Times New Roman"/>
              </a:rPr>
              <a:t>зразкового»</a:t>
            </a:r>
            <a:r>
              <a:rPr lang="uk-UA" sz="4000" b="1" spc="-20" dirty="0" smtClean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lang="ru-RU" sz="4000" b="1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955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568952" cy="1274786"/>
          </a:xfrm>
        </p:spPr>
        <p:txBody>
          <a:bodyPr/>
          <a:lstStyle/>
          <a:p>
            <a:pPr algn="ctr"/>
            <a:r>
              <a:rPr lang="ru-RU" sz="4800" b="1" dirty="0" smtClean="0">
                <a:solidFill>
                  <a:srgbClr val="3333CC"/>
                </a:solidFill>
              </a:rPr>
              <a:t>СТРУКТУРА ПАРЛАМЕНТУ</a:t>
            </a:r>
            <a:endParaRPr lang="ru-RU" sz="4800" b="1" dirty="0">
              <a:solidFill>
                <a:srgbClr val="3333CC"/>
              </a:solidFill>
            </a:endParaRPr>
          </a:p>
        </p:txBody>
      </p:sp>
      <p:sp>
        <p:nvSpPr>
          <p:cNvPr id="8" name="Рисунок SmartArt 7"/>
          <p:cNvSpPr>
            <a:spLocks noGrp="1"/>
          </p:cNvSpPr>
          <p:nvPr>
            <p:ph type="dgm" idx="1"/>
          </p:nvPr>
        </p:nvSpPr>
        <p:spPr/>
      </p:sp>
      <p:sp>
        <p:nvSpPr>
          <p:cNvPr id="1064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endParaRPr lang="ru-RU" smtClean="0">
              <a:solidFill>
                <a:srgbClr val="333300"/>
              </a:solidFill>
              <a:latin typeface="Arial" pitchFamily="34" charset="0"/>
            </a:endParaRPr>
          </a:p>
        </p:txBody>
      </p:sp>
      <p:sp>
        <p:nvSpPr>
          <p:cNvPr id="106499" name="Rectangle 3"/>
          <p:cNvSpPr>
            <a:spLocks noChangeArrowheads="1"/>
          </p:cNvSpPr>
          <p:nvPr/>
        </p:nvSpPr>
        <p:spPr bwMode="auto">
          <a:xfrm>
            <a:off x="0" y="458252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endParaRPr lang="ru-RU" smtClean="0">
              <a:solidFill>
                <a:srgbClr val="333300"/>
              </a:solidFill>
              <a:latin typeface="Arial" pitchFamily="34" charset="0"/>
            </a:endParaRPr>
          </a:p>
        </p:txBody>
      </p:sp>
      <p:sp>
        <p:nvSpPr>
          <p:cNvPr id="10650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endParaRPr lang="ru-RU" smtClean="0">
              <a:solidFill>
                <a:srgbClr val="333300"/>
              </a:solidFill>
              <a:latin typeface="Arial" pitchFamily="34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1570309105"/>
              </p:ext>
            </p:extLst>
          </p:nvPr>
        </p:nvGraphicFramePr>
        <p:xfrm>
          <a:off x="214282" y="1071546"/>
          <a:ext cx="8929718" cy="5786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4337530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ІДПУ. Вступ">
  <a:themeElements>
    <a:clrScheme name="Тема Office 1">
      <a:dk1>
        <a:srgbClr val="333300"/>
      </a:dk1>
      <a:lt1>
        <a:srgbClr val="FFFFFF"/>
      </a:lt1>
      <a:dk2>
        <a:srgbClr val="000000"/>
      </a:dk2>
      <a:lt2>
        <a:srgbClr val="969696"/>
      </a:lt2>
      <a:accent1>
        <a:srgbClr val="E5D58A"/>
      </a:accent1>
      <a:accent2>
        <a:srgbClr val="CCCC00"/>
      </a:accent2>
      <a:accent3>
        <a:srgbClr val="FFFFFF"/>
      </a:accent3>
      <a:accent4>
        <a:srgbClr val="2A2A00"/>
      </a:accent4>
      <a:accent5>
        <a:srgbClr val="F0E7C4"/>
      </a:accent5>
      <a:accent6>
        <a:srgbClr val="B9B900"/>
      </a:accent6>
      <a:hlink>
        <a:srgbClr val="999933"/>
      </a:hlink>
      <a:folHlink>
        <a:srgbClr val="666633"/>
      </a:folHlink>
    </a:clrScheme>
    <a:fontScheme name="Тема Office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Тема Office 1">
        <a:dk1>
          <a:srgbClr val="333300"/>
        </a:dk1>
        <a:lt1>
          <a:srgbClr val="FFFFFF"/>
        </a:lt1>
        <a:dk2>
          <a:srgbClr val="000000"/>
        </a:dk2>
        <a:lt2>
          <a:srgbClr val="969696"/>
        </a:lt2>
        <a:accent1>
          <a:srgbClr val="E5D58A"/>
        </a:accent1>
        <a:accent2>
          <a:srgbClr val="CCCC00"/>
        </a:accent2>
        <a:accent3>
          <a:srgbClr val="FFFFFF"/>
        </a:accent3>
        <a:accent4>
          <a:srgbClr val="2A2A00"/>
        </a:accent4>
        <a:accent5>
          <a:srgbClr val="F0E7C4"/>
        </a:accent5>
        <a:accent6>
          <a:srgbClr val="B9B900"/>
        </a:accent6>
        <a:hlink>
          <a:srgbClr val="999933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8EA1C0"/>
        </a:lt1>
        <a:dk2>
          <a:srgbClr val="FFFFFF"/>
        </a:dk2>
        <a:lt2>
          <a:srgbClr val="5F5F5F"/>
        </a:lt2>
        <a:accent1>
          <a:srgbClr val="B6CDDE"/>
        </a:accent1>
        <a:accent2>
          <a:srgbClr val="8A7CA2"/>
        </a:accent2>
        <a:accent3>
          <a:srgbClr val="C6CDDC"/>
        </a:accent3>
        <a:accent4>
          <a:srgbClr val="000000"/>
        </a:accent4>
        <a:accent5>
          <a:srgbClr val="D7E3EC"/>
        </a:accent5>
        <a:accent6>
          <a:srgbClr val="7D7092"/>
        </a:accent6>
        <a:hlink>
          <a:srgbClr val="336699"/>
        </a:hlink>
        <a:folHlink>
          <a:srgbClr val="00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333300"/>
        </a:dk1>
        <a:lt1>
          <a:srgbClr val="FFFFFF"/>
        </a:lt1>
        <a:dk2>
          <a:srgbClr val="000000"/>
        </a:dk2>
        <a:lt2>
          <a:srgbClr val="969696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2A2A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ІДПУ. Вступ.pot</Template>
  <TotalTime>3497</TotalTime>
  <Words>2454</Words>
  <Application>Microsoft Office PowerPoint</Application>
  <PresentationFormat>Экран (4:3)</PresentationFormat>
  <Paragraphs>353</Paragraphs>
  <Slides>106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106</vt:i4>
      </vt:variant>
    </vt:vector>
  </HeadingPairs>
  <TitlesOfParts>
    <vt:vector size="115" baseType="lpstr">
      <vt:lpstr>Aharoni</vt:lpstr>
      <vt:lpstr>Arial</vt:lpstr>
      <vt:lpstr>Arial Black</vt:lpstr>
      <vt:lpstr>Calibri</vt:lpstr>
      <vt:lpstr>Century Gothic</vt:lpstr>
      <vt:lpstr>Monotype Corsiva</vt:lpstr>
      <vt:lpstr>Times New Roman</vt:lpstr>
      <vt:lpstr>Wingdings</vt:lpstr>
      <vt:lpstr>ІДПУ. Вступ</vt:lpstr>
      <vt:lpstr>   </vt:lpstr>
      <vt:lpstr>ЗМІСТ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Державна рада</vt:lpstr>
      <vt:lpstr>Презентация PowerPoint</vt:lpstr>
      <vt:lpstr>Презентация PowerPoint</vt:lpstr>
      <vt:lpstr>Презентация PowerPoint</vt:lpstr>
      <vt:lpstr>Презентация PowerPoint</vt:lpstr>
      <vt:lpstr>Центральний апарат управління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СТРУКТУРА  ГШ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СТРУКТУРА РЕЙХСТАГУ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СТРУКТУРА ПАРЛАМЕНТУ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ІСТОРІЯ ДЕРЖАВИ ТА ПРАВА УКРАЇНИ</dc:title>
  <dc:creator>Пользователь</dc:creator>
  <cp:lastModifiedBy>Инна</cp:lastModifiedBy>
  <cp:revision>291</cp:revision>
  <cp:lastPrinted>1601-01-01T00:00:00Z</cp:lastPrinted>
  <dcterms:created xsi:type="dcterms:W3CDTF">2014-09-14T06:28:42Z</dcterms:created>
  <dcterms:modified xsi:type="dcterms:W3CDTF">2024-03-04T16:54:46Z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4</vt:i4>
  </property>
  <property fmtid="{D5CDD505-2E9C-101B-9397-08002B2CF9AE}" pid="3" name="LCID">
    <vt:i4>1049</vt:i4>
  </property>
</Properties>
</file>