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63" r:id="rId2"/>
    <p:sldMasterId id="2147483675" r:id="rId3"/>
  </p:sldMasterIdLst>
  <p:notesMasterIdLst>
    <p:notesMasterId r:id="rId115"/>
  </p:notesMasterIdLst>
  <p:handoutMasterIdLst>
    <p:handoutMasterId r:id="rId116"/>
  </p:handoutMasterIdLst>
  <p:sldIdLst>
    <p:sldId id="397" r:id="rId4"/>
    <p:sldId id="284" r:id="rId5"/>
    <p:sldId id="478" r:id="rId6"/>
    <p:sldId id="412" r:id="rId7"/>
    <p:sldId id="528" r:id="rId8"/>
    <p:sldId id="529" r:id="rId9"/>
    <p:sldId id="631" r:id="rId10"/>
    <p:sldId id="632" r:id="rId11"/>
    <p:sldId id="438" r:id="rId12"/>
    <p:sldId id="396" r:id="rId13"/>
    <p:sldId id="532" r:id="rId14"/>
    <p:sldId id="530" r:id="rId15"/>
    <p:sldId id="644" r:id="rId16"/>
    <p:sldId id="487" r:id="rId17"/>
    <p:sldId id="637" r:id="rId18"/>
    <p:sldId id="633" r:id="rId19"/>
    <p:sldId id="634" r:id="rId20"/>
    <p:sldId id="635" r:id="rId21"/>
    <p:sldId id="636" r:id="rId22"/>
    <p:sldId id="543" r:id="rId23"/>
    <p:sldId id="641" r:id="rId24"/>
    <p:sldId id="642" r:id="rId25"/>
    <p:sldId id="544" r:id="rId26"/>
    <p:sldId id="545" r:id="rId27"/>
    <p:sldId id="546" r:id="rId28"/>
    <p:sldId id="547" r:id="rId29"/>
    <p:sldId id="643" r:id="rId30"/>
    <p:sldId id="548" r:id="rId31"/>
    <p:sldId id="549" r:id="rId32"/>
    <p:sldId id="550" r:id="rId33"/>
    <p:sldId id="551" r:id="rId34"/>
    <p:sldId id="552" r:id="rId35"/>
    <p:sldId id="553" r:id="rId36"/>
    <p:sldId id="554" r:id="rId37"/>
    <p:sldId id="555" r:id="rId38"/>
    <p:sldId id="556" r:id="rId39"/>
    <p:sldId id="557" r:id="rId40"/>
    <p:sldId id="558" r:id="rId41"/>
    <p:sldId id="559" r:id="rId42"/>
    <p:sldId id="560" r:id="rId43"/>
    <p:sldId id="561" r:id="rId44"/>
    <p:sldId id="562" r:id="rId45"/>
    <p:sldId id="563" r:id="rId46"/>
    <p:sldId id="564" r:id="rId47"/>
    <p:sldId id="565" r:id="rId48"/>
    <p:sldId id="566" r:id="rId49"/>
    <p:sldId id="568" r:id="rId50"/>
    <p:sldId id="567" r:id="rId51"/>
    <p:sldId id="569" r:id="rId52"/>
    <p:sldId id="570" r:id="rId53"/>
    <p:sldId id="571" r:id="rId54"/>
    <p:sldId id="572" r:id="rId55"/>
    <p:sldId id="573" r:id="rId56"/>
    <p:sldId id="574" r:id="rId57"/>
    <p:sldId id="575" r:id="rId58"/>
    <p:sldId id="576" r:id="rId59"/>
    <p:sldId id="577" r:id="rId60"/>
    <p:sldId id="578" r:id="rId61"/>
    <p:sldId id="579" r:id="rId62"/>
    <p:sldId id="580" r:id="rId63"/>
    <p:sldId id="581" r:id="rId64"/>
    <p:sldId id="582" r:id="rId65"/>
    <p:sldId id="583" r:id="rId66"/>
    <p:sldId id="584" r:id="rId67"/>
    <p:sldId id="585" r:id="rId68"/>
    <p:sldId id="586" r:id="rId69"/>
    <p:sldId id="587" r:id="rId70"/>
    <p:sldId id="588" r:id="rId71"/>
    <p:sldId id="589" r:id="rId72"/>
    <p:sldId id="590" r:id="rId73"/>
    <p:sldId id="591" r:id="rId74"/>
    <p:sldId id="592" r:id="rId75"/>
    <p:sldId id="593" r:id="rId76"/>
    <p:sldId id="594" r:id="rId77"/>
    <p:sldId id="595" r:id="rId78"/>
    <p:sldId id="596" r:id="rId79"/>
    <p:sldId id="597" r:id="rId80"/>
    <p:sldId id="598" r:id="rId81"/>
    <p:sldId id="599" r:id="rId82"/>
    <p:sldId id="600" r:id="rId83"/>
    <p:sldId id="601" r:id="rId84"/>
    <p:sldId id="602" r:id="rId85"/>
    <p:sldId id="603" r:id="rId86"/>
    <p:sldId id="604" r:id="rId87"/>
    <p:sldId id="605" r:id="rId88"/>
    <p:sldId id="606" r:id="rId89"/>
    <p:sldId id="607" r:id="rId90"/>
    <p:sldId id="608" r:id="rId91"/>
    <p:sldId id="609" r:id="rId92"/>
    <p:sldId id="610" r:id="rId93"/>
    <p:sldId id="611" r:id="rId94"/>
    <p:sldId id="612" r:id="rId95"/>
    <p:sldId id="613" r:id="rId96"/>
    <p:sldId id="614" r:id="rId97"/>
    <p:sldId id="615" r:id="rId98"/>
    <p:sldId id="616" r:id="rId99"/>
    <p:sldId id="617" r:id="rId100"/>
    <p:sldId id="618" r:id="rId101"/>
    <p:sldId id="619" r:id="rId102"/>
    <p:sldId id="620" r:id="rId103"/>
    <p:sldId id="621" r:id="rId104"/>
    <p:sldId id="622" r:id="rId105"/>
    <p:sldId id="645" r:id="rId106"/>
    <p:sldId id="623" r:id="rId107"/>
    <p:sldId id="624" r:id="rId108"/>
    <p:sldId id="625" r:id="rId109"/>
    <p:sldId id="646" r:id="rId110"/>
    <p:sldId id="626" r:id="rId111"/>
    <p:sldId id="627" r:id="rId112"/>
    <p:sldId id="628" r:id="rId113"/>
    <p:sldId id="647" r:id="rId11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D18D"/>
    <a:srgbClr val="3333CC"/>
    <a:srgbClr val="CCECFF"/>
    <a:srgbClr val="FF5050"/>
    <a:srgbClr val="CCFF99"/>
    <a:srgbClr val="66FF99"/>
    <a:srgbClr val="90F080"/>
    <a:srgbClr val="CC99FF"/>
    <a:srgbClr val="FFFFFF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7" autoAdjust="0"/>
    <p:restoredTop sz="86444" autoAdjust="0"/>
  </p:normalViewPr>
  <p:slideViewPr>
    <p:cSldViewPr>
      <p:cViewPr varScale="1">
        <p:scale>
          <a:sx n="88" d="100"/>
          <a:sy n="88" d="100"/>
        </p:scale>
        <p:origin x="133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presProps" Target="presProp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102" Type="http://schemas.openxmlformats.org/officeDocument/2006/relationships/slide" Target="slides/slide99.xml"/><Relationship Id="rId110" Type="http://schemas.openxmlformats.org/officeDocument/2006/relationships/slide" Target="slides/slide107.xml"/><Relationship Id="rId11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handoutMaster" Target="handoutMasters/handoutMaster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diagrams/_rels/data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_rels/drawing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0_3" csCatId="mainScheme" phldr="1"/>
      <dgm:spPr/>
    </dgm:pt>
    <dgm:pt modelId="{889424B9-9207-4974-AD75-7862B8F531C2}">
      <dgm:prSet phldrT="[Текст]" custT="1"/>
      <dgm:spPr/>
      <dgm:t>
        <a:bodyPr/>
        <a:lstStyle/>
        <a:p>
          <a:r>
            <a:rPr lang="ru-RU" sz="4000" b="1" dirty="0" smtClean="0">
              <a:latin typeface="Arial Black" pitchFamily="34" charset="0"/>
            </a:rPr>
            <a:t> </a:t>
          </a:r>
          <a:r>
            <a:rPr lang="uk-UA" sz="2400" b="1" i="0" dirty="0" smtClean="0">
              <a:solidFill>
                <a:srgbClr val="66FF99"/>
              </a:solidFill>
              <a:latin typeface="Arial Black" pitchFamily="34" charset="0"/>
            </a:rPr>
            <a:t>Диван-аль-</a:t>
          </a:r>
          <a:r>
            <a:rPr lang="uk-UA" sz="2400" b="1" i="0" dirty="0" err="1" smtClean="0">
              <a:solidFill>
                <a:srgbClr val="66FF99"/>
              </a:solidFill>
              <a:latin typeface="Arial Black" pitchFamily="34" charset="0"/>
            </a:rPr>
            <a:t>Барид</a:t>
          </a:r>
          <a:endParaRPr lang="uk-UA" sz="2400" b="1" i="0" dirty="0" smtClean="0">
            <a:solidFill>
              <a:srgbClr val="66FF99"/>
            </a:solidFill>
            <a:latin typeface="Arial Black" pitchFamily="34" charset="0"/>
          </a:endParaRPr>
        </a:p>
        <a:p>
          <a:r>
            <a:rPr lang="uk-UA" sz="2400" b="1" i="0" dirty="0" smtClean="0">
              <a:latin typeface="Arial Black" pitchFamily="34" charset="0"/>
            </a:rPr>
            <a:t>управління </a:t>
          </a:r>
          <a:r>
            <a:rPr lang="uk-UA" sz="2400" b="1" i="0" dirty="0" smtClean="0">
              <a:latin typeface="Arial Black" pitchFamily="34" charset="0"/>
            </a:rPr>
            <a:t>шляхами та поштою</a:t>
          </a:r>
          <a:r>
            <a:rPr lang="uk-UA" sz="2400" i="1" dirty="0" smtClean="0"/>
            <a:t>    </a:t>
          </a:r>
          <a:endParaRPr lang="ru-RU" sz="2400" b="1" dirty="0">
            <a:latin typeface="Arial Black" pitchFamily="34" charset="0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r>
            <a:rPr lang="uk-UA" sz="2800" b="1" i="0" dirty="0" smtClean="0">
              <a:solidFill>
                <a:srgbClr val="66FF99"/>
              </a:solidFill>
              <a:latin typeface="Arial Black" pitchFamily="34" charset="0"/>
            </a:rPr>
            <a:t>Диван-аль-</a:t>
          </a:r>
          <a:r>
            <a:rPr lang="uk-UA" sz="2800" b="1" i="0" dirty="0" err="1" smtClean="0">
              <a:solidFill>
                <a:srgbClr val="66FF99"/>
              </a:solidFill>
              <a:latin typeface="Arial Black" pitchFamily="34" charset="0"/>
            </a:rPr>
            <a:t>Джунд</a:t>
          </a:r>
          <a:endParaRPr lang="uk-UA" sz="2800" b="1" i="0" dirty="0" smtClean="0">
            <a:solidFill>
              <a:srgbClr val="66FF99"/>
            </a:solidFill>
            <a:latin typeface="Arial Black" pitchFamily="34" charset="0"/>
          </a:endParaRPr>
        </a:p>
        <a:p>
          <a:r>
            <a:rPr lang="uk-UA" sz="2800" b="1" i="0" dirty="0" smtClean="0">
              <a:latin typeface="Arial Black" pitchFamily="34" charset="0"/>
            </a:rPr>
            <a:t>військо</a:t>
          </a:r>
          <a:endParaRPr lang="ru-RU" sz="2800" b="1" i="0" dirty="0">
            <a:latin typeface="Arial Black" pitchFamily="34" charset="0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4800" b="1" i="0" dirty="0" smtClean="0">
              <a:solidFill>
                <a:srgbClr val="66FF99"/>
              </a:solidFill>
              <a:latin typeface="Arial Black" pitchFamily="34" charset="0"/>
            </a:rPr>
            <a:t>Візир</a:t>
          </a:r>
          <a:endParaRPr lang="ru-RU" sz="4800" b="1" i="0" dirty="0">
            <a:solidFill>
              <a:srgbClr val="66FF99"/>
            </a:solidFill>
            <a:latin typeface="Arial Black" pitchFamily="34" charset="0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2800" b="0" i="0" dirty="0" smtClean="0">
              <a:solidFill>
                <a:srgbClr val="66FF99"/>
              </a:solidFill>
              <a:latin typeface="Arial Black" pitchFamily="34" charset="0"/>
            </a:rPr>
            <a:t>Диван-аль-</a:t>
          </a:r>
          <a:r>
            <a:rPr lang="uk-UA" sz="2800" b="0" i="0" dirty="0" err="1" smtClean="0">
              <a:solidFill>
                <a:srgbClr val="66FF99"/>
              </a:solidFill>
              <a:latin typeface="Arial Black" pitchFamily="34" charset="0"/>
            </a:rPr>
            <a:t>Харадж</a:t>
          </a:r>
          <a:endParaRPr lang="uk-UA" sz="2800" b="0" i="0" dirty="0" smtClean="0">
            <a:solidFill>
              <a:srgbClr val="66FF99"/>
            </a:solidFill>
            <a:latin typeface="Arial Black" pitchFamily="34" charset="0"/>
          </a:endParaRPr>
        </a:p>
        <a:p>
          <a:pPr>
            <a:lnSpc>
              <a:spcPct val="100000"/>
            </a:lnSpc>
          </a:pPr>
          <a:r>
            <a:rPr lang="uk-UA" sz="2800" b="1" dirty="0" smtClean="0">
              <a:latin typeface="Arial Black" pitchFamily="34" charset="0"/>
            </a:rPr>
            <a:t>фінанси</a:t>
          </a:r>
          <a:r>
            <a:rPr lang="uk-UA" sz="2800" b="1" i="1" dirty="0" smtClean="0">
              <a:latin typeface="Arial Black" pitchFamily="34" charset="0"/>
            </a:rPr>
            <a:t> </a:t>
          </a:r>
          <a:endParaRPr lang="ru-RU" sz="2800" b="1" dirty="0">
            <a:latin typeface="Arial Black" pitchFamily="34" charset="0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4" custScaleX="138370" custScaleY="123003" custLinFactX="-21237" custLinFactNeighborX="-100000" custLinFactNeighborY="3008"/>
      <dgm:spPr/>
    </dgm:pt>
    <dgm:pt modelId="{35FD0751-AA9F-4545-AF93-6B052DBFFB2B}" type="pres">
      <dgm:prSet presAssocID="{9BA8A89B-5C93-4035-9553-A9832E8BCFF8}" presName="txShp" presStyleLbl="node1" presStyleIdx="0" presStyleCnt="4" custScaleX="150376" custScaleY="110118" custLinFactNeighborX="14436" custLinFactNeighborY="-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4" custScaleX="137712" custScaleY="138833" custLinFactX="-31236" custLinFactNeighborX="-100000" custLinFactNeighborY="-17052"/>
      <dgm:spPr/>
    </dgm:pt>
    <dgm:pt modelId="{D88D619F-7D92-48B6-A09D-E56DD6252EAE}" type="pres">
      <dgm:prSet presAssocID="{A93F0EF8-4E20-45FB-87EE-2CCBEB2FE5D4}" presName="txShp" presStyleLbl="node1" presStyleIdx="1" presStyleCnt="4" custScaleX="150376" custScaleY="160060" custLinFactNeighborX="0" custLinFactNeighborY="-151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4" custScaleX="120654" custScaleY="133947" custLinFactX="-19868" custLinFactNeighborX="-100000" custLinFactNeighborY="-18970"/>
      <dgm:spPr/>
    </dgm:pt>
    <dgm:pt modelId="{31027AFD-D851-4D73-9C41-E7D5BACFCB25}" type="pres">
      <dgm:prSet presAssocID="{889424B9-9207-4974-AD75-7862B8F531C2}" presName="txShp" presStyleLbl="node1" presStyleIdx="2" presStyleCnt="4" custScaleX="150376" custScaleY="152602" custLinFactNeighborX="0" custLinFactNeighborY="-14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4" custScaleX="144596" custScaleY="133947" custLinFactX="-9541" custLinFactNeighborX="-100000" custLinFactNeighborY="-1947"/>
      <dgm:spPr/>
    </dgm:pt>
    <dgm:pt modelId="{371D4C00-A317-4D47-AD8B-76E338483D17}" type="pres">
      <dgm:prSet presAssocID="{0B1024BE-B31B-48C4-9CEC-E77041735637}" presName="txShp" presStyleLbl="node1" presStyleIdx="3" presStyleCnt="4" custScaleX="150376" custScaleY="161010" custLinFactNeighborX="0" custLinFactNeighborY="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4FD96616-096A-411A-8D02-44141AB5AAC8}" type="presOf" srcId="{0B1024BE-B31B-48C4-9CEC-E77041735637}" destId="{371D4C00-A317-4D47-AD8B-76E338483D17}" srcOrd="0" destOrd="0" presId="urn:microsoft.com/office/officeart/2005/8/layout/vList3#3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90483BCA-6F4A-4526-8130-F76303408E1A}" type="presOf" srcId="{897C300B-C154-4CE3-A4F0-E01C1673E0D5}" destId="{5D160C5C-A880-477C-AE48-446F19AD951A}" srcOrd="0" destOrd="0" presId="urn:microsoft.com/office/officeart/2005/8/layout/vList3#3"/>
    <dgm:cxn modelId="{7B862659-05CA-456F-9F98-9BCE131AD632}" type="presOf" srcId="{9BA8A89B-5C93-4035-9553-A9832E8BCFF8}" destId="{35FD0751-AA9F-4545-AF93-6B052DBFFB2B}" srcOrd="0" destOrd="0" presId="urn:microsoft.com/office/officeart/2005/8/layout/vList3#3"/>
    <dgm:cxn modelId="{F9E15184-6922-4EBA-AE6A-E37DECA78A30}" type="presOf" srcId="{889424B9-9207-4974-AD75-7862B8F531C2}" destId="{31027AFD-D851-4D73-9C41-E7D5BACFCB25}" srcOrd="0" destOrd="0" presId="urn:microsoft.com/office/officeart/2005/8/layout/vList3#3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C483E754-178B-402D-9BAB-15E3A8B26B91}" type="presOf" srcId="{A93F0EF8-4E20-45FB-87EE-2CCBEB2FE5D4}" destId="{D88D619F-7D92-48B6-A09D-E56DD6252EAE}" srcOrd="0" destOrd="0" presId="urn:microsoft.com/office/officeart/2005/8/layout/vList3#3"/>
    <dgm:cxn modelId="{E2262ABF-FF60-4324-BE4F-27CEA00A4812}" type="presParOf" srcId="{5D160C5C-A880-477C-AE48-446F19AD951A}" destId="{CC0FD53E-E458-4EE4-B83E-A975798AE088}" srcOrd="0" destOrd="0" presId="urn:microsoft.com/office/officeart/2005/8/layout/vList3#3"/>
    <dgm:cxn modelId="{B73CD53B-9F9C-4CBB-B95B-1731435B9E1F}" type="presParOf" srcId="{CC0FD53E-E458-4EE4-B83E-A975798AE088}" destId="{43FE56B4-E4A5-49B5-9271-99C5D0A08376}" srcOrd="0" destOrd="0" presId="urn:microsoft.com/office/officeart/2005/8/layout/vList3#3"/>
    <dgm:cxn modelId="{CC1FF9E8-4EE8-4980-A385-5436EF0A3F0F}" type="presParOf" srcId="{CC0FD53E-E458-4EE4-B83E-A975798AE088}" destId="{35FD0751-AA9F-4545-AF93-6B052DBFFB2B}" srcOrd="1" destOrd="0" presId="urn:microsoft.com/office/officeart/2005/8/layout/vList3#3"/>
    <dgm:cxn modelId="{FFA77A76-AEAA-412E-9A71-50EB38055788}" type="presParOf" srcId="{5D160C5C-A880-477C-AE48-446F19AD951A}" destId="{3FECE5A4-3AE8-48E8-9630-8ED947405166}" srcOrd="1" destOrd="0" presId="urn:microsoft.com/office/officeart/2005/8/layout/vList3#3"/>
    <dgm:cxn modelId="{D2CF3E55-087E-4AB1-AC8E-96DEFE33FB55}" type="presParOf" srcId="{5D160C5C-A880-477C-AE48-446F19AD951A}" destId="{A087A857-0E9B-4535-B1C6-1B311C817F02}" srcOrd="2" destOrd="0" presId="urn:microsoft.com/office/officeart/2005/8/layout/vList3#3"/>
    <dgm:cxn modelId="{B0B03235-E03E-4E9C-B717-76B8B38E84CB}" type="presParOf" srcId="{A087A857-0E9B-4535-B1C6-1B311C817F02}" destId="{4F71B357-2088-4126-BA2A-7114FB8EDAE0}" srcOrd="0" destOrd="0" presId="urn:microsoft.com/office/officeart/2005/8/layout/vList3#3"/>
    <dgm:cxn modelId="{6A7786DF-AE7F-47C4-8EF7-60B424CB0A5C}" type="presParOf" srcId="{A087A857-0E9B-4535-B1C6-1B311C817F02}" destId="{D88D619F-7D92-48B6-A09D-E56DD6252EAE}" srcOrd="1" destOrd="0" presId="urn:microsoft.com/office/officeart/2005/8/layout/vList3#3"/>
    <dgm:cxn modelId="{E030A574-1EA1-4DDB-8616-493A33EAA491}" type="presParOf" srcId="{5D160C5C-A880-477C-AE48-446F19AD951A}" destId="{4B234707-A82F-434F-9860-501C1514717A}" srcOrd="3" destOrd="0" presId="urn:microsoft.com/office/officeart/2005/8/layout/vList3#3"/>
    <dgm:cxn modelId="{A36EFD88-3D9A-4F20-B31A-7A4D6CF6061A}" type="presParOf" srcId="{5D160C5C-A880-477C-AE48-446F19AD951A}" destId="{E0449497-288A-4D69-B3B2-D957B9FA5032}" srcOrd="4" destOrd="0" presId="urn:microsoft.com/office/officeart/2005/8/layout/vList3#3"/>
    <dgm:cxn modelId="{83A131A7-D0B8-4053-9DC1-24C40829951B}" type="presParOf" srcId="{E0449497-288A-4D69-B3B2-D957B9FA5032}" destId="{389C4148-F2E9-4003-A566-CB84455F8EF1}" srcOrd="0" destOrd="0" presId="urn:microsoft.com/office/officeart/2005/8/layout/vList3#3"/>
    <dgm:cxn modelId="{B9367855-A5F7-4EA3-80C4-DA6484996D5D}" type="presParOf" srcId="{E0449497-288A-4D69-B3B2-D957B9FA5032}" destId="{31027AFD-D851-4D73-9C41-E7D5BACFCB25}" srcOrd="1" destOrd="0" presId="urn:microsoft.com/office/officeart/2005/8/layout/vList3#3"/>
    <dgm:cxn modelId="{9E28F5C8-BC00-40EA-8FEF-78140845AA64}" type="presParOf" srcId="{5D160C5C-A880-477C-AE48-446F19AD951A}" destId="{C6986EEA-B49D-4E82-9B39-B1F1ED699E98}" srcOrd="5" destOrd="0" presId="urn:microsoft.com/office/officeart/2005/8/layout/vList3#3"/>
    <dgm:cxn modelId="{BE2E5A22-219B-45C6-8990-60FD2B76D1C6}" type="presParOf" srcId="{5D160C5C-A880-477C-AE48-446F19AD951A}" destId="{87C7D63E-E9D2-416B-B628-55DEFA019990}" srcOrd="6" destOrd="0" presId="urn:microsoft.com/office/officeart/2005/8/layout/vList3#3"/>
    <dgm:cxn modelId="{AC0B4015-8D10-437F-9F56-B3FC16167707}" type="presParOf" srcId="{87C7D63E-E9D2-416B-B628-55DEFA019990}" destId="{64F59B34-F9E6-4CDB-B90E-CD9D0EC56E5E}" srcOrd="0" destOrd="0" presId="urn:microsoft.com/office/officeart/2005/8/layout/vList3#3"/>
    <dgm:cxn modelId="{497038EF-6073-4F7A-841B-D832B8675309}" type="presParOf" srcId="{87C7D63E-E9D2-416B-B628-55DEFA019990}" destId="{371D4C00-A317-4D47-AD8B-76E338483D17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268A2EF-586F-4653-BEF6-510464FDF36B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A2D2D7F-6550-4993-98D4-83C4377DB8A7}">
      <dgm:prSet phldrT="[Текст]" custT="1"/>
      <dgm:spPr/>
      <dgm:t>
        <a:bodyPr/>
        <a:lstStyle/>
        <a:p>
          <a:r>
            <a:rPr lang="ru-RU" sz="4400" b="1" dirty="0" smtClean="0">
              <a:latin typeface="Arial Black" pitchFamily="34" charset="0"/>
            </a:rPr>
            <a:t>АРИД</a:t>
          </a:r>
          <a:endParaRPr lang="ru-RU" sz="4400" b="1" dirty="0">
            <a:latin typeface="Arial Black" pitchFamily="34" charset="0"/>
          </a:endParaRPr>
        </a:p>
      </dgm:t>
    </dgm:pt>
    <dgm:pt modelId="{ABAD86AC-89C2-44DE-A362-F7F40F2DE309}" type="parTrans" cxnId="{A223EC6C-2E03-4563-ABCB-A67ECF2450E2}">
      <dgm:prSet/>
      <dgm:spPr/>
      <dgm:t>
        <a:bodyPr/>
        <a:lstStyle/>
        <a:p>
          <a:endParaRPr lang="ru-RU"/>
        </a:p>
      </dgm:t>
    </dgm:pt>
    <dgm:pt modelId="{CA0EC618-C85B-4CED-B063-EFC7E8148A67}" type="sibTrans" cxnId="{A223EC6C-2E03-4563-ABCB-A67ECF2450E2}">
      <dgm:prSet/>
      <dgm:spPr/>
      <dgm:t>
        <a:bodyPr/>
        <a:lstStyle/>
        <a:p>
          <a:endParaRPr lang="ru-RU"/>
        </a:p>
      </dgm:t>
    </dgm:pt>
    <dgm:pt modelId="{8A104835-6766-4756-9F4D-01515A4C1CF4}">
      <dgm:prSet phldrT="[Текст]" custT="1"/>
      <dgm:spPr/>
      <dgm:t>
        <a:bodyPr/>
        <a:lstStyle/>
        <a:p>
          <a:r>
            <a:rPr kumimoji="0" lang="uk-UA" sz="44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ea typeface="Times New Roman" pitchFamily="18" charset="0"/>
            </a:rPr>
            <a:t>відповідав за збройні сили</a:t>
          </a:r>
          <a:endParaRPr lang="ru-RU" sz="4400" b="1" dirty="0"/>
        </a:p>
      </dgm:t>
    </dgm:pt>
    <dgm:pt modelId="{696C95BE-1747-4AF5-A689-D640909A91BD}" type="parTrans" cxnId="{5A29AE9A-A083-41F0-8665-29A9430DA3B6}">
      <dgm:prSet/>
      <dgm:spPr/>
      <dgm:t>
        <a:bodyPr/>
        <a:lstStyle/>
        <a:p>
          <a:endParaRPr lang="ru-RU"/>
        </a:p>
      </dgm:t>
    </dgm:pt>
    <dgm:pt modelId="{98326BBA-582C-41BC-86CE-D0136EB1A60C}" type="sibTrans" cxnId="{5A29AE9A-A083-41F0-8665-29A9430DA3B6}">
      <dgm:prSet/>
      <dgm:spPr/>
      <dgm:t>
        <a:bodyPr/>
        <a:lstStyle/>
        <a:p>
          <a:endParaRPr lang="ru-RU"/>
        </a:p>
      </dgm:t>
    </dgm:pt>
    <dgm:pt modelId="{44751A5E-FDDF-41BA-945C-04919E6D651E}">
      <dgm:prSet phldrT="[Текст]" custT="1"/>
      <dgm:spPr/>
      <dgm:t>
        <a:bodyPr/>
        <a:lstStyle/>
        <a:p>
          <a:r>
            <a:rPr kumimoji="0" lang="uk-UA" sz="4400" b="1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  <a:ea typeface="Times New Roman" pitchFamily="18" charset="0"/>
            </a:rPr>
            <a:t>сахиб-і-диван</a:t>
          </a:r>
          <a:endParaRPr lang="ru-RU" sz="4400" dirty="0">
            <a:solidFill>
              <a:schemeClr val="bg1"/>
            </a:solidFill>
            <a:latin typeface="Arial Black" pitchFamily="34" charset="0"/>
          </a:endParaRPr>
        </a:p>
      </dgm:t>
    </dgm:pt>
    <dgm:pt modelId="{CC975863-8721-439B-B4C7-9CE206386B99}" type="parTrans" cxnId="{4257275E-5328-456A-B907-252634545780}">
      <dgm:prSet/>
      <dgm:spPr/>
      <dgm:t>
        <a:bodyPr/>
        <a:lstStyle/>
        <a:p>
          <a:endParaRPr lang="ru-RU"/>
        </a:p>
      </dgm:t>
    </dgm:pt>
    <dgm:pt modelId="{3CF08E29-6AC2-4C33-96E5-8B10F99C2BDB}" type="sibTrans" cxnId="{4257275E-5328-456A-B907-252634545780}">
      <dgm:prSet/>
      <dgm:spPr/>
      <dgm:t>
        <a:bodyPr/>
        <a:lstStyle/>
        <a:p>
          <a:endParaRPr lang="ru-RU"/>
        </a:p>
      </dgm:t>
    </dgm:pt>
    <dgm:pt modelId="{69C260D3-6C33-4DFD-9167-74CE4FFA19BE}">
      <dgm:prSet phldrT="[Текст]" custT="1"/>
      <dgm:spPr/>
      <dgm:t>
        <a:bodyPr/>
        <a:lstStyle/>
        <a:p>
          <a:r>
            <a:rPr kumimoji="0" lang="uk-UA" sz="44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ea typeface="Times New Roman" pitchFamily="18" charset="0"/>
            </a:rPr>
            <a:t>відповідав за збір податків</a:t>
          </a:r>
          <a:endParaRPr lang="ru-RU" sz="4400" b="1" dirty="0"/>
        </a:p>
      </dgm:t>
    </dgm:pt>
    <dgm:pt modelId="{835293D1-55E2-4E1A-8524-C6E6658A938D}" type="parTrans" cxnId="{22FD83CA-AAA8-48EE-A828-6EEDB8A96EB8}">
      <dgm:prSet/>
      <dgm:spPr/>
      <dgm:t>
        <a:bodyPr/>
        <a:lstStyle/>
        <a:p>
          <a:endParaRPr lang="ru-RU"/>
        </a:p>
      </dgm:t>
    </dgm:pt>
    <dgm:pt modelId="{CD41C8C7-6F4B-4B2B-9F4F-B97E3FA5E5E4}" type="sibTrans" cxnId="{22FD83CA-AAA8-48EE-A828-6EEDB8A96EB8}">
      <dgm:prSet/>
      <dgm:spPr/>
      <dgm:t>
        <a:bodyPr/>
        <a:lstStyle/>
        <a:p>
          <a:endParaRPr lang="ru-RU"/>
        </a:p>
      </dgm:t>
    </dgm:pt>
    <dgm:pt modelId="{DC7CEED4-8EBE-471F-AA84-5A3E0201B87D}">
      <dgm:prSet phldrT="[Текст]" custT="1"/>
      <dgm:spPr/>
      <dgm:t>
        <a:bodyPr/>
        <a:lstStyle/>
        <a:p>
          <a:r>
            <a:rPr kumimoji="0" lang="uk-UA" sz="4800" b="1" u="none" strike="noStrike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  <a:ea typeface="Times New Roman" pitchFamily="18" charset="0"/>
            </a:rPr>
            <a:t>котвал</a:t>
          </a:r>
          <a:r>
            <a:rPr kumimoji="0" lang="uk-UA" sz="40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  <a:ea typeface="Times New Roman" pitchFamily="18" charset="0"/>
            </a:rPr>
            <a:t> </a:t>
          </a:r>
          <a:endParaRPr lang="ru-RU" sz="4000" b="1" dirty="0">
            <a:solidFill>
              <a:schemeClr val="bg1"/>
            </a:solidFill>
            <a:latin typeface="Arial Black" pitchFamily="34" charset="0"/>
          </a:endParaRPr>
        </a:p>
      </dgm:t>
    </dgm:pt>
    <dgm:pt modelId="{F95EE39C-FA7B-4685-8ED1-5334646DD86C}" type="parTrans" cxnId="{6BE31510-DD48-4792-B006-FDF619D41D3A}">
      <dgm:prSet/>
      <dgm:spPr/>
      <dgm:t>
        <a:bodyPr/>
        <a:lstStyle/>
        <a:p>
          <a:endParaRPr lang="ru-RU"/>
        </a:p>
      </dgm:t>
    </dgm:pt>
    <dgm:pt modelId="{0111DD7A-6F58-424C-A70D-3E1EAD3B91AF}" type="sibTrans" cxnId="{6BE31510-DD48-4792-B006-FDF619D41D3A}">
      <dgm:prSet/>
      <dgm:spPr/>
      <dgm:t>
        <a:bodyPr/>
        <a:lstStyle/>
        <a:p>
          <a:endParaRPr lang="ru-RU"/>
        </a:p>
      </dgm:t>
    </dgm:pt>
    <dgm:pt modelId="{3E16D470-AC9E-478B-8A8E-B6EE71A09418}">
      <dgm:prSet phldrT="[Текст]" custT="1"/>
      <dgm:spPr/>
      <dgm:t>
        <a:bodyPr/>
        <a:lstStyle/>
        <a:p>
          <a:r>
            <a:rPr kumimoji="0" lang="uk-UA" sz="36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ea typeface="Times New Roman" pitchFamily="18" charset="0"/>
            </a:rPr>
            <a:t>г</a:t>
          </a:r>
          <a:r>
            <a:rPr lang="uk-UA" sz="3600" b="1" dirty="0" smtClean="0">
              <a:solidFill>
                <a:schemeClr val="tx2"/>
              </a:solidFill>
              <a:latin typeface="+mj-lt"/>
              <a:ea typeface="Times New Roman" pitchFamily="18" charset="0"/>
            </a:rPr>
            <a:t>радоначальник та</a:t>
          </a:r>
          <a:r>
            <a:rPr kumimoji="0" lang="uk-UA" sz="36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ea typeface="Times New Roman" pitchFamily="18" charset="0"/>
            </a:rPr>
            <a:t> глава місцевої поліції</a:t>
          </a:r>
          <a:endParaRPr lang="ru-RU" sz="3600" dirty="0">
            <a:latin typeface="+mj-lt"/>
          </a:endParaRPr>
        </a:p>
      </dgm:t>
    </dgm:pt>
    <dgm:pt modelId="{20C9BA92-6156-4247-B21C-E26DD6E5DEAE}" type="parTrans" cxnId="{3ADA00FF-02E6-42FA-B9C4-2C97181B0F15}">
      <dgm:prSet/>
      <dgm:spPr/>
      <dgm:t>
        <a:bodyPr/>
        <a:lstStyle/>
        <a:p>
          <a:endParaRPr lang="ru-RU"/>
        </a:p>
      </dgm:t>
    </dgm:pt>
    <dgm:pt modelId="{A4C20A3F-0E07-4B88-B305-3F022FD026D3}" type="sibTrans" cxnId="{3ADA00FF-02E6-42FA-B9C4-2C97181B0F15}">
      <dgm:prSet/>
      <dgm:spPr/>
      <dgm:t>
        <a:bodyPr/>
        <a:lstStyle/>
        <a:p>
          <a:endParaRPr lang="ru-RU"/>
        </a:p>
      </dgm:t>
    </dgm:pt>
    <dgm:pt modelId="{BBEEFF2B-E7BC-4949-B333-BA4973244D06}" type="pres">
      <dgm:prSet presAssocID="{A268A2EF-586F-4653-BEF6-510464FDF36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480428-115E-4641-B626-2C0019119BFB}" type="pres">
      <dgm:prSet presAssocID="{DC7CEED4-8EBE-471F-AA84-5A3E0201B87D}" presName="boxAndChildren" presStyleCnt="0"/>
      <dgm:spPr/>
    </dgm:pt>
    <dgm:pt modelId="{FC639413-22A8-4E14-AF8F-65C151E7984F}" type="pres">
      <dgm:prSet presAssocID="{DC7CEED4-8EBE-471F-AA84-5A3E0201B87D}" presName="parentTextBox" presStyleLbl="node1" presStyleIdx="0" presStyleCnt="3"/>
      <dgm:spPr/>
      <dgm:t>
        <a:bodyPr/>
        <a:lstStyle/>
        <a:p>
          <a:endParaRPr lang="ru-RU"/>
        </a:p>
      </dgm:t>
    </dgm:pt>
    <dgm:pt modelId="{28B10D9F-486B-459F-86B7-7DE22F3BF0E8}" type="pres">
      <dgm:prSet presAssocID="{DC7CEED4-8EBE-471F-AA84-5A3E0201B87D}" presName="entireBox" presStyleLbl="node1" presStyleIdx="0" presStyleCnt="3" custLinFactNeighborX="-2431" custLinFactNeighborY="-4379"/>
      <dgm:spPr/>
      <dgm:t>
        <a:bodyPr/>
        <a:lstStyle/>
        <a:p>
          <a:endParaRPr lang="ru-RU"/>
        </a:p>
      </dgm:t>
    </dgm:pt>
    <dgm:pt modelId="{F1C751D2-6377-43AC-BCED-543B637B28A0}" type="pres">
      <dgm:prSet presAssocID="{DC7CEED4-8EBE-471F-AA84-5A3E0201B87D}" presName="descendantBox" presStyleCnt="0"/>
      <dgm:spPr/>
    </dgm:pt>
    <dgm:pt modelId="{ACA38EF3-8274-4FE2-9493-F67F3B4B3537}" type="pres">
      <dgm:prSet presAssocID="{3E16D470-AC9E-478B-8A8E-B6EE71A09418}" presName="childTextBox" presStyleLbl="fgAccFollowNode1" presStyleIdx="0" presStyleCnt="3" custLinFactNeighborX="347" custLinFactNeighborY="43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340EF1-CA7C-4350-8802-6438F01775B0}" type="pres">
      <dgm:prSet presAssocID="{3CF08E29-6AC2-4C33-96E5-8B10F99C2BDB}" presName="sp" presStyleCnt="0"/>
      <dgm:spPr/>
    </dgm:pt>
    <dgm:pt modelId="{CAC0F09C-0623-4C43-B780-62354B218FE6}" type="pres">
      <dgm:prSet presAssocID="{44751A5E-FDDF-41BA-945C-04919E6D651E}" presName="arrowAndChildren" presStyleCnt="0"/>
      <dgm:spPr/>
    </dgm:pt>
    <dgm:pt modelId="{F6103F63-BAE0-41E4-BC5E-14FEF4EB743F}" type="pres">
      <dgm:prSet presAssocID="{44751A5E-FDDF-41BA-945C-04919E6D651E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111ECA2E-E5F1-4C36-9D0E-6DDEF82BAE8C}" type="pres">
      <dgm:prSet presAssocID="{44751A5E-FDDF-41BA-945C-04919E6D651E}" presName="arrow" presStyleLbl="node1" presStyleIdx="1" presStyleCnt="3"/>
      <dgm:spPr/>
      <dgm:t>
        <a:bodyPr/>
        <a:lstStyle/>
        <a:p>
          <a:endParaRPr lang="ru-RU"/>
        </a:p>
      </dgm:t>
    </dgm:pt>
    <dgm:pt modelId="{35733A33-4E32-4F93-ACC3-D9371E0818B8}" type="pres">
      <dgm:prSet presAssocID="{44751A5E-FDDF-41BA-945C-04919E6D651E}" presName="descendantArrow" presStyleCnt="0"/>
      <dgm:spPr/>
    </dgm:pt>
    <dgm:pt modelId="{C955F64E-DDD0-4EAC-B084-9D848F3ED81D}" type="pres">
      <dgm:prSet presAssocID="{69C260D3-6C33-4DFD-9167-74CE4FFA19BE}" presName="childTextArrow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43559-B747-4C5A-9855-50B68026EC32}" type="pres">
      <dgm:prSet presAssocID="{CA0EC618-C85B-4CED-B063-EFC7E8148A67}" presName="sp" presStyleCnt="0"/>
      <dgm:spPr/>
    </dgm:pt>
    <dgm:pt modelId="{798E6182-7696-48D7-AB4F-E868F71EDE83}" type="pres">
      <dgm:prSet presAssocID="{7A2D2D7F-6550-4993-98D4-83C4377DB8A7}" presName="arrowAndChildren" presStyleCnt="0"/>
      <dgm:spPr/>
    </dgm:pt>
    <dgm:pt modelId="{50DDB999-A076-4C47-BF1B-2DA1BBECCE9F}" type="pres">
      <dgm:prSet presAssocID="{7A2D2D7F-6550-4993-98D4-83C4377DB8A7}" presName="parentTextArrow" presStyleLbl="node1" presStyleIdx="1" presStyleCnt="3"/>
      <dgm:spPr/>
      <dgm:t>
        <a:bodyPr/>
        <a:lstStyle/>
        <a:p>
          <a:endParaRPr lang="ru-RU"/>
        </a:p>
      </dgm:t>
    </dgm:pt>
    <dgm:pt modelId="{F5A03F4F-EED8-44A8-98FA-68FC59DF0144}" type="pres">
      <dgm:prSet presAssocID="{7A2D2D7F-6550-4993-98D4-83C4377DB8A7}" presName="arrow" presStyleLbl="node1" presStyleIdx="2" presStyleCnt="3"/>
      <dgm:spPr/>
      <dgm:t>
        <a:bodyPr/>
        <a:lstStyle/>
        <a:p>
          <a:endParaRPr lang="ru-RU"/>
        </a:p>
      </dgm:t>
    </dgm:pt>
    <dgm:pt modelId="{0470D240-51A3-4917-8C71-2EFB18D2099E}" type="pres">
      <dgm:prSet presAssocID="{7A2D2D7F-6550-4993-98D4-83C4377DB8A7}" presName="descendantArrow" presStyleCnt="0"/>
      <dgm:spPr/>
    </dgm:pt>
    <dgm:pt modelId="{B238F022-D799-4859-AC40-DC89E7C19946}" type="pres">
      <dgm:prSet presAssocID="{8A104835-6766-4756-9F4D-01515A4C1CF4}" presName="childTextArrow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586AB9-B85E-4430-B11F-F0136A9D4A81}" type="presOf" srcId="{DC7CEED4-8EBE-471F-AA84-5A3E0201B87D}" destId="{FC639413-22A8-4E14-AF8F-65C151E7984F}" srcOrd="0" destOrd="0" presId="urn:microsoft.com/office/officeart/2005/8/layout/process4"/>
    <dgm:cxn modelId="{5A29AE9A-A083-41F0-8665-29A9430DA3B6}" srcId="{7A2D2D7F-6550-4993-98D4-83C4377DB8A7}" destId="{8A104835-6766-4756-9F4D-01515A4C1CF4}" srcOrd="0" destOrd="0" parTransId="{696C95BE-1747-4AF5-A689-D640909A91BD}" sibTransId="{98326BBA-582C-41BC-86CE-D0136EB1A60C}"/>
    <dgm:cxn modelId="{A223EC6C-2E03-4563-ABCB-A67ECF2450E2}" srcId="{A268A2EF-586F-4653-BEF6-510464FDF36B}" destId="{7A2D2D7F-6550-4993-98D4-83C4377DB8A7}" srcOrd="0" destOrd="0" parTransId="{ABAD86AC-89C2-44DE-A362-F7F40F2DE309}" sibTransId="{CA0EC618-C85B-4CED-B063-EFC7E8148A67}"/>
    <dgm:cxn modelId="{3ADA00FF-02E6-42FA-B9C4-2C97181B0F15}" srcId="{DC7CEED4-8EBE-471F-AA84-5A3E0201B87D}" destId="{3E16D470-AC9E-478B-8A8E-B6EE71A09418}" srcOrd="0" destOrd="0" parTransId="{20C9BA92-6156-4247-B21C-E26DD6E5DEAE}" sibTransId="{A4C20A3F-0E07-4B88-B305-3F022FD026D3}"/>
    <dgm:cxn modelId="{57369452-33F7-4B28-AD7E-9DFBBC8E2F00}" type="presOf" srcId="{7A2D2D7F-6550-4993-98D4-83C4377DB8A7}" destId="{F5A03F4F-EED8-44A8-98FA-68FC59DF0144}" srcOrd="1" destOrd="0" presId="urn:microsoft.com/office/officeart/2005/8/layout/process4"/>
    <dgm:cxn modelId="{4257275E-5328-456A-B907-252634545780}" srcId="{A268A2EF-586F-4653-BEF6-510464FDF36B}" destId="{44751A5E-FDDF-41BA-945C-04919E6D651E}" srcOrd="1" destOrd="0" parTransId="{CC975863-8721-439B-B4C7-9CE206386B99}" sibTransId="{3CF08E29-6AC2-4C33-96E5-8B10F99C2BDB}"/>
    <dgm:cxn modelId="{24FF3A29-0DF1-4221-B2AA-6A5A0BD5C0D1}" type="presOf" srcId="{44751A5E-FDDF-41BA-945C-04919E6D651E}" destId="{111ECA2E-E5F1-4C36-9D0E-6DDEF82BAE8C}" srcOrd="1" destOrd="0" presId="urn:microsoft.com/office/officeart/2005/8/layout/process4"/>
    <dgm:cxn modelId="{1914019F-5618-4309-9978-7F6AF00B8116}" type="presOf" srcId="{3E16D470-AC9E-478B-8A8E-B6EE71A09418}" destId="{ACA38EF3-8274-4FE2-9493-F67F3B4B3537}" srcOrd="0" destOrd="0" presId="urn:microsoft.com/office/officeart/2005/8/layout/process4"/>
    <dgm:cxn modelId="{22FD83CA-AAA8-48EE-A828-6EEDB8A96EB8}" srcId="{44751A5E-FDDF-41BA-945C-04919E6D651E}" destId="{69C260D3-6C33-4DFD-9167-74CE4FFA19BE}" srcOrd="0" destOrd="0" parTransId="{835293D1-55E2-4E1A-8524-C6E6658A938D}" sibTransId="{CD41C8C7-6F4B-4B2B-9F4F-B97E3FA5E5E4}"/>
    <dgm:cxn modelId="{5E5C28C5-5948-4933-826F-BCCEC59DE340}" type="presOf" srcId="{DC7CEED4-8EBE-471F-AA84-5A3E0201B87D}" destId="{28B10D9F-486B-459F-86B7-7DE22F3BF0E8}" srcOrd="1" destOrd="0" presId="urn:microsoft.com/office/officeart/2005/8/layout/process4"/>
    <dgm:cxn modelId="{57429D6C-4AED-4FC7-A924-FA93494DE016}" type="presOf" srcId="{A268A2EF-586F-4653-BEF6-510464FDF36B}" destId="{BBEEFF2B-E7BC-4949-B333-BA4973244D06}" srcOrd="0" destOrd="0" presId="urn:microsoft.com/office/officeart/2005/8/layout/process4"/>
    <dgm:cxn modelId="{0D60F40D-8291-4E6F-B12E-AAF19F32EE77}" type="presOf" srcId="{69C260D3-6C33-4DFD-9167-74CE4FFA19BE}" destId="{C955F64E-DDD0-4EAC-B084-9D848F3ED81D}" srcOrd="0" destOrd="0" presId="urn:microsoft.com/office/officeart/2005/8/layout/process4"/>
    <dgm:cxn modelId="{F912D937-603F-4975-9D9B-32E09AE4CE83}" type="presOf" srcId="{7A2D2D7F-6550-4993-98D4-83C4377DB8A7}" destId="{50DDB999-A076-4C47-BF1B-2DA1BBECCE9F}" srcOrd="0" destOrd="0" presId="urn:microsoft.com/office/officeart/2005/8/layout/process4"/>
    <dgm:cxn modelId="{AF6CCFD5-B504-445B-B455-C8E322CD64C8}" type="presOf" srcId="{8A104835-6766-4756-9F4D-01515A4C1CF4}" destId="{B238F022-D799-4859-AC40-DC89E7C19946}" srcOrd="0" destOrd="0" presId="urn:microsoft.com/office/officeart/2005/8/layout/process4"/>
    <dgm:cxn modelId="{990A5A12-E705-4F7D-975F-C1273E913C14}" type="presOf" srcId="{44751A5E-FDDF-41BA-945C-04919E6D651E}" destId="{F6103F63-BAE0-41E4-BC5E-14FEF4EB743F}" srcOrd="0" destOrd="0" presId="urn:microsoft.com/office/officeart/2005/8/layout/process4"/>
    <dgm:cxn modelId="{6BE31510-DD48-4792-B006-FDF619D41D3A}" srcId="{A268A2EF-586F-4653-BEF6-510464FDF36B}" destId="{DC7CEED4-8EBE-471F-AA84-5A3E0201B87D}" srcOrd="2" destOrd="0" parTransId="{F95EE39C-FA7B-4685-8ED1-5334646DD86C}" sibTransId="{0111DD7A-6F58-424C-A70D-3E1EAD3B91AF}"/>
    <dgm:cxn modelId="{747CA3C9-3E64-4EBE-A8B9-2D7581A33956}" type="presParOf" srcId="{BBEEFF2B-E7BC-4949-B333-BA4973244D06}" destId="{21480428-115E-4641-B626-2C0019119BFB}" srcOrd="0" destOrd="0" presId="urn:microsoft.com/office/officeart/2005/8/layout/process4"/>
    <dgm:cxn modelId="{F604A956-32E1-4285-A71D-90E54924798A}" type="presParOf" srcId="{21480428-115E-4641-B626-2C0019119BFB}" destId="{FC639413-22A8-4E14-AF8F-65C151E7984F}" srcOrd="0" destOrd="0" presId="urn:microsoft.com/office/officeart/2005/8/layout/process4"/>
    <dgm:cxn modelId="{AECEF669-5DC2-4429-BA13-BD55DF87EB6F}" type="presParOf" srcId="{21480428-115E-4641-B626-2C0019119BFB}" destId="{28B10D9F-486B-459F-86B7-7DE22F3BF0E8}" srcOrd="1" destOrd="0" presId="urn:microsoft.com/office/officeart/2005/8/layout/process4"/>
    <dgm:cxn modelId="{83A3E7F9-BF22-4EA4-B8D8-1B37E21FF4AE}" type="presParOf" srcId="{21480428-115E-4641-B626-2C0019119BFB}" destId="{F1C751D2-6377-43AC-BCED-543B637B28A0}" srcOrd="2" destOrd="0" presId="urn:microsoft.com/office/officeart/2005/8/layout/process4"/>
    <dgm:cxn modelId="{8C9594D0-C113-4805-8D09-CCDE044CF61D}" type="presParOf" srcId="{F1C751D2-6377-43AC-BCED-543B637B28A0}" destId="{ACA38EF3-8274-4FE2-9493-F67F3B4B3537}" srcOrd="0" destOrd="0" presId="urn:microsoft.com/office/officeart/2005/8/layout/process4"/>
    <dgm:cxn modelId="{B1BB334B-DF84-48D9-ADEC-3702FC88E03F}" type="presParOf" srcId="{BBEEFF2B-E7BC-4949-B333-BA4973244D06}" destId="{77340EF1-CA7C-4350-8802-6438F01775B0}" srcOrd="1" destOrd="0" presId="urn:microsoft.com/office/officeart/2005/8/layout/process4"/>
    <dgm:cxn modelId="{BCF8E30C-E5BE-45EB-8656-9738F6D4D168}" type="presParOf" srcId="{BBEEFF2B-E7BC-4949-B333-BA4973244D06}" destId="{CAC0F09C-0623-4C43-B780-62354B218FE6}" srcOrd="2" destOrd="0" presId="urn:microsoft.com/office/officeart/2005/8/layout/process4"/>
    <dgm:cxn modelId="{4DF2B2CD-4D37-46EE-856E-CC989007CC7D}" type="presParOf" srcId="{CAC0F09C-0623-4C43-B780-62354B218FE6}" destId="{F6103F63-BAE0-41E4-BC5E-14FEF4EB743F}" srcOrd="0" destOrd="0" presId="urn:microsoft.com/office/officeart/2005/8/layout/process4"/>
    <dgm:cxn modelId="{8C32AF91-A13B-4E91-93BD-747180E15788}" type="presParOf" srcId="{CAC0F09C-0623-4C43-B780-62354B218FE6}" destId="{111ECA2E-E5F1-4C36-9D0E-6DDEF82BAE8C}" srcOrd="1" destOrd="0" presId="urn:microsoft.com/office/officeart/2005/8/layout/process4"/>
    <dgm:cxn modelId="{538DFCCA-4FF3-4203-9805-A3B6CE0D6F31}" type="presParOf" srcId="{CAC0F09C-0623-4C43-B780-62354B218FE6}" destId="{35733A33-4E32-4F93-ACC3-D9371E0818B8}" srcOrd="2" destOrd="0" presId="urn:microsoft.com/office/officeart/2005/8/layout/process4"/>
    <dgm:cxn modelId="{7198EF68-A834-4FBC-8F0F-E43CF0826D69}" type="presParOf" srcId="{35733A33-4E32-4F93-ACC3-D9371E0818B8}" destId="{C955F64E-DDD0-4EAC-B084-9D848F3ED81D}" srcOrd="0" destOrd="0" presId="urn:microsoft.com/office/officeart/2005/8/layout/process4"/>
    <dgm:cxn modelId="{8AA9AF5F-FC96-4209-8300-0C1FB432D371}" type="presParOf" srcId="{BBEEFF2B-E7BC-4949-B333-BA4973244D06}" destId="{B3543559-B747-4C5A-9855-50B68026EC32}" srcOrd="3" destOrd="0" presId="urn:microsoft.com/office/officeart/2005/8/layout/process4"/>
    <dgm:cxn modelId="{6BE4836E-CDF2-4F57-ABCC-77E6E6CA0866}" type="presParOf" srcId="{BBEEFF2B-E7BC-4949-B333-BA4973244D06}" destId="{798E6182-7696-48D7-AB4F-E868F71EDE83}" srcOrd="4" destOrd="0" presId="urn:microsoft.com/office/officeart/2005/8/layout/process4"/>
    <dgm:cxn modelId="{C00D1B31-9783-45BA-A03F-50644A54E82D}" type="presParOf" srcId="{798E6182-7696-48D7-AB4F-E868F71EDE83}" destId="{50DDB999-A076-4C47-BF1B-2DA1BBECCE9F}" srcOrd="0" destOrd="0" presId="urn:microsoft.com/office/officeart/2005/8/layout/process4"/>
    <dgm:cxn modelId="{5E1978C0-9BCC-40D6-83EF-1FF341B5449B}" type="presParOf" srcId="{798E6182-7696-48D7-AB4F-E868F71EDE83}" destId="{F5A03F4F-EED8-44A8-98FA-68FC59DF0144}" srcOrd="1" destOrd="0" presId="urn:microsoft.com/office/officeart/2005/8/layout/process4"/>
    <dgm:cxn modelId="{556D87C0-A121-4B3C-864F-D1AC3F965AC7}" type="presParOf" srcId="{798E6182-7696-48D7-AB4F-E868F71EDE83}" destId="{0470D240-51A3-4917-8C71-2EFB18D2099E}" srcOrd="2" destOrd="0" presId="urn:microsoft.com/office/officeart/2005/8/layout/process4"/>
    <dgm:cxn modelId="{3E02475C-C9C3-4CE7-8A10-CEB6C2143184}" type="presParOf" srcId="{0470D240-51A3-4917-8C71-2EFB18D2099E}" destId="{B238F022-D799-4859-AC40-DC89E7C1994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endParaRPr kumimoji="0" lang="ru-RU" sz="6600" b="1" i="0" u="none" strike="noStrike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5400" b="1" i="0" u="none" strike="noStrike" cap="none" normalizeH="0" baseline="0" dirty="0" smtClean="0">
              <a:ln w="38100"/>
              <a:effectLst/>
              <a:latin typeface="Arial Black" pitchFamily="34" charset="0"/>
            </a:rPr>
            <a:t>Наради</a:t>
          </a:r>
          <a:endParaRPr kumimoji="0" lang="ru-RU" sz="5400" b="1" i="0" u="none" strike="noStrike" cap="none" normalizeH="0" baseline="0" dirty="0" smtClean="0">
            <a:ln w="38100"/>
            <a:effectLst/>
            <a:latin typeface="Arial Black" pitchFamily="34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3BA6D7D-161F-4FC3-9F55-753416FB9982}" type="parTrans" cxnId="{35878F82-CEDA-40EF-9954-F90DF70F33DF}">
      <dgm:prSet/>
      <dgm:spPr>
        <a:ln w="38100"/>
      </dgm:spPr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 w="38100"/>
              <a:effectLst/>
              <a:latin typeface="Arial Black" pitchFamily="34" charset="0"/>
            </a:rPr>
            <a:t>Падишах</a:t>
          </a:r>
          <a:endParaRPr kumimoji="0" lang="ru-RU" sz="4800" b="1" i="0" u="none" strike="noStrike" cap="none" normalizeH="0" baseline="0" dirty="0" smtClean="0">
            <a:ln w="38100"/>
            <a:effectLst/>
            <a:latin typeface="Arial Black" pitchFamily="34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E303D47B-10B9-412A-8B17-96D8BF119306}" type="parTrans" cxnId="{5865C1D9-7170-4099-BA71-64170DB2C185}">
      <dgm:prSet/>
      <dgm:spPr>
        <a:ln w="38100"/>
      </dgm:spPr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FBB919E2-E2A1-4DA5-9022-5C44A3D8969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cap="none" normalizeH="0" baseline="0" dirty="0" smtClean="0">
              <a:ln w="38100"/>
              <a:effectLst/>
              <a:latin typeface="Arial Black" pitchFamily="34" charset="0"/>
            </a:rPr>
            <a:t>Розвідувальне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cap="none" normalizeH="0" baseline="0" dirty="0" smtClean="0">
              <a:ln w="38100"/>
              <a:effectLst/>
              <a:latin typeface="Arial Black" pitchFamily="34" charset="0"/>
            </a:rPr>
            <a:t>управління</a:t>
          </a:r>
          <a:r>
            <a:rPr kumimoji="0" lang="uk-UA" sz="5400" b="1" i="0" u="none" strike="noStrike" cap="none" normalizeH="0" baseline="0" dirty="0" smtClean="0">
              <a:ln w="38100"/>
              <a:effectLst/>
              <a:latin typeface="Arial Black" pitchFamily="34" charset="0"/>
            </a:rPr>
            <a:t> </a:t>
          </a:r>
          <a:endParaRPr kumimoji="0" lang="ru-RU" sz="5400" b="1" i="0" u="none" strike="noStrike" cap="none" normalizeH="0" baseline="0" dirty="0" smtClean="0">
            <a:ln w="38100"/>
            <a:effectLst/>
            <a:latin typeface="Arial Black" pitchFamily="34" charset="0"/>
          </a:endParaRPr>
        </a:p>
      </dgm:t>
    </dgm:pt>
    <dgm:pt modelId="{6F3250B9-7ACB-42A8-8625-018302D97A07}" type="parTrans" cxnId="{87B4274A-2E5A-4318-B402-0414CBD9FD82}">
      <dgm:prSet/>
      <dgm:spPr>
        <a:ln w="38100"/>
      </dgm:spPr>
      <dgm:t>
        <a:bodyPr/>
        <a:lstStyle/>
        <a:p>
          <a:endParaRPr lang="ru-RU"/>
        </a:p>
      </dgm:t>
    </dgm:pt>
    <dgm:pt modelId="{453817EF-372B-4A66-989F-0C82EB7AA02A}" type="sibTrans" cxnId="{87B4274A-2E5A-4318-B402-0414CBD9FD82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F4ADB-B092-4AF4-A35F-464E9A694F8F}" type="pres">
      <dgm:prSet presAssocID="{C48B3D08-3914-4FBA-871C-FE31B57CA700}" presName="root1" presStyleCnt="0"/>
      <dgm:spPr/>
      <dgm:t>
        <a:bodyPr/>
        <a:lstStyle/>
        <a:p>
          <a:endParaRPr lang="ru-RU"/>
        </a:p>
      </dgm:t>
    </dgm:pt>
    <dgm:pt modelId="{01FE3A7B-888A-46FE-993C-3864525D02B2}" type="pres">
      <dgm:prSet presAssocID="{C48B3D08-3914-4FBA-871C-FE31B57CA700}" presName="LevelOneTextNode" presStyleLbl="node0" presStyleIdx="0" presStyleCnt="1" custScaleY="174646" custLinFactY="29414" custLinFactNeighborX="47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  <dgm:t>
        <a:bodyPr/>
        <a:lstStyle/>
        <a:p>
          <a:endParaRPr lang="ru-RU"/>
        </a:p>
      </dgm:t>
    </dgm:pt>
    <dgm:pt modelId="{8A1080EB-FA37-424B-B170-7ACBF9529437}" type="pres">
      <dgm:prSet presAssocID="{E303D47B-10B9-412A-8B17-96D8BF11930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  <dgm:t>
        <a:bodyPr/>
        <a:lstStyle/>
        <a:p>
          <a:endParaRPr lang="ru-RU"/>
        </a:p>
      </dgm:t>
    </dgm:pt>
    <dgm:pt modelId="{0F90225C-99D3-4D5C-9699-B53C724E9786}" type="pres">
      <dgm:prSet presAssocID="{13188905-E5FD-4593-8501-9B04296856ED}" presName="LevelTwoTextNode" presStyleLbl="node2" presStyleIdx="0" presStyleCnt="3" custScaleX="108787" custLinFactNeighborX="32237" custLinFactNeighborY="-4415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  <dgm:t>
        <a:bodyPr/>
        <a:lstStyle/>
        <a:p>
          <a:endParaRPr lang="ru-RU"/>
        </a:p>
      </dgm:t>
    </dgm:pt>
    <dgm:pt modelId="{65F549A8-44B3-4B84-BF44-9AA157CD2B27}" type="pres">
      <dgm:prSet presAssocID="{23BA6D7D-161F-4FC3-9F55-753416FB998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  <dgm:t>
        <a:bodyPr/>
        <a:lstStyle/>
        <a:p>
          <a:endParaRPr lang="ru-RU"/>
        </a:p>
      </dgm:t>
    </dgm:pt>
    <dgm:pt modelId="{82B073AC-3D8C-4096-9CF7-837E1C962542}" type="pres">
      <dgm:prSet presAssocID="{5E7F9192-DD0F-486E-B35D-88FBCF5C93C1}" presName="LevelTwoTextNode" presStyleLbl="node2" presStyleIdx="1" presStyleCnt="3" custScaleX="118117" custLinFactNeighborX="24339" custLinFactNeighborY="5466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  <dgm:t>
        <a:bodyPr/>
        <a:lstStyle/>
        <a:p>
          <a:endParaRPr lang="ru-RU"/>
        </a:p>
      </dgm:t>
    </dgm:pt>
    <dgm:pt modelId="{69CEF1BF-7B76-43D9-BDA1-CBF728B76951}" type="pres">
      <dgm:prSet presAssocID="{6F3250B9-7ACB-42A8-8625-018302D97A07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0F2F7C9F-FC9A-4436-AE1A-08D4AAC64AF4}" type="pres">
      <dgm:prSet presAssocID="{6F3250B9-7ACB-42A8-8625-018302D97A07}" presName="connTx" presStyleLbl="parChTrans1D2" presStyleIdx="2" presStyleCnt="3"/>
      <dgm:spPr/>
      <dgm:t>
        <a:bodyPr/>
        <a:lstStyle/>
        <a:p>
          <a:endParaRPr lang="ru-RU"/>
        </a:p>
      </dgm:t>
    </dgm:pt>
    <dgm:pt modelId="{CFBBAC9C-E4AB-46FB-BFBD-31C261450178}" type="pres">
      <dgm:prSet presAssocID="{FBB919E2-E2A1-4DA5-9022-5C44A3D89699}" presName="root2" presStyleCnt="0"/>
      <dgm:spPr/>
    </dgm:pt>
    <dgm:pt modelId="{0BB0F467-8625-476B-A3CA-D3DD56F1399A}" type="pres">
      <dgm:prSet presAssocID="{FBB919E2-E2A1-4DA5-9022-5C44A3D89699}" presName="LevelTwoTextNode" presStyleLbl="node2" presStyleIdx="2" presStyleCnt="3" custScaleX="142148" custLinFactNeighborX="1074" custLinFactNeighborY="469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4CCA899-7BDF-4F17-A27E-DD2D4ACF060A}" type="pres">
      <dgm:prSet presAssocID="{FBB919E2-E2A1-4DA5-9022-5C44A3D89699}" presName="level3hierChild" presStyleCnt="0"/>
      <dgm:spPr/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C22A7850-9EE1-496F-8C03-BF7E624579DF}" type="presOf" srcId="{FBB919E2-E2A1-4DA5-9022-5C44A3D89699}" destId="{0BB0F467-8625-476B-A3CA-D3DD56F1399A}" srcOrd="0" destOrd="0" presId="urn:microsoft.com/office/officeart/2005/8/layout/hierarchy2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37766836-1641-4270-95FA-3A50062D0D4A}" type="presOf" srcId="{C48B3D08-3914-4FBA-871C-FE31B57CA700}" destId="{01FE3A7B-888A-46FE-993C-3864525D02B2}" srcOrd="0" destOrd="0" presId="urn:microsoft.com/office/officeart/2005/8/layout/hierarchy2"/>
    <dgm:cxn modelId="{394FB9B8-4872-424F-86DE-D298EB143767}" type="presOf" srcId="{5C61CB8F-4D70-4095-BE3D-C847D23DBB06}" destId="{99B4E29C-8213-4169-91BE-90B6D6487A5F}" srcOrd="0" destOrd="0" presId="urn:microsoft.com/office/officeart/2005/8/layout/hierarchy2"/>
    <dgm:cxn modelId="{87B4274A-2E5A-4318-B402-0414CBD9FD82}" srcId="{C48B3D08-3914-4FBA-871C-FE31B57CA700}" destId="{FBB919E2-E2A1-4DA5-9022-5C44A3D89699}" srcOrd="2" destOrd="0" parTransId="{6F3250B9-7ACB-42A8-8625-018302D97A07}" sibTransId="{453817EF-372B-4A66-989F-0C82EB7AA02A}"/>
    <dgm:cxn modelId="{52136850-5BA0-4E7B-85B3-016644CCF4B8}" type="presOf" srcId="{6F3250B9-7ACB-42A8-8625-018302D97A07}" destId="{69CEF1BF-7B76-43D9-BDA1-CBF728B76951}" srcOrd="0" destOrd="0" presId="urn:microsoft.com/office/officeart/2005/8/layout/hierarchy2"/>
    <dgm:cxn modelId="{16B2A902-6E97-4766-9B19-19B56B724376}" type="presOf" srcId="{13188905-E5FD-4593-8501-9B04296856ED}" destId="{0F90225C-99D3-4D5C-9699-B53C724E9786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E7E6B64B-2B5E-478F-A6A4-363E391CAF54}" type="presOf" srcId="{6F3250B9-7ACB-42A8-8625-018302D97A07}" destId="{0F2F7C9F-FC9A-4436-AE1A-08D4AAC64AF4}" srcOrd="1" destOrd="0" presId="urn:microsoft.com/office/officeart/2005/8/layout/hierarchy2"/>
    <dgm:cxn modelId="{F1A1DBA1-D6B8-4C11-8999-B160F3D5745A}" type="presOf" srcId="{23BA6D7D-161F-4FC3-9F55-753416FB9982}" destId="{65F549A8-44B3-4B84-BF44-9AA157CD2B27}" srcOrd="0" destOrd="0" presId="urn:microsoft.com/office/officeart/2005/8/layout/hierarchy2"/>
    <dgm:cxn modelId="{5FB58B84-BA24-4A96-84EE-4E874ED8E19D}" type="presOf" srcId="{23BA6D7D-161F-4FC3-9F55-753416FB9982}" destId="{8B320B04-9AC4-4C9C-A14F-A27F27521F07}" srcOrd="1" destOrd="0" presId="urn:microsoft.com/office/officeart/2005/8/layout/hierarchy2"/>
    <dgm:cxn modelId="{F8F59255-57A7-4502-8616-EF415796F72B}" type="presOf" srcId="{E303D47B-10B9-412A-8B17-96D8BF119306}" destId="{8A1080EB-FA37-424B-B170-7ACBF9529437}" srcOrd="0" destOrd="0" presId="urn:microsoft.com/office/officeart/2005/8/layout/hierarchy2"/>
    <dgm:cxn modelId="{62303834-0C75-42E9-BA33-84038A840E48}" type="presOf" srcId="{E303D47B-10B9-412A-8B17-96D8BF119306}" destId="{717F8DFB-BE4B-4419-933E-6A52982D3C4D}" srcOrd="1" destOrd="0" presId="urn:microsoft.com/office/officeart/2005/8/layout/hierarchy2"/>
    <dgm:cxn modelId="{96849974-962E-4433-844B-C7E7A53EB4D0}" type="presOf" srcId="{5E7F9192-DD0F-486E-B35D-88FBCF5C93C1}" destId="{82B073AC-3D8C-4096-9CF7-837E1C962542}" srcOrd="0" destOrd="0" presId="urn:microsoft.com/office/officeart/2005/8/layout/hierarchy2"/>
    <dgm:cxn modelId="{175685D1-A466-429F-B4BD-F7CBE5846456}" type="presParOf" srcId="{99B4E29C-8213-4169-91BE-90B6D6487A5F}" destId="{CF2F4ADB-B092-4AF4-A35F-464E9A694F8F}" srcOrd="0" destOrd="0" presId="urn:microsoft.com/office/officeart/2005/8/layout/hierarchy2"/>
    <dgm:cxn modelId="{C41D79C9-C26F-4D54-9B27-2161E1ED4AE5}" type="presParOf" srcId="{CF2F4ADB-B092-4AF4-A35F-464E9A694F8F}" destId="{01FE3A7B-888A-46FE-993C-3864525D02B2}" srcOrd="0" destOrd="0" presId="urn:microsoft.com/office/officeart/2005/8/layout/hierarchy2"/>
    <dgm:cxn modelId="{8806F522-A70C-43DB-9738-66811759921D}" type="presParOf" srcId="{CF2F4ADB-B092-4AF4-A35F-464E9A694F8F}" destId="{1478E951-F12C-482C-A414-DC1D616E86F4}" srcOrd="1" destOrd="0" presId="urn:microsoft.com/office/officeart/2005/8/layout/hierarchy2"/>
    <dgm:cxn modelId="{B96A22DE-CD3E-4F73-926A-9858E9C9742B}" type="presParOf" srcId="{1478E951-F12C-482C-A414-DC1D616E86F4}" destId="{8A1080EB-FA37-424B-B170-7ACBF9529437}" srcOrd="0" destOrd="0" presId="urn:microsoft.com/office/officeart/2005/8/layout/hierarchy2"/>
    <dgm:cxn modelId="{2DA7EB5F-FC31-4BA4-BDBD-8EBC3C73D2DA}" type="presParOf" srcId="{8A1080EB-FA37-424B-B170-7ACBF9529437}" destId="{717F8DFB-BE4B-4419-933E-6A52982D3C4D}" srcOrd="0" destOrd="0" presId="urn:microsoft.com/office/officeart/2005/8/layout/hierarchy2"/>
    <dgm:cxn modelId="{1A6D9369-4160-4902-B9D0-7134705DFC2F}" type="presParOf" srcId="{1478E951-F12C-482C-A414-DC1D616E86F4}" destId="{12ED88F3-A947-46E7-932D-56D2EE685379}" srcOrd="1" destOrd="0" presId="urn:microsoft.com/office/officeart/2005/8/layout/hierarchy2"/>
    <dgm:cxn modelId="{8D34E8DA-EBC4-4FAC-B595-06A0D9B32C8E}" type="presParOf" srcId="{12ED88F3-A947-46E7-932D-56D2EE685379}" destId="{0F90225C-99D3-4D5C-9699-B53C724E9786}" srcOrd="0" destOrd="0" presId="urn:microsoft.com/office/officeart/2005/8/layout/hierarchy2"/>
    <dgm:cxn modelId="{ECD4F9C5-7617-427F-B4D9-AE0FBB2C4C28}" type="presParOf" srcId="{12ED88F3-A947-46E7-932D-56D2EE685379}" destId="{75A030C3-EAD2-4769-BB28-44F403930BFA}" srcOrd="1" destOrd="0" presId="urn:microsoft.com/office/officeart/2005/8/layout/hierarchy2"/>
    <dgm:cxn modelId="{1669C226-8407-4671-86AC-4C28E785A156}" type="presParOf" srcId="{1478E951-F12C-482C-A414-DC1D616E86F4}" destId="{65F549A8-44B3-4B84-BF44-9AA157CD2B27}" srcOrd="2" destOrd="0" presId="urn:microsoft.com/office/officeart/2005/8/layout/hierarchy2"/>
    <dgm:cxn modelId="{FD609243-F55E-45E1-A398-3463BA6A65EA}" type="presParOf" srcId="{65F549A8-44B3-4B84-BF44-9AA157CD2B27}" destId="{8B320B04-9AC4-4C9C-A14F-A27F27521F07}" srcOrd="0" destOrd="0" presId="urn:microsoft.com/office/officeart/2005/8/layout/hierarchy2"/>
    <dgm:cxn modelId="{3299397C-BA06-4498-813E-4406E9589306}" type="presParOf" srcId="{1478E951-F12C-482C-A414-DC1D616E86F4}" destId="{E2062AD2-7272-4394-B0D3-BDAB0BA181D1}" srcOrd="3" destOrd="0" presId="urn:microsoft.com/office/officeart/2005/8/layout/hierarchy2"/>
    <dgm:cxn modelId="{231BA3ED-083C-44A1-A9A4-95E13C44E222}" type="presParOf" srcId="{E2062AD2-7272-4394-B0D3-BDAB0BA181D1}" destId="{82B073AC-3D8C-4096-9CF7-837E1C962542}" srcOrd="0" destOrd="0" presId="urn:microsoft.com/office/officeart/2005/8/layout/hierarchy2"/>
    <dgm:cxn modelId="{464374FB-699C-4E33-AF79-33EAA25BFE12}" type="presParOf" srcId="{E2062AD2-7272-4394-B0D3-BDAB0BA181D1}" destId="{5EF2FAB7-E3E4-49C6-9DA7-7F4CC825B113}" srcOrd="1" destOrd="0" presId="urn:microsoft.com/office/officeart/2005/8/layout/hierarchy2"/>
    <dgm:cxn modelId="{BFF65500-A188-43BD-95E8-3BF24778F512}" type="presParOf" srcId="{1478E951-F12C-482C-A414-DC1D616E86F4}" destId="{69CEF1BF-7B76-43D9-BDA1-CBF728B76951}" srcOrd="4" destOrd="0" presId="urn:microsoft.com/office/officeart/2005/8/layout/hierarchy2"/>
    <dgm:cxn modelId="{8E455A8E-8D62-44F4-A8CC-81837F0C63B3}" type="presParOf" srcId="{69CEF1BF-7B76-43D9-BDA1-CBF728B76951}" destId="{0F2F7C9F-FC9A-4436-AE1A-08D4AAC64AF4}" srcOrd="0" destOrd="0" presId="urn:microsoft.com/office/officeart/2005/8/layout/hierarchy2"/>
    <dgm:cxn modelId="{99CFC8CD-789A-4947-8E2E-037BD8BFC1A9}" type="presParOf" srcId="{1478E951-F12C-482C-A414-DC1D616E86F4}" destId="{CFBBAC9C-E4AB-46FB-BFBD-31C261450178}" srcOrd="5" destOrd="0" presId="urn:microsoft.com/office/officeart/2005/8/layout/hierarchy2"/>
    <dgm:cxn modelId="{EEBDE4AF-731E-48CD-B409-E4E94455A263}" type="presParOf" srcId="{CFBBAC9C-E4AB-46FB-BFBD-31C261450178}" destId="{0BB0F467-8625-476B-A3CA-D3DD56F1399A}" srcOrd="0" destOrd="0" presId="urn:microsoft.com/office/officeart/2005/8/layout/hierarchy2"/>
    <dgm:cxn modelId="{6932E9D2-CA48-448F-9AC2-B0ADF8D40234}" type="presParOf" srcId="{CFBBAC9C-E4AB-46FB-BFBD-31C261450178}" destId="{B4CCA899-7BDF-4F17-A27E-DD2D4ACF060A}" srcOrd="1" destOrd="0" presId="urn:microsoft.com/office/officeart/2005/8/layout/hierarchy2"/>
  </dgm:cxnLst>
  <dgm:bg>
    <a:noFill/>
  </dgm:bg>
  <dgm:whole>
    <a:ln w="38100">
      <a:solidFill>
        <a:schemeClr val="accent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73D43201-6412-4FCD-8A8A-40F5167AF72B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1051DAC-48A1-497A-943C-80E7450FB325}">
      <dgm:prSet phldrT="[Текст]" custT="1"/>
      <dgm:spPr/>
      <dgm:t>
        <a:bodyPr/>
        <a:lstStyle/>
        <a:p>
          <a:endParaRPr lang="ru-RU" sz="4800" b="1" dirty="0" smtClean="0"/>
        </a:p>
        <a:p>
          <a:r>
            <a:rPr lang="uk-UA" sz="4800" b="1" noProof="0" dirty="0" smtClean="0">
              <a:solidFill>
                <a:srgbClr val="66FF99"/>
              </a:solidFill>
            </a:rPr>
            <a:t>Постійнодіючі наради </a:t>
          </a:r>
        </a:p>
        <a:p>
          <a:endParaRPr lang="ru-RU" sz="4800" b="1" dirty="0"/>
        </a:p>
      </dgm:t>
    </dgm:pt>
    <dgm:pt modelId="{E5CE70DC-BF73-4518-8382-98BA1AC30BF5}" type="parTrans" cxnId="{77946C2E-5B6F-4AB9-95B2-76520B27E4C4}">
      <dgm:prSet/>
      <dgm:spPr/>
      <dgm:t>
        <a:bodyPr/>
        <a:lstStyle/>
        <a:p>
          <a:endParaRPr lang="ru-RU"/>
        </a:p>
      </dgm:t>
    </dgm:pt>
    <dgm:pt modelId="{5945C4CF-13C4-4CEF-A4F0-1E7ACEF32973}" type="sibTrans" cxnId="{77946C2E-5B6F-4AB9-95B2-76520B27E4C4}">
      <dgm:prSet/>
      <dgm:spPr/>
      <dgm:t>
        <a:bodyPr/>
        <a:lstStyle/>
        <a:p>
          <a:endParaRPr lang="ru-RU"/>
        </a:p>
      </dgm:t>
    </dgm:pt>
    <dgm:pt modelId="{C8FDF390-9DAF-4AB7-907E-4D0BF984359E}">
      <dgm:prSet phldrT="[Текст]" custT="1"/>
      <dgm:spPr/>
      <dgm:t>
        <a:bodyPr/>
        <a:lstStyle/>
        <a:p>
          <a:r>
            <a:rPr kumimoji="0" lang="uk-UA" sz="5400" b="1" u="none" strike="noStrike" cap="none" normalizeH="0" baseline="0" dirty="0" smtClean="0">
              <a:ln>
                <a:noFill/>
              </a:ln>
              <a:solidFill>
                <a:srgbClr val="66FF99"/>
              </a:solidFill>
              <a:effectLst/>
              <a:latin typeface="+mn-lt"/>
              <a:ea typeface="Times New Roman" pitchFamily="18" charset="0"/>
              <a:cs typeface="Aharoni" panose="02010803020104030203" pitchFamily="2" charset="-79"/>
            </a:rPr>
            <a:t>Склад нарад: </a:t>
          </a:r>
          <a:r>
            <a:rPr kumimoji="0" lang="uk-UA" sz="5400" b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Times New Roman" pitchFamily="18" charset="0"/>
              <a:cs typeface="Aharoni" panose="02010803020104030203" pitchFamily="2" charset="-79"/>
            </a:rPr>
            <a:t>падишах, вищі чиновники</a:t>
          </a:r>
          <a:endParaRPr lang="ru-RU" sz="5400" b="1" dirty="0">
            <a:solidFill>
              <a:schemeClr val="bg1"/>
            </a:solidFill>
            <a:latin typeface="+mn-lt"/>
            <a:cs typeface="Aharoni" panose="02010803020104030203" pitchFamily="2" charset="-79"/>
          </a:endParaRPr>
        </a:p>
      </dgm:t>
    </dgm:pt>
    <dgm:pt modelId="{0781EA92-8E96-40E6-BDC4-E245C48D70AB}" type="parTrans" cxnId="{90E25C91-0C38-4699-BD81-0C1BD5601921}">
      <dgm:prSet/>
      <dgm:spPr/>
      <dgm:t>
        <a:bodyPr/>
        <a:lstStyle/>
        <a:p>
          <a:endParaRPr lang="ru-RU"/>
        </a:p>
      </dgm:t>
    </dgm:pt>
    <dgm:pt modelId="{8DF159C3-A666-43A5-8C5D-CCA2A56728B5}" type="sibTrans" cxnId="{90E25C91-0C38-4699-BD81-0C1BD5601921}">
      <dgm:prSet/>
      <dgm:spPr/>
      <dgm:t>
        <a:bodyPr/>
        <a:lstStyle/>
        <a:p>
          <a:endParaRPr lang="ru-RU"/>
        </a:p>
      </dgm:t>
    </dgm:pt>
    <dgm:pt modelId="{5246EB9A-24BE-4595-B99F-9D8478E8F8F8}">
      <dgm:prSet phldrT="[Текст]" custT="1"/>
      <dgm:spPr/>
      <dgm:t>
        <a:bodyPr/>
        <a:lstStyle/>
        <a:p>
          <a:endParaRPr lang="ru-RU" sz="3200" b="1" dirty="0" smtClean="0"/>
        </a:p>
        <a:p>
          <a:r>
            <a:rPr lang="uk-UA" sz="3600" b="1" noProof="0" dirty="0" smtClean="0">
              <a:solidFill>
                <a:srgbClr val="66FF99"/>
              </a:solidFill>
            </a:rPr>
            <a:t>Компетенція:</a:t>
          </a:r>
          <a:r>
            <a:rPr lang="uk-UA" sz="3600" b="1" noProof="0" dirty="0" smtClean="0"/>
            <a:t> поточні справи, питання релігії, державної політики</a:t>
          </a:r>
        </a:p>
        <a:p>
          <a:endParaRPr lang="ru-RU" sz="5400" b="1" dirty="0"/>
        </a:p>
      </dgm:t>
    </dgm:pt>
    <dgm:pt modelId="{D4C1492E-5597-4A6F-BB14-9C5FB9E7724F}" type="parTrans" cxnId="{14DF8A65-03C0-4EE4-B7DB-CCD86CFBA2B3}">
      <dgm:prSet/>
      <dgm:spPr/>
      <dgm:t>
        <a:bodyPr/>
        <a:lstStyle/>
        <a:p>
          <a:endParaRPr lang="ru-RU"/>
        </a:p>
      </dgm:t>
    </dgm:pt>
    <dgm:pt modelId="{637D32E4-393C-4965-92A0-DABFD7647311}" type="sibTrans" cxnId="{14DF8A65-03C0-4EE4-B7DB-CCD86CFBA2B3}">
      <dgm:prSet/>
      <dgm:spPr/>
      <dgm:t>
        <a:bodyPr/>
        <a:lstStyle/>
        <a:p>
          <a:endParaRPr lang="ru-RU"/>
        </a:p>
      </dgm:t>
    </dgm:pt>
    <dgm:pt modelId="{4276EA57-E840-4FFB-BD4E-6C83C151DE19}">
      <dgm:prSet phldrT="[Текст]" custT="1"/>
      <dgm:spPr/>
      <dgm:t>
        <a:bodyPr/>
        <a:lstStyle/>
        <a:p>
          <a:r>
            <a:rPr lang="uk-UA" sz="3200" b="1" noProof="0" dirty="0" smtClean="0"/>
            <a:t>Один раз на тиждень наради перетворювалися на </a:t>
          </a:r>
          <a:r>
            <a:rPr lang="uk-UA" sz="3200" b="1" noProof="0" dirty="0" smtClean="0">
              <a:solidFill>
                <a:srgbClr val="66FF99"/>
              </a:solidFill>
            </a:rPr>
            <a:t>вище судо­ве засідання</a:t>
          </a:r>
          <a:endParaRPr lang="uk-UA" sz="3200" b="1" noProof="0" dirty="0">
            <a:solidFill>
              <a:srgbClr val="66FF99"/>
            </a:solidFill>
          </a:endParaRPr>
        </a:p>
      </dgm:t>
    </dgm:pt>
    <dgm:pt modelId="{DF2FFD79-9929-4A7E-A63F-A452CA45810E}" type="parTrans" cxnId="{59C72A1B-C2E7-44CC-B94A-56830C0DB30D}">
      <dgm:prSet/>
      <dgm:spPr/>
      <dgm:t>
        <a:bodyPr/>
        <a:lstStyle/>
        <a:p>
          <a:endParaRPr lang="ru-RU"/>
        </a:p>
      </dgm:t>
    </dgm:pt>
    <dgm:pt modelId="{83E6A36A-74BA-41DF-A29E-EC1BD0B8A695}" type="sibTrans" cxnId="{59C72A1B-C2E7-44CC-B94A-56830C0DB30D}">
      <dgm:prSet/>
      <dgm:spPr/>
      <dgm:t>
        <a:bodyPr/>
        <a:lstStyle/>
        <a:p>
          <a:endParaRPr lang="ru-RU"/>
        </a:p>
      </dgm:t>
    </dgm:pt>
    <dgm:pt modelId="{5C493223-E43F-4D60-BB8A-D9A7B149F392}" type="pres">
      <dgm:prSet presAssocID="{73D43201-6412-4FCD-8A8A-40F5167AF7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6F91F6-A7B5-4991-949B-CF166186374D}" type="pres">
      <dgm:prSet presAssocID="{4276EA57-E840-4FFB-BD4E-6C83C151DE19}" presName="boxAndChildren" presStyleCnt="0"/>
      <dgm:spPr/>
      <dgm:t>
        <a:bodyPr/>
        <a:lstStyle/>
        <a:p>
          <a:endParaRPr lang="ru-RU"/>
        </a:p>
      </dgm:t>
    </dgm:pt>
    <dgm:pt modelId="{7849641D-9762-40AB-92B4-9C19E3A92769}" type="pres">
      <dgm:prSet presAssocID="{4276EA57-E840-4FFB-BD4E-6C83C151DE19}" presName="parentTextBox" presStyleLbl="node1" presStyleIdx="0" presStyleCnt="4" custLinFactNeighborX="505" custLinFactNeighborY="147"/>
      <dgm:spPr/>
      <dgm:t>
        <a:bodyPr/>
        <a:lstStyle/>
        <a:p>
          <a:endParaRPr lang="ru-RU"/>
        </a:p>
      </dgm:t>
    </dgm:pt>
    <dgm:pt modelId="{EFCF9321-91A0-4303-ADB3-E4960F9E3CCD}" type="pres">
      <dgm:prSet presAssocID="{637D32E4-393C-4965-92A0-DABFD7647311}" presName="sp" presStyleCnt="0"/>
      <dgm:spPr/>
      <dgm:t>
        <a:bodyPr/>
        <a:lstStyle/>
        <a:p>
          <a:endParaRPr lang="ru-RU"/>
        </a:p>
      </dgm:t>
    </dgm:pt>
    <dgm:pt modelId="{5A74E240-A29C-463F-BB08-DABF7A3CE059}" type="pres">
      <dgm:prSet presAssocID="{5246EB9A-24BE-4595-B99F-9D8478E8F8F8}" presName="arrowAndChildren" presStyleCnt="0"/>
      <dgm:spPr/>
      <dgm:t>
        <a:bodyPr/>
        <a:lstStyle/>
        <a:p>
          <a:endParaRPr lang="ru-RU"/>
        </a:p>
      </dgm:t>
    </dgm:pt>
    <dgm:pt modelId="{DE801A1A-3A5B-4B19-AEAC-12ECBF0859EA}" type="pres">
      <dgm:prSet presAssocID="{5246EB9A-24BE-4595-B99F-9D8478E8F8F8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0FFBBC70-FA7F-4A24-8F65-0743FD814B4A}" type="pres">
      <dgm:prSet presAssocID="{8DF159C3-A666-43A5-8C5D-CCA2A56728B5}" presName="sp" presStyleCnt="0"/>
      <dgm:spPr/>
      <dgm:t>
        <a:bodyPr/>
        <a:lstStyle/>
        <a:p>
          <a:endParaRPr lang="ru-RU"/>
        </a:p>
      </dgm:t>
    </dgm:pt>
    <dgm:pt modelId="{25930071-76D0-412C-96AC-A13E28259C6E}" type="pres">
      <dgm:prSet presAssocID="{C8FDF390-9DAF-4AB7-907E-4D0BF984359E}" presName="arrowAndChildren" presStyleCnt="0"/>
      <dgm:spPr/>
      <dgm:t>
        <a:bodyPr/>
        <a:lstStyle/>
        <a:p>
          <a:endParaRPr lang="ru-RU"/>
        </a:p>
      </dgm:t>
    </dgm:pt>
    <dgm:pt modelId="{84F12514-E6D4-4071-9B75-08BE48711A8B}" type="pres">
      <dgm:prSet presAssocID="{C8FDF390-9DAF-4AB7-907E-4D0BF984359E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5EA9936F-696B-4CA1-B5EA-AEA5A47FBE3F}" type="pres">
      <dgm:prSet presAssocID="{5945C4CF-13C4-4CEF-A4F0-1E7ACEF32973}" presName="sp" presStyleCnt="0"/>
      <dgm:spPr/>
      <dgm:t>
        <a:bodyPr/>
        <a:lstStyle/>
        <a:p>
          <a:endParaRPr lang="ru-RU"/>
        </a:p>
      </dgm:t>
    </dgm:pt>
    <dgm:pt modelId="{44318E42-57FF-4AD8-B50F-2149DAE6813B}" type="pres">
      <dgm:prSet presAssocID="{A1051DAC-48A1-497A-943C-80E7450FB325}" presName="arrowAndChildren" presStyleCnt="0"/>
      <dgm:spPr/>
      <dgm:t>
        <a:bodyPr/>
        <a:lstStyle/>
        <a:p>
          <a:endParaRPr lang="ru-RU"/>
        </a:p>
      </dgm:t>
    </dgm:pt>
    <dgm:pt modelId="{3AE8B4A6-E0A3-4DAD-A866-5D4F7C67A3F2}" type="pres">
      <dgm:prSet presAssocID="{A1051DAC-48A1-497A-943C-80E7450FB325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C50A1CAA-70E2-46AD-A4ED-A1D8271C1CCB}" type="presOf" srcId="{4276EA57-E840-4FFB-BD4E-6C83C151DE19}" destId="{7849641D-9762-40AB-92B4-9C19E3A92769}" srcOrd="0" destOrd="0" presId="urn:microsoft.com/office/officeart/2005/8/layout/process4"/>
    <dgm:cxn modelId="{14DF8A65-03C0-4EE4-B7DB-CCD86CFBA2B3}" srcId="{73D43201-6412-4FCD-8A8A-40F5167AF72B}" destId="{5246EB9A-24BE-4595-B99F-9D8478E8F8F8}" srcOrd="2" destOrd="0" parTransId="{D4C1492E-5597-4A6F-BB14-9C5FB9E7724F}" sibTransId="{637D32E4-393C-4965-92A0-DABFD7647311}"/>
    <dgm:cxn modelId="{5BB81D24-0BC8-4616-8826-EBB438E6864A}" type="presOf" srcId="{A1051DAC-48A1-497A-943C-80E7450FB325}" destId="{3AE8B4A6-E0A3-4DAD-A866-5D4F7C67A3F2}" srcOrd="0" destOrd="0" presId="urn:microsoft.com/office/officeart/2005/8/layout/process4"/>
    <dgm:cxn modelId="{59C72A1B-C2E7-44CC-B94A-56830C0DB30D}" srcId="{73D43201-6412-4FCD-8A8A-40F5167AF72B}" destId="{4276EA57-E840-4FFB-BD4E-6C83C151DE19}" srcOrd="3" destOrd="0" parTransId="{DF2FFD79-9929-4A7E-A63F-A452CA45810E}" sibTransId="{83E6A36A-74BA-41DF-A29E-EC1BD0B8A695}"/>
    <dgm:cxn modelId="{AC24B776-A77B-43E7-9237-B82A72FAB995}" type="presOf" srcId="{C8FDF390-9DAF-4AB7-907E-4D0BF984359E}" destId="{84F12514-E6D4-4071-9B75-08BE48711A8B}" srcOrd="0" destOrd="0" presId="urn:microsoft.com/office/officeart/2005/8/layout/process4"/>
    <dgm:cxn modelId="{D744C14E-03DA-4AFF-9FB8-A81B09C15BC2}" type="presOf" srcId="{5246EB9A-24BE-4595-B99F-9D8478E8F8F8}" destId="{DE801A1A-3A5B-4B19-AEAC-12ECBF0859EA}" srcOrd="0" destOrd="0" presId="urn:microsoft.com/office/officeart/2005/8/layout/process4"/>
    <dgm:cxn modelId="{E49F8EF5-D981-4366-BE3E-E2FC1899B561}" type="presOf" srcId="{73D43201-6412-4FCD-8A8A-40F5167AF72B}" destId="{5C493223-E43F-4D60-BB8A-D9A7B149F392}" srcOrd="0" destOrd="0" presId="urn:microsoft.com/office/officeart/2005/8/layout/process4"/>
    <dgm:cxn modelId="{90E25C91-0C38-4699-BD81-0C1BD5601921}" srcId="{73D43201-6412-4FCD-8A8A-40F5167AF72B}" destId="{C8FDF390-9DAF-4AB7-907E-4D0BF984359E}" srcOrd="1" destOrd="0" parTransId="{0781EA92-8E96-40E6-BDC4-E245C48D70AB}" sibTransId="{8DF159C3-A666-43A5-8C5D-CCA2A56728B5}"/>
    <dgm:cxn modelId="{77946C2E-5B6F-4AB9-95B2-76520B27E4C4}" srcId="{73D43201-6412-4FCD-8A8A-40F5167AF72B}" destId="{A1051DAC-48A1-497A-943C-80E7450FB325}" srcOrd="0" destOrd="0" parTransId="{E5CE70DC-BF73-4518-8382-98BA1AC30BF5}" sibTransId="{5945C4CF-13C4-4CEF-A4F0-1E7ACEF32973}"/>
    <dgm:cxn modelId="{E9CBB120-7BC2-428E-A538-6307A21DE898}" type="presParOf" srcId="{5C493223-E43F-4D60-BB8A-D9A7B149F392}" destId="{886F91F6-A7B5-4991-949B-CF166186374D}" srcOrd="0" destOrd="0" presId="urn:microsoft.com/office/officeart/2005/8/layout/process4"/>
    <dgm:cxn modelId="{72248773-71DE-4FB4-907C-F68B52390222}" type="presParOf" srcId="{886F91F6-A7B5-4991-949B-CF166186374D}" destId="{7849641D-9762-40AB-92B4-9C19E3A92769}" srcOrd="0" destOrd="0" presId="urn:microsoft.com/office/officeart/2005/8/layout/process4"/>
    <dgm:cxn modelId="{3C241E96-BC6C-48E3-BC95-893CEEC36C77}" type="presParOf" srcId="{5C493223-E43F-4D60-BB8A-D9A7B149F392}" destId="{EFCF9321-91A0-4303-ADB3-E4960F9E3CCD}" srcOrd="1" destOrd="0" presId="urn:microsoft.com/office/officeart/2005/8/layout/process4"/>
    <dgm:cxn modelId="{A95160C7-9A3A-48D3-9237-C8ECC8CDB1EF}" type="presParOf" srcId="{5C493223-E43F-4D60-BB8A-D9A7B149F392}" destId="{5A74E240-A29C-463F-BB08-DABF7A3CE059}" srcOrd="2" destOrd="0" presId="urn:microsoft.com/office/officeart/2005/8/layout/process4"/>
    <dgm:cxn modelId="{5E37061B-6880-44B7-A763-6D170C4E2BBC}" type="presParOf" srcId="{5A74E240-A29C-463F-BB08-DABF7A3CE059}" destId="{DE801A1A-3A5B-4B19-AEAC-12ECBF0859EA}" srcOrd="0" destOrd="0" presId="urn:microsoft.com/office/officeart/2005/8/layout/process4"/>
    <dgm:cxn modelId="{914BA742-9646-4F32-A07C-D04D3F588755}" type="presParOf" srcId="{5C493223-E43F-4D60-BB8A-D9A7B149F392}" destId="{0FFBBC70-FA7F-4A24-8F65-0743FD814B4A}" srcOrd="3" destOrd="0" presId="urn:microsoft.com/office/officeart/2005/8/layout/process4"/>
    <dgm:cxn modelId="{6521B7A6-6123-4450-8D32-582D042B4CA1}" type="presParOf" srcId="{5C493223-E43F-4D60-BB8A-D9A7B149F392}" destId="{25930071-76D0-412C-96AC-A13E28259C6E}" srcOrd="4" destOrd="0" presId="urn:microsoft.com/office/officeart/2005/8/layout/process4"/>
    <dgm:cxn modelId="{3E09030A-C5FE-4402-B270-F1087AC955D5}" type="presParOf" srcId="{25930071-76D0-412C-96AC-A13E28259C6E}" destId="{84F12514-E6D4-4071-9B75-08BE48711A8B}" srcOrd="0" destOrd="0" presId="urn:microsoft.com/office/officeart/2005/8/layout/process4"/>
    <dgm:cxn modelId="{BA171C55-9629-4111-9421-8B375F0C9C21}" type="presParOf" srcId="{5C493223-E43F-4D60-BB8A-D9A7B149F392}" destId="{5EA9936F-696B-4CA1-B5EA-AEA5A47FBE3F}" srcOrd="5" destOrd="0" presId="urn:microsoft.com/office/officeart/2005/8/layout/process4"/>
    <dgm:cxn modelId="{CE0117D3-2EA5-4294-8F45-F4D6F4C93C7F}" type="presParOf" srcId="{5C493223-E43F-4D60-BB8A-D9A7B149F392}" destId="{44318E42-57FF-4AD8-B50F-2149DAE6813B}" srcOrd="6" destOrd="0" presId="urn:microsoft.com/office/officeart/2005/8/layout/process4"/>
    <dgm:cxn modelId="{BB9F3FEB-C478-4221-A63E-7D2E29FBF611}" type="presParOf" srcId="{44318E42-57FF-4AD8-B50F-2149DAE6813B}" destId="{3AE8B4A6-E0A3-4DAD-A866-5D4F7C67A3F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33DD70A5-03D9-4686-96EF-534EC49E020D}" type="doc">
      <dgm:prSet loTypeId="urn:microsoft.com/office/officeart/2005/8/layout/vList6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EB768B1E-B171-4003-A652-D89185B93F10}">
      <dgm:prSet phldrT="[Текст]" custT="1"/>
      <dgm:spPr/>
      <dgm:t>
        <a:bodyPr/>
        <a:lstStyle/>
        <a:p>
          <a:r>
            <a:rPr lang="ru-RU" sz="4400" b="1" dirty="0" smtClean="0"/>
            <a:t>Диван</a:t>
          </a:r>
          <a:endParaRPr lang="ru-RU" sz="4400" b="1" dirty="0"/>
        </a:p>
      </dgm:t>
    </dgm:pt>
    <dgm:pt modelId="{74A54D86-4B34-48C2-885C-7A44C84E5090}" type="parTrans" cxnId="{0B70EB27-EBBB-4A3A-8C76-ACAC3F736B5A}">
      <dgm:prSet/>
      <dgm:spPr/>
      <dgm:t>
        <a:bodyPr/>
        <a:lstStyle/>
        <a:p>
          <a:endParaRPr lang="ru-RU"/>
        </a:p>
      </dgm:t>
    </dgm:pt>
    <dgm:pt modelId="{F51814E9-09D2-4EB0-BC27-02F42964565A}" type="sibTrans" cxnId="{0B70EB27-EBBB-4A3A-8C76-ACAC3F736B5A}">
      <dgm:prSet/>
      <dgm:spPr/>
      <dgm:t>
        <a:bodyPr/>
        <a:lstStyle/>
        <a:p>
          <a:endParaRPr lang="ru-RU"/>
        </a:p>
      </dgm:t>
    </dgm:pt>
    <dgm:pt modelId="{283B09DE-28D5-41A1-BE6D-2169F81CF1A1}">
      <dgm:prSet phldrT="[Текст]" custT="1"/>
      <dgm:spPr/>
      <dgm:t>
        <a:bodyPr/>
        <a:lstStyle/>
        <a:p>
          <a:pPr algn="ctr"/>
          <a:r>
            <a:rPr lang="uk-UA" sz="2800" b="1" noProof="0" dirty="0" smtClean="0">
              <a:solidFill>
                <a:schemeClr val="tx2"/>
              </a:solidFill>
            </a:rPr>
            <a:t>перший міністр</a:t>
          </a:r>
          <a:endParaRPr lang="uk-UA" sz="2800" b="1" noProof="0" dirty="0">
            <a:solidFill>
              <a:schemeClr val="tx2"/>
            </a:solidFill>
          </a:endParaRPr>
        </a:p>
      </dgm:t>
    </dgm:pt>
    <dgm:pt modelId="{12492D6F-A1D7-471B-94AA-4C38AEC98825}" type="parTrans" cxnId="{0B5945D5-AFE6-4E4F-96A8-BCB9F714C1CD}">
      <dgm:prSet/>
      <dgm:spPr/>
      <dgm:t>
        <a:bodyPr/>
        <a:lstStyle/>
        <a:p>
          <a:endParaRPr lang="ru-RU"/>
        </a:p>
      </dgm:t>
    </dgm:pt>
    <dgm:pt modelId="{31FB22E2-6BA5-4CD7-9515-892B63D26A3A}" type="sibTrans" cxnId="{0B5945D5-AFE6-4E4F-96A8-BCB9F714C1CD}">
      <dgm:prSet/>
      <dgm:spPr/>
      <dgm:t>
        <a:bodyPr/>
        <a:lstStyle/>
        <a:p>
          <a:endParaRPr lang="ru-RU"/>
        </a:p>
      </dgm:t>
    </dgm:pt>
    <dgm:pt modelId="{F5992AF6-C910-4B5D-9988-D006B9252BCD}">
      <dgm:prSet custT="1"/>
      <dgm:spPr/>
      <dgm:t>
        <a:bodyPr/>
        <a:lstStyle/>
        <a:p>
          <a:r>
            <a:rPr lang="ru-RU" sz="4000" b="1" dirty="0" err="1" smtClean="0"/>
            <a:t>Садр</a:t>
          </a:r>
          <a:r>
            <a:rPr lang="ru-RU" sz="4000" b="1" dirty="0" smtClean="0"/>
            <a:t>-ус-</a:t>
          </a:r>
          <a:r>
            <a:rPr lang="ru-RU" sz="4000" b="1" dirty="0" err="1" smtClean="0"/>
            <a:t>судур</a:t>
          </a:r>
          <a:endParaRPr lang="uk-UA" sz="4000" b="1" dirty="0" smtClean="0"/>
        </a:p>
      </dgm:t>
    </dgm:pt>
    <dgm:pt modelId="{F531D3F3-7FBA-460E-864D-F69E5842D6C5}" type="parTrans" cxnId="{31743350-EF04-45E0-938B-AADB2C06378A}">
      <dgm:prSet/>
      <dgm:spPr/>
      <dgm:t>
        <a:bodyPr/>
        <a:lstStyle/>
        <a:p>
          <a:endParaRPr lang="ru-RU"/>
        </a:p>
      </dgm:t>
    </dgm:pt>
    <dgm:pt modelId="{361EA15E-4D28-4324-941B-01F435558719}" type="sibTrans" cxnId="{31743350-EF04-45E0-938B-AADB2C06378A}">
      <dgm:prSet/>
      <dgm:spPr/>
      <dgm:t>
        <a:bodyPr/>
        <a:lstStyle/>
        <a:p>
          <a:endParaRPr lang="ru-RU"/>
        </a:p>
      </dgm:t>
    </dgm:pt>
    <dgm:pt modelId="{2645AC42-3884-4A1A-B044-3D274E1B57F0}">
      <dgm:prSet custT="1"/>
      <dgm:spPr/>
      <dgm:t>
        <a:bodyPr/>
        <a:lstStyle/>
        <a:p>
          <a:r>
            <a:rPr lang="ru-RU" sz="4000" b="1" dirty="0" smtClean="0"/>
            <a:t>Мир-саман</a:t>
          </a:r>
        </a:p>
      </dgm:t>
    </dgm:pt>
    <dgm:pt modelId="{84A1290D-EC18-4734-B636-FD15DF696311}" type="parTrans" cxnId="{3FE7FEF0-F00E-4B94-99D2-904457BE1495}">
      <dgm:prSet/>
      <dgm:spPr/>
      <dgm:t>
        <a:bodyPr/>
        <a:lstStyle/>
        <a:p>
          <a:endParaRPr lang="ru-RU"/>
        </a:p>
      </dgm:t>
    </dgm:pt>
    <dgm:pt modelId="{ACCD07C3-BDF3-434E-A18F-212C822D0565}" type="sibTrans" cxnId="{3FE7FEF0-F00E-4B94-99D2-904457BE1495}">
      <dgm:prSet/>
      <dgm:spPr/>
      <dgm:t>
        <a:bodyPr/>
        <a:lstStyle/>
        <a:p>
          <a:endParaRPr lang="ru-RU"/>
        </a:p>
      </dgm:t>
    </dgm:pt>
    <dgm:pt modelId="{0948AD13-26F8-4053-93DD-9A862663547A}">
      <dgm:prSet/>
      <dgm:spPr/>
      <dgm:t>
        <a:bodyPr/>
        <a:lstStyle/>
        <a:p>
          <a:r>
            <a:rPr lang="ru-RU" b="1" u="none" dirty="0" smtClean="0"/>
            <a:t>Мир-</a:t>
          </a:r>
          <a:r>
            <a:rPr lang="ru-RU" b="1" u="none" dirty="0" err="1" smtClean="0"/>
            <a:t>бакши</a:t>
          </a:r>
          <a:endParaRPr lang="ru-RU" u="none" dirty="0"/>
        </a:p>
      </dgm:t>
    </dgm:pt>
    <dgm:pt modelId="{00BF66FA-CCAA-412E-A5F0-143D0462085B}" type="parTrans" cxnId="{67912CCC-3849-4B04-B277-814A815EA4F5}">
      <dgm:prSet/>
      <dgm:spPr/>
      <dgm:t>
        <a:bodyPr/>
        <a:lstStyle/>
        <a:p>
          <a:endParaRPr lang="ru-RU"/>
        </a:p>
      </dgm:t>
    </dgm:pt>
    <dgm:pt modelId="{8C15BE3F-7AD5-41D2-B0CF-52D318976848}" type="sibTrans" cxnId="{67912CCC-3849-4B04-B277-814A815EA4F5}">
      <dgm:prSet/>
      <dgm:spPr/>
      <dgm:t>
        <a:bodyPr/>
        <a:lstStyle/>
        <a:p>
          <a:endParaRPr lang="ru-RU"/>
        </a:p>
      </dgm:t>
    </dgm:pt>
    <dgm:pt modelId="{67FCF1D7-3A3D-4BFF-8321-636FD799ABB2}">
      <dgm:prSet custT="1"/>
      <dgm:spPr/>
      <dgm:t>
        <a:bodyPr/>
        <a:lstStyle/>
        <a:p>
          <a:pPr algn="ctr"/>
          <a:r>
            <a:rPr lang="uk-UA" sz="3200" b="1" noProof="0" dirty="0" smtClean="0">
              <a:solidFill>
                <a:schemeClr val="tx2"/>
              </a:solidFill>
            </a:rPr>
            <a:t>очолював майстерні і склади падишаха</a:t>
          </a:r>
          <a:endParaRPr lang="uk-UA" sz="3200" b="1" noProof="0" dirty="0">
            <a:solidFill>
              <a:schemeClr val="tx2"/>
            </a:solidFill>
          </a:endParaRPr>
        </a:p>
      </dgm:t>
    </dgm:pt>
    <dgm:pt modelId="{3C33EBED-817D-4328-A2BD-3D633928BC04}" type="parTrans" cxnId="{38E04437-4C28-4E8A-8394-893DB037AE05}">
      <dgm:prSet/>
      <dgm:spPr/>
      <dgm:t>
        <a:bodyPr/>
        <a:lstStyle/>
        <a:p>
          <a:endParaRPr lang="ru-RU"/>
        </a:p>
      </dgm:t>
    </dgm:pt>
    <dgm:pt modelId="{FB86560F-8549-47F6-ABD4-87E657FA248D}" type="sibTrans" cxnId="{38E04437-4C28-4E8A-8394-893DB037AE05}">
      <dgm:prSet/>
      <dgm:spPr/>
      <dgm:t>
        <a:bodyPr/>
        <a:lstStyle/>
        <a:p>
          <a:endParaRPr lang="ru-RU"/>
        </a:p>
      </dgm:t>
    </dgm:pt>
    <dgm:pt modelId="{6D2962DA-1D19-4B68-BD51-CB5D6BBA5219}">
      <dgm:prSet custT="1"/>
      <dgm:spPr/>
      <dgm:t>
        <a:bodyPr/>
        <a:lstStyle/>
        <a:p>
          <a:pPr algn="ctr"/>
          <a:r>
            <a:rPr lang="uk-UA" sz="2800" b="1" noProof="0" dirty="0" smtClean="0">
              <a:solidFill>
                <a:schemeClr val="tx2"/>
              </a:solidFill>
            </a:rPr>
            <a:t>глава духовного і судового управління</a:t>
          </a:r>
          <a:endParaRPr lang="uk-UA" sz="2800" b="1" noProof="0" dirty="0">
            <a:solidFill>
              <a:schemeClr val="tx2"/>
            </a:solidFill>
          </a:endParaRPr>
        </a:p>
      </dgm:t>
    </dgm:pt>
    <dgm:pt modelId="{FBB86081-AEB7-4C03-979D-721C3F5FDA2F}" type="parTrans" cxnId="{BB4D7D7F-0BB6-47EE-8E1F-280A4DC8966C}">
      <dgm:prSet/>
      <dgm:spPr/>
      <dgm:t>
        <a:bodyPr/>
        <a:lstStyle/>
        <a:p>
          <a:endParaRPr lang="ru-RU"/>
        </a:p>
      </dgm:t>
    </dgm:pt>
    <dgm:pt modelId="{17BD4505-9F96-47DE-A1D8-F8A77859925F}" type="sibTrans" cxnId="{BB4D7D7F-0BB6-47EE-8E1F-280A4DC8966C}">
      <dgm:prSet/>
      <dgm:spPr/>
      <dgm:t>
        <a:bodyPr/>
        <a:lstStyle/>
        <a:p>
          <a:endParaRPr lang="ru-RU"/>
        </a:p>
      </dgm:t>
    </dgm:pt>
    <dgm:pt modelId="{FF839E65-7155-4824-B768-4EF4B42B8FE9}">
      <dgm:prSet custT="1"/>
      <dgm:spPr/>
      <dgm:t>
        <a:bodyPr/>
        <a:lstStyle/>
        <a:p>
          <a:pPr algn="ctr"/>
          <a:r>
            <a:rPr lang="uk-UA" sz="2800" b="1" noProof="0" dirty="0" smtClean="0">
              <a:solidFill>
                <a:schemeClr val="tx2"/>
              </a:solidFill>
            </a:rPr>
            <a:t>очолював військове відомство, головний інтендант і скарбник</a:t>
          </a:r>
          <a:endParaRPr lang="uk-UA" sz="2800" b="1" noProof="0" dirty="0">
            <a:solidFill>
              <a:schemeClr val="tx2"/>
            </a:solidFill>
          </a:endParaRPr>
        </a:p>
      </dgm:t>
    </dgm:pt>
    <dgm:pt modelId="{E51C39F8-D220-4384-A9F1-7472383695C2}" type="sibTrans" cxnId="{C1AC71DE-D69E-45FD-B749-3FFEABE8DE46}">
      <dgm:prSet/>
      <dgm:spPr/>
      <dgm:t>
        <a:bodyPr/>
        <a:lstStyle/>
        <a:p>
          <a:endParaRPr lang="ru-RU"/>
        </a:p>
      </dgm:t>
    </dgm:pt>
    <dgm:pt modelId="{C74DE74D-3159-4AAD-B543-149BAA4EB278}" type="parTrans" cxnId="{C1AC71DE-D69E-45FD-B749-3FFEABE8DE46}">
      <dgm:prSet/>
      <dgm:spPr/>
      <dgm:t>
        <a:bodyPr/>
        <a:lstStyle/>
        <a:p>
          <a:endParaRPr lang="ru-RU"/>
        </a:p>
      </dgm:t>
    </dgm:pt>
    <dgm:pt modelId="{12B4148C-FA08-4F6D-A855-9AD3BE18EC94}">
      <dgm:prSet phldrT="[Текст]" custT="1"/>
      <dgm:spPr/>
      <dgm:t>
        <a:bodyPr/>
        <a:lstStyle/>
        <a:p>
          <a:pPr algn="ctr"/>
          <a:r>
            <a:rPr lang="uk-UA" sz="2800" b="1" noProof="0" dirty="0" smtClean="0">
              <a:solidFill>
                <a:schemeClr val="tx2"/>
              </a:solidFill>
            </a:rPr>
            <a:t>очолював фінансове відомство </a:t>
          </a:r>
          <a:endParaRPr lang="uk-UA" sz="2800" b="1" noProof="0" dirty="0">
            <a:solidFill>
              <a:schemeClr val="tx2"/>
            </a:solidFill>
          </a:endParaRPr>
        </a:p>
      </dgm:t>
    </dgm:pt>
    <dgm:pt modelId="{2324F11F-5EAC-4765-A168-A53B2F6A0B7C}" type="parTrans" cxnId="{933EAE76-07AF-48A3-A6AB-107EC106A44F}">
      <dgm:prSet/>
      <dgm:spPr/>
    </dgm:pt>
    <dgm:pt modelId="{7D3EED5A-C6C0-4757-A0D5-8BB5CF322BAC}" type="sibTrans" cxnId="{933EAE76-07AF-48A3-A6AB-107EC106A44F}">
      <dgm:prSet/>
      <dgm:spPr/>
    </dgm:pt>
    <dgm:pt modelId="{D16295E9-867D-494C-80A2-5202F066868C}" type="pres">
      <dgm:prSet presAssocID="{33DD70A5-03D9-4686-96EF-534EC49E020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FE53DBC-61AB-4CA4-AC06-F6F99736B667}" type="pres">
      <dgm:prSet presAssocID="{EB768B1E-B171-4003-A652-D89185B93F10}" presName="linNode" presStyleCnt="0"/>
      <dgm:spPr/>
      <dgm:t>
        <a:bodyPr/>
        <a:lstStyle/>
        <a:p>
          <a:endParaRPr lang="ru-RU"/>
        </a:p>
      </dgm:t>
    </dgm:pt>
    <dgm:pt modelId="{C8143984-D86A-4183-9497-2BD59DA85928}" type="pres">
      <dgm:prSet presAssocID="{EB768B1E-B171-4003-A652-D89185B93F10}" presName="parentShp" presStyleLbl="node1" presStyleIdx="0" presStyleCnt="4" custLinFactNeighborX="105" custLinFactNeighborY="1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E771C6-D0A4-4888-9F53-C6866B806972}" type="pres">
      <dgm:prSet presAssocID="{EB768B1E-B171-4003-A652-D89185B93F10}" presName="childShp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970DC4-1357-480C-A0DC-18117BDEFEA3}" type="pres">
      <dgm:prSet presAssocID="{F51814E9-09D2-4EB0-BC27-02F42964565A}" presName="spacing" presStyleCnt="0"/>
      <dgm:spPr/>
      <dgm:t>
        <a:bodyPr/>
        <a:lstStyle/>
        <a:p>
          <a:endParaRPr lang="ru-RU"/>
        </a:p>
      </dgm:t>
    </dgm:pt>
    <dgm:pt modelId="{26E4A0FE-E41B-4111-AB39-2D7AF1523108}" type="pres">
      <dgm:prSet presAssocID="{0948AD13-26F8-4053-93DD-9A862663547A}" presName="linNode" presStyleCnt="0"/>
      <dgm:spPr/>
      <dgm:t>
        <a:bodyPr/>
        <a:lstStyle/>
        <a:p>
          <a:endParaRPr lang="ru-RU"/>
        </a:p>
      </dgm:t>
    </dgm:pt>
    <dgm:pt modelId="{4B1A23BB-597A-4C8C-AB36-35DDF754D902}" type="pres">
      <dgm:prSet presAssocID="{0948AD13-26F8-4053-93DD-9A862663547A}" presName="parent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97189-A1C2-4C79-9945-B33FD3D2AB2B}" type="pres">
      <dgm:prSet presAssocID="{0948AD13-26F8-4053-93DD-9A862663547A}" presName="childShp" presStyleLbl="b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F58D23-195F-4638-A25C-70D5460C288B}" type="pres">
      <dgm:prSet presAssocID="{8C15BE3F-7AD5-41D2-B0CF-52D318976848}" presName="spacing" presStyleCnt="0"/>
      <dgm:spPr/>
      <dgm:t>
        <a:bodyPr/>
        <a:lstStyle/>
        <a:p>
          <a:endParaRPr lang="ru-RU"/>
        </a:p>
      </dgm:t>
    </dgm:pt>
    <dgm:pt modelId="{48B0208F-F5F2-4AE5-BDC7-BE296C5E838F}" type="pres">
      <dgm:prSet presAssocID="{2645AC42-3884-4A1A-B044-3D274E1B57F0}" presName="linNode" presStyleCnt="0"/>
      <dgm:spPr/>
      <dgm:t>
        <a:bodyPr/>
        <a:lstStyle/>
        <a:p>
          <a:endParaRPr lang="ru-RU"/>
        </a:p>
      </dgm:t>
    </dgm:pt>
    <dgm:pt modelId="{7F52D034-0F80-47DA-BB45-F79629AA8189}" type="pres">
      <dgm:prSet presAssocID="{2645AC42-3884-4A1A-B044-3D274E1B57F0}" presName="parent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15AACB-1B05-4245-B3C6-1D891550C3FA}" type="pres">
      <dgm:prSet presAssocID="{2645AC42-3884-4A1A-B044-3D274E1B57F0}" presName="childShp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C28725-79A6-474A-9A34-256058727C9A}" type="pres">
      <dgm:prSet presAssocID="{ACCD07C3-BDF3-434E-A18F-212C822D0565}" presName="spacing" presStyleCnt="0"/>
      <dgm:spPr/>
      <dgm:t>
        <a:bodyPr/>
        <a:lstStyle/>
        <a:p>
          <a:endParaRPr lang="ru-RU"/>
        </a:p>
      </dgm:t>
    </dgm:pt>
    <dgm:pt modelId="{FF4A3ABE-0032-4462-AA46-FB91343B8CA3}" type="pres">
      <dgm:prSet presAssocID="{F5992AF6-C910-4B5D-9988-D006B9252BCD}" presName="linNode" presStyleCnt="0"/>
      <dgm:spPr/>
      <dgm:t>
        <a:bodyPr/>
        <a:lstStyle/>
        <a:p>
          <a:endParaRPr lang="ru-RU"/>
        </a:p>
      </dgm:t>
    </dgm:pt>
    <dgm:pt modelId="{F1D4753A-763F-41C9-88A3-4CC4E5C68FFA}" type="pres">
      <dgm:prSet presAssocID="{F5992AF6-C910-4B5D-9988-D006B9252BCD}" presName="parent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50B51C-C366-4A60-857D-42A0A54FEF78}" type="pres">
      <dgm:prSet presAssocID="{F5992AF6-C910-4B5D-9988-D006B9252BCD}" presName="childShp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1AC71DE-D69E-45FD-B749-3FFEABE8DE46}" srcId="{0948AD13-26F8-4053-93DD-9A862663547A}" destId="{FF839E65-7155-4824-B768-4EF4B42B8FE9}" srcOrd="0" destOrd="0" parTransId="{C74DE74D-3159-4AAD-B543-149BAA4EB278}" sibTransId="{E51C39F8-D220-4384-A9F1-7472383695C2}"/>
    <dgm:cxn modelId="{EFFDEC53-5B78-4FCA-BEBA-98789CEFF4EA}" type="presOf" srcId="{0948AD13-26F8-4053-93DD-9A862663547A}" destId="{4B1A23BB-597A-4C8C-AB36-35DDF754D902}" srcOrd="0" destOrd="0" presId="urn:microsoft.com/office/officeart/2005/8/layout/vList6"/>
    <dgm:cxn modelId="{67912CCC-3849-4B04-B277-814A815EA4F5}" srcId="{33DD70A5-03D9-4686-96EF-534EC49E020D}" destId="{0948AD13-26F8-4053-93DD-9A862663547A}" srcOrd="1" destOrd="0" parTransId="{00BF66FA-CCAA-412E-A5F0-143D0462085B}" sibTransId="{8C15BE3F-7AD5-41D2-B0CF-52D318976848}"/>
    <dgm:cxn modelId="{5C663607-7612-467D-934D-F5F552439B5A}" type="presOf" srcId="{EB768B1E-B171-4003-A652-D89185B93F10}" destId="{C8143984-D86A-4183-9497-2BD59DA85928}" srcOrd="0" destOrd="0" presId="urn:microsoft.com/office/officeart/2005/8/layout/vList6"/>
    <dgm:cxn modelId="{933EAE76-07AF-48A3-A6AB-107EC106A44F}" srcId="{EB768B1E-B171-4003-A652-D89185B93F10}" destId="{12B4148C-FA08-4F6D-A855-9AD3BE18EC94}" srcOrd="1" destOrd="0" parTransId="{2324F11F-5EAC-4765-A168-A53B2F6A0B7C}" sibTransId="{7D3EED5A-C6C0-4757-A0D5-8BB5CF322BAC}"/>
    <dgm:cxn modelId="{D650C4F3-A16B-4FF0-9FEB-5F3290BAB032}" type="presOf" srcId="{12B4148C-FA08-4F6D-A855-9AD3BE18EC94}" destId="{C1E771C6-D0A4-4888-9F53-C6866B806972}" srcOrd="0" destOrd="1" presId="urn:microsoft.com/office/officeart/2005/8/layout/vList6"/>
    <dgm:cxn modelId="{31743350-EF04-45E0-938B-AADB2C06378A}" srcId="{33DD70A5-03D9-4686-96EF-534EC49E020D}" destId="{F5992AF6-C910-4B5D-9988-D006B9252BCD}" srcOrd="3" destOrd="0" parTransId="{F531D3F3-7FBA-460E-864D-F69E5842D6C5}" sibTransId="{361EA15E-4D28-4324-941B-01F435558719}"/>
    <dgm:cxn modelId="{F18324C6-4216-43B7-B666-1CEB0E5FF336}" type="presOf" srcId="{FF839E65-7155-4824-B768-4EF4B42B8FE9}" destId="{1A597189-A1C2-4C79-9945-B33FD3D2AB2B}" srcOrd="0" destOrd="0" presId="urn:microsoft.com/office/officeart/2005/8/layout/vList6"/>
    <dgm:cxn modelId="{0B70EB27-EBBB-4A3A-8C76-ACAC3F736B5A}" srcId="{33DD70A5-03D9-4686-96EF-534EC49E020D}" destId="{EB768B1E-B171-4003-A652-D89185B93F10}" srcOrd="0" destOrd="0" parTransId="{74A54D86-4B34-48C2-885C-7A44C84E5090}" sibTransId="{F51814E9-09D2-4EB0-BC27-02F42964565A}"/>
    <dgm:cxn modelId="{BB4D7D7F-0BB6-47EE-8E1F-280A4DC8966C}" srcId="{F5992AF6-C910-4B5D-9988-D006B9252BCD}" destId="{6D2962DA-1D19-4B68-BD51-CB5D6BBA5219}" srcOrd="0" destOrd="0" parTransId="{FBB86081-AEB7-4C03-979D-721C3F5FDA2F}" sibTransId="{17BD4505-9F96-47DE-A1D8-F8A77859925F}"/>
    <dgm:cxn modelId="{3FE7FEF0-F00E-4B94-99D2-904457BE1495}" srcId="{33DD70A5-03D9-4686-96EF-534EC49E020D}" destId="{2645AC42-3884-4A1A-B044-3D274E1B57F0}" srcOrd="2" destOrd="0" parTransId="{84A1290D-EC18-4734-B636-FD15DF696311}" sibTransId="{ACCD07C3-BDF3-434E-A18F-212C822D0565}"/>
    <dgm:cxn modelId="{38E04437-4C28-4E8A-8394-893DB037AE05}" srcId="{2645AC42-3884-4A1A-B044-3D274E1B57F0}" destId="{67FCF1D7-3A3D-4BFF-8321-636FD799ABB2}" srcOrd="0" destOrd="0" parTransId="{3C33EBED-817D-4328-A2BD-3D633928BC04}" sibTransId="{FB86560F-8549-47F6-ABD4-87E657FA248D}"/>
    <dgm:cxn modelId="{54BDD99F-83CA-479D-819C-33C10D81210E}" type="presOf" srcId="{2645AC42-3884-4A1A-B044-3D274E1B57F0}" destId="{7F52D034-0F80-47DA-BB45-F79629AA8189}" srcOrd="0" destOrd="0" presId="urn:microsoft.com/office/officeart/2005/8/layout/vList6"/>
    <dgm:cxn modelId="{6935B0EA-845E-451C-8C62-90FABE55F7BF}" type="presOf" srcId="{283B09DE-28D5-41A1-BE6D-2169F81CF1A1}" destId="{C1E771C6-D0A4-4888-9F53-C6866B806972}" srcOrd="0" destOrd="0" presId="urn:microsoft.com/office/officeart/2005/8/layout/vList6"/>
    <dgm:cxn modelId="{C01A6E5B-9570-4AB9-92FE-67F44B962ED3}" type="presOf" srcId="{6D2962DA-1D19-4B68-BD51-CB5D6BBA5219}" destId="{C050B51C-C366-4A60-857D-42A0A54FEF78}" srcOrd="0" destOrd="0" presId="urn:microsoft.com/office/officeart/2005/8/layout/vList6"/>
    <dgm:cxn modelId="{5F34A48A-702B-4D2B-B6F1-4118BF390B7A}" type="presOf" srcId="{33DD70A5-03D9-4686-96EF-534EC49E020D}" destId="{D16295E9-867D-494C-80A2-5202F066868C}" srcOrd="0" destOrd="0" presId="urn:microsoft.com/office/officeart/2005/8/layout/vList6"/>
    <dgm:cxn modelId="{D87B3E91-D795-44F8-9A45-A9A41175EB79}" type="presOf" srcId="{F5992AF6-C910-4B5D-9988-D006B9252BCD}" destId="{F1D4753A-763F-41C9-88A3-4CC4E5C68FFA}" srcOrd="0" destOrd="0" presId="urn:microsoft.com/office/officeart/2005/8/layout/vList6"/>
    <dgm:cxn modelId="{CE156047-B77E-42B5-BF6D-646FC90A5227}" type="presOf" srcId="{67FCF1D7-3A3D-4BFF-8321-636FD799ABB2}" destId="{7C15AACB-1B05-4245-B3C6-1D891550C3FA}" srcOrd="0" destOrd="0" presId="urn:microsoft.com/office/officeart/2005/8/layout/vList6"/>
    <dgm:cxn modelId="{0B5945D5-AFE6-4E4F-96A8-BCB9F714C1CD}" srcId="{EB768B1E-B171-4003-A652-D89185B93F10}" destId="{283B09DE-28D5-41A1-BE6D-2169F81CF1A1}" srcOrd="0" destOrd="0" parTransId="{12492D6F-A1D7-471B-94AA-4C38AEC98825}" sibTransId="{31FB22E2-6BA5-4CD7-9515-892B63D26A3A}"/>
    <dgm:cxn modelId="{D51E7A0E-66A0-45FE-A875-355D51EECB8A}" type="presParOf" srcId="{D16295E9-867D-494C-80A2-5202F066868C}" destId="{8FE53DBC-61AB-4CA4-AC06-F6F99736B667}" srcOrd="0" destOrd="0" presId="urn:microsoft.com/office/officeart/2005/8/layout/vList6"/>
    <dgm:cxn modelId="{D94C7500-9B38-4979-9BE0-3B0660516BCB}" type="presParOf" srcId="{8FE53DBC-61AB-4CA4-AC06-F6F99736B667}" destId="{C8143984-D86A-4183-9497-2BD59DA85928}" srcOrd="0" destOrd="0" presId="urn:microsoft.com/office/officeart/2005/8/layout/vList6"/>
    <dgm:cxn modelId="{18622A7D-8EE0-41E9-AF7C-008D13D57DB5}" type="presParOf" srcId="{8FE53DBC-61AB-4CA4-AC06-F6F99736B667}" destId="{C1E771C6-D0A4-4888-9F53-C6866B806972}" srcOrd="1" destOrd="0" presId="urn:microsoft.com/office/officeart/2005/8/layout/vList6"/>
    <dgm:cxn modelId="{79F0AC09-D9F8-4A07-9F29-7EFB3403E89D}" type="presParOf" srcId="{D16295E9-867D-494C-80A2-5202F066868C}" destId="{CA970DC4-1357-480C-A0DC-18117BDEFEA3}" srcOrd="1" destOrd="0" presId="urn:microsoft.com/office/officeart/2005/8/layout/vList6"/>
    <dgm:cxn modelId="{B2E5F33D-DF03-4169-9693-00D80787FFD1}" type="presParOf" srcId="{D16295E9-867D-494C-80A2-5202F066868C}" destId="{26E4A0FE-E41B-4111-AB39-2D7AF1523108}" srcOrd="2" destOrd="0" presId="urn:microsoft.com/office/officeart/2005/8/layout/vList6"/>
    <dgm:cxn modelId="{B41C7520-AFB7-4ECB-8BA4-C194F87BC7D3}" type="presParOf" srcId="{26E4A0FE-E41B-4111-AB39-2D7AF1523108}" destId="{4B1A23BB-597A-4C8C-AB36-35DDF754D902}" srcOrd="0" destOrd="0" presId="urn:microsoft.com/office/officeart/2005/8/layout/vList6"/>
    <dgm:cxn modelId="{37263FE3-94A8-41F7-AC67-F21289F5F79E}" type="presParOf" srcId="{26E4A0FE-E41B-4111-AB39-2D7AF1523108}" destId="{1A597189-A1C2-4C79-9945-B33FD3D2AB2B}" srcOrd="1" destOrd="0" presId="urn:microsoft.com/office/officeart/2005/8/layout/vList6"/>
    <dgm:cxn modelId="{F4C4C4E3-4B69-40C4-98A7-692D85C7494D}" type="presParOf" srcId="{D16295E9-867D-494C-80A2-5202F066868C}" destId="{D4F58D23-195F-4638-A25C-70D5460C288B}" srcOrd="3" destOrd="0" presId="urn:microsoft.com/office/officeart/2005/8/layout/vList6"/>
    <dgm:cxn modelId="{D68E653D-48B5-4428-B07B-CF995BF996F9}" type="presParOf" srcId="{D16295E9-867D-494C-80A2-5202F066868C}" destId="{48B0208F-F5F2-4AE5-BDC7-BE296C5E838F}" srcOrd="4" destOrd="0" presId="urn:microsoft.com/office/officeart/2005/8/layout/vList6"/>
    <dgm:cxn modelId="{8AEF7E02-ABBB-4D95-8C6C-AC71F220FAB7}" type="presParOf" srcId="{48B0208F-F5F2-4AE5-BDC7-BE296C5E838F}" destId="{7F52D034-0F80-47DA-BB45-F79629AA8189}" srcOrd="0" destOrd="0" presId="urn:microsoft.com/office/officeart/2005/8/layout/vList6"/>
    <dgm:cxn modelId="{9E1951AD-0334-4D93-AFF0-6E2D208144E4}" type="presParOf" srcId="{48B0208F-F5F2-4AE5-BDC7-BE296C5E838F}" destId="{7C15AACB-1B05-4245-B3C6-1D891550C3FA}" srcOrd="1" destOrd="0" presId="urn:microsoft.com/office/officeart/2005/8/layout/vList6"/>
    <dgm:cxn modelId="{7212C98B-9374-4730-85F9-AD401B63E383}" type="presParOf" srcId="{D16295E9-867D-494C-80A2-5202F066868C}" destId="{CAC28725-79A6-474A-9A34-256058727C9A}" srcOrd="5" destOrd="0" presId="urn:microsoft.com/office/officeart/2005/8/layout/vList6"/>
    <dgm:cxn modelId="{D8D01F51-1A07-422D-B084-E459B9FD3947}" type="presParOf" srcId="{D16295E9-867D-494C-80A2-5202F066868C}" destId="{FF4A3ABE-0032-4462-AA46-FB91343B8CA3}" srcOrd="6" destOrd="0" presId="urn:microsoft.com/office/officeart/2005/8/layout/vList6"/>
    <dgm:cxn modelId="{1BAE79A7-7109-445D-826F-C4D6C059D088}" type="presParOf" srcId="{FF4A3ABE-0032-4462-AA46-FB91343B8CA3}" destId="{F1D4753A-763F-41C9-88A3-4CC4E5C68FFA}" srcOrd="0" destOrd="0" presId="urn:microsoft.com/office/officeart/2005/8/layout/vList6"/>
    <dgm:cxn modelId="{05871F9D-3232-419F-966C-9889785C2C50}" type="presParOf" srcId="{FF4A3ABE-0032-4462-AA46-FB91343B8CA3}" destId="{C050B51C-C366-4A60-857D-42A0A54FEF7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9C61052D-22B4-4B38-9025-7ABDCBFC7B99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5C8BBDC-B691-4C7D-B146-6909192B2342}">
      <dgm:prSet phldrT="[Текст]" custT="1"/>
      <dgm:spPr/>
      <dgm:t>
        <a:bodyPr/>
        <a:lstStyle/>
        <a:p>
          <a:r>
            <a:rPr lang="uk-UA" sz="4800" b="1" smtClean="0">
              <a:cs typeface="Aharoni" pitchFamily="2" charset="-79"/>
            </a:rPr>
            <a:t> </a:t>
          </a:r>
          <a:r>
            <a:rPr lang="ru-RU" sz="4800" b="1" smtClean="0">
              <a:cs typeface="Aharoni" pitchFamily="2" charset="-79"/>
            </a:rPr>
            <a:t>Могольська імперія </a:t>
          </a:r>
          <a:endParaRPr lang="ru-RU" sz="4800" b="1" dirty="0">
            <a:cs typeface="Aharoni" pitchFamily="2" charset="-79"/>
          </a:endParaRPr>
        </a:p>
      </dgm:t>
    </dgm:pt>
    <dgm:pt modelId="{4D7CECA8-318F-4FC7-9FDD-77CD165F2A19}" type="parTrans" cxnId="{4E10ECD5-22C4-49A9-9CB0-530581663BD2}">
      <dgm:prSet/>
      <dgm:spPr/>
      <dgm:t>
        <a:bodyPr/>
        <a:lstStyle/>
        <a:p>
          <a:endParaRPr lang="ru-RU"/>
        </a:p>
      </dgm:t>
    </dgm:pt>
    <dgm:pt modelId="{85F38A1B-52C9-40F3-82E9-7F3047127ED8}" type="sibTrans" cxnId="{4E10ECD5-22C4-49A9-9CB0-530581663BD2}">
      <dgm:prSet/>
      <dgm:spPr/>
      <dgm:t>
        <a:bodyPr/>
        <a:lstStyle/>
        <a:p>
          <a:endParaRPr lang="ru-RU"/>
        </a:p>
      </dgm:t>
    </dgm:pt>
    <dgm:pt modelId="{A7BEDADF-1B0C-4441-A106-A9937B9B226E}">
      <dgm:prSet phldrT="[Текст]" custT="1"/>
      <dgm:spPr/>
      <dgm:t>
        <a:bodyPr/>
        <a:lstStyle/>
        <a:p>
          <a:r>
            <a:rPr lang="uk-UA" sz="4800" b="1" dirty="0" smtClean="0">
              <a:cs typeface="Aharoni" pitchFamily="2" charset="-79"/>
            </a:rPr>
            <a:t>15 суб (провінцій)</a:t>
          </a:r>
          <a:endParaRPr lang="ru-RU" sz="4800" b="1" dirty="0">
            <a:cs typeface="Aharoni" pitchFamily="2" charset="-79"/>
          </a:endParaRPr>
        </a:p>
      </dgm:t>
    </dgm:pt>
    <dgm:pt modelId="{03424408-A354-478D-80B0-9AD78025A106}" type="parTrans" cxnId="{A5DB5230-EB12-410C-ADD7-F0CE3035EDA2}">
      <dgm:prSet/>
      <dgm:spPr/>
      <dgm:t>
        <a:bodyPr/>
        <a:lstStyle/>
        <a:p>
          <a:endParaRPr lang="ru-RU"/>
        </a:p>
      </dgm:t>
    </dgm:pt>
    <dgm:pt modelId="{F431A354-5922-48C4-810D-B61521C93847}" type="sibTrans" cxnId="{A5DB5230-EB12-410C-ADD7-F0CE3035EDA2}">
      <dgm:prSet/>
      <dgm:spPr/>
      <dgm:t>
        <a:bodyPr/>
        <a:lstStyle/>
        <a:p>
          <a:endParaRPr lang="ru-RU"/>
        </a:p>
      </dgm:t>
    </dgm:pt>
    <dgm:pt modelId="{50A2A5A9-F6BD-4EE4-91C2-0B0609210519}">
      <dgm:prSet phldrT="[Текст]" custT="1"/>
      <dgm:spPr/>
      <dgm:t>
        <a:bodyPr/>
        <a:lstStyle/>
        <a:p>
          <a:pPr algn="ctr"/>
          <a:r>
            <a:rPr lang="uk-UA" sz="4800" b="1" dirty="0" smtClean="0">
              <a:solidFill>
                <a:schemeClr val="tx2"/>
              </a:solidFill>
            </a:rPr>
            <a:t>субадари</a:t>
          </a:r>
          <a:endParaRPr lang="ru-RU" sz="4800" b="1" dirty="0">
            <a:solidFill>
              <a:schemeClr val="tx2"/>
            </a:solidFill>
          </a:endParaRPr>
        </a:p>
      </dgm:t>
    </dgm:pt>
    <dgm:pt modelId="{D02C4668-A99F-4F5D-8077-05197C134545}" type="parTrans" cxnId="{5C9B35C3-674C-4DF9-9CF6-768021001ECA}">
      <dgm:prSet/>
      <dgm:spPr/>
      <dgm:t>
        <a:bodyPr/>
        <a:lstStyle/>
        <a:p>
          <a:endParaRPr lang="ru-RU"/>
        </a:p>
      </dgm:t>
    </dgm:pt>
    <dgm:pt modelId="{BF7CA9AE-8DC8-4383-9B2C-1C35270C9564}" type="sibTrans" cxnId="{5C9B35C3-674C-4DF9-9CF6-768021001ECA}">
      <dgm:prSet/>
      <dgm:spPr/>
      <dgm:t>
        <a:bodyPr/>
        <a:lstStyle/>
        <a:p>
          <a:endParaRPr lang="ru-RU"/>
        </a:p>
      </dgm:t>
    </dgm:pt>
    <dgm:pt modelId="{E7910A1C-A45C-4C2B-B669-7F0821EE4DE1}">
      <dgm:prSet phldrT="[Текст]" custT="1"/>
      <dgm:spPr>
        <a:ln w="38100">
          <a:solidFill>
            <a:schemeClr val="tx2"/>
          </a:solidFill>
        </a:ln>
      </dgm:spPr>
      <dgm:t>
        <a:bodyPr/>
        <a:lstStyle/>
        <a:p>
          <a:pPr algn="ctr"/>
          <a:r>
            <a:rPr lang="uk-UA" sz="4800" b="1" dirty="0" smtClean="0">
              <a:solidFill>
                <a:schemeClr val="tx2"/>
              </a:solidFill>
              <a:cs typeface="Aharoni" pitchFamily="2" charset="-79"/>
            </a:rPr>
            <a:t>Хаким</a:t>
          </a:r>
          <a:endParaRPr lang="ru-RU" sz="4800" b="1" dirty="0">
            <a:solidFill>
              <a:schemeClr val="tx2"/>
            </a:solidFill>
            <a:cs typeface="Aharoni" pitchFamily="2" charset="-79"/>
          </a:endParaRPr>
        </a:p>
      </dgm:t>
    </dgm:pt>
    <dgm:pt modelId="{BC65711B-3015-4179-ADCE-5875736FF1A5}" type="parTrans" cxnId="{C6B321A7-32FF-4870-9BED-888B5D79EF80}">
      <dgm:prSet/>
      <dgm:spPr/>
      <dgm:t>
        <a:bodyPr/>
        <a:lstStyle/>
        <a:p>
          <a:endParaRPr lang="ru-RU"/>
        </a:p>
      </dgm:t>
    </dgm:pt>
    <dgm:pt modelId="{0FBCA131-D43C-437C-8067-B92D9890473A}" type="sibTrans" cxnId="{C6B321A7-32FF-4870-9BED-888B5D79EF80}">
      <dgm:prSet/>
      <dgm:spPr/>
      <dgm:t>
        <a:bodyPr/>
        <a:lstStyle/>
        <a:p>
          <a:endParaRPr lang="ru-RU"/>
        </a:p>
      </dgm:t>
    </dgm:pt>
    <dgm:pt modelId="{AEE021FF-B467-4CC0-A208-3478B3CF089C}">
      <dgm:prSet phldrT="[Текст]"/>
      <dgm:spPr/>
      <dgm:t>
        <a:bodyPr/>
        <a:lstStyle/>
        <a:p>
          <a:r>
            <a:rPr lang="uk-UA" b="1" dirty="0" smtClean="0"/>
            <a:t>Саркари (області)</a:t>
          </a:r>
          <a:endParaRPr lang="ru-RU" b="1" dirty="0"/>
        </a:p>
      </dgm:t>
    </dgm:pt>
    <dgm:pt modelId="{0C7EA42B-BA6B-4EB6-9B06-B6B13AE2CF22}" type="sibTrans" cxnId="{8EFA7445-5B88-4886-858B-794579D5CD07}">
      <dgm:prSet/>
      <dgm:spPr/>
      <dgm:t>
        <a:bodyPr/>
        <a:lstStyle/>
        <a:p>
          <a:endParaRPr lang="ru-RU"/>
        </a:p>
      </dgm:t>
    </dgm:pt>
    <dgm:pt modelId="{2E5A2DDA-D3EF-44E5-A938-E4AA518EFC3C}" type="parTrans" cxnId="{8EFA7445-5B88-4886-858B-794579D5CD07}">
      <dgm:prSet/>
      <dgm:spPr/>
      <dgm:t>
        <a:bodyPr/>
        <a:lstStyle/>
        <a:p>
          <a:endParaRPr lang="ru-RU"/>
        </a:p>
      </dgm:t>
    </dgm:pt>
    <dgm:pt modelId="{E74A08AA-BAB8-4CEA-8F21-4AD5C61DD1B5}">
      <dgm:prSet custT="1"/>
      <dgm:spPr>
        <a:ln w="38100">
          <a:solidFill>
            <a:schemeClr val="tx2">
              <a:alpha val="90000"/>
            </a:schemeClr>
          </a:solidFill>
        </a:ln>
      </dgm:spPr>
      <dgm:t>
        <a:bodyPr/>
        <a:lstStyle/>
        <a:p>
          <a:r>
            <a:rPr lang="uk-UA" sz="2800" b="1" dirty="0" smtClean="0">
              <a:solidFill>
                <a:schemeClr val="tx2"/>
              </a:solidFill>
              <a:cs typeface="Aharoni" pitchFamily="2" charset="-79"/>
            </a:rPr>
            <a:t>Ф</a:t>
          </a:r>
          <a:r>
            <a:rPr lang="ru-RU" sz="2800" b="1" dirty="0" smtClean="0">
              <a:solidFill>
                <a:schemeClr val="tx2"/>
              </a:solidFill>
              <a:cs typeface="Aharoni" pitchFamily="2" charset="-79"/>
            </a:rPr>
            <a:t>оуджидари  </a:t>
          </a:r>
          <a:r>
            <a:rPr lang="ru-RU" sz="2000" b="1" dirty="0" smtClean="0">
              <a:solidFill>
                <a:schemeClr val="tx2"/>
              </a:solidFill>
              <a:cs typeface="Aharoni" pitchFamily="2" charset="-79"/>
            </a:rPr>
            <a:t>військові начальники</a:t>
          </a:r>
        </a:p>
      </dgm:t>
    </dgm:pt>
    <dgm:pt modelId="{A992F0C0-8014-4BE9-A3C5-DF87315EF380}" type="parTrans" cxnId="{A857DBB9-5B96-4A3B-8CB9-09D23E409063}">
      <dgm:prSet/>
      <dgm:spPr/>
      <dgm:t>
        <a:bodyPr/>
        <a:lstStyle/>
        <a:p>
          <a:endParaRPr lang="ru-RU"/>
        </a:p>
      </dgm:t>
    </dgm:pt>
    <dgm:pt modelId="{BB28A318-E8A9-4980-8180-251A5409A84F}" type="sibTrans" cxnId="{A857DBB9-5B96-4A3B-8CB9-09D23E409063}">
      <dgm:prSet/>
      <dgm:spPr/>
      <dgm:t>
        <a:bodyPr/>
        <a:lstStyle/>
        <a:p>
          <a:endParaRPr lang="ru-RU"/>
        </a:p>
      </dgm:t>
    </dgm:pt>
    <dgm:pt modelId="{186526F8-B5FC-4961-AA10-A1AD8240E2D9}">
      <dgm:prSet custT="1"/>
      <dgm:spPr/>
      <dgm:t>
        <a:bodyPr/>
        <a:lstStyle/>
        <a:p>
          <a:r>
            <a:rPr lang="ru-RU" sz="2800" b="1" dirty="0" smtClean="0">
              <a:solidFill>
                <a:schemeClr val="tx2"/>
              </a:solidFill>
              <a:cs typeface="Aharoni" pitchFamily="2" charset="-79"/>
            </a:rPr>
            <a:t>Гомашти</a:t>
          </a:r>
        </a:p>
        <a:p>
          <a:r>
            <a:rPr lang="ru-RU" sz="2000" b="1" dirty="0" smtClean="0">
              <a:solidFill>
                <a:schemeClr val="tx2"/>
              </a:solidFill>
              <a:cs typeface="Aharoni" pitchFamily="2" charset="-79"/>
            </a:rPr>
            <a:t> збирачі податків</a:t>
          </a:r>
        </a:p>
      </dgm:t>
    </dgm:pt>
    <dgm:pt modelId="{37D32E4C-292B-4C7D-BA69-0F957948B183}" type="parTrans" cxnId="{11FD0096-E205-4B29-8E8D-46DD230AB3F6}">
      <dgm:prSet/>
      <dgm:spPr/>
      <dgm:t>
        <a:bodyPr/>
        <a:lstStyle/>
        <a:p>
          <a:endParaRPr lang="ru-RU"/>
        </a:p>
      </dgm:t>
    </dgm:pt>
    <dgm:pt modelId="{50965712-1366-49CD-B71A-A9F8E536BEE8}" type="sibTrans" cxnId="{11FD0096-E205-4B29-8E8D-46DD230AB3F6}">
      <dgm:prSet/>
      <dgm:spPr/>
      <dgm:t>
        <a:bodyPr/>
        <a:lstStyle/>
        <a:p>
          <a:endParaRPr lang="ru-RU"/>
        </a:p>
      </dgm:t>
    </dgm:pt>
    <dgm:pt modelId="{40F86CB3-AC8C-4AA1-B5CC-090F9197654A}" type="pres">
      <dgm:prSet presAssocID="{9C61052D-22B4-4B38-9025-7ABDCBFC7B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4FEDEB-A62E-47D6-9406-0D4F3E6AC47E}" type="pres">
      <dgm:prSet presAssocID="{AEE021FF-B467-4CC0-A208-3478B3CF089C}" presName="boxAndChildren" presStyleCnt="0"/>
      <dgm:spPr/>
    </dgm:pt>
    <dgm:pt modelId="{172D1FA5-162E-4C83-8D31-C9F05DBB5C96}" type="pres">
      <dgm:prSet presAssocID="{AEE021FF-B467-4CC0-A208-3478B3CF089C}" presName="parentTextBox" presStyleLbl="node1" presStyleIdx="0" presStyleCnt="3"/>
      <dgm:spPr/>
      <dgm:t>
        <a:bodyPr/>
        <a:lstStyle/>
        <a:p>
          <a:endParaRPr lang="ru-RU"/>
        </a:p>
      </dgm:t>
    </dgm:pt>
    <dgm:pt modelId="{7ACC0803-60EB-490E-A15E-EA80755CAC9C}" type="pres">
      <dgm:prSet presAssocID="{AEE021FF-B467-4CC0-A208-3478B3CF089C}" presName="entireBox" presStyleLbl="node1" presStyleIdx="0" presStyleCnt="3"/>
      <dgm:spPr/>
      <dgm:t>
        <a:bodyPr/>
        <a:lstStyle/>
        <a:p>
          <a:endParaRPr lang="ru-RU"/>
        </a:p>
      </dgm:t>
    </dgm:pt>
    <dgm:pt modelId="{3D27E575-B60C-4A0A-B671-8CC4BC66BA06}" type="pres">
      <dgm:prSet presAssocID="{AEE021FF-B467-4CC0-A208-3478B3CF089C}" presName="descendantBox" presStyleCnt="0"/>
      <dgm:spPr/>
    </dgm:pt>
    <dgm:pt modelId="{36800D02-AF50-4C49-843F-1A547532496E}" type="pres">
      <dgm:prSet presAssocID="{E7910A1C-A45C-4C2B-B669-7F0821EE4DE1}" presName="childTextBox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882622-5B64-4F88-8908-9393B6BDAF28}" type="pres">
      <dgm:prSet presAssocID="{E74A08AA-BAB8-4CEA-8F21-4AD5C61DD1B5}" presName="childTextBox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ADED1-3D99-4484-B29E-1FA527BC9AD8}" type="pres">
      <dgm:prSet presAssocID="{186526F8-B5FC-4961-AA10-A1AD8240E2D9}" presName="childTextBox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D6F51-9490-45E9-8112-1BBA6568AE3F}" type="pres">
      <dgm:prSet presAssocID="{F431A354-5922-48C4-810D-B61521C93847}" presName="sp" presStyleCnt="0"/>
      <dgm:spPr/>
    </dgm:pt>
    <dgm:pt modelId="{F5830412-BD20-421B-A0FE-617074DD6BF5}" type="pres">
      <dgm:prSet presAssocID="{A7BEDADF-1B0C-4441-A106-A9937B9B226E}" presName="arrowAndChildren" presStyleCnt="0"/>
      <dgm:spPr/>
    </dgm:pt>
    <dgm:pt modelId="{CAEBBCDC-C9C8-4B52-A1B9-EF1032AC58EA}" type="pres">
      <dgm:prSet presAssocID="{A7BEDADF-1B0C-4441-A106-A9937B9B226E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65E0B6DF-D137-41CC-B8A7-8564CE9C2B01}" type="pres">
      <dgm:prSet presAssocID="{A7BEDADF-1B0C-4441-A106-A9937B9B226E}" presName="arrow" presStyleLbl="node1" presStyleIdx="1" presStyleCnt="3" custScaleY="62066" custLinFactNeighborY="551"/>
      <dgm:spPr/>
      <dgm:t>
        <a:bodyPr/>
        <a:lstStyle/>
        <a:p>
          <a:endParaRPr lang="ru-RU"/>
        </a:p>
      </dgm:t>
    </dgm:pt>
    <dgm:pt modelId="{E9C931A1-7EAF-4BA7-89C0-87BA44F28FE6}" type="pres">
      <dgm:prSet presAssocID="{A7BEDADF-1B0C-4441-A106-A9937B9B226E}" presName="descendantArrow" presStyleCnt="0"/>
      <dgm:spPr/>
    </dgm:pt>
    <dgm:pt modelId="{99B0F1F7-633F-4A35-8564-57032751705E}" type="pres">
      <dgm:prSet presAssocID="{50A2A5A9-F6BD-4EE4-91C2-0B0609210519}" presName="childTextArrow" presStyleLbl="fgAccFollowNode1" presStyleIdx="3" presStyleCnt="4" custScaleX="2000000" custScaleY="69735" custLinFactNeighborX="17558" custLinFactNeighborY="-1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295A6-A9B5-4D08-AF23-B0151C242FB9}" type="pres">
      <dgm:prSet presAssocID="{85F38A1B-52C9-40F3-82E9-7F3047127ED8}" presName="sp" presStyleCnt="0"/>
      <dgm:spPr/>
    </dgm:pt>
    <dgm:pt modelId="{153F2361-CD59-47ED-895E-43A05CB22637}" type="pres">
      <dgm:prSet presAssocID="{75C8BBDC-B691-4C7D-B146-6909192B2342}" presName="arrowAndChildren" presStyleCnt="0"/>
      <dgm:spPr/>
    </dgm:pt>
    <dgm:pt modelId="{FAA7DB0C-C1A2-4456-9A3C-FE5BA052DED9}" type="pres">
      <dgm:prSet presAssocID="{75C8BBDC-B691-4C7D-B146-6909192B2342}" presName="parentTextArrow" presStyleLbl="node1" presStyleIdx="2" presStyleCnt="3" custScaleY="58690" custLinFactNeighborX="-2250" custLinFactNeighborY="-5082"/>
      <dgm:spPr/>
      <dgm:t>
        <a:bodyPr/>
        <a:lstStyle/>
        <a:p>
          <a:endParaRPr lang="ru-RU"/>
        </a:p>
      </dgm:t>
    </dgm:pt>
  </dgm:ptLst>
  <dgm:cxnLst>
    <dgm:cxn modelId="{5CE4FEF7-23E5-40B7-AD78-B51277E35E3C}" type="presOf" srcId="{AEE021FF-B467-4CC0-A208-3478B3CF089C}" destId="{7ACC0803-60EB-490E-A15E-EA80755CAC9C}" srcOrd="1" destOrd="0" presId="urn:microsoft.com/office/officeart/2005/8/layout/process4"/>
    <dgm:cxn modelId="{8EFA7445-5B88-4886-858B-794579D5CD07}" srcId="{9C61052D-22B4-4B38-9025-7ABDCBFC7B99}" destId="{AEE021FF-B467-4CC0-A208-3478B3CF089C}" srcOrd="2" destOrd="0" parTransId="{2E5A2DDA-D3EF-44E5-A938-E4AA518EFC3C}" sibTransId="{0C7EA42B-BA6B-4EB6-9B06-B6B13AE2CF22}"/>
    <dgm:cxn modelId="{C6B321A7-32FF-4870-9BED-888B5D79EF80}" srcId="{AEE021FF-B467-4CC0-A208-3478B3CF089C}" destId="{E7910A1C-A45C-4C2B-B669-7F0821EE4DE1}" srcOrd="0" destOrd="0" parTransId="{BC65711B-3015-4179-ADCE-5875736FF1A5}" sibTransId="{0FBCA131-D43C-437C-8067-B92D9890473A}"/>
    <dgm:cxn modelId="{9453CFF3-FB89-4A93-93D5-C086EAC6505D}" type="presOf" srcId="{9C61052D-22B4-4B38-9025-7ABDCBFC7B99}" destId="{40F86CB3-AC8C-4AA1-B5CC-090F9197654A}" srcOrd="0" destOrd="0" presId="urn:microsoft.com/office/officeart/2005/8/layout/process4"/>
    <dgm:cxn modelId="{760EBFA4-EEAF-49DC-885F-83FD3795280C}" type="presOf" srcId="{186526F8-B5FC-4961-AA10-A1AD8240E2D9}" destId="{539ADED1-3D99-4484-B29E-1FA527BC9AD8}" srcOrd="0" destOrd="0" presId="urn:microsoft.com/office/officeart/2005/8/layout/process4"/>
    <dgm:cxn modelId="{BB7157F3-29CD-4905-8F33-B5BE27DC512B}" type="presOf" srcId="{E74A08AA-BAB8-4CEA-8F21-4AD5C61DD1B5}" destId="{AD882622-5B64-4F88-8908-9393B6BDAF28}" srcOrd="0" destOrd="0" presId="urn:microsoft.com/office/officeart/2005/8/layout/process4"/>
    <dgm:cxn modelId="{5C9B35C3-674C-4DF9-9CF6-768021001ECA}" srcId="{A7BEDADF-1B0C-4441-A106-A9937B9B226E}" destId="{50A2A5A9-F6BD-4EE4-91C2-0B0609210519}" srcOrd="0" destOrd="0" parTransId="{D02C4668-A99F-4F5D-8077-05197C134545}" sibTransId="{BF7CA9AE-8DC8-4383-9B2C-1C35270C9564}"/>
    <dgm:cxn modelId="{727AC66A-E8C5-45A7-9E67-D6C5312FD773}" type="presOf" srcId="{75C8BBDC-B691-4C7D-B146-6909192B2342}" destId="{FAA7DB0C-C1A2-4456-9A3C-FE5BA052DED9}" srcOrd="0" destOrd="0" presId="urn:microsoft.com/office/officeart/2005/8/layout/process4"/>
    <dgm:cxn modelId="{61ABA334-DEEA-4397-8213-157B495EC9A5}" type="presOf" srcId="{E7910A1C-A45C-4C2B-B669-7F0821EE4DE1}" destId="{36800D02-AF50-4C49-843F-1A547532496E}" srcOrd="0" destOrd="0" presId="urn:microsoft.com/office/officeart/2005/8/layout/process4"/>
    <dgm:cxn modelId="{38675233-634F-4508-ABE9-6F6B0120BA05}" type="presOf" srcId="{AEE021FF-B467-4CC0-A208-3478B3CF089C}" destId="{172D1FA5-162E-4C83-8D31-C9F05DBB5C96}" srcOrd="0" destOrd="0" presId="urn:microsoft.com/office/officeart/2005/8/layout/process4"/>
    <dgm:cxn modelId="{515DABAD-A897-4C19-B587-FBB389026F40}" type="presOf" srcId="{A7BEDADF-1B0C-4441-A106-A9937B9B226E}" destId="{CAEBBCDC-C9C8-4B52-A1B9-EF1032AC58EA}" srcOrd="0" destOrd="0" presId="urn:microsoft.com/office/officeart/2005/8/layout/process4"/>
    <dgm:cxn modelId="{11FD0096-E205-4B29-8E8D-46DD230AB3F6}" srcId="{AEE021FF-B467-4CC0-A208-3478B3CF089C}" destId="{186526F8-B5FC-4961-AA10-A1AD8240E2D9}" srcOrd="2" destOrd="0" parTransId="{37D32E4C-292B-4C7D-BA69-0F957948B183}" sibTransId="{50965712-1366-49CD-B71A-A9F8E536BEE8}"/>
    <dgm:cxn modelId="{D0E852F9-6F7E-4F00-B0EF-DE7F4727F4B2}" type="presOf" srcId="{A7BEDADF-1B0C-4441-A106-A9937B9B226E}" destId="{65E0B6DF-D137-41CC-B8A7-8564CE9C2B01}" srcOrd="1" destOrd="0" presId="urn:microsoft.com/office/officeart/2005/8/layout/process4"/>
    <dgm:cxn modelId="{F9D45137-6B20-43E5-8A35-B086CE0B9234}" type="presOf" srcId="{50A2A5A9-F6BD-4EE4-91C2-0B0609210519}" destId="{99B0F1F7-633F-4A35-8564-57032751705E}" srcOrd="0" destOrd="0" presId="urn:microsoft.com/office/officeart/2005/8/layout/process4"/>
    <dgm:cxn modelId="{4E10ECD5-22C4-49A9-9CB0-530581663BD2}" srcId="{9C61052D-22B4-4B38-9025-7ABDCBFC7B99}" destId="{75C8BBDC-B691-4C7D-B146-6909192B2342}" srcOrd="0" destOrd="0" parTransId="{4D7CECA8-318F-4FC7-9FDD-77CD165F2A19}" sibTransId="{85F38A1B-52C9-40F3-82E9-7F3047127ED8}"/>
    <dgm:cxn modelId="{A857DBB9-5B96-4A3B-8CB9-09D23E409063}" srcId="{AEE021FF-B467-4CC0-A208-3478B3CF089C}" destId="{E74A08AA-BAB8-4CEA-8F21-4AD5C61DD1B5}" srcOrd="1" destOrd="0" parTransId="{A992F0C0-8014-4BE9-A3C5-DF87315EF380}" sibTransId="{BB28A318-E8A9-4980-8180-251A5409A84F}"/>
    <dgm:cxn modelId="{A5DB5230-EB12-410C-ADD7-F0CE3035EDA2}" srcId="{9C61052D-22B4-4B38-9025-7ABDCBFC7B99}" destId="{A7BEDADF-1B0C-4441-A106-A9937B9B226E}" srcOrd="1" destOrd="0" parTransId="{03424408-A354-478D-80B0-9AD78025A106}" sibTransId="{F431A354-5922-48C4-810D-B61521C93847}"/>
    <dgm:cxn modelId="{CB011278-73A6-412F-8911-FFEF8F0A75CC}" type="presParOf" srcId="{40F86CB3-AC8C-4AA1-B5CC-090F9197654A}" destId="{834FEDEB-A62E-47D6-9406-0D4F3E6AC47E}" srcOrd="0" destOrd="0" presId="urn:microsoft.com/office/officeart/2005/8/layout/process4"/>
    <dgm:cxn modelId="{9EA0D286-2717-409F-A00E-2BDBB91BCE99}" type="presParOf" srcId="{834FEDEB-A62E-47D6-9406-0D4F3E6AC47E}" destId="{172D1FA5-162E-4C83-8D31-C9F05DBB5C96}" srcOrd="0" destOrd="0" presId="urn:microsoft.com/office/officeart/2005/8/layout/process4"/>
    <dgm:cxn modelId="{C464D4D5-F3FF-4035-88D2-93817F4895FD}" type="presParOf" srcId="{834FEDEB-A62E-47D6-9406-0D4F3E6AC47E}" destId="{7ACC0803-60EB-490E-A15E-EA80755CAC9C}" srcOrd="1" destOrd="0" presId="urn:microsoft.com/office/officeart/2005/8/layout/process4"/>
    <dgm:cxn modelId="{CE8DB159-461A-4C45-9A85-602C2B433F3B}" type="presParOf" srcId="{834FEDEB-A62E-47D6-9406-0D4F3E6AC47E}" destId="{3D27E575-B60C-4A0A-B671-8CC4BC66BA06}" srcOrd="2" destOrd="0" presId="urn:microsoft.com/office/officeart/2005/8/layout/process4"/>
    <dgm:cxn modelId="{CBDC8AA2-C315-4A4B-81D6-F6D282016EF7}" type="presParOf" srcId="{3D27E575-B60C-4A0A-B671-8CC4BC66BA06}" destId="{36800D02-AF50-4C49-843F-1A547532496E}" srcOrd="0" destOrd="0" presId="urn:microsoft.com/office/officeart/2005/8/layout/process4"/>
    <dgm:cxn modelId="{A3F2E56E-01F4-43A6-A525-B11211BDF9DE}" type="presParOf" srcId="{3D27E575-B60C-4A0A-B671-8CC4BC66BA06}" destId="{AD882622-5B64-4F88-8908-9393B6BDAF28}" srcOrd="1" destOrd="0" presId="urn:microsoft.com/office/officeart/2005/8/layout/process4"/>
    <dgm:cxn modelId="{C1CC5C59-7694-4BE6-B764-1F2DC93AC795}" type="presParOf" srcId="{3D27E575-B60C-4A0A-B671-8CC4BC66BA06}" destId="{539ADED1-3D99-4484-B29E-1FA527BC9AD8}" srcOrd="2" destOrd="0" presId="urn:microsoft.com/office/officeart/2005/8/layout/process4"/>
    <dgm:cxn modelId="{B602272D-7145-4452-ABEC-1C3788A9B575}" type="presParOf" srcId="{40F86CB3-AC8C-4AA1-B5CC-090F9197654A}" destId="{B4DD6F51-9490-45E9-8112-1BBA6568AE3F}" srcOrd="1" destOrd="0" presId="urn:microsoft.com/office/officeart/2005/8/layout/process4"/>
    <dgm:cxn modelId="{8FAE8E0D-18AA-400A-84B9-A051B808FB6E}" type="presParOf" srcId="{40F86CB3-AC8C-4AA1-B5CC-090F9197654A}" destId="{F5830412-BD20-421B-A0FE-617074DD6BF5}" srcOrd="2" destOrd="0" presId="urn:microsoft.com/office/officeart/2005/8/layout/process4"/>
    <dgm:cxn modelId="{6F5F505A-417E-4727-A9F7-42B5B08E1837}" type="presParOf" srcId="{F5830412-BD20-421B-A0FE-617074DD6BF5}" destId="{CAEBBCDC-C9C8-4B52-A1B9-EF1032AC58EA}" srcOrd="0" destOrd="0" presId="urn:microsoft.com/office/officeart/2005/8/layout/process4"/>
    <dgm:cxn modelId="{3C124574-66A7-492E-BB87-DCA2B22C040F}" type="presParOf" srcId="{F5830412-BD20-421B-A0FE-617074DD6BF5}" destId="{65E0B6DF-D137-41CC-B8A7-8564CE9C2B01}" srcOrd="1" destOrd="0" presId="urn:microsoft.com/office/officeart/2005/8/layout/process4"/>
    <dgm:cxn modelId="{DF4ECB3B-06FA-4F00-B88C-0CF557393318}" type="presParOf" srcId="{F5830412-BD20-421B-A0FE-617074DD6BF5}" destId="{E9C931A1-7EAF-4BA7-89C0-87BA44F28FE6}" srcOrd="2" destOrd="0" presId="urn:microsoft.com/office/officeart/2005/8/layout/process4"/>
    <dgm:cxn modelId="{DE828BB5-FFDC-4DF3-A44F-D14579CA963D}" type="presParOf" srcId="{E9C931A1-7EAF-4BA7-89C0-87BA44F28FE6}" destId="{99B0F1F7-633F-4A35-8564-57032751705E}" srcOrd="0" destOrd="0" presId="urn:microsoft.com/office/officeart/2005/8/layout/process4"/>
    <dgm:cxn modelId="{AB28018E-9248-4BC6-95DF-5B2FC503C511}" type="presParOf" srcId="{40F86CB3-AC8C-4AA1-B5CC-090F9197654A}" destId="{329295A6-A9B5-4D08-AF23-B0151C242FB9}" srcOrd="3" destOrd="0" presId="urn:microsoft.com/office/officeart/2005/8/layout/process4"/>
    <dgm:cxn modelId="{9FCAC95A-B163-4ACD-B552-1DED72D6EC9C}" type="presParOf" srcId="{40F86CB3-AC8C-4AA1-B5CC-090F9197654A}" destId="{153F2361-CD59-47ED-895E-43A05CB22637}" srcOrd="4" destOrd="0" presId="urn:microsoft.com/office/officeart/2005/8/layout/process4"/>
    <dgm:cxn modelId="{3C59B216-7BE1-4DBB-9600-FA9D24FCF300}" type="presParOf" srcId="{153F2361-CD59-47ED-895E-43A05CB22637}" destId="{FAA7DB0C-C1A2-4456-9A3C-FE5BA052DED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C61052D-22B4-4B38-9025-7ABDCBFC7B99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5C8BBDC-B691-4C7D-B146-6909192B2342}">
      <dgm:prSet phldrT="[Текст]" custT="1"/>
      <dgm:spPr/>
      <dgm:t>
        <a:bodyPr/>
        <a:lstStyle/>
        <a:p>
          <a:r>
            <a:rPr lang="uk-UA" sz="5400" b="1" dirty="0" smtClean="0">
              <a:latin typeface="+mj-lt"/>
              <a:cs typeface="Aharoni" pitchFamily="2" charset="-79"/>
            </a:rPr>
            <a:t>паргана (</a:t>
          </a:r>
          <a:r>
            <a:rPr lang="uk-UA" sz="5400" b="1" dirty="0" smtClean="0">
              <a:latin typeface="+mj-lt"/>
              <a:cs typeface="Aharoni" pitchFamily="2" charset="-79"/>
            </a:rPr>
            <a:t>райони</a:t>
          </a:r>
          <a:r>
            <a:rPr lang="uk-UA" sz="5400" b="1" dirty="0" smtClean="0">
              <a:latin typeface="+mj-lt"/>
              <a:cs typeface="Aharoni" pitchFamily="2" charset="-79"/>
            </a:rPr>
            <a:t>)</a:t>
          </a:r>
          <a:endParaRPr lang="ru-RU" sz="5400" b="1" dirty="0">
            <a:latin typeface="+mj-lt"/>
            <a:cs typeface="Aharoni" pitchFamily="2" charset="-79"/>
          </a:endParaRPr>
        </a:p>
      </dgm:t>
    </dgm:pt>
    <dgm:pt modelId="{4D7CECA8-318F-4FC7-9FDD-77CD165F2A19}" type="parTrans" cxnId="{4E10ECD5-22C4-49A9-9CB0-530581663BD2}">
      <dgm:prSet/>
      <dgm:spPr/>
      <dgm:t>
        <a:bodyPr/>
        <a:lstStyle/>
        <a:p>
          <a:endParaRPr lang="ru-RU"/>
        </a:p>
      </dgm:t>
    </dgm:pt>
    <dgm:pt modelId="{85F38A1B-52C9-40F3-82E9-7F3047127ED8}" type="sibTrans" cxnId="{4E10ECD5-22C4-49A9-9CB0-530581663BD2}">
      <dgm:prSet/>
      <dgm:spPr/>
      <dgm:t>
        <a:bodyPr/>
        <a:lstStyle/>
        <a:p>
          <a:endParaRPr lang="ru-RU"/>
        </a:p>
      </dgm:t>
    </dgm:pt>
    <dgm:pt modelId="{A7BEDADF-1B0C-4441-A106-A9937B9B226E}">
      <dgm:prSet phldrT="[Текст]" custT="1"/>
      <dgm:spPr/>
      <dgm:t>
        <a:bodyPr/>
        <a:lstStyle/>
        <a:p>
          <a:r>
            <a:rPr lang="uk-UA" sz="5400" b="1" dirty="0" smtClean="0">
              <a:latin typeface="+mj-lt"/>
              <a:cs typeface="Aharoni" pitchFamily="2" charset="-79"/>
            </a:rPr>
            <a:t>міста</a:t>
          </a:r>
          <a:endParaRPr lang="ru-RU" sz="5400" b="1" dirty="0">
            <a:latin typeface="+mj-lt"/>
            <a:cs typeface="Aharoni" pitchFamily="2" charset="-79"/>
          </a:endParaRPr>
        </a:p>
      </dgm:t>
    </dgm:pt>
    <dgm:pt modelId="{03424408-A354-478D-80B0-9AD78025A106}" type="parTrans" cxnId="{A5DB5230-EB12-410C-ADD7-F0CE3035EDA2}">
      <dgm:prSet/>
      <dgm:spPr/>
      <dgm:t>
        <a:bodyPr/>
        <a:lstStyle/>
        <a:p>
          <a:endParaRPr lang="ru-RU"/>
        </a:p>
      </dgm:t>
    </dgm:pt>
    <dgm:pt modelId="{F431A354-5922-48C4-810D-B61521C93847}" type="sibTrans" cxnId="{A5DB5230-EB12-410C-ADD7-F0CE3035EDA2}">
      <dgm:prSet/>
      <dgm:spPr/>
      <dgm:t>
        <a:bodyPr/>
        <a:lstStyle/>
        <a:p>
          <a:endParaRPr lang="ru-RU"/>
        </a:p>
      </dgm:t>
    </dgm:pt>
    <dgm:pt modelId="{50A2A5A9-F6BD-4EE4-91C2-0B0609210519}">
      <dgm:prSet phldrT="[Текст]" custT="1"/>
      <dgm:spPr/>
      <dgm:t>
        <a:bodyPr/>
        <a:lstStyle/>
        <a:p>
          <a:pPr algn="ctr"/>
          <a:r>
            <a:rPr lang="uk-UA" sz="4800" b="1" dirty="0" smtClean="0">
              <a:solidFill>
                <a:schemeClr val="tx2"/>
              </a:solidFill>
              <a:latin typeface="+mj-lt"/>
            </a:rPr>
            <a:t>котвали</a:t>
          </a:r>
          <a:endParaRPr lang="ru-RU" sz="4800" b="1" dirty="0">
            <a:solidFill>
              <a:schemeClr val="tx2"/>
            </a:solidFill>
            <a:latin typeface="+mj-lt"/>
          </a:endParaRPr>
        </a:p>
      </dgm:t>
    </dgm:pt>
    <dgm:pt modelId="{D02C4668-A99F-4F5D-8077-05197C134545}" type="parTrans" cxnId="{5C9B35C3-674C-4DF9-9CF6-768021001ECA}">
      <dgm:prSet/>
      <dgm:spPr/>
      <dgm:t>
        <a:bodyPr/>
        <a:lstStyle/>
        <a:p>
          <a:endParaRPr lang="ru-RU"/>
        </a:p>
      </dgm:t>
    </dgm:pt>
    <dgm:pt modelId="{BF7CA9AE-8DC8-4383-9B2C-1C35270C9564}" type="sibTrans" cxnId="{5C9B35C3-674C-4DF9-9CF6-768021001ECA}">
      <dgm:prSet/>
      <dgm:spPr/>
      <dgm:t>
        <a:bodyPr/>
        <a:lstStyle/>
        <a:p>
          <a:endParaRPr lang="ru-RU"/>
        </a:p>
      </dgm:t>
    </dgm:pt>
    <dgm:pt modelId="{E7910A1C-A45C-4C2B-B669-7F0821EE4DE1}">
      <dgm:prSet phldrT="[Текст]" custT="1"/>
      <dgm:spPr/>
      <dgm:t>
        <a:bodyPr/>
        <a:lstStyle/>
        <a:p>
          <a:pPr algn="ctr"/>
          <a:r>
            <a:rPr lang="uk-UA" sz="4800" b="1" dirty="0" smtClean="0">
              <a:solidFill>
                <a:schemeClr val="tx2"/>
              </a:solidFill>
              <a:cs typeface="Aharoni" pitchFamily="2" charset="-79"/>
            </a:rPr>
            <a:t>панчаяти (рада) чаудхри</a:t>
          </a:r>
          <a:endParaRPr lang="ru-RU" sz="4800" b="1" dirty="0">
            <a:solidFill>
              <a:schemeClr val="tx2"/>
            </a:solidFill>
            <a:cs typeface="Aharoni" pitchFamily="2" charset="-79"/>
          </a:endParaRPr>
        </a:p>
      </dgm:t>
    </dgm:pt>
    <dgm:pt modelId="{BC65711B-3015-4179-ADCE-5875736FF1A5}" type="parTrans" cxnId="{C6B321A7-32FF-4870-9BED-888B5D79EF80}">
      <dgm:prSet/>
      <dgm:spPr/>
      <dgm:t>
        <a:bodyPr/>
        <a:lstStyle/>
        <a:p>
          <a:endParaRPr lang="ru-RU"/>
        </a:p>
      </dgm:t>
    </dgm:pt>
    <dgm:pt modelId="{0FBCA131-D43C-437C-8067-B92D9890473A}" type="sibTrans" cxnId="{C6B321A7-32FF-4870-9BED-888B5D79EF80}">
      <dgm:prSet/>
      <dgm:spPr/>
      <dgm:t>
        <a:bodyPr/>
        <a:lstStyle/>
        <a:p>
          <a:endParaRPr lang="ru-RU"/>
        </a:p>
      </dgm:t>
    </dgm:pt>
    <dgm:pt modelId="{AEE021FF-B467-4CC0-A208-3478B3CF089C}">
      <dgm:prSet phldrT="[Текст]" custT="1"/>
      <dgm:spPr/>
      <dgm:t>
        <a:bodyPr/>
        <a:lstStyle/>
        <a:p>
          <a:r>
            <a:rPr lang="uk-UA" sz="4800" b="1" dirty="0" smtClean="0"/>
            <a:t>община</a:t>
          </a:r>
          <a:endParaRPr lang="ru-RU" sz="4800" b="1" dirty="0"/>
        </a:p>
      </dgm:t>
    </dgm:pt>
    <dgm:pt modelId="{0C7EA42B-BA6B-4EB6-9B06-B6B13AE2CF22}" type="sibTrans" cxnId="{8EFA7445-5B88-4886-858B-794579D5CD07}">
      <dgm:prSet/>
      <dgm:spPr/>
      <dgm:t>
        <a:bodyPr/>
        <a:lstStyle/>
        <a:p>
          <a:endParaRPr lang="ru-RU"/>
        </a:p>
      </dgm:t>
    </dgm:pt>
    <dgm:pt modelId="{2E5A2DDA-D3EF-44E5-A938-E4AA518EFC3C}" type="parTrans" cxnId="{8EFA7445-5B88-4886-858B-794579D5CD07}">
      <dgm:prSet/>
      <dgm:spPr/>
      <dgm:t>
        <a:bodyPr/>
        <a:lstStyle/>
        <a:p>
          <a:endParaRPr lang="ru-RU"/>
        </a:p>
      </dgm:t>
    </dgm:pt>
    <dgm:pt modelId="{40F86CB3-AC8C-4AA1-B5CC-090F9197654A}" type="pres">
      <dgm:prSet presAssocID="{9C61052D-22B4-4B38-9025-7ABDCBFC7B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4FEDEB-A62E-47D6-9406-0D4F3E6AC47E}" type="pres">
      <dgm:prSet presAssocID="{AEE021FF-B467-4CC0-A208-3478B3CF089C}" presName="boxAndChildren" presStyleCnt="0"/>
      <dgm:spPr/>
    </dgm:pt>
    <dgm:pt modelId="{172D1FA5-162E-4C83-8D31-C9F05DBB5C96}" type="pres">
      <dgm:prSet presAssocID="{AEE021FF-B467-4CC0-A208-3478B3CF089C}" presName="parentTextBox" presStyleLbl="node1" presStyleIdx="0" presStyleCnt="3"/>
      <dgm:spPr/>
      <dgm:t>
        <a:bodyPr/>
        <a:lstStyle/>
        <a:p>
          <a:endParaRPr lang="ru-RU"/>
        </a:p>
      </dgm:t>
    </dgm:pt>
    <dgm:pt modelId="{7ACC0803-60EB-490E-A15E-EA80755CAC9C}" type="pres">
      <dgm:prSet presAssocID="{AEE021FF-B467-4CC0-A208-3478B3CF089C}" presName="entireBox" presStyleLbl="node1" presStyleIdx="0" presStyleCnt="3"/>
      <dgm:spPr/>
      <dgm:t>
        <a:bodyPr/>
        <a:lstStyle/>
        <a:p>
          <a:endParaRPr lang="ru-RU"/>
        </a:p>
      </dgm:t>
    </dgm:pt>
    <dgm:pt modelId="{3D27E575-B60C-4A0A-B671-8CC4BC66BA06}" type="pres">
      <dgm:prSet presAssocID="{AEE021FF-B467-4CC0-A208-3478B3CF089C}" presName="descendantBox" presStyleCnt="0"/>
      <dgm:spPr/>
    </dgm:pt>
    <dgm:pt modelId="{36800D02-AF50-4C49-843F-1A547532496E}" type="pres">
      <dgm:prSet presAssocID="{E7910A1C-A45C-4C2B-B669-7F0821EE4DE1}" presName="childTextBox" presStyleLbl="fgAccFollowNode1" presStyleIdx="0" presStyleCnt="2" custLinFactNeighborX="-327" custLinFactNeighborY="1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D6F51-9490-45E9-8112-1BBA6568AE3F}" type="pres">
      <dgm:prSet presAssocID="{F431A354-5922-48C4-810D-B61521C93847}" presName="sp" presStyleCnt="0"/>
      <dgm:spPr/>
    </dgm:pt>
    <dgm:pt modelId="{F5830412-BD20-421B-A0FE-617074DD6BF5}" type="pres">
      <dgm:prSet presAssocID="{A7BEDADF-1B0C-4441-A106-A9937B9B226E}" presName="arrowAndChildren" presStyleCnt="0"/>
      <dgm:spPr/>
    </dgm:pt>
    <dgm:pt modelId="{CAEBBCDC-C9C8-4B52-A1B9-EF1032AC58EA}" type="pres">
      <dgm:prSet presAssocID="{A7BEDADF-1B0C-4441-A106-A9937B9B226E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65E0B6DF-D137-41CC-B8A7-8564CE9C2B01}" type="pres">
      <dgm:prSet presAssocID="{A7BEDADF-1B0C-4441-A106-A9937B9B226E}" presName="arrow" presStyleLbl="node1" presStyleIdx="1" presStyleCnt="3" custScaleY="51048" custLinFactNeighborY="-402"/>
      <dgm:spPr/>
      <dgm:t>
        <a:bodyPr/>
        <a:lstStyle/>
        <a:p>
          <a:endParaRPr lang="ru-RU"/>
        </a:p>
      </dgm:t>
    </dgm:pt>
    <dgm:pt modelId="{E9C931A1-7EAF-4BA7-89C0-87BA44F28FE6}" type="pres">
      <dgm:prSet presAssocID="{A7BEDADF-1B0C-4441-A106-A9937B9B226E}" presName="descendantArrow" presStyleCnt="0"/>
      <dgm:spPr/>
    </dgm:pt>
    <dgm:pt modelId="{99B0F1F7-633F-4A35-8564-57032751705E}" type="pres">
      <dgm:prSet presAssocID="{50A2A5A9-F6BD-4EE4-91C2-0B0609210519}" presName="childTextArrow" presStyleLbl="fgAccFollowNode1" presStyleIdx="1" presStyleCnt="2" custScaleX="2000000" custScaleY="56283" custLinFactNeighborX="-244" custLinFactNeighborY="-6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295A6-A9B5-4D08-AF23-B0151C242FB9}" type="pres">
      <dgm:prSet presAssocID="{85F38A1B-52C9-40F3-82E9-7F3047127ED8}" presName="sp" presStyleCnt="0"/>
      <dgm:spPr/>
    </dgm:pt>
    <dgm:pt modelId="{153F2361-CD59-47ED-895E-43A05CB22637}" type="pres">
      <dgm:prSet presAssocID="{75C8BBDC-B691-4C7D-B146-6909192B2342}" presName="arrowAndChildren" presStyleCnt="0"/>
      <dgm:spPr/>
    </dgm:pt>
    <dgm:pt modelId="{FAA7DB0C-C1A2-4456-9A3C-FE5BA052DED9}" type="pres">
      <dgm:prSet presAssocID="{75C8BBDC-B691-4C7D-B146-6909192B2342}" presName="parentTextArrow" presStyleLbl="node1" presStyleIdx="2" presStyleCnt="3" custScaleY="46865" custLinFactNeighborX="-327" custLinFactNeighborY="-17591"/>
      <dgm:spPr/>
      <dgm:t>
        <a:bodyPr/>
        <a:lstStyle/>
        <a:p>
          <a:endParaRPr lang="ru-RU"/>
        </a:p>
      </dgm:t>
    </dgm:pt>
  </dgm:ptLst>
  <dgm:cxnLst>
    <dgm:cxn modelId="{8EFA7445-5B88-4886-858B-794579D5CD07}" srcId="{9C61052D-22B4-4B38-9025-7ABDCBFC7B99}" destId="{AEE021FF-B467-4CC0-A208-3478B3CF089C}" srcOrd="2" destOrd="0" parTransId="{2E5A2DDA-D3EF-44E5-A938-E4AA518EFC3C}" sibTransId="{0C7EA42B-BA6B-4EB6-9B06-B6B13AE2CF22}"/>
    <dgm:cxn modelId="{C6B321A7-32FF-4870-9BED-888B5D79EF80}" srcId="{AEE021FF-B467-4CC0-A208-3478B3CF089C}" destId="{E7910A1C-A45C-4C2B-B669-7F0821EE4DE1}" srcOrd="0" destOrd="0" parTransId="{BC65711B-3015-4179-ADCE-5875736FF1A5}" sibTransId="{0FBCA131-D43C-437C-8067-B92D9890473A}"/>
    <dgm:cxn modelId="{8EE5A8B2-2B0F-4B4A-B419-31EFC94D85A3}" type="presOf" srcId="{AEE021FF-B467-4CC0-A208-3478B3CF089C}" destId="{172D1FA5-162E-4C83-8D31-C9F05DBB5C96}" srcOrd="0" destOrd="0" presId="urn:microsoft.com/office/officeart/2005/8/layout/process4"/>
    <dgm:cxn modelId="{F9556005-6C89-4F0D-8EA8-A187706FF2A9}" type="presOf" srcId="{A7BEDADF-1B0C-4441-A106-A9937B9B226E}" destId="{CAEBBCDC-C9C8-4B52-A1B9-EF1032AC58EA}" srcOrd="0" destOrd="0" presId="urn:microsoft.com/office/officeart/2005/8/layout/process4"/>
    <dgm:cxn modelId="{0E3404B7-4058-43DD-8F6A-44166E0BEFD2}" type="presOf" srcId="{A7BEDADF-1B0C-4441-A106-A9937B9B226E}" destId="{65E0B6DF-D137-41CC-B8A7-8564CE9C2B01}" srcOrd="1" destOrd="0" presId="urn:microsoft.com/office/officeart/2005/8/layout/process4"/>
    <dgm:cxn modelId="{5C9B35C3-674C-4DF9-9CF6-768021001ECA}" srcId="{A7BEDADF-1B0C-4441-A106-A9937B9B226E}" destId="{50A2A5A9-F6BD-4EE4-91C2-0B0609210519}" srcOrd="0" destOrd="0" parTransId="{D02C4668-A99F-4F5D-8077-05197C134545}" sibTransId="{BF7CA9AE-8DC8-4383-9B2C-1C35270C9564}"/>
    <dgm:cxn modelId="{DCA0688F-2D98-4C81-9F2B-6F46ED01152A}" type="presOf" srcId="{E7910A1C-A45C-4C2B-B669-7F0821EE4DE1}" destId="{36800D02-AF50-4C49-843F-1A547532496E}" srcOrd="0" destOrd="0" presId="urn:microsoft.com/office/officeart/2005/8/layout/process4"/>
    <dgm:cxn modelId="{EFE5B8B4-AD19-4F1E-8472-1F6F21DF9709}" type="presOf" srcId="{75C8BBDC-B691-4C7D-B146-6909192B2342}" destId="{FAA7DB0C-C1A2-4456-9A3C-FE5BA052DED9}" srcOrd="0" destOrd="0" presId="urn:microsoft.com/office/officeart/2005/8/layout/process4"/>
    <dgm:cxn modelId="{FBAA82BD-B057-45DC-91AD-5F4D17F46AAC}" type="presOf" srcId="{AEE021FF-B467-4CC0-A208-3478B3CF089C}" destId="{7ACC0803-60EB-490E-A15E-EA80755CAC9C}" srcOrd="1" destOrd="0" presId="urn:microsoft.com/office/officeart/2005/8/layout/process4"/>
    <dgm:cxn modelId="{FFBFBAA9-C3D3-43D7-AFEF-732DE1D73B0F}" type="presOf" srcId="{50A2A5A9-F6BD-4EE4-91C2-0B0609210519}" destId="{99B0F1F7-633F-4A35-8564-57032751705E}" srcOrd="0" destOrd="0" presId="urn:microsoft.com/office/officeart/2005/8/layout/process4"/>
    <dgm:cxn modelId="{59A27116-B2D2-4A32-9911-867198BA72AB}" type="presOf" srcId="{9C61052D-22B4-4B38-9025-7ABDCBFC7B99}" destId="{40F86CB3-AC8C-4AA1-B5CC-090F9197654A}" srcOrd="0" destOrd="0" presId="urn:microsoft.com/office/officeart/2005/8/layout/process4"/>
    <dgm:cxn modelId="{4E10ECD5-22C4-49A9-9CB0-530581663BD2}" srcId="{9C61052D-22B4-4B38-9025-7ABDCBFC7B99}" destId="{75C8BBDC-B691-4C7D-B146-6909192B2342}" srcOrd="0" destOrd="0" parTransId="{4D7CECA8-318F-4FC7-9FDD-77CD165F2A19}" sibTransId="{85F38A1B-52C9-40F3-82E9-7F3047127ED8}"/>
    <dgm:cxn modelId="{A5DB5230-EB12-410C-ADD7-F0CE3035EDA2}" srcId="{9C61052D-22B4-4B38-9025-7ABDCBFC7B99}" destId="{A7BEDADF-1B0C-4441-A106-A9937B9B226E}" srcOrd="1" destOrd="0" parTransId="{03424408-A354-478D-80B0-9AD78025A106}" sibTransId="{F431A354-5922-48C4-810D-B61521C93847}"/>
    <dgm:cxn modelId="{F1CDA119-7F6D-4F79-B827-86FFFCCA35AD}" type="presParOf" srcId="{40F86CB3-AC8C-4AA1-B5CC-090F9197654A}" destId="{834FEDEB-A62E-47D6-9406-0D4F3E6AC47E}" srcOrd="0" destOrd="0" presId="urn:microsoft.com/office/officeart/2005/8/layout/process4"/>
    <dgm:cxn modelId="{22675CFB-9870-4471-BCFD-6E7E24D83DB2}" type="presParOf" srcId="{834FEDEB-A62E-47D6-9406-0D4F3E6AC47E}" destId="{172D1FA5-162E-4C83-8D31-C9F05DBB5C96}" srcOrd="0" destOrd="0" presId="urn:microsoft.com/office/officeart/2005/8/layout/process4"/>
    <dgm:cxn modelId="{BC2337CA-B6CC-47EA-848B-E5A16637EB19}" type="presParOf" srcId="{834FEDEB-A62E-47D6-9406-0D4F3E6AC47E}" destId="{7ACC0803-60EB-490E-A15E-EA80755CAC9C}" srcOrd="1" destOrd="0" presId="urn:microsoft.com/office/officeart/2005/8/layout/process4"/>
    <dgm:cxn modelId="{0F013911-FD04-47E9-BC27-A13D3CB71691}" type="presParOf" srcId="{834FEDEB-A62E-47D6-9406-0D4F3E6AC47E}" destId="{3D27E575-B60C-4A0A-B671-8CC4BC66BA06}" srcOrd="2" destOrd="0" presId="urn:microsoft.com/office/officeart/2005/8/layout/process4"/>
    <dgm:cxn modelId="{1F3B7ACA-7E7E-4C55-B5B5-B04D7FE70332}" type="presParOf" srcId="{3D27E575-B60C-4A0A-B671-8CC4BC66BA06}" destId="{36800D02-AF50-4C49-843F-1A547532496E}" srcOrd="0" destOrd="0" presId="urn:microsoft.com/office/officeart/2005/8/layout/process4"/>
    <dgm:cxn modelId="{B126E70E-C5E9-4E9A-B2BD-3B0BBD57B547}" type="presParOf" srcId="{40F86CB3-AC8C-4AA1-B5CC-090F9197654A}" destId="{B4DD6F51-9490-45E9-8112-1BBA6568AE3F}" srcOrd="1" destOrd="0" presId="urn:microsoft.com/office/officeart/2005/8/layout/process4"/>
    <dgm:cxn modelId="{BD146731-07CE-4865-909E-B078F315B7B6}" type="presParOf" srcId="{40F86CB3-AC8C-4AA1-B5CC-090F9197654A}" destId="{F5830412-BD20-421B-A0FE-617074DD6BF5}" srcOrd="2" destOrd="0" presId="urn:microsoft.com/office/officeart/2005/8/layout/process4"/>
    <dgm:cxn modelId="{4AE4C07A-F41A-4648-AD0E-978271F363C9}" type="presParOf" srcId="{F5830412-BD20-421B-A0FE-617074DD6BF5}" destId="{CAEBBCDC-C9C8-4B52-A1B9-EF1032AC58EA}" srcOrd="0" destOrd="0" presId="urn:microsoft.com/office/officeart/2005/8/layout/process4"/>
    <dgm:cxn modelId="{918E8666-5F1B-4773-8445-9CFD0C73489F}" type="presParOf" srcId="{F5830412-BD20-421B-A0FE-617074DD6BF5}" destId="{65E0B6DF-D137-41CC-B8A7-8564CE9C2B01}" srcOrd="1" destOrd="0" presId="urn:microsoft.com/office/officeart/2005/8/layout/process4"/>
    <dgm:cxn modelId="{317B628C-CD1A-40B0-87DC-76609251EC07}" type="presParOf" srcId="{F5830412-BD20-421B-A0FE-617074DD6BF5}" destId="{E9C931A1-7EAF-4BA7-89C0-87BA44F28FE6}" srcOrd="2" destOrd="0" presId="urn:microsoft.com/office/officeart/2005/8/layout/process4"/>
    <dgm:cxn modelId="{688D4ED2-02D5-4831-9DE6-6C7DF9313195}" type="presParOf" srcId="{E9C931A1-7EAF-4BA7-89C0-87BA44F28FE6}" destId="{99B0F1F7-633F-4A35-8564-57032751705E}" srcOrd="0" destOrd="0" presId="urn:microsoft.com/office/officeart/2005/8/layout/process4"/>
    <dgm:cxn modelId="{11CA7552-EB3F-49E2-B281-04E91BCA1C92}" type="presParOf" srcId="{40F86CB3-AC8C-4AA1-B5CC-090F9197654A}" destId="{329295A6-A9B5-4D08-AF23-B0151C242FB9}" srcOrd="3" destOrd="0" presId="urn:microsoft.com/office/officeart/2005/8/layout/process4"/>
    <dgm:cxn modelId="{F525B41D-57D0-461C-A483-B13B8EDB408D}" type="presParOf" srcId="{40F86CB3-AC8C-4AA1-B5CC-090F9197654A}" destId="{153F2361-CD59-47ED-895E-43A05CB22637}" srcOrd="4" destOrd="0" presId="urn:microsoft.com/office/officeart/2005/8/layout/process4"/>
    <dgm:cxn modelId="{4260C4E2-A40D-4A5F-84BC-961D9DC61C68}" type="presParOf" srcId="{153F2361-CD59-47ED-895E-43A05CB22637}" destId="{FAA7DB0C-C1A2-4456-9A3C-FE5BA052DED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3D43201-6412-4FCD-8A8A-40F5167AF72B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1051DAC-48A1-497A-943C-80E7450FB325}">
      <dgm:prSet phldrT="[Текст]" custT="1"/>
      <dgm:spPr/>
      <dgm:t>
        <a:bodyPr/>
        <a:lstStyle/>
        <a:p>
          <a:r>
            <a:rPr lang="uk-UA" sz="4800" b="1" noProof="0" dirty="0" smtClean="0">
              <a:solidFill>
                <a:srgbClr val="66FF99"/>
              </a:solidFill>
            </a:rPr>
            <a:t>Державна рада («нейге») </a:t>
          </a:r>
          <a:endParaRPr lang="uk-UA" sz="4800" b="1" noProof="0" dirty="0">
            <a:solidFill>
              <a:srgbClr val="66FF99"/>
            </a:solidFill>
          </a:endParaRPr>
        </a:p>
      </dgm:t>
    </dgm:pt>
    <dgm:pt modelId="{E5CE70DC-BF73-4518-8382-98BA1AC30BF5}" type="parTrans" cxnId="{77946C2E-5B6F-4AB9-95B2-76520B27E4C4}">
      <dgm:prSet/>
      <dgm:spPr/>
      <dgm:t>
        <a:bodyPr/>
        <a:lstStyle/>
        <a:p>
          <a:endParaRPr lang="ru-RU"/>
        </a:p>
      </dgm:t>
    </dgm:pt>
    <dgm:pt modelId="{5945C4CF-13C4-4CEF-A4F0-1E7ACEF32973}" type="sibTrans" cxnId="{77946C2E-5B6F-4AB9-95B2-76520B27E4C4}">
      <dgm:prSet/>
      <dgm:spPr/>
      <dgm:t>
        <a:bodyPr/>
        <a:lstStyle/>
        <a:p>
          <a:endParaRPr lang="ru-RU"/>
        </a:p>
      </dgm:t>
    </dgm:pt>
    <dgm:pt modelId="{C8FDF390-9DAF-4AB7-907E-4D0BF984359E}">
      <dgm:prSet phldrT="[Текст]" custT="1"/>
      <dgm:spPr/>
      <dgm:t>
        <a:bodyPr/>
        <a:lstStyle/>
        <a:p>
          <a:pPr algn="just"/>
          <a:r>
            <a:rPr kumimoji="0" lang="uk-UA" sz="4000" b="1" u="none" strike="noStrike" cap="none" normalizeH="0" baseline="0" noProof="0" dirty="0" smtClean="0">
              <a:ln>
                <a:noFill/>
              </a:ln>
              <a:solidFill>
                <a:srgbClr val="66FF99"/>
              </a:solidFill>
              <a:effectLst/>
              <a:latin typeface="+mn-lt"/>
              <a:ea typeface="Times New Roman" pitchFamily="18" charset="0"/>
              <a:cs typeface="Aharoni" panose="02010803020104030203" pitchFamily="2" charset="-79"/>
            </a:rPr>
            <a:t>Склад: </a:t>
          </a:r>
          <a:r>
            <a:rPr kumimoji="0" lang="uk-UA" sz="3600" b="1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Aharoni" panose="02010803020104030203" pitchFamily="2" charset="-79"/>
            </a:rPr>
            <a:t>вищі сановники, вчені імператорської академії </a:t>
          </a:r>
          <a:r>
            <a:rPr kumimoji="0" lang="uk-UA" sz="3600" b="1" u="none" strike="noStrike" cap="none" normalizeH="0" baseline="0" noProof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Aharoni" panose="02010803020104030203" pitchFamily="2" charset="-79"/>
            </a:rPr>
            <a:t>Ханьлінь</a:t>
          </a:r>
          <a:endParaRPr lang="uk-UA" sz="3600" b="1" noProof="0" dirty="0">
            <a:solidFill>
              <a:schemeClr val="bg1"/>
            </a:solidFill>
            <a:latin typeface="+mn-lt"/>
            <a:cs typeface="Aharoni" panose="02010803020104030203" pitchFamily="2" charset="-79"/>
          </a:endParaRPr>
        </a:p>
      </dgm:t>
    </dgm:pt>
    <dgm:pt modelId="{0781EA92-8E96-40E6-BDC4-E245C48D70AB}" type="parTrans" cxnId="{90E25C91-0C38-4699-BD81-0C1BD5601921}">
      <dgm:prSet/>
      <dgm:spPr/>
      <dgm:t>
        <a:bodyPr/>
        <a:lstStyle/>
        <a:p>
          <a:endParaRPr lang="ru-RU"/>
        </a:p>
      </dgm:t>
    </dgm:pt>
    <dgm:pt modelId="{8DF159C3-A666-43A5-8C5D-CCA2A56728B5}" type="sibTrans" cxnId="{90E25C91-0C38-4699-BD81-0C1BD5601921}">
      <dgm:prSet/>
      <dgm:spPr/>
      <dgm:t>
        <a:bodyPr/>
        <a:lstStyle/>
        <a:p>
          <a:endParaRPr lang="ru-RU"/>
        </a:p>
      </dgm:t>
    </dgm:pt>
    <dgm:pt modelId="{5246EB9A-24BE-4595-B99F-9D8478E8F8F8}">
      <dgm:prSet phldrT="[Текст]" custT="1"/>
      <dgm:spPr/>
      <dgm:t>
        <a:bodyPr/>
        <a:lstStyle/>
        <a:p>
          <a:pPr algn="just"/>
          <a:r>
            <a:rPr lang="uk-UA" sz="3600" b="1" noProof="0" dirty="0" smtClean="0">
              <a:solidFill>
                <a:srgbClr val="66FF99"/>
              </a:solidFill>
            </a:rPr>
            <a:t>Компетенція</a:t>
          </a:r>
          <a:r>
            <a:rPr lang="uk-UA" sz="3200" b="1" noProof="0" dirty="0" smtClean="0">
              <a:solidFill>
                <a:srgbClr val="66FF99"/>
              </a:solidFill>
              <a:cs typeface="Aharoni" panose="02010803020104030203" pitchFamily="2" charset="-79"/>
            </a:rPr>
            <a:t>:</a:t>
          </a:r>
          <a:r>
            <a:rPr lang="uk-UA" sz="3200" b="1" noProof="0" dirty="0" smtClean="0">
              <a:cs typeface="Aharoni" panose="02010803020104030203" pitchFamily="2" charset="-79"/>
            </a:rPr>
            <a:t>  імператорські укази, перегляд законів,  державна хро­ніка</a:t>
          </a:r>
          <a:endParaRPr lang="uk-UA" sz="3200" b="1" noProof="0" dirty="0">
            <a:cs typeface="Aharoni" panose="02010803020104030203" pitchFamily="2" charset="-79"/>
          </a:endParaRPr>
        </a:p>
      </dgm:t>
    </dgm:pt>
    <dgm:pt modelId="{D4C1492E-5597-4A6F-BB14-9C5FB9E7724F}" type="parTrans" cxnId="{14DF8A65-03C0-4EE4-B7DB-CCD86CFBA2B3}">
      <dgm:prSet/>
      <dgm:spPr/>
      <dgm:t>
        <a:bodyPr/>
        <a:lstStyle/>
        <a:p>
          <a:endParaRPr lang="ru-RU"/>
        </a:p>
      </dgm:t>
    </dgm:pt>
    <dgm:pt modelId="{637D32E4-393C-4965-92A0-DABFD7647311}" type="sibTrans" cxnId="{14DF8A65-03C0-4EE4-B7DB-CCD86CFBA2B3}">
      <dgm:prSet/>
      <dgm:spPr/>
      <dgm:t>
        <a:bodyPr/>
        <a:lstStyle/>
        <a:p>
          <a:endParaRPr lang="ru-RU"/>
        </a:p>
      </dgm:t>
    </dgm:pt>
    <dgm:pt modelId="{4276EA57-E840-4FFB-BD4E-6C83C151DE19}">
      <dgm:prSet phldrT="[Текст]" custT="1"/>
      <dgm:spPr/>
      <dgm:t>
        <a:bodyPr/>
        <a:lstStyle/>
        <a:p>
          <a:pPr algn="just"/>
          <a:endParaRPr lang="uk-UA" sz="3200" b="1" i="0" dirty="0" smtClean="0">
            <a:solidFill>
              <a:srgbClr val="66FF99"/>
            </a:solidFill>
          </a:endParaRPr>
        </a:p>
        <a:p>
          <a:pPr algn="just"/>
          <a:r>
            <a:rPr lang="uk-UA" sz="3200" b="1" i="0" dirty="0" smtClean="0">
              <a:solidFill>
                <a:srgbClr val="66FF99"/>
              </a:solidFill>
            </a:rPr>
            <a:t>Канцелярія імператора: </a:t>
          </a:r>
          <a:r>
            <a:rPr lang="uk-UA" sz="3200" b="1" dirty="0" smtClean="0"/>
            <a:t>призначення і звіль­нення чиновників</a:t>
          </a:r>
          <a:endParaRPr lang="uk-UA" sz="3200" b="1" i="0" dirty="0" smtClean="0">
            <a:solidFill>
              <a:srgbClr val="66FF99"/>
            </a:solidFill>
          </a:endParaRPr>
        </a:p>
        <a:p>
          <a:pPr algn="just"/>
          <a:endParaRPr lang="ru-RU" sz="3200" b="1" i="0" dirty="0">
            <a:solidFill>
              <a:srgbClr val="66FF99"/>
            </a:solidFill>
          </a:endParaRPr>
        </a:p>
      </dgm:t>
    </dgm:pt>
    <dgm:pt modelId="{DF2FFD79-9929-4A7E-A63F-A452CA45810E}" type="parTrans" cxnId="{59C72A1B-C2E7-44CC-B94A-56830C0DB30D}">
      <dgm:prSet/>
      <dgm:spPr/>
      <dgm:t>
        <a:bodyPr/>
        <a:lstStyle/>
        <a:p>
          <a:endParaRPr lang="ru-RU"/>
        </a:p>
      </dgm:t>
    </dgm:pt>
    <dgm:pt modelId="{83E6A36A-74BA-41DF-A29E-EC1BD0B8A695}" type="sibTrans" cxnId="{59C72A1B-C2E7-44CC-B94A-56830C0DB30D}">
      <dgm:prSet/>
      <dgm:spPr/>
      <dgm:t>
        <a:bodyPr/>
        <a:lstStyle/>
        <a:p>
          <a:endParaRPr lang="ru-RU"/>
        </a:p>
      </dgm:t>
    </dgm:pt>
    <dgm:pt modelId="{5C493223-E43F-4D60-BB8A-D9A7B149F392}" type="pres">
      <dgm:prSet presAssocID="{73D43201-6412-4FCD-8A8A-40F5167AF72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86F91F6-A7B5-4991-949B-CF166186374D}" type="pres">
      <dgm:prSet presAssocID="{4276EA57-E840-4FFB-BD4E-6C83C151DE19}" presName="boxAndChildren" presStyleCnt="0"/>
      <dgm:spPr/>
      <dgm:t>
        <a:bodyPr/>
        <a:lstStyle/>
        <a:p>
          <a:endParaRPr lang="ru-RU"/>
        </a:p>
      </dgm:t>
    </dgm:pt>
    <dgm:pt modelId="{7849641D-9762-40AB-92B4-9C19E3A92769}" type="pres">
      <dgm:prSet presAssocID="{4276EA57-E840-4FFB-BD4E-6C83C151DE19}" presName="parentTextBox" presStyleLbl="node1" presStyleIdx="0" presStyleCnt="4" custLinFactNeighborX="505" custLinFactNeighborY="147"/>
      <dgm:spPr/>
      <dgm:t>
        <a:bodyPr/>
        <a:lstStyle/>
        <a:p>
          <a:endParaRPr lang="ru-RU"/>
        </a:p>
      </dgm:t>
    </dgm:pt>
    <dgm:pt modelId="{EFCF9321-91A0-4303-ADB3-E4960F9E3CCD}" type="pres">
      <dgm:prSet presAssocID="{637D32E4-393C-4965-92A0-DABFD7647311}" presName="sp" presStyleCnt="0"/>
      <dgm:spPr/>
      <dgm:t>
        <a:bodyPr/>
        <a:lstStyle/>
        <a:p>
          <a:endParaRPr lang="ru-RU"/>
        </a:p>
      </dgm:t>
    </dgm:pt>
    <dgm:pt modelId="{5A74E240-A29C-463F-BB08-DABF7A3CE059}" type="pres">
      <dgm:prSet presAssocID="{5246EB9A-24BE-4595-B99F-9D8478E8F8F8}" presName="arrowAndChildren" presStyleCnt="0"/>
      <dgm:spPr/>
      <dgm:t>
        <a:bodyPr/>
        <a:lstStyle/>
        <a:p>
          <a:endParaRPr lang="ru-RU"/>
        </a:p>
      </dgm:t>
    </dgm:pt>
    <dgm:pt modelId="{DE801A1A-3A5B-4B19-AEAC-12ECBF0859EA}" type="pres">
      <dgm:prSet presAssocID="{5246EB9A-24BE-4595-B99F-9D8478E8F8F8}" presName="parentTextArrow" presStyleLbl="node1" presStyleIdx="1" presStyleCnt="4"/>
      <dgm:spPr/>
      <dgm:t>
        <a:bodyPr/>
        <a:lstStyle/>
        <a:p>
          <a:endParaRPr lang="ru-RU"/>
        </a:p>
      </dgm:t>
    </dgm:pt>
    <dgm:pt modelId="{0FFBBC70-FA7F-4A24-8F65-0743FD814B4A}" type="pres">
      <dgm:prSet presAssocID="{8DF159C3-A666-43A5-8C5D-CCA2A56728B5}" presName="sp" presStyleCnt="0"/>
      <dgm:spPr/>
      <dgm:t>
        <a:bodyPr/>
        <a:lstStyle/>
        <a:p>
          <a:endParaRPr lang="ru-RU"/>
        </a:p>
      </dgm:t>
    </dgm:pt>
    <dgm:pt modelId="{25930071-76D0-412C-96AC-A13E28259C6E}" type="pres">
      <dgm:prSet presAssocID="{C8FDF390-9DAF-4AB7-907E-4D0BF984359E}" presName="arrowAndChildren" presStyleCnt="0"/>
      <dgm:spPr/>
      <dgm:t>
        <a:bodyPr/>
        <a:lstStyle/>
        <a:p>
          <a:endParaRPr lang="ru-RU"/>
        </a:p>
      </dgm:t>
    </dgm:pt>
    <dgm:pt modelId="{84F12514-E6D4-4071-9B75-08BE48711A8B}" type="pres">
      <dgm:prSet presAssocID="{C8FDF390-9DAF-4AB7-907E-4D0BF984359E}" presName="parentTextArrow" presStyleLbl="node1" presStyleIdx="2" presStyleCnt="4"/>
      <dgm:spPr/>
      <dgm:t>
        <a:bodyPr/>
        <a:lstStyle/>
        <a:p>
          <a:endParaRPr lang="ru-RU"/>
        </a:p>
      </dgm:t>
    </dgm:pt>
    <dgm:pt modelId="{5EA9936F-696B-4CA1-B5EA-AEA5A47FBE3F}" type="pres">
      <dgm:prSet presAssocID="{5945C4CF-13C4-4CEF-A4F0-1E7ACEF32973}" presName="sp" presStyleCnt="0"/>
      <dgm:spPr/>
      <dgm:t>
        <a:bodyPr/>
        <a:lstStyle/>
        <a:p>
          <a:endParaRPr lang="ru-RU"/>
        </a:p>
      </dgm:t>
    </dgm:pt>
    <dgm:pt modelId="{44318E42-57FF-4AD8-B50F-2149DAE6813B}" type="pres">
      <dgm:prSet presAssocID="{A1051DAC-48A1-497A-943C-80E7450FB325}" presName="arrowAndChildren" presStyleCnt="0"/>
      <dgm:spPr/>
      <dgm:t>
        <a:bodyPr/>
        <a:lstStyle/>
        <a:p>
          <a:endParaRPr lang="ru-RU"/>
        </a:p>
      </dgm:t>
    </dgm:pt>
    <dgm:pt modelId="{3AE8B4A6-E0A3-4DAD-A866-5D4F7C67A3F2}" type="pres">
      <dgm:prSet presAssocID="{A1051DAC-48A1-497A-943C-80E7450FB325}" presName="parentTextArrow" presStyleLbl="node1" presStyleIdx="3" presStyleCnt="4"/>
      <dgm:spPr/>
      <dgm:t>
        <a:bodyPr/>
        <a:lstStyle/>
        <a:p>
          <a:endParaRPr lang="ru-RU"/>
        </a:p>
      </dgm:t>
    </dgm:pt>
  </dgm:ptLst>
  <dgm:cxnLst>
    <dgm:cxn modelId="{5F22A203-00A3-49AD-81C5-87D23A3D81E0}" type="presOf" srcId="{C8FDF390-9DAF-4AB7-907E-4D0BF984359E}" destId="{84F12514-E6D4-4071-9B75-08BE48711A8B}" srcOrd="0" destOrd="0" presId="urn:microsoft.com/office/officeart/2005/8/layout/process4"/>
    <dgm:cxn modelId="{01C12386-B6DF-4983-9880-9E50CBCC706A}" type="presOf" srcId="{73D43201-6412-4FCD-8A8A-40F5167AF72B}" destId="{5C493223-E43F-4D60-BB8A-D9A7B149F392}" srcOrd="0" destOrd="0" presId="urn:microsoft.com/office/officeart/2005/8/layout/process4"/>
    <dgm:cxn modelId="{90E25C91-0C38-4699-BD81-0C1BD5601921}" srcId="{73D43201-6412-4FCD-8A8A-40F5167AF72B}" destId="{C8FDF390-9DAF-4AB7-907E-4D0BF984359E}" srcOrd="1" destOrd="0" parTransId="{0781EA92-8E96-40E6-BDC4-E245C48D70AB}" sibTransId="{8DF159C3-A666-43A5-8C5D-CCA2A56728B5}"/>
    <dgm:cxn modelId="{8BB1F714-96D7-459F-AF72-314F3AC4B456}" type="presOf" srcId="{4276EA57-E840-4FFB-BD4E-6C83C151DE19}" destId="{7849641D-9762-40AB-92B4-9C19E3A92769}" srcOrd="0" destOrd="0" presId="urn:microsoft.com/office/officeart/2005/8/layout/process4"/>
    <dgm:cxn modelId="{59C72A1B-C2E7-44CC-B94A-56830C0DB30D}" srcId="{73D43201-6412-4FCD-8A8A-40F5167AF72B}" destId="{4276EA57-E840-4FFB-BD4E-6C83C151DE19}" srcOrd="3" destOrd="0" parTransId="{DF2FFD79-9929-4A7E-A63F-A452CA45810E}" sibTransId="{83E6A36A-74BA-41DF-A29E-EC1BD0B8A695}"/>
    <dgm:cxn modelId="{77946C2E-5B6F-4AB9-95B2-76520B27E4C4}" srcId="{73D43201-6412-4FCD-8A8A-40F5167AF72B}" destId="{A1051DAC-48A1-497A-943C-80E7450FB325}" srcOrd="0" destOrd="0" parTransId="{E5CE70DC-BF73-4518-8382-98BA1AC30BF5}" sibTransId="{5945C4CF-13C4-4CEF-A4F0-1E7ACEF32973}"/>
    <dgm:cxn modelId="{600E0F2A-8687-414F-8506-0EAB3814B025}" type="presOf" srcId="{5246EB9A-24BE-4595-B99F-9D8478E8F8F8}" destId="{DE801A1A-3A5B-4B19-AEAC-12ECBF0859EA}" srcOrd="0" destOrd="0" presId="urn:microsoft.com/office/officeart/2005/8/layout/process4"/>
    <dgm:cxn modelId="{EFCC3856-740B-44A7-91E2-C567BB2B2B16}" type="presOf" srcId="{A1051DAC-48A1-497A-943C-80E7450FB325}" destId="{3AE8B4A6-E0A3-4DAD-A866-5D4F7C67A3F2}" srcOrd="0" destOrd="0" presId="urn:microsoft.com/office/officeart/2005/8/layout/process4"/>
    <dgm:cxn modelId="{14DF8A65-03C0-4EE4-B7DB-CCD86CFBA2B3}" srcId="{73D43201-6412-4FCD-8A8A-40F5167AF72B}" destId="{5246EB9A-24BE-4595-B99F-9D8478E8F8F8}" srcOrd="2" destOrd="0" parTransId="{D4C1492E-5597-4A6F-BB14-9C5FB9E7724F}" sibTransId="{637D32E4-393C-4965-92A0-DABFD7647311}"/>
    <dgm:cxn modelId="{CCBDEF00-E374-4AF5-A652-B6671E1C0920}" type="presParOf" srcId="{5C493223-E43F-4D60-BB8A-D9A7B149F392}" destId="{886F91F6-A7B5-4991-949B-CF166186374D}" srcOrd="0" destOrd="0" presId="urn:microsoft.com/office/officeart/2005/8/layout/process4"/>
    <dgm:cxn modelId="{67914DC0-7A84-447A-A9CE-80C84B69F36A}" type="presParOf" srcId="{886F91F6-A7B5-4991-949B-CF166186374D}" destId="{7849641D-9762-40AB-92B4-9C19E3A92769}" srcOrd="0" destOrd="0" presId="urn:microsoft.com/office/officeart/2005/8/layout/process4"/>
    <dgm:cxn modelId="{BBDC583E-EEFF-4099-87BA-41A7808F478F}" type="presParOf" srcId="{5C493223-E43F-4D60-BB8A-D9A7B149F392}" destId="{EFCF9321-91A0-4303-ADB3-E4960F9E3CCD}" srcOrd="1" destOrd="0" presId="urn:microsoft.com/office/officeart/2005/8/layout/process4"/>
    <dgm:cxn modelId="{BBE226A8-0606-4F64-B2F7-6B19F9D9EC44}" type="presParOf" srcId="{5C493223-E43F-4D60-BB8A-D9A7B149F392}" destId="{5A74E240-A29C-463F-BB08-DABF7A3CE059}" srcOrd="2" destOrd="0" presId="urn:microsoft.com/office/officeart/2005/8/layout/process4"/>
    <dgm:cxn modelId="{602D50AA-5F0B-466C-BE86-985F0D97B52B}" type="presParOf" srcId="{5A74E240-A29C-463F-BB08-DABF7A3CE059}" destId="{DE801A1A-3A5B-4B19-AEAC-12ECBF0859EA}" srcOrd="0" destOrd="0" presId="urn:microsoft.com/office/officeart/2005/8/layout/process4"/>
    <dgm:cxn modelId="{55837A78-DF54-410C-BA83-48B5D3117D4A}" type="presParOf" srcId="{5C493223-E43F-4D60-BB8A-D9A7B149F392}" destId="{0FFBBC70-FA7F-4A24-8F65-0743FD814B4A}" srcOrd="3" destOrd="0" presId="urn:microsoft.com/office/officeart/2005/8/layout/process4"/>
    <dgm:cxn modelId="{6F02ECF2-C479-488A-9E60-02644CD3578B}" type="presParOf" srcId="{5C493223-E43F-4D60-BB8A-D9A7B149F392}" destId="{25930071-76D0-412C-96AC-A13E28259C6E}" srcOrd="4" destOrd="0" presId="urn:microsoft.com/office/officeart/2005/8/layout/process4"/>
    <dgm:cxn modelId="{536DCA44-DE21-45E8-8988-08859F6D616C}" type="presParOf" srcId="{25930071-76D0-412C-96AC-A13E28259C6E}" destId="{84F12514-E6D4-4071-9B75-08BE48711A8B}" srcOrd="0" destOrd="0" presId="urn:microsoft.com/office/officeart/2005/8/layout/process4"/>
    <dgm:cxn modelId="{E3F8784E-7D77-47F5-966A-6C4539068FC0}" type="presParOf" srcId="{5C493223-E43F-4D60-BB8A-D9A7B149F392}" destId="{5EA9936F-696B-4CA1-B5EA-AEA5A47FBE3F}" srcOrd="5" destOrd="0" presId="urn:microsoft.com/office/officeart/2005/8/layout/process4"/>
    <dgm:cxn modelId="{7FD1D8BD-9106-4955-BF35-6E414ABCEEAF}" type="presParOf" srcId="{5C493223-E43F-4D60-BB8A-D9A7B149F392}" destId="{44318E42-57FF-4AD8-B50F-2149DAE6813B}" srcOrd="6" destOrd="0" presId="urn:microsoft.com/office/officeart/2005/8/layout/process4"/>
    <dgm:cxn modelId="{E0862AAA-0B40-429E-81F1-853B0467F1DD}" type="presParOf" srcId="{44318E42-57FF-4AD8-B50F-2149DAE6813B}" destId="{3AE8B4A6-E0A3-4DAD-A866-5D4F7C67A3F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0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000" b="1" i="0" u="none" strike="noStrike" cap="none" normalizeH="0" baseline="0" dirty="0" err="1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  <a:endParaRPr kumimoji="0" lang="ru-RU" sz="6000" b="1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000" b="1" i="0" u="none" strike="noStrike" cap="none" normalizeH="0" baseline="0" dirty="0" err="1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r>
            <a:rPr kumimoji="0" lang="ru-RU" sz="40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</a:t>
          </a: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err="1" smtClean="0">
              <a:ln/>
              <a:effectLst/>
              <a:latin typeface="Arial Black" panose="020B0A04020102020204" pitchFamily="34" charset="0"/>
            </a:rPr>
            <a:t>Дзинги-кан</a:t>
          </a:r>
          <a:endParaRPr kumimoji="0" lang="ru-RU" sz="4400" b="1" i="0" u="none" strike="noStrike" cap="none" normalizeH="0" baseline="0" dirty="0" smtClean="0">
            <a:ln/>
            <a:effectLst/>
            <a:latin typeface="Arial Black" panose="020B0A04020102020204" pitchFamily="34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algn="ctr" rtl="0"/>
          <a:r>
            <a:rPr kumimoji="0" lang="ru-RU" sz="4400" b="1" i="0" u="none" strike="noStrike" cap="none" normalizeH="0" baseline="0" dirty="0" err="1" smtClean="0">
              <a:ln/>
              <a:effectLst/>
              <a:latin typeface="Arial Black" panose="020B0A04020102020204" pitchFamily="34" charset="0"/>
            </a:rPr>
            <a:t>Дадзе-кан</a:t>
          </a:r>
          <a:endParaRPr kumimoji="0" lang="ru-RU" sz="4400" b="1" i="0" u="none" strike="noStrike" cap="none" normalizeH="0" baseline="0" dirty="0" smtClean="0">
            <a:ln/>
            <a:effectLst/>
            <a:latin typeface="Arial Black" panose="020B0A040201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4400" b="1" i="0" u="none" strike="noStrike" cap="none" normalizeH="0" baseline="0" dirty="0" smtClean="0">
            <a:ln/>
            <a:effectLst/>
            <a:latin typeface="Arial Black" panose="020B0A04020102020204" pitchFamily="34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err="1" smtClean="0">
              <a:ln/>
              <a:effectLst/>
              <a:latin typeface="Arial Black" panose="020B0A04020102020204" pitchFamily="34" charset="0"/>
            </a:rPr>
            <a:t>Імератор</a:t>
          </a:r>
          <a:endParaRPr kumimoji="0" lang="ru-RU" sz="4800" b="1" i="0" u="none" strike="noStrike" cap="none" normalizeH="0" baseline="0" dirty="0" smtClean="0">
            <a:ln/>
            <a:effectLst/>
            <a:latin typeface="Arial Black" panose="020B0A04020102020204" pitchFamily="34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74646" custLinFactY="14052" custLinFactNeighborX="100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3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3" custScaleX="125622" custLinFactNeighborX="5002" custLinFactNeighborY="-2763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3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3" custScaleX="118117" custLinFactNeighborX="7638" custLinFactNeighborY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3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2" presStyleCnt="3" custScaleX="119966" custLinFactNeighborX="5789" custLinFactNeighborY="327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803CBD5B-277B-4C36-A74D-D415C435F404}" type="presOf" srcId="{23BA6D7D-161F-4FC3-9F55-753416FB9982}" destId="{8B320B04-9AC4-4C9C-A14F-A27F27521F07}" srcOrd="1" destOrd="0" presId="urn:microsoft.com/office/officeart/2005/8/layout/hierarchy2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36578B6D-D191-4FBD-9AC7-0EB2721B1E8B}" type="presOf" srcId="{C48B3D08-3914-4FBA-871C-FE31B57CA700}" destId="{01FE3A7B-888A-46FE-993C-3864525D02B2}" srcOrd="0" destOrd="0" presId="urn:microsoft.com/office/officeart/2005/8/layout/hierarchy2"/>
    <dgm:cxn modelId="{B02A25F4-CFE2-4A52-A077-CBF21C2BFA11}" type="presOf" srcId="{21D47567-F2DB-478E-807A-80FF786FA02E}" destId="{CE099CDF-661F-4199-A3E0-C6D60AC51CA5}" srcOrd="1" destOrd="0" presId="urn:microsoft.com/office/officeart/2005/8/layout/hierarchy2"/>
    <dgm:cxn modelId="{271EED1E-7B97-454F-A34A-9DDD272B4923}" type="presOf" srcId="{21D47567-F2DB-478E-807A-80FF786FA02E}" destId="{8F2A6625-63F8-4646-A643-5859BB041AF8}" srcOrd="0" destOrd="0" presId="urn:microsoft.com/office/officeart/2005/8/layout/hierarchy2"/>
    <dgm:cxn modelId="{5803C949-864A-442C-9B8F-499AA5C298E9}" type="presOf" srcId="{E303D47B-10B9-412A-8B17-96D8BF119306}" destId="{717F8DFB-BE4B-4419-933E-6A52982D3C4D}" srcOrd="1" destOrd="0" presId="urn:microsoft.com/office/officeart/2005/8/layout/hierarchy2"/>
    <dgm:cxn modelId="{348F1A7A-76BA-4894-94F2-51DA20EA1313}" type="presOf" srcId="{5C61CB8F-4D70-4095-BE3D-C847D23DBB06}" destId="{99B4E29C-8213-4169-91BE-90B6D6487A5F}" srcOrd="0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8120B09B-392F-4B5D-8C0A-2E912897C880}" type="presOf" srcId="{D6128785-2544-471D-9878-7F8E30C1A80C}" destId="{A4420F42-C951-45BB-A7C9-25FCDA1EC28C}" srcOrd="0" destOrd="0" presId="urn:microsoft.com/office/officeart/2005/8/layout/hierarchy2"/>
    <dgm:cxn modelId="{ADF18E78-F405-4969-AF90-34F72C2ACC6B}" type="presOf" srcId="{5E7F9192-DD0F-486E-B35D-88FBCF5C93C1}" destId="{82B073AC-3D8C-4096-9CF7-837E1C962542}" srcOrd="0" destOrd="0" presId="urn:microsoft.com/office/officeart/2005/8/layout/hierarchy2"/>
    <dgm:cxn modelId="{90B04B3E-6666-410E-9AA8-D24B255C29D0}" type="presOf" srcId="{13188905-E5FD-4593-8501-9B04296856ED}" destId="{0F90225C-99D3-4D5C-9699-B53C724E9786}" srcOrd="0" destOrd="0" presId="urn:microsoft.com/office/officeart/2005/8/layout/hierarchy2"/>
    <dgm:cxn modelId="{FEC5F2A1-C546-4966-9891-A7F9690998C6}" type="presOf" srcId="{23BA6D7D-161F-4FC3-9F55-753416FB9982}" destId="{65F549A8-44B3-4B84-BF44-9AA157CD2B27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F29BD6C2-260B-49BB-AFAA-CC7D4CA0D6FF}" type="presOf" srcId="{E303D47B-10B9-412A-8B17-96D8BF119306}" destId="{8A1080EB-FA37-424B-B170-7ACBF9529437}" srcOrd="0" destOrd="0" presId="urn:microsoft.com/office/officeart/2005/8/layout/hierarchy2"/>
    <dgm:cxn modelId="{04CB7DF4-53E8-4AEF-9369-A28BD3B7C5A6}" type="presParOf" srcId="{99B4E29C-8213-4169-91BE-90B6D6487A5F}" destId="{CF2F4ADB-B092-4AF4-A35F-464E9A694F8F}" srcOrd="0" destOrd="0" presId="urn:microsoft.com/office/officeart/2005/8/layout/hierarchy2"/>
    <dgm:cxn modelId="{1E1DC690-B65D-4445-BD1F-33464F9A042A}" type="presParOf" srcId="{CF2F4ADB-B092-4AF4-A35F-464E9A694F8F}" destId="{01FE3A7B-888A-46FE-993C-3864525D02B2}" srcOrd="0" destOrd="0" presId="urn:microsoft.com/office/officeart/2005/8/layout/hierarchy2"/>
    <dgm:cxn modelId="{7D01BACB-9E84-4E21-8B2D-A8082A2EBD50}" type="presParOf" srcId="{CF2F4ADB-B092-4AF4-A35F-464E9A694F8F}" destId="{1478E951-F12C-482C-A414-DC1D616E86F4}" srcOrd="1" destOrd="0" presId="urn:microsoft.com/office/officeart/2005/8/layout/hierarchy2"/>
    <dgm:cxn modelId="{07BCF4B5-3EB3-4F82-8A12-212CDFE2FA76}" type="presParOf" srcId="{1478E951-F12C-482C-A414-DC1D616E86F4}" destId="{8A1080EB-FA37-424B-B170-7ACBF9529437}" srcOrd="0" destOrd="0" presId="urn:microsoft.com/office/officeart/2005/8/layout/hierarchy2"/>
    <dgm:cxn modelId="{84D29EB1-BE31-4ED6-B702-C482EBF42DDD}" type="presParOf" srcId="{8A1080EB-FA37-424B-B170-7ACBF9529437}" destId="{717F8DFB-BE4B-4419-933E-6A52982D3C4D}" srcOrd="0" destOrd="0" presId="urn:microsoft.com/office/officeart/2005/8/layout/hierarchy2"/>
    <dgm:cxn modelId="{BCDC03D1-61ED-4950-A331-15CAFC4E8838}" type="presParOf" srcId="{1478E951-F12C-482C-A414-DC1D616E86F4}" destId="{12ED88F3-A947-46E7-932D-56D2EE685379}" srcOrd="1" destOrd="0" presId="urn:microsoft.com/office/officeart/2005/8/layout/hierarchy2"/>
    <dgm:cxn modelId="{D5C47CAE-6ED8-443A-8E9B-08677F589F0A}" type="presParOf" srcId="{12ED88F3-A947-46E7-932D-56D2EE685379}" destId="{0F90225C-99D3-4D5C-9699-B53C724E9786}" srcOrd="0" destOrd="0" presId="urn:microsoft.com/office/officeart/2005/8/layout/hierarchy2"/>
    <dgm:cxn modelId="{ED9FAE48-2768-4C0B-BA09-6CE713D99C86}" type="presParOf" srcId="{12ED88F3-A947-46E7-932D-56D2EE685379}" destId="{75A030C3-EAD2-4769-BB28-44F403930BFA}" srcOrd="1" destOrd="0" presId="urn:microsoft.com/office/officeart/2005/8/layout/hierarchy2"/>
    <dgm:cxn modelId="{32A15217-477A-4AEB-9215-19B8C6331FC2}" type="presParOf" srcId="{1478E951-F12C-482C-A414-DC1D616E86F4}" destId="{65F549A8-44B3-4B84-BF44-9AA157CD2B27}" srcOrd="2" destOrd="0" presId="urn:microsoft.com/office/officeart/2005/8/layout/hierarchy2"/>
    <dgm:cxn modelId="{41239893-CEF3-487A-806C-32B26BECAF9F}" type="presParOf" srcId="{65F549A8-44B3-4B84-BF44-9AA157CD2B27}" destId="{8B320B04-9AC4-4C9C-A14F-A27F27521F07}" srcOrd="0" destOrd="0" presId="urn:microsoft.com/office/officeart/2005/8/layout/hierarchy2"/>
    <dgm:cxn modelId="{918FC8F4-6107-472C-BAB8-E18981902BCF}" type="presParOf" srcId="{1478E951-F12C-482C-A414-DC1D616E86F4}" destId="{E2062AD2-7272-4394-B0D3-BDAB0BA181D1}" srcOrd="3" destOrd="0" presId="urn:microsoft.com/office/officeart/2005/8/layout/hierarchy2"/>
    <dgm:cxn modelId="{81091A7B-A721-401B-9210-D1C0133B0160}" type="presParOf" srcId="{E2062AD2-7272-4394-B0D3-BDAB0BA181D1}" destId="{82B073AC-3D8C-4096-9CF7-837E1C962542}" srcOrd="0" destOrd="0" presId="urn:microsoft.com/office/officeart/2005/8/layout/hierarchy2"/>
    <dgm:cxn modelId="{B340F433-249C-429D-8F37-CF76377D8DB5}" type="presParOf" srcId="{E2062AD2-7272-4394-B0D3-BDAB0BA181D1}" destId="{5EF2FAB7-E3E4-49C6-9DA7-7F4CC825B113}" srcOrd="1" destOrd="0" presId="urn:microsoft.com/office/officeart/2005/8/layout/hierarchy2"/>
    <dgm:cxn modelId="{65F83845-FE45-48AC-9501-DD7BA0C17B9D}" type="presParOf" srcId="{1478E951-F12C-482C-A414-DC1D616E86F4}" destId="{8F2A6625-63F8-4646-A643-5859BB041AF8}" srcOrd="4" destOrd="0" presId="urn:microsoft.com/office/officeart/2005/8/layout/hierarchy2"/>
    <dgm:cxn modelId="{9A55C803-D15B-4434-BCE3-63C830F7487F}" type="presParOf" srcId="{8F2A6625-63F8-4646-A643-5859BB041AF8}" destId="{CE099CDF-661F-4199-A3E0-C6D60AC51CA5}" srcOrd="0" destOrd="0" presId="urn:microsoft.com/office/officeart/2005/8/layout/hierarchy2"/>
    <dgm:cxn modelId="{DE66CE0A-C576-4ADA-8D9E-9FDEFBADEE5F}" type="presParOf" srcId="{1478E951-F12C-482C-A414-DC1D616E86F4}" destId="{6A44799C-99B3-4389-9988-FAAE7BCD44B0}" srcOrd="5" destOrd="0" presId="urn:microsoft.com/office/officeart/2005/8/layout/hierarchy2"/>
    <dgm:cxn modelId="{CEBE98A3-45FE-429D-A2E2-42F2671C1E0E}" type="presParOf" srcId="{6A44799C-99B3-4389-9988-FAAE7BCD44B0}" destId="{A4420F42-C951-45BB-A7C9-25FCDA1EC28C}" srcOrd="0" destOrd="0" presId="urn:microsoft.com/office/officeart/2005/8/layout/hierarchy2"/>
    <dgm:cxn modelId="{F10064A4-0572-4CDB-92E6-81C7413B3B2A}" type="presParOf" srcId="{6A44799C-99B3-4389-9988-FAAE7BCD44B0}" destId="{87F79F59-A3E3-4567-903E-1671B8C3BE8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 </a:t>
          </a:r>
          <a:r>
            <a:rPr kumimoji="0" lang="ru-RU" sz="4000" b="1" i="0" u="none" strike="noStrike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</a:t>
          </a:r>
          <a:endParaRPr kumimoji="0" lang="ru-RU" sz="4000" b="1" i="0" u="none" strike="noStrike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/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/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effectLst/>
              <a:latin typeface="Arial Black" panose="020B0A04020102020204" pitchFamily="34" charset="0"/>
            </a:rPr>
            <a:t>Імператор</a:t>
          </a:r>
          <a:endParaRPr kumimoji="0" lang="ru-RU" sz="4400" b="1" i="0" u="none" strike="noStrike" cap="none" normalizeH="0" baseline="0" dirty="0" smtClean="0">
            <a:ln/>
            <a:effectLst/>
            <a:latin typeface="Arial Black" panose="020B0A04020102020204" pitchFamily="34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/>
        </a:p>
      </dgm:t>
    </dgm:pt>
    <dgm:pt modelId="{21D47567-F2DB-478E-807A-80FF786FA02E}" type="parTrans" cxnId="{D3DFD0C1-7381-4ADD-ABB2-D2D2D51DB284}">
      <dgm:prSet/>
      <dgm:spPr>
        <a:ln w="38100"/>
      </dgm:spPr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effectLst/>
              <a:latin typeface="Arial Black" panose="020B0A04020102020204" pitchFamily="34" charset="0"/>
            </a:rPr>
            <a:t>Бакуфу</a:t>
          </a:r>
          <a:endParaRPr kumimoji="0" lang="ru-RU" sz="4400" b="1" i="0" u="none" strike="noStrike" cap="none" normalizeH="0" baseline="0" dirty="0" smtClean="0">
            <a:ln/>
            <a:effectLst/>
            <a:latin typeface="Arial Black" panose="020B0A04020102020204" pitchFamily="34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/>
        </a:p>
      </dgm:t>
    </dgm:pt>
    <dgm:pt modelId="{23BA6D7D-161F-4FC3-9F55-753416FB9982}" type="parTrans" cxnId="{35878F82-CEDA-40EF-9954-F90DF70F33DF}">
      <dgm:prSet/>
      <dgm:spPr>
        <a:ln w="38100"/>
      </dgm:spPr>
      <dgm:t>
        <a:bodyPr/>
        <a:lstStyle/>
        <a:p>
          <a:endParaRPr lang="ru-RU"/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/>
              <a:effectLst/>
              <a:latin typeface="Arial Black" panose="020B0A04020102020204" pitchFamily="34" charset="0"/>
            </a:rPr>
            <a:t>Сьогун</a:t>
          </a:r>
          <a:endParaRPr kumimoji="0" lang="ru-RU" sz="4800" b="1" i="0" u="none" strike="noStrike" cap="none" normalizeH="0" baseline="0" dirty="0" smtClean="0">
            <a:ln/>
            <a:effectLst/>
            <a:latin typeface="Arial Black" panose="020B0A04020102020204" pitchFamily="34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/>
        </a:p>
      </dgm:t>
    </dgm:pt>
    <dgm:pt modelId="{E303D47B-10B9-412A-8B17-96D8BF119306}" type="parTrans" cxnId="{5865C1D9-7170-4099-BA71-64170DB2C185}">
      <dgm:prSet/>
      <dgm:spPr>
        <a:ln w="38100"/>
      </dgm:spPr>
      <dgm:t>
        <a:bodyPr/>
        <a:lstStyle/>
        <a:p>
          <a:endParaRPr lang="ru-RU"/>
        </a:p>
      </dgm:t>
    </dgm:pt>
    <dgm:pt modelId="{EC657745-C4C5-4A9E-A7CC-8BC70899DC1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/>
              <a:effectLst/>
              <a:latin typeface="Arial Black" panose="020B0A04020102020204" pitchFamily="34" charset="0"/>
            </a:rPr>
            <a:t>Тіндай </a:t>
          </a:r>
          <a:r>
            <a:rPr kumimoji="0" lang="uk-UA" sz="3200" b="1" i="0" u="none" strike="noStrike" cap="none" normalizeH="0" baseline="0" dirty="0" smtClean="0">
              <a:ln/>
              <a:effectLst/>
              <a:latin typeface="Arial Black" panose="020B0A04020102020204" pitchFamily="34" charset="0"/>
            </a:rPr>
            <a:t>уповноважений</a:t>
          </a:r>
          <a:endParaRPr kumimoji="0" lang="ru-RU" sz="3200" b="1" i="0" u="none" strike="noStrike" cap="none" normalizeH="0" baseline="0" dirty="0" smtClean="0">
            <a:ln/>
            <a:effectLst/>
            <a:latin typeface="Arial Black" panose="020B0A04020102020204" pitchFamily="34" charset="0"/>
          </a:endParaRPr>
        </a:p>
      </dgm:t>
    </dgm:pt>
    <dgm:pt modelId="{AE028B56-341E-49B4-BAFC-7A41B5104D33}" type="parTrans" cxnId="{E044D7BA-45B4-4D2B-981F-A04CB1251F95}">
      <dgm:prSet/>
      <dgm:spPr>
        <a:ln w="38100"/>
      </dgm:spPr>
      <dgm:t>
        <a:bodyPr/>
        <a:lstStyle/>
        <a:p>
          <a:endParaRPr lang="ru-RU"/>
        </a:p>
      </dgm:t>
    </dgm:pt>
    <dgm:pt modelId="{AA6E679D-BC85-4260-A264-1A55F4A56558}" type="sibTrans" cxnId="{E044D7BA-45B4-4D2B-981F-A04CB1251F95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CF2F4ADB-B092-4AF4-A35F-464E9A694F8F}" type="pres">
      <dgm:prSet presAssocID="{C48B3D08-3914-4FBA-871C-FE31B57CA700}" presName="root1" presStyleCnt="0"/>
      <dgm:spPr/>
    </dgm:pt>
    <dgm:pt modelId="{01FE3A7B-888A-46FE-993C-3864525D02B2}" type="pres">
      <dgm:prSet presAssocID="{C48B3D08-3914-4FBA-871C-FE31B57CA700}" presName="LevelOneTextNode" presStyleLbl="node0" presStyleIdx="0" presStyleCnt="1" custScaleY="156087" custLinFactY="48233" custLinFactNeighborX="-12959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</dgm:pt>
    <dgm:pt modelId="{8A1080EB-FA37-424B-B170-7ACBF9529437}" type="pres">
      <dgm:prSet presAssocID="{E303D47B-10B9-412A-8B17-96D8BF119306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4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</dgm:pt>
    <dgm:pt modelId="{0F90225C-99D3-4D5C-9699-B53C724E9786}" type="pres">
      <dgm:prSet presAssocID="{13188905-E5FD-4593-8501-9B04296856ED}" presName="LevelTwoTextNode" presStyleLbl="node2" presStyleIdx="0" presStyleCnt="4" custScaleX="111584" custLinFactNeighborX="38173" custLinFactNeighborY="-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</dgm:pt>
    <dgm:pt modelId="{65F549A8-44B3-4B84-BF44-9AA157CD2B27}" type="pres">
      <dgm:prSet presAssocID="{23BA6D7D-161F-4FC3-9F55-753416FB998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</dgm:pt>
    <dgm:pt modelId="{82B073AC-3D8C-4096-9CF7-837E1C962542}" type="pres">
      <dgm:prSet presAssocID="{5E7F9192-DD0F-486E-B35D-88FBCF5C93C1}" presName="LevelTwoTextNode" presStyleLbl="node2" presStyleIdx="1" presStyleCnt="4" custScaleX="112560" custLinFactNeighborX="36989" custLinFactNeighborY="458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</dgm:pt>
    <dgm:pt modelId="{26CACF71-FB06-4631-849D-897881654EE2}" type="pres">
      <dgm:prSet presAssocID="{AE028B56-341E-49B4-BAFC-7A41B5104D33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F55A5C7E-CDC8-4C4F-B35C-0EC92DE0CCF3}" type="pres">
      <dgm:prSet presAssocID="{AE028B56-341E-49B4-BAFC-7A41B5104D33}" presName="connTx" presStyleLbl="parChTrans1D2" presStyleIdx="2" presStyleCnt="4"/>
      <dgm:spPr/>
      <dgm:t>
        <a:bodyPr/>
        <a:lstStyle/>
        <a:p>
          <a:endParaRPr lang="ru-RU"/>
        </a:p>
      </dgm:t>
    </dgm:pt>
    <dgm:pt modelId="{1A6FE2A8-ACF1-4779-8F43-7F3999070E82}" type="pres">
      <dgm:prSet presAssocID="{EC657745-C4C5-4A9E-A7CC-8BC70899DC13}" presName="root2" presStyleCnt="0"/>
      <dgm:spPr/>
    </dgm:pt>
    <dgm:pt modelId="{18DDDF7D-7124-437F-9E66-2ED7E3BF9FFC}" type="pres">
      <dgm:prSet presAssocID="{EC657745-C4C5-4A9E-A7CC-8BC70899DC13}" presName="LevelTwoTextNode" presStyleLbl="node2" presStyleIdx="2" presStyleCnt="4" custScaleX="130154" custLinFactNeighborX="40643" custLinFactNeighborY="185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C377821-73D5-4A4D-8500-275A0A00FDEC}" type="pres">
      <dgm:prSet presAssocID="{EC657745-C4C5-4A9E-A7CC-8BC70899DC13}" presName="level3hierChild" presStyleCnt="0"/>
      <dgm:spPr/>
    </dgm:pt>
    <dgm:pt modelId="{8F2A6625-63F8-4646-A643-5859BB041AF8}" type="pres">
      <dgm:prSet presAssocID="{21D47567-F2DB-478E-807A-80FF786FA02E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3" presStyleCnt="4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</dgm:pt>
    <dgm:pt modelId="{A4420F42-C951-45BB-A7C9-25FCDA1EC28C}" type="pres">
      <dgm:prSet presAssocID="{D6128785-2544-471D-9878-7F8E30C1A80C}" presName="LevelTwoTextNode" presStyleLbl="node2" presStyleIdx="3" presStyleCnt="4" custScaleX="131184" custLinFactNeighborX="21743" custLinFactNeighborY="32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</dgm:pt>
  </dgm:ptLst>
  <dgm:cxnLst>
    <dgm:cxn modelId="{CC019983-9B43-4C7C-AB26-80C930BD9616}" type="presOf" srcId="{23BA6D7D-161F-4FC3-9F55-753416FB9982}" destId="{8B320B04-9AC4-4C9C-A14F-A27F27521F07}" srcOrd="1" destOrd="0" presId="urn:microsoft.com/office/officeart/2005/8/layout/hierarchy2"/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41C5DC88-8ED5-4BE7-98D4-5B8AAC4D5653}" type="presOf" srcId="{E303D47B-10B9-412A-8B17-96D8BF119306}" destId="{8A1080EB-FA37-424B-B170-7ACBF9529437}" srcOrd="0" destOrd="0" presId="urn:microsoft.com/office/officeart/2005/8/layout/hierarchy2"/>
    <dgm:cxn modelId="{98317FCF-6AC8-4B15-A72C-F5F25BAB8CD9}" type="presOf" srcId="{AE028B56-341E-49B4-BAFC-7A41B5104D33}" destId="{26CACF71-FB06-4631-849D-897881654EE2}" srcOrd="0" destOrd="0" presId="urn:microsoft.com/office/officeart/2005/8/layout/hierarchy2"/>
    <dgm:cxn modelId="{53BF70DC-8ABC-417E-A6A3-0FE4149985F4}" type="presOf" srcId="{EC657745-C4C5-4A9E-A7CC-8BC70899DC13}" destId="{18DDDF7D-7124-437F-9E66-2ED7E3BF9FFC}" srcOrd="0" destOrd="0" presId="urn:microsoft.com/office/officeart/2005/8/layout/hierarchy2"/>
    <dgm:cxn modelId="{D3DFD0C1-7381-4ADD-ABB2-D2D2D51DB284}" srcId="{C48B3D08-3914-4FBA-871C-FE31B57CA700}" destId="{D6128785-2544-471D-9878-7F8E30C1A80C}" srcOrd="3" destOrd="0" parTransId="{21D47567-F2DB-478E-807A-80FF786FA02E}" sibTransId="{D9E52C8E-9CBB-41AD-8541-9A5D446D9B6F}"/>
    <dgm:cxn modelId="{1D289AB5-5270-4DFA-A3D8-15C40AA9EC7F}" type="presOf" srcId="{AE028B56-341E-49B4-BAFC-7A41B5104D33}" destId="{F55A5C7E-CDC8-4C4F-B35C-0EC92DE0CCF3}" srcOrd="1" destOrd="0" presId="urn:microsoft.com/office/officeart/2005/8/layout/hierarchy2"/>
    <dgm:cxn modelId="{14500C8A-3562-466C-8909-F62ADAD52BE0}" type="presOf" srcId="{13188905-E5FD-4593-8501-9B04296856ED}" destId="{0F90225C-99D3-4D5C-9699-B53C724E9786}" srcOrd="0" destOrd="0" presId="urn:microsoft.com/office/officeart/2005/8/layout/hierarchy2"/>
    <dgm:cxn modelId="{FBC6D5C5-8738-4789-B254-4499DFC4F295}" type="presOf" srcId="{C48B3D08-3914-4FBA-871C-FE31B57CA700}" destId="{01FE3A7B-888A-46FE-993C-3864525D02B2}" srcOrd="0" destOrd="0" presId="urn:microsoft.com/office/officeart/2005/8/layout/hierarchy2"/>
    <dgm:cxn modelId="{BCD01509-C506-43F4-B7BE-614F8B1E73E8}" type="presOf" srcId="{21D47567-F2DB-478E-807A-80FF786FA02E}" destId="{CE099CDF-661F-4199-A3E0-C6D60AC51CA5}" srcOrd="1" destOrd="0" presId="urn:microsoft.com/office/officeart/2005/8/layout/hierarchy2"/>
    <dgm:cxn modelId="{01188B58-3A65-424D-B5E8-93CD42C03713}" type="presOf" srcId="{23BA6D7D-161F-4FC3-9F55-753416FB9982}" destId="{65F549A8-44B3-4B84-BF44-9AA157CD2B27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4DE55C01-391C-4F44-BF98-9AE8C6D7DC8C}" type="presOf" srcId="{D6128785-2544-471D-9878-7F8E30C1A80C}" destId="{A4420F42-C951-45BB-A7C9-25FCDA1EC28C}" srcOrd="0" destOrd="0" presId="urn:microsoft.com/office/officeart/2005/8/layout/hierarchy2"/>
    <dgm:cxn modelId="{42BC5A23-E484-46CF-9704-25DD016A5875}" type="presOf" srcId="{5E7F9192-DD0F-486E-B35D-88FBCF5C93C1}" destId="{82B073AC-3D8C-4096-9CF7-837E1C962542}" srcOrd="0" destOrd="0" presId="urn:microsoft.com/office/officeart/2005/8/layout/hierarchy2"/>
    <dgm:cxn modelId="{9EDD732E-E464-4F66-929E-9B3559F0483E}" type="presOf" srcId="{21D47567-F2DB-478E-807A-80FF786FA02E}" destId="{8F2A6625-63F8-4646-A643-5859BB041AF8}" srcOrd="0" destOrd="0" presId="urn:microsoft.com/office/officeart/2005/8/layout/hierarchy2"/>
    <dgm:cxn modelId="{4AD6C37B-5B7F-4677-ADD6-DFDA2EF831EC}" type="presOf" srcId="{5C61CB8F-4D70-4095-BE3D-C847D23DBB06}" destId="{99B4E29C-8213-4169-91BE-90B6D6487A5F}" srcOrd="0" destOrd="0" presId="urn:microsoft.com/office/officeart/2005/8/layout/hierarchy2"/>
    <dgm:cxn modelId="{E044D7BA-45B4-4D2B-981F-A04CB1251F95}" srcId="{C48B3D08-3914-4FBA-871C-FE31B57CA700}" destId="{EC657745-C4C5-4A9E-A7CC-8BC70899DC13}" srcOrd="2" destOrd="0" parTransId="{AE028B56-341E-49B4-BAFC-7A41B5104D33}" sibTransId="{AA6E679D-BC85-4260-A264-1A55F4A56558}"/>
    <dgm:cxn modelId="{11558033-E0EB-448D-892D-F8C462237FEC}" type="presOf" srcId="{E303D47B-10B9-412A-8B17-96D8BF119306}" destId="{717F8DFB-BE4B-4419-933E-6A52982D3C4D}" srcOrd="1" destOrd="0" presId="urn:microsoft.com/office/officeart/2005/8/layout/hierarchy2"/>
    <dgm:cxn modelId="{0AA29DF3-6C36-4775-8294-5D2F2B6BC3E4}" type="presParOf" srcId="{99B4E29C-8213-4169-91BE-90B6D6487A5F}" destId="{CF2F4ADB-B092-4AF4-A35F-464E9A694F8F}" srcOrd="0" destOrd="0" presId="urn:microsoft.com/office/officeart/2005/8/layout/hierarchy2"/>
    <dgm:cxn modelId="{CDFA3E23-00E9-4A97-8F12-B6B806FA62D1}" type="presParOf" srcId="{CF2F4ADB-B092-4AF4-A35F-464E9A694F8F}" destId="{01FE3A7B-888A-46FE-993C-3864525D02B2}" srcOrd="0" destOrd="0" presId="urn:microsoft.com/office/officeart/2005/8/layout/hierarchy2"/>
    <dgm:cxn modelId="{5F9DFDE3-E0D9-419D-AAAB-1827D406061C}" type="presParOf" srcId="{CF2F4ADB-B092-4AF4-A35F-464E9A694F8F}" destId="{1478E951-F12C-482C-A414-DC1D616E86F4}" srcOrd="1" destOrd="0" presId="urn:microsoft.com/office/officeart/2005/8/layout/hierarchy2"/>
    <dgm:cxn modelId="{AA30A63D-16DE-4394-B292-9F1058822A0E}" type="presParOf" srcId="{1478E951-F12C-482C-A414-DC1D616E86F4}" destId="{8A1080EB-FA37-424B-B170-7ACBF9529437}" srcOrd="0" destOrd="0" presId="urn:microsoft.com/office/officeart/2005/8/layout/hierarchy2"/>
    <dgm:cxn modelId="{EB088F45-F067-4021-922E-5E51EED19344}" type="presParOf" srcId="{8A1080EB-FA37-424B-B170-7ACBF9529437}" destId="{717F8DFB-BE4B-4419-933E-6A52982D3C4D}" srcOrd="0" destOrd="0" presId="urn:microsoft.com/office/officeart/2005/8/layout/hierarchy2"/>
    <dgm:cxn modelId="{B587452C-F2B4-4445-AB8C-01DCF615D695}" type="presParOf" srcId="{1478E951-F12C-482C-A414-DC1D616E86F4}" destId="{12ED88F3-A947-46E7-932D-56D2EE685379}" srcOrd="1" destOrd="0" presId="urn:microsoft.com/office/officeart/2005/8/layout/hierarchy2"/>
    <dgm:cxn modelId="{D5EDA1C1-7D39-4318-A048-1CEDF4D79CD4}" type="presParOf" srcId="{12ED88F3-A947-46E7-932D-56D2EE685379}" destId="{0F90225C-99D3-4D5C-9699-B53C724E9786}" srcOrd="0" destOrd="0" presId="urn:microsoft.com/office/officeart/2005/8/layout/hierarchy2"/>
    <dgm:cxn modelId="{BA9BF7BC-B9C3-468E-A9F5-69B8F456EF5F}" type="presParOf" srcId="{12ED88F3-A947-46E7-932D-56D2EE685379}" destId="{75A030C3-EAD2-4769-BB28-44F403930BFA}" srcOrd="1" destOrd="0" presId="urn:microsoft.com/office/officeart/2005/8/layout/hierarchy2"/>
    <dgm:cxn modelId="{3CDA59DB-5BBA-43A6-93D3-3AD295A7C0CD}" type="presParOf" srcId="{1478E951-F12C-482C-A414-DC1D616E86F4}" destId="{65F549A8-44B3-4B84-BF44-9AA157CD2B27}" srcOrd="2" destOrd="0" presId="urn:microsoft.com/office/officeart/2005/8/layout/hierarchy2"/>
    <dgm:cxn modelId="{96CF9C5C-FC6A-4EF4-B5B4-A0661E8A4D53}" type="presParOf" srcId="{65F549A8-44B3-4B84-BF44-9AA157CD2B27}" destId="{8B320B04-9AC4-4C9C-A14F-A27F27521F07}" srcOrd="0" destOrd="0" presId="urn:microsoft.com/office/officeart/2005/8/layout/hierarchy2"/>
    <dgm:cxn modelId="{4DEAE06A-4E78-433E-AE99-510E355A0C53}" type="presParOf" srcId="{1478E951-F12C-482C-A414-DC1D616E86F4}" destId="{E2062AD2-7272-4394-B0D3-BDAB0BA181D1}" srcOrd="3" destOrd="0" presId="urn:microsoft.com/office/officeart/2005/8/layout/hierarchy2"/>
    <dgm:cxn modelId="{B46770D3-5F1F-4DB3-9DE6-5CA98B54E0DD}" type="presParOf" srcId="{E2062AD2-7272-4394-B0D3-BDAB0BA181D1}" destId="{82B073AC-3D8C-4096-9CF7-837E1C962542}" srcOrd="0" destOrd="0" presId="urn:microsoft.com/office/officeart/2005/8/layout/hierarchy2"/>
    <dgm:cxn modelId="{297AFCBC-8534-4BC3-8626-D83B602ABD18}" type="presParOf" srcId="{E2062AD2-7272-4394-B0D3-BDAB0BA181D1}" destId="{5EF2FAB7-E3E4-49C6-9DA7-7F4CC825B113}" srcOrd="1" destOrd="0" presId="urn:microsoft.com/office/officeart/2005/8/layout/hierarchy2"/>
    <dgm:cxn modelId="{46275621-D640-403B-8A4C-1F1C4C102793}" type="presParOf" srcId="{1478E951-F12C-482C-A414-DC1D616E86F4}" destId="{26CACF71-FB06-4631-849D-897881654EE2}" srcOrd="4" destOrd="0" presId="urn:microsoft.com/office/officeart/2005/8/layout/hierarchy2"/>
    <dgm:cxn modelId="{3E83D98D-A495-4780-8911-47E70BA2E4B8}" type="presParOf" srcId="{26CACF71-FB06-4631-849D-897881654EE2}" destId="{F55A5C7E-CDC8-4C4F-B35C-0EC92DE0CCF3}" srcOrd="0" destOrd="0" presId="urn:microsoft.com/office/officeart/2005/8/layout/hierarchy2"/>
    <dgm:cxn modelId="{BF4FDD66-00B9-4757-8AEC-4BB9C8219E4E}" type="presParOf" srcId="{1478E951-F12C-482C-A414-DC1D616E86F4}" destId="{1A6FE2A8-ACF1-4779-8F43-7F3999070E82}" srcOrd="5" destOrd="0" presId="urn:microsoft.com/office/officeart/2005/8/layout/hierarchy2"/>
    <dgm:cxn modelId="{BFF62E78-2428-43C8-AC11-827D46E44386}" type="presParOf" srcId="{1A6FE2A8-ACF1-4779-8F43-7F3999070E82}" destId="{18DDDF7D-7124-437F-9E66-2ED7E3BF9FFC}" srcOrd="0" destOrd="0" presId="urn:microsoft.com/office/officeart/2005/8/layout/hierarchy2"/>
    <dgm:cxn modelId="{E2572B79-32C1-4901-8E2F-95E2A58D38C5}" type="presParOf" srcId="{1A6FE2A8-ACF1-4779-8F43-7F3999070E82}" destId="{5C377821-73D5-4A4D-8500-275A0A00FDEC}" srcOrd="1" destOrd="0" presId="urn:microsoft.com/office/officeart/2005/8/layout/hierarchy2"/>
    <dgm:cxn modelId="{47D2AE98-1388-486E-A0F7-9C1BAC68DF8A}" type="presParOf" srcId="{1478E951-F12C-482C-A414-DC1D616E86F4}" destId="{8F2A6625-63F8-4646-A643-5859BB041AF8}" srcOrd="6" destOrd="0" presId="urn:microsoft.com/office/officeart/2005/8/layout/hierarchy2"/>
    <dgm:cxn modelId="{C72648CD-9942-4016-8865-BF8F449FFB7F}" type="presParOf" srcId="{8F2A6625-63F8-4646-A643-5859BB041AF8}" destId="{CE099CDF-661F-4199-A3E0-C6D60AC51CA5}" srcOrd="0" destOrd="0" presId="urn:microsoft.com/office/officeart/2005/8/layout/hierarchy2"/>
    <dgm:cxn modelId="{F9FC6754-5B7C-4258-9D10-615CE7C61841}" type="presParOf" srcId="{1478E951-F12C-482C-A414-DC1D616E86F4}" destId="{6A44799C-99B3-4389-9988-FAAE7BCD44B0}" srcOrd="7" destOrd="0" presId="urn:microsoft.com/office/officeart/2005/8/layout/hierarchy2"/>
    <dgm:cxn modelId="{BAA91346-8D02-4F35-9DE3-B53C888AB8FA}" type="presParOf" srcId="{6A44799C-99B3-4389-9988-FAAE7BCD44B0}" destId="{A4420F42-C951-45BB-A7C9-25FCDA1EC28C}" srcOrd="0" destOrd="0" presId="urn:microsoft.com/office/officeart/2005/8/layout/hierarchy2"/>
    <dgm:cxn modelId="{3D7E0DD7-CC16-4EAD-9849-23F6D920C72A}" type="presParOf" srcId="{6A44799C-99B3-4389-9988-FAAE7BCD44B0}" destId="{87F79F59-A3E3-4567-903E-1671B8C3BE8F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0_3" csCatId="mainScheme" phldr="1"/>
      <dgm:spPr/>
    </dgm:pt>
    <dgm:pt modelId="{889424B9-9207-4974-AD75-7862B8F531C2}">
      <dgm:prSet phldrT="[Текст]" custT="1"/>
      <dgm:spPr/>
      <dgm:t>
        <a:bodyPr/>
        <a:lstStyle/>
        <a:p>
          <a:r>
            <a:rPr lang="uk-UA" sz="4000" b="1" dirty="0" smtClean="0">
              <a:latin typeface="Arial Black" pitchFamily="34" charset="0"/>
            </a:rPr>
            <a:t> Мандокоро</a:t>
          </a:r>
          <a:r>
            <a:rPr lang="uk-UA" sz="4000" b="1" dirty="0" smtClean="0">
              <a:cs typeface="Aharoni" pitchFamily="2" charset="-79"/>
            </a:rPr>
            <a:t> (адмінпалата, законодавство) </a:t>
          </a:r>
          <a:endParaRPr lang="ru-RU" sz="4000" b="1" dirty="0">
            <a:latin typeface="Arial Black" pitchFamily="34" charset="0"/>
            <a:cs typeface="Aharoni" pitchFamily="2" charset="-79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r>
            <a:rPr lang="uk-UA" sz="4800" b="1" dirty="0" smtClean="0">
              <a:cs typeface="Aharoni" pitchFamily="2" charset="-79"/>
            </a:rPr>
            <a:t>Самурайдокоро</a:t>
          </a:r>
        </a:p>
        <a:p>
          <a:r>
            <a:rPr lang="uk-UA" sz="4800" b="1" dirty="0" smtClean="0">
              <a:cs typeface="Aharoni" pitchFamily="2" charset="-79"/>
            </a:rPr>
            <a:t>військова палата</a:t>
          </a:r>
          <a:endParaRPr lang="ru-RU" sz="4800" b="1" dirty="0">
            <a:latin typeface="Arial Black" pitchFamily="34" charset="0"/>
            <a:cs typeface="Aharoni" pitchFamily="2" charset="-79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8FAB684A-40FB-415C-9AB3-89AD65C4682A}">
      <dgm:prSet phldrT="[Текст]" custT="1"/>
      <dgm:spPr/>
      <dgm:t>
        <a:bodyPr/>
        <a:lstStyle/>
        <a:p>
          <a:r>
            <a:rPr lang="uk-UA" sz="4000" b="1" dirty="0" smtClean="0">
              <a:latin typeface="Arial Black" pitchFamily="34" charset="0"/>
            </a:rPr>
            <a:t>Монтюдзе</a:t>
          </a:r>
        </a:p>
        <a:p>
          <a:r>
            <a:rPr lang="uk-UA" sz="4000" b="1" dirty="0" smtClean="0">
              <a:latin typeface="Arial Black" pitchFamily="34" charset="0"/>
            </a:rPr>
            <a:t>судова палата</a:t>
          </a:r>
          <a:endParaRPr lang="ru-RU" sz="4000" b="1" dirty="0">
            <a:latin typeface="Arial Black" pitchFamily="34" charset="0"/>
          </a:endParaRPr>
        </a:p>
      </dgm:t>
    </dgm:pt>
    <dgm:pt modelId="{44FB131C-D4D4-4589-81EE-787BE26CBAE9}" type="parTrans" cxnId="{787C4123-85E3-4E4C-93C0-1BBF4EA98E89}">
      <dgm:prSet/>
      <dgm:spPr/>
      <dgm:t>
        <a:bodyPr/>
        <a:lstStyle/>
        <a:p>
          <a:endParaRPr lang="ru-RU"/>
        </a:p>
      </dgm:t>
    </dgm:pt>
    <dgm:pt modelId="{6946C222-E59C-4EE8-B42F-C7D6DC70DBF8}" type="sibTrans" cxnId="{787C4123-85E3-4E4C-93C0-1BBF4EA98E89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0" presStyleCnt="3" custLinFactX="-21237" custLinFactNeighborX="-100000" custLinFactNeighborY="-2457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1027AFD-D851-4D73-9C41-E7D5BACFCB25}" type="pres">
      <dgm:prSet presAssocID="{889424B9-9207-4974-AD75-7862B8F531C2}" presName="txShp" presStyleLbl="node1" presStyleIdx="0" presStyleCnt="3" custScaleX="150376" custLinFactNeighborX="0" custLinFactNeighborY="-265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1" presStyleCnt="3" custLinFactNeighborX="-31810" custLinFactNeighborY="-1023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71D4C00-A317-4D47-AD8B-76E338483D17}" type="pres">
      <dgm:prSet presAssocID="{0B1024BE-B31B-48C4-9CEC-E77041735637}" presName="txShp" presStyleLbl="node1" presStyleIdx="1" presStyleCnt="3" custScaleX="150376" custLinFactNeighborX="0" custLinFactNeighborY="-92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1BE33B-A78A-476E-B040-C4DC0131BC6D}" type="pres">
      <dgm:prSet presAssocID="{8C34498A-500E-4083-AF46-31B92F3E9570}" presName="spacing" presStyleCnt="0"/>
      <dgm:spPr/>
    </dgm:pt>
    <dgm:pt modelId="{96F8A136-AC7D-45A0-A198-ED2DC2BC47CD}" type="pres">
      <dgm:prSet presAssocID="{8FAB684A-40FB-415C-9AB3-89AD65C4682A}" presName="composite" presStyleCnt="0"/>
      <dgm:spPr/>
    </dgm:pt>
    <dgm:pt modelId="{A637FE2A-6DFE-46B0-99A8-98A3E3660255}" type="pres">
      <dgm:prSet presAssocID="{8FAB684A-40FB-415C-9AB3-89AD65C4682A}" presName="imgShp" presStyleLbl="fgImgPlace1" presStyleIdx="2" presStyleCnt="3" custLinFactX="-9069" custLinFactNeighborX="-100000" custLinFactNeighborY="27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A94067A-E5AB-45C7-A00D-53E482DAF921}" type="pres">
      <dgm:prSet presAssocID="{8FAB684A-40FB-415C-9AB3-89AD65C4682A}" presName="txShp" presStyleLbl="node1" presStyleIdx="2" presStyleCnt="3" custScaleX="150362" custLinFactNeighborX="7" custLinFactNeighborY="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C5A3EC-7757-4744-B3CF-CB33ABEF694B}" srcId="{897C300B-C154-4CE3-A4F0-E01C1673E0D5}" destId="{0B1024BE-B31B-48C4-9CEC-E77041735637}" srcOrd="1" destOrd="0" parTransId="{69496E02-E76B-4BD1-A9B2-DC10A1927AA6}" sibTransId="{8C34498A-500E-4083-AF46-31B92F3E9570}"/>
    <dgm:cxn modelId="{60398CEC-70A4-494B-8D49-FFECC7CC8AD3}" type="presOf" srcId="{889424B9-9207-4974-AD75-7862B8F531C2}" destId="{31027AFD-D851-4D73-9C41-E7D5BACFCB25}" srcOrd="0" destOrd="0" presId="urn:microsoft.com/office/officeart/2005/8/layout/vList3#3"/>
    <dgm:cxn modelId="{47397BDA-9BE2-4C88-AC56-33F027BCBB1B}" type="presOf" srcId="{0B1024BE-B31B-48C4-9CEC-E77041735637}" destId="{371D4C00-A317-4D47-AD8B-76E338483D17}" srcOrd="0" destOrd="0" presId="urn:microsoft.com/office/officeart/2005/8/layout/vList3#3"/>
    <dgm:cxn modelId="{A7BF1254-A315-4D40-B2C9-851EDB507C32}" srcId="{897C300B-C154-4CE3-A4F0-E01C1673E0D5}" destId="{889424B9-9207-4974-AD75-7862B8F531C2}" srcOrd="0" destOrd="0" parTransId="{DDD2B302-2112-4CCA-9134-5BD1DFA1E440}" sibTransId="{5A9393E2-B184-47E2-A0AC-EBE9BEC66FBE}"/>
    <dgm:cxn modelId="{C634C110-6528-40BA-81CE-D434C31CDDDD}" type="presOf" srcId="{8FAB684A-40FB-415C-9AB3-89AD65C4682A}" destId="{3A94067A-E5AB-45C7-A00D-53E482DAF921}" srcOrd="0" destOrd="0" presId="urn:microsoft.com/office/officeart/2005/8/layout/vList3#3"/>
    <dgm:cxn modelId="{787C4123-85E3-4E4C-93C0-1BBF4EA98E89}" srcId="{897C300B-C154-4CE3-A4F0-E01C1673E0D5}" destId="{8FAB684A-40FB-415C-9AB3-89AD65C4682A}" srcOrd="2" destOrd="0" parTransId="{44FB131C-D4D4-4589-81EE-787BE26CBAE9}" sibTransId="{6946C222-E59C-4EE8-B42F-C7D6DC70DBF8}"/>
    <dgm:cxn modelId="{AC0DA31E-2225-47D9-B586-F9D88489203B}" type="presOf" srcId="{897C300B-C154-4CE3-A4F0-E01C1673E0D5}" destId="{5D160C5C-A880-477C-AE48-446F19AD951A}" srcOrd="0" destOrd="0" presId="urn:microsoft.com/office/officeart/2005/8/layout/vList3#3"/>
    <dgm:cxn modelId="{99EA8D14-4861-4EAC-AC6A-A497436AF9AE}" type="presParOf" srcId="{5D160C5C-A880-477C-AE48-446F19AD951A}" destId="{E0449497-288A-4D69-B3B2-D957B9FA5032}" srcOrd="0" destOrd="0" presId="urn:microsoft.com/office/officeart/2005/8/layout/vList3#3"/>
    <dgm:cxn modelId="{16CAA08E-42B7-4B96-9048-12B178992252}" type="presParOf" srcId="{E0449497-288A-4D69-B3B2-D957B9FA5032}" destId="{389C4148-F2E9-4003-A566-CB84455F8EF1}" srcOrd="0" destOrd="0" presId="urn:microsoft.com/office/officeart/2005/8/layout/vList3#3"/>
    <dgm:cxn modelId="{70CC935E-E77D-4243-A941-B882CF384AD8}" type="presParOf" srcId="{E0449497-288A-4D69-B3B2-D957B9FA5032}" destId="{31027AFD-D851-4D73-9C41-E7D5BACFCB25}" srcOrd="1" destOrd="0" presId="urn:microsoft.com/office/officeart/2005/8/layout/vList3#3"/>
    <dgm:cxn modelId="{EDF72657-C883-47F7-8F17-50BF8303F0D4}" type="presParOf" srcId="{5D160C5C-A880-477C-AE48-446F19AD951A}" destId="{C6986EEA-B49D-4E82-9B39-B1F1ED699E98}" srcOrd="1" destOrd="0" presId="urn:microsoft.com/office/officeart/2005/8/layout/vList3#3"/>
    <dgm:cxn modelId="{88DFF2C5-D2C0-4F07-BE32-F12C0BDDEC32}" type="presParOf" srcId="{5D160C5C-A880-477C-AE48-446F19AD951A}" destId="{87C7D63E-E9D2-416B-B628-55DEFA019990}" srcOrd="2" destOrd="0" presId="urn:microsoft.com/office/officeart/2005/8/layout/vList3#3"/>
    <dgm:cxn modelId="{6852756A-3CDD-4050-A29F-573F62AE9C2C}" type="presParOf" srcId="{87C7D63E-E9D2-416B-B628-55DEFA019990}" destId="{64F59B34-F9E6-4CDB-B90E-CD9D0EC56E5E}" srcOrd="0" destOrd="0" presId="urn:microsoft.com/office/officeart/2005/8/layout/vList3#3"/>
    <dgm:cxn modelId="{3DC944CF-90A4-4530-9B76-87B7BAB317DD}" type="presParOf" srcId="{87C7D63E-E9D2-416B-B628-55DEFA019990}" destId="{371D4C00-A317-4D47-AD8B-76E338483D17}" srcOrd="1" destOrd="0" presId="urn:microsoft.com/office/officeart/2005/8/layout/vList3#3"/>
    <dgm:cxn modelId="{4B89D1F1-ADEF-45FF-8AA2-1E521B47E976}" type="presParOf" srcId="{5D160C5C-A880-477C-AE48-446F19AD951A}" destId="{961BE33B-A78A-476E-B040-C4DC0131BC6D}" srcOrd="3" destOrd="0" presId="urn:microsoft.com/office/officeart/2005/8/layout/vList3#3"/>
    <dgm:cxn modelId="{EDF72964-627F-40BC-AD59-B492B9221DEA}" type="presParOf" srcId="{5D160C5C-A880-477C-AE48-446F19AD951A}" destId="{96F8A136-AC7D-45A0-A198-ED2DC2BC47CD}" srcOrd="4" destOrd="0" presId="urn:microsoft.com/office/officeart/2005/8/layout/vList3#3"/>
    <dgm:cxn modelId="{B43BD65C-0476-4A08-B2D8-912685396E21}" type="presParOf" srcId="{96F8A136-AC7D-45A0-A198-ED2DC2BC47CD}" destId="{A637FE2A-6DFE-46B0-99A8-98A3E3660255}" srcOrd="0" destOrd="0" presId="urn:microsoft.com/office/officeart/2005/8/layout/vList3#3"/>
    <dgm:cxn modelId="{96A6578C-317E-4844-9138-EF97706E499F}" type="presParOf" srcId="{96F8A136-AC7D-45A0-A198-ED2DC2BC47CD}" destId="{3A94067A-E5AB-45C7-A00D-53E482DAF921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3d3" qsCatId="3D" csTypeId="urn:microsoft.com/office/officeart/2005/8/colors/accent0_3" csCatId="mainScheme" phldr="1"/>
      <dgm:spPr/>
    </dgm:pt>
    <dgm:pt modelId="{889424B9-9207-4974-AD75-7862B8F531C2}">
      <dgm:prSet phldrT="[Текст]" custT="1"/>
      <dgm:spPr/>
      <dgm:t>
        <a:bodyPr/>
        <a:lstStyle/>
        <a:p>
          <a:r>
            <a:rPr lang="ru-RU" sz="4000" b="1" dirty="0" smtClean="0">
              <a:latin typeface="Arial Black" pitchFamily="34" charset="0"/>
            </a:rPr>
            <a:t> </a:t>
          </a:r>
        </a:p>
        <a:p>
          <a:r>
            <a:rPr lang="uk-UA" sz="4000" b="1" dirty="0" smtClean="0">
              <a:latin typeface="Arial Black" pitchFamily="34" charset="0"/>
            </a:rPr>
            <a:t>Мутасіб    </a:t>
          </a:r>
          <a:r>
            <a:rPr lang="uk-UA" sz="4000" b="1" dirty="0" smtClean="0"/>
            <a:t>начальник поліції</a:t>
          </a:r>
        </a:p>
        <a:p>
          <a:endParaRPr lang="uk-UA" sz="4000" b="1" i="0" dirty="0" smtClean="0">
            <a:latin typeface="Arial Black" pitchFamily="34" charset="0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r>
            <a:rPr lang="uk-UA" sz="4000" b="1" i="0" dirty="0" smtClean="0">
              <a:latin typeface="Arial Black" pitchFamily="34" charset="0"/>
            </a:rPr>
            <a:t>Наїби       </a:t>
          </a:r>
          <a:r>
            <a:rPr lang="uk-UA" sz="4000" b="1" dirty="0" smtClean="0"/>
            <a:t>помічники</a:t>
          </a:r>
          <a:endParaRPr lang="ru-RU" sz="4000" b="1" i="0" dirty="0">
            <a:latin typeface="Arial Black" pitchFamily="34" charset="0"/>
          </a:endParaRP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4000" b="1" dirty="0" smtClean="0">
              <a:latin typeface="Arial Black" pitchFamily="34" charset="0"/>
            </a:rPr>
            <a:t>Амір     </a:t>
          </a:r>
          <a:r>
            <a:rPr lang="uk-UA" sz="4000" b="1" i="0" dirty="0" smtClean="0">
              <a:latin typeface="+mn-lt"/>
            </a:rPr>
            <a:t>військові справи</a:t>
          </a:r>
          <a:endParaRPr lang="ru-RU" sz="4000" b="1" i="0" dirty="0">
            <a:latin typeface="+mn-lt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3600" b="1" dirty="0" smtClean="0">
              <a:latin typeface="Arial Black" pitchFamily="34" charset="0"/>
            </a:rPr>
            <a:t>Аміл      </a:t>
          </a:r>
          <a:r>
            <a:rPr lang="uk-UA" sz="3600" b="1" dirty="0" smtClean="0">
              <a:latin typeface="+mn-lt"/>
            </a:rPr>
            <a:t>світські справи</a:t>
          </a:r>
          <a:endParaRPr lang="ru-RU" sz="3600" b="1" dirty="0">
            <a:latin typeface="+mn-lt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4" custLinFactX="-24189" custLinFactNeighborX="-100000" custLinFactNeighborY="3254"/>
      <dgm:spPr/>
    </dgm:pt>
    <dgm:pt modelId="{35FD0751-AA9F-4545-AF93-6B052DBFFB2B}" type="pres">
      <dgm:prSet presAssocID="{9BA8A89B-5C93-4035-9553-A9832E8BCFF8}" presName="txShp" presStyleLbl="node1" presStyleIdx="0" presStyleCnt="4" custScaleX="150376" custScaleY="121694" custLinFactNeighborX="14436" custLinFactNeighborY="-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4" custLinFactX="-24189" custLinFactNeighborX="-100000" custLinFactNeighborY="-1716"/>
      <dgm:spPr/>
    </dgm:pt>
    <dgm:pt modelId="{D88D619F-7D92-48B6-A09D-E56DD6252EAE}" type="pres">
      <dgm:prSet presAssocID="{A93F0EF8-4E20-45FB-87EE-2CCBEB2FE5D4}" presName="txShp" presStyleLbl="node1" presStyleIdx="1" presStyleCnt="4" custScaleX="150376" custScaleY="160060" custLinFactNeighborX="-1783" custLinFactNeighborY="-53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4" custLinFactX="-39702" custLinFactNeighborX="-100000" custLinFactNeighborY="-8573"/>
      <dgm:spPr/>
    </dgm:pt>
    <dgm:pt modelId="{31027AFD-D851-4D73-9C41-E7D5BACFCB25}" type="pres">
      <dgm:prSet presAssocID="{889424B9-9207-4974-AD75-7862B8F531C2}" presName="txShp" presStyleLbl="node1" presStyleIdx="2" presStyleCnt="4" custScaleX="150376" custScaleY="152602" custLinFactNeighborX="0" custLinFactNeighborY="-14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4" custLinFactX="-22984" custLinFactNeighborX="-100000" custLinFactNeighborY="-2922"/>
      <dgm:spPr/>
    </dgm:pt>
    <dgm:pt modelId="{371D4C00-A317-4D47-AD8B-76E338483D17}" type="pres">
      <dgm:prSet presAssocID="{0B1024BE-B31B-48C4-9CEC-E77041735637}" presName="txShp" presStyleLbl="node1" presStyleIdx="3" presStyleCnt="4" custScaleX="150376" custScaleY="161010" custLinFactNeighborX="0" custLinFactNeighborY="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9D8628A-C710-4053-9898-B20CC3FD5B3B}" type="presOf" srcId="{A93F0EF8-4E20-45FB-87EE-2CCBEB2FE5D4}" destId="{D88D619F-7D92-48B6-A09D-E56DD6252EAE}" srcOrd="0" destOrd="0" presId="urn:microsoft.com/office/officeart/2005/8/layout/vList3#3"/>
    <dgm:cxn modelId="{CCB50766-E808-4375-8F5D-F71A50EF76C3}" type="presOf" srcId="{897C300B-C154-4CE3-A4F0-E01C1673E0D5}" destId="{5D160C5C-A880-477C-AE48-446F19AD951A}" srcOrd="0" destOrd="0" presId="urn:microsoft.com/office/officeart/2005/8/layout/vList3#3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D47F83FA-6F6B-49BC-975C-9258C35362F5}" type="presOf" srcId="{0B1024BE-B31B-48C4-9CEC-E77041735637}" destId="{371D4C00-A317-4D47-AD8B-76E338483D17}" srcOrd="0" destOrd="0" presId="urn:microsoft.com/office/officeart/2005/8/layout/vList3#3"/>
    <dgm:cxn modelId="{B9C08BE8-6BA7-440D-BD0A-AE4D7F8576AF}" type="presOf" srcId="{889424B9-9207-4974-AD75-7862B8F531C2}" destId="{31027AFD-D851-4D73-9C41-E7D5BACFCB25}" srcOrd="0" destOrd="0" presId="urn:microsoft.com/office/officeart/2005/8/layout/vList3#3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2CF9CFBA-7951-4CE1-95BD-90D56F92D8B1}" type="presOf" srcId="{9BA8A89B-5C93-4035-9553-A9832E8BCFF8}" destId="{35FD0751-AA9F-4545-AF93-6B052DBFFB2B}" srcOrd="0" destOrd="0" presId="urn:microsoft.com/office/officeart/2005/8/layout/vList3#3"/>
    <dgm:cxn modelId="{1FEF70F7-7D41-47D7-96C0-EA27CB199163}" type="presParOf" srcId="{5D160C5C-A880-477C-AE48-446F19AD951A}" destId="{CC0FD53E-E458-4EE4-B83E-A975798AE088}" srcOrd="0" destOrd="0" presId="urn:microsoft.com/office/officeart/2005/8/layout/vList3#3"/>
    <dgm:cxn modelId="{042BB2FA-DDBF-402C-8D8B-4418FBC991EF}" type="presParOf" srcId="{CC0FD53E-E458-4EE4-B83E-A975798AE088}" destId="{43FE56B4-E4A5-49B5-9271-99C5D0A08376}" srcOrd="0" destOrd="0" presId="urn:microsoft.com/office/officeart/2005/8/layout/vList3#3"/>
    <dgm:cxn modelId="{FA755633-192F-47D9-A094-674C46DED7D8}" type="presParOf" srcId="{CC0FD53E-E458-4EE4-B83E-A975798AE088}" destId="{35FD0751-AA9F-4545-AF93-6B052DBFFB2B}" srcOrd="1" destOrd="0" presId="urn:microsoft.com/office/officeart/2005/8/layout/vList3#3"/>
    <dgm:cxn modelId="{FC40B909-92B7-46CA-A5B6-54F114C9CF61}" type="presParOf" srcId="{5D160C5C-A880-477C-AE48-446F19AD951A}" destId="{3FECE5A4-3AE8-48E8-9630-8ED947405166}" srcOrd="1" destOrd="0" presId="urn:microsoft.com/office/officeart/2005/8/layout/vList3#3"/>
    <dgm:cxn modelId="{F4F3EFE9-8DA2-4177-BFF0-0336190B801A}" type="presParOf" srcId="{5D160C5C-A880-477C-AE48-446F19AD951A}" destId="{A087A857-0E9B-4535-B1C6-1B311C817F02}" srcOrd="2" destOrd="0" presId="urn:microsoft.com/office/officeart/2005/8/layout/vList3#3"/>
    <dgm:cxn modelId="{14623211-EF1F-4E53-B4C9-E45C12B6DF08}" type="presParOf" srcId="{A087A857-0E9B-4535-B1C6-1B311C817F02}" destId="{4F71B357-2088-4126-BA2A-7114FB8EDAE0}" srcOrd="0" destOrd="0" presId="urn:microsoft.com/office/officeart/2005/8/layout/vList3#3"/>
    <dgm:cxn modelId="{71BF123E-10D6-4BA5-94A9-D66589CC634A}" type="presParOf" srcId="{A087A857-0E9B-4535-B1C6-1B311C817F02}" destId="{D88D619F-7D92-48B6-A09D-E56DD6252EAE}" srcOrd="1" destOrd="0" presId="urn:microsoft.com/office/officeart/2005/8/layout/vList3#3"/>
    <dgm:cxn modelId="{866075FC-C5D3-4EE2-86D0-450CFDB61A4B}" type="presParOf" srcId="{5D160C5C-A880-477C-AE48-446F19AD951A}" destId="{4B234707-A82F-434F-9860-501C1514717A}" srcOrd="3" destOrd="0" presId="urn:microsoft.com/office/officeart/2005/8/layout/vList3#3"/>
    <dgm:cxn modelId="{6997C097-6EEB-478B-957B-9990D039DEDB}" type="presParOf" srcId="{5D160C5C-A880-477C-AE48-446F19AD951A}" destId="{E0449497-288A-4D69-B3B2-D957B9FA5032}" srcOrd="4" destOrd="0" presId="urn:microsoft.com/office/officeart/2005/8/layout/vList3#3"/>
    <dgm:cxn modelId="{A50166DE-1617-495C-ABC7-D2ACA1B7C4B2}" type="presParOf" srcId="{E0449497-288A-4D69-B3B2-D957B9FA5032}" destId="{389C4148-F2E9-4003-A566-CB84455F8EF1}" srcOrd="0" destOrd="0" presId="urn:microsoft.com/office/officeart/2005/8/layout/vList3#3"/>
    <dgm:cxn modelId="{2066A702-D22C-49C9-AAD4-956BAAE239FA}" type="presParOf" srcId="{E0449497-288A-4D69-B3B2-D957B9FA5032}" destId="{31027AFD-D851-4D73-9C41-E7D5BACFCB25}" srcOrd="1" destOrd="0" presId="urn:microsoft.com/office/officeart/2005/8/layout/vList3#3"/>
    <dgm:cxn modelId="{6F504357-6854-47A5-B0D6-117B9CFAF50F}" type="presParOf" srcId="{5D160C5C-A880-477C-AE48-446F19AD951A}" destId="{C6986EEA-B49D-4E82-9B39-B1F1ED699E98}" srcOrd="5" destOrd="0" presId="urn:microsoft.com/office/officeart/2005/8/layout/vList3#3"/>
    <dgm:cxn modelId="{DEBC3CD6-D75C-466C-821F-0DBE154132E5}" type="presParOf" srcId="{5D160C5C-A880-477C-AE48-446F19AD951A}" destId="{87C7D63E-E9D2-416B-B628-55DEFA019990}" srcOrd="6" destOrd="0" presId="urn:microsoft.com/office/officeart/2005/8/layout/vList3#3"/>
    <dgm:cxn modelId="{048D6D1B-F22D-4E65-AA66-09D5BB6B86D4}" type="presParOf" srcId="{87C7D63E-E9D2-416B-B628-55DEFA019990}" destId="{64F59B34-F9E6-4CDB-B90E-CD9D0EC56E5E}" srcOrd="0" destOrd="0" presId="urn:microsoft.com/office/officeart/2005/8/layout/vList3#3"/>
    <dgm:cxn modelId="{2090C700-CE9B-4CA9-8FA0-5C487ED89541}" type="presParOf" srcId="{87C7D63E-E9D2-416B-B628-55DEFA019990}" destId="{371D4C00-A317-4D47-AD8B-76E338483D17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48B3D08-3914-4FBA-871C-FE31B57CA700}">
      <dgm:prSet custT="1"/>
      <dgm:spPr>
        <a:ln w="38100"/>
      </dgm:spPr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КАДІ</a:t>
          </a:r>
          <a:endParaRPr kumimoji="0" lang="ru-RU" sz="6000" b="1" i="0" u="none" strike="noStrike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i="0" noProof="0" dirty="0" smtClean="0">
              <a:latin typeface="Times New Roman" pitchFamily="18" charset="0"/>
              <a:cs typeface="Times New Roman" pitchFamily="18" charset="0"/>
            </a:rPr>
            <a:t>видача заміж жінок, що не мали попечителів</a:t>
          </a:r>
          <a:endParaRPr kumimoji="0" lang="uk-UA" sz="2800" b="1" i="0" u="none" strike="noStrike" cap="none" normalizeH="0" baseline="0" noProof="0" dirty="0" smtClean="0">
            <a:ln w="38100"/>
            <a:effectLst/>
            <a:latin typeface="Arial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dirty="0" smtClean="0"/>
            <a:t>- заповіти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dirty="0" smtClean="0"/>
            <a:t>- законність      </a:t>
          </a:r>
          <a:r>
            <a:rPr lang="uk-UA" sz="2400" b="1" dirty="0" smtClean="0"/>
            <a:t>землекористування</a:t>
          </a:r>
          <a:endParaRPr kumimoji="0" lang="ru-RU" sz="2400" b="1" i="0" u="none" strike="noStrike" cap="none" normalizeH="0" baseline="0" dirty="0" smtClean="0">
            <a:ln w="38100"/>
            <a:effectLst/>
            <a:latin typeface="Arial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ED351DDB-5AB4-4253-A75A-501D8F2ABC4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400" b="1" dirty="0" smtClean="0"/>
            <a:t>нагляд за місцями ув'язнення, спостереження за дорогами, будівлями </a:t>
          </a:r>
          <a:endParaRPr kumimoji="0" lang="ru-RU" sz="2400" b="1" i="0" u="none" strike="noStrike" cap="none" normalizeH="0" baseline="0" dirty="0" smtClean="0">
            <a:ln w="38100"/>
            <a:effectLst/>
            <a:latin typeface="Arial" charset="0"/>
          </a:endParaRPr>
        </a:p>
      </dgm:t>
    </dgm:pt>
    <dgm:pt modelId="{4FD48126-DDF4-4D7D-B343-64BC6719A3A2}" type="sibTrans" cxnId="{7BB450DF-334C-4684-BC88-BDF091B5E293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72DA7733-E192-4B6A-8285-0CFFE31BF352}" type="parTrans" cxnId="{7BB450DF-334C-4684-BC88-BDF091B5E293}">
      <dgm:prSet/>
      <dgm:spPr>
        <a:ln w="38100"/>
      </dgm:spPr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AC4284E5-E125-49F2-A66F-9F266B4419FE}">
      <dgm:prSet custT="1"/>
      <dgm:spPr>
        <a:ln w="38100"/>
      </dgm:spPr>
      <dgm:t>
        <a:bodyPr/>
        <a:lstStyle/>
        <a:p>
          <a:r>
            <a:rPr lang="uk-UA" sz="2800" b="1" i="0" noProof="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призначення опіки і піклування, контроль за їх здійсненням </a:t>
          </a:r>
          <a:endParaRPr kumimoji="0" lang="uk-UA" sz="2800" b="1" i="0" u="none" strike="noStrike" cap="none" normalizeH="0" baseline="0" noProof="0" dirty="0" smtClean="0">
            <a:ln w="38100"/>
            <a:solidFill>
              <a:schemeClr val="bg1"/>
            </a:solidFill>
            <a:effectLst/>
            <a:latin typeface="+mj-lt"/>
          </a:endParaRPr>
        </a:p>
      </dgm:t>
    </dgm:pt>
    <dgm:pt modelId="{A20F3124-C475-41E7-BE6E-FD262F8AA3EF}" type="parTrans" cxnId="{A9D4CDAA-9638-4E3F-87E0-68DCB710C945}">
      <dgm:prSet/>
      <dgm:spPr/>
      <dgm:t>
        <a:bodyPr/>
        <a:lstStyle/>
        <a:p>
          <a:endParaRPr lang="ru-RU"/>
        </a:p>
      </dgm:t>
    </dgm:pt>
    <dgm:pt modelId="{310E572F-CB56-48E0-8985-8ED9413A2B55}" type="sibTrans" cxnId="{A9D4CDAA-9638-4E3F-87E0-68DCB710C945}">
      <dgm:prSet/>
      <dgm:spPr/>
      <dgm:t>
        <a:bodyPr/>
        <a:lstStyle/>
        <a:p>
          <a:endParaRPr lang="ru-RU"/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F4ADB-B092-4AF4-A35F-464E9A694F8F}" type="pres">
      <dgm:prSet presAssocID="{C48B3D08-3914-4FBA-871C-FE31B57CA700}" presName="root1" presStyleCnt="0"/>
      <dgm:spPr/>
      <dgm:t>
        <a:bodyPr/>
        <a:lstStyle/>
        <a:p>
          <a:endParaRPr lang="ru-RU"/>
        </a:p>
      </dgm:t>
    </dgm:pt>
    <dgm:pt modelId="{01FE3A7B-888A-46FE-993C-3864525D02B2}" type="pres">
      <dgm:prSet presAssocID="{C48B3D08-3914-4FBA-871C-FE31B57CA700}" presName="LevelOneTextNode" presStyleLbl="node0" presStyleIdx="0" presStyleCnt="1" custScaleX="116006" custScaleY="174646" custLinFactNeighborX="-6016" custLinFactNeighborY="3585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  <dgm:t>
        <a:bodyPr/>
        <a:lstStyle/>
        <a:p>
          <a:endParaRPr lang="ru-RU"/>
        </a:p>
      </dgm:t>
    </dgm:pt>
    <dgm:pt modelId="{833A925B-93B6-40F2-A2FB-44645DE586B8}" type="pres">
      <dgm:prSet presAssocID="{A20F3124-C475-41E7-BE6E-FD262F8AA3EF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BAC32E58-5AB6-49D7-ACA0-E7D6592A93E6}" type="pres">
      <dgm:prSet presAssocID="{A20F3124-C475-41E7-BE6E-FD262F8AA3E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B3B6E151-83DA-42A5-BB5B-EC46C62719E7}" type="pres">
      <dgm:prSet presAssocID="{AC4284E5-E125-49F2-A66F-9F266B4419FE}" presName="root2" presStyleCnt="0"/>
      <dgm:spPr/>
      <dgm:t>
        <a:bodyPr/>
        <a:lstStyle/>
        <a:p>
          <a:endParaRPr lang="ru-RU"/>
        </a:p>
      </dgm:t>
    </dgm:pt>
    <dgm:pt modelId="{05367259-3987-4AA5-97FA-676F2C4041B7}" type="pres">
      <dgm:prSet presAssocID="{AC4284E5-E125-49F2-A66F-9F266B4419FE}" presName="LevelTwoTextNode" presStyleLbl="node2" presStyleIdx="0" presStyleCnt="4" custScaleX="127873" custLinFactNeighborX="19303" custLinFactNeighborY="157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168B4B-36FE-4C6F-A793-0C4B4A5CDA8B}" type="pres">
      <dgm:prSet presAssocID="{AC4284E5-E125-49F2-A66F-9F266B4419FE}" presName="level3hierChild" presStyleCnt="0"/>
      <dgm:spPr/>
      <dgm:t>
        <a:bodyPr/>
        <a:lstStyle/>
        <a:p>
          <a:endParaRPr lang="ru-RU"/>
        </a:p>
      </dgm:t>
    </dgm:pt>
    <dgm:pt modelId="{65F549A8-44B3-4B84-BF44-9AA157CD2B27}" type="pres">
      <dgm:prSet presAssocID="{23BA6D7D-161F-4FC3-9F55-753416FB998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  <dgm:t>
        <a:bodyPr/>
        <a:lstStyle/>
        <a:p>
          <a:endParaRPr lang="ru-RU"/>
        </a:p>
      </dgm:t>
    </dgm:pt>
    <dgm:pt modelId="{82B073AC-3D8C-4096-9CF7-837E1C962542}" type="pres">
      <dgm:prSet presAssocID="{5E7F9192-DD0F-486E-B35D-88FBCF5C93C1}" presName="LevelTwoTextNode" presStyleLbl="node2" presStyleIdx="1" presStyleCnt="4" custScaleX="123930" custLinFactY="4723" custLinFactNeighborX="21042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  <dgm:t>
        <a:bodyPr/>
        <a:lstStyle/>
        <a:p>
          <a:endParaRPr lang="ru-RU"/>
        </a:p>
      </dgm:t>
    </dgm:pt>
    <dgm:pt modelId="{8F2A6625-63F8-4646-A643-5859BB041AF8}" type="pres">
      <dgm:prSet presAssocID="{21D47567-F2DB-478E-807A-80FF786FA02E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  <dgm:t>
        <a:bodyPr/>
        <a:lstStyle/>
        <a:p>
          <a:endParaRPr lang="ru-RU"/>
        </a:p>
      </dgm:t>
    </dgm:pt>
    <dgm:pt modelId="{A4420F42-C951-45BB-A7C9-25FCDA1EC28C}" type="pres">
      <dgm:prSet presAssocID="{D6128785-2544-471D-9878-7F8E30C1A80C}" presName="LevelTwoTextNode" presStyleLbl="node2" presStyleIdx="2" presStyleCnt="4" custScaleX="133213" custLinFactY="9482" custLinFactNeighborX="9007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  <dgm:t>
        <a:bodyPr/>
        <a:lstStyle/>
        <a:p>
          <a:endParaRPr lang="ru-RU"/>
        </a:p>
      </dgm:t>
    </dgm:pt>
    <dgm:pt modelId="{7E11D88D-FC3E-4419-9609-F684A7754C83}" type="pres">
      <dgm:prSet presAssocID="{72DA7733-E192-4B6A-8285-0CFFE31BF352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BA4DA6DD-38D7-4632-B722-4CFDE3352EF5}" type="pres">
      <dgm:prSet presAssocID="{72DA7733-E192-4B6A-8285-0CFFE31BF352}" presName="connTx" presStyleLbl="parChTrans1D2" presStyleIdx="3" presStyleCnt="4"/>
      <dgm:spPr/>
      <dgm:t>
        <a:bodyPr/>
        <a:lstStyle/>
        <a:p>
          <a:endParaRPr lang="ru-RU"/>
        </a:p>
      </dgm:t>
    </dgm:pt>
    <dgm:pt modelId="{9F14B82A-4EF0-4658-8CF3-11B6D81F62F9}" type="pres">
      <dgm:prSet presAssocID="{ED351DDB-5AB4-4253-A75A-501D8F2ABC45}" presName="root2" presStyleCnt="0"/>
      <dgm:spPr/>
      <dgm:t>
        <a:bodyPr/>
        <a:lstStyle/>
        <a:p>
          <a:endParaRPr lang="ru-RU"/>
        </a:p>
      </dgm:t>
    </dgm:pt>
    <dgm:pt modelId="{86B3B729-BC4F-491B-9D60-8ADC07FBEB14}" type="pres">
      <dgm:prSet presAssocID="{ED351DDB-5AB4-4253-A75A-501D8F2ABC45}" presName="LevelTwoTextNode" presStyleLbl="node2" presStyleIdx="3" presStyleCnt="4" custScaleX="123331" custLinFactY="-100000" custLinFactNeighborX="21042" custLinFactNeighborY="-13849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0FBA34-E20D-402C-A5FC-4A1387529978}" type="pres">
      <dgm:prSet presAssocID="{ED351DDB-5AB4-4253-A75A-501D8F2ABC45}" presName="level3hierChild" presStyleCnt="0"/>
      <dgm:spPr/>
      <dgm:t>
        <a:bodyPr/>
        <a:lstStyle/>
        <a:p>
          <a:endParaRPr lang="ru-RU"/>
        </a:p>
      </dgm:t>
    </dgm:pt>
  </dgm:ptLst>
  <dgm:cxnLst>
    <dgm:cxn modelId="{C219EBE8-3FC1-4943-89CB-BDFD21AE0765}" type="presOf" srcId="{ED351DDB-5AB4-4253-A75A-501D8F2ABC45}" destId="{86B3B729-BC4F-491B-9D60-8ADC07FBEB14}" srcOrd="0" destOrd="0" presId="urn:microsoft.com/office/officeart/2005/8/layout/hierarchy2"/>
    <dgm:cxn modelId="{EC40D3CB-490F-4FAB-80A6-70A402DB05FB}" type="presOf" srcId="{C48B3D08-3914-4FBA-871C-FE31B57CA700}" destId="{01FE3A7B-888A-46FE-993C-3864525D02B2}" srcOrd="0" destOrd="0" presId="urn:microsoft.com/office/officeart/2005/8/layout/hierarchy2"/>
    <dgm:cxn modelId="{7F7DF7FD-C6F0-4345-B012-5EDA7469DD9D}" type="presOf" srcId="{23BA6D7D-161F-4FC3-9F55-753416FB9982}" destId="{8B320B04-9AC4-4C9C-A14F-A27F27521F07}" srcOrd="1" destOrd="0" presId="urn:microsoft.com/office/officeart/2005/8/layout/hierarchy2"/>
    <dgm:cxn modelId="{19221604-FC64-4C20-9FC3-ABE53706424C}" type="presOf" srcId="{21D47567-F2DB-478E-807A-80FF786FA02E}" destId="{8F2A6625-63F8-4646-A643-5859BB041AF8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A9D4CDAA-9638-4E3F-87E0-68DCB710C945}" srcId="{C48B3D08-3914-4FBA-871C-FE31B57CA700}" destId="{AC4284E5-E125-49F2-A66F-9F266B4419FE}" srcOrd="0" destOrd="0" parTransId="{A20F3124-C475-41E7-BE6E-FD262F8AA3EF}" sibTransId="{310E572F-CB56-48E0-8985-8ED9413A2B55}"/>
    <dgm:cxn modelId="{8D70B6F5-6767-4BB3-8061-B9B6B76549D6}" type="presOf" srcId="{A20F3124-C475-41E7-BE6E-FD262F8AA3EF}" destId="{833A925B-93B6-40F2-A2FB-44645DE586B8}" srcOrd="0" destOrd="0" presId="urn:microsoft.com/office/officeart/2005/8/layout/hierarchy2"/>
    <dgm:cxn modelId="{6FDC3DC1-1C52-4004-86FB-0466C4890121}" type="presOf" srcId="{A20F3124-C475-41E7-BE6E-FD262F8AA3EF}" destId="{BAC32E58-5AB6-49D7-ACA0-E7D6592A93E6}" srcOrd="1" destOrd="0" presId="urn:microsoft.com/office/officeart/2005/8/layout/hierarchy2"/>
    <dgm:cxn modelId="{A15A7520-C73C-4D60-BE93-D22871BA6A7C}" type="presOf" srcId="{AC4284E5-E125-49F2-A66F-9F266B4419FE}" destId="{05367259-3987-4AA5-97FA-676F2C4041B7}" srcOrd="0" destOrd="0" presId="urn:microsoft.com/office/officeart/2005/8/layout/hierarchy2"/>
    <dgm:cxn modelId="{7BB450DF-334C-4684-BC88-BDF091B5E293}" srcId="{C48B3D08-3914-4FBA-871C-FE31B57CA700}" destId="{ED351DDB-5AB4-4253-A75A-501D8F2ABC45}" srcOrd="3" destOrd="0" parTransId="{72DA7733-E192-4B6A-8285-0CFFE31BF352}" sibTransId="{4FD48126-DDF4-4D7D-B343-64BC6719A3A2}"/>
    <dgm:cxn modelId="{1AA4726A-8128-47FF-BCE8-A803A57FB513}" type="presOf" srcId="{21D47567-F2DB-478E-807A-80FF786FA02E}" destId="{CE099CDF-661F-4199-A3E0-C6D60AC51CA5}" srcOrd="1" destOrd="0" presId="urn:microsoft.com/office/officeart/2005/8/layout/hierarchy2"/>
    <dgm:cxn modelId="{427CFC43-8B12-4CEB-90C2-FD645C45F7A3}" type="presOf" srcId="{5E7F9192-DD0F-486E-B35D-88FBCF5C93C1}" destId="{82B073AC-3D8C-4096-9CF7-837E1C962542}" srcOrd="0" destOrd="0" presId="urn:microsoft.com/office/officeart/2005/8/layout/hierarchy2"/>
    <dgm:cxn modelId="{591A17D6-0A28-41C6-B246-9710B60A92AF}" type="presOf" srcId="{72DA7733-E192-4B6A-8285-0CFFE31BF352}" destId="{7E11D88D-FC3E-4419-9609-F684A7754C83}" srcOrd="0" destOrd="0" presId="urn:microsoft.com/office/officeart/2005/8/layout/hierarchy2"/>
    <dgm:cxn modelId="{B70DD888-22CC-48FC-BE60-9E7C08E34CEB}" type="presOf" srcId="{D6128785-2544-471D-9878-7F8E30C1A80C}" destId="{A4420F42-C951-45BB-A7C9-25FCDA1EC28C}" srcOrd="0" destOrd="0" presId="urn:microsoft.com/office/officeart/2005/8/layout/hierarchy2"/>
    <dgm:cxn modelId="{791C1C40-54F5-4697-A1F8-B5AD9E096F00}" type="presOf" srcId="{23BA6D7D-161F-4FC3-9F55-753416FB9982}" destId="{65F549A8-44B3-4B84-BF44-9AA157CD2B27}" srcOrd="0" destOrd="0" presId="urn:microsoft.com/office/officeart/2005/8/layout/hierarchy2"/>
    <dgm:cxn modelId="{CA968500-7345-4C2C-86FA-CE24DDFEB696}" type="presOf" srcId="{5C61CB8F-4D70-4095-BE3D-C847D23DBB06}" destId="{99B4E29C-8213-4169-91BE-90B6D6487A5F}" srcOrd="0" destOrd="0" presId="urn:microsoft.com/office/officeart/2005/8/layout/hierarchy2"/>
    <dgm:cxn modelId="{BE730304-7C44-4116-824C-22E8AA5B9631}" type="presOf" srcId="{72DA7733-E192-4B6A-8285-0CFFE31BF352}" destId="{BA4DA6DD-38D7-4632-B722-4CFDE3352EF5}" srcOrd="1" destOrd="0" presId="urn:microsoft.com/office/officeart/2005/8/layout/hierarchy2"/>
    <dgm:cxn modelId="{17C58858-3DC0-41B8-B42B-ABA69A2620B3}" type="presParOf" srcId="{99B4E29C-8213-4169-91BE-90B6D6487A5F}" destId="{CF2F4ADB-B092-4AF4-A35F-464E9A694F8F}" srcOrd="0" destOrd="0" presId="urn:microsoft.com/office/officeart/2005/8/layout/hierarchy2"/>
    <dgm:cxn modelId="{382A6975-BC4B-4485-924C-22357C3C7219}" type="presParOf" srcId="{CF2F4ADB-B092-4AF4-A35F-464E9A694F8F}" destId="{01FE3A7B-888A-46FE-993C-3864525D02B2}" srcOrd="0" destOrd="0" presId="urn:microsoft.com/office/officeart/2005/8/layout/hierarchy2"/>
    <dgm:cxn modelId="{EC48D684-1F02-4C5A-BDA5-7B3049A56281}" type="presParOf" srcId="{CF2F4ADB-B092-4AF4-A35F-464E9A694F8F}" destId="{1478E951-F12C-482C-A414-DC1D616E86F4}" srcOrd="1" destOrd="0" presId="urn:microsoft.com/office/officeart/2005/8/layout/hierarchy2"/>
    <dgm:cxn modelId="{9AD0AF4E-90CB-48DD-8047-AB775C5C752D}" type="presParOf" srcId="{1478E951-F12C-482C-A414-DC1D616E86F4}" destId="{833A925B-93B6-40F2-A2FB-44645DE586B8}" srcOrd="0" destOrd="0" presId="urn:microsoft.com/office/officeart/2005/8/layout/hierarchy2"/>
    <dgm:cxn modelId="{7BF9C773-3A9B-4BD1-A303-6851E2C2D219}" type="presParOf" srcId="{833A925B-93B6-40F2-A2FB-44645DE586B8}" destId="{BAC32E58-5AB6-49D7-ACA0-E7D6592A93E6}" srcOrd="0" destOrd="0" presId="urn:microsoft.com/office/officeart/2005/8/layout/hierarchy2"/>
    <dgm:cxn modelId="{8E58AF69-664F-43DE-AD51-E94B668324B0}" type="presParOf" srcId="{1478E951-F12C-482C-A414-DC1D616E86F4}" destId="{B3B6E151-83DA-42A5-BB5B-EC46C62719E7}" srcOrd="1" destOrd="0" presId="urn:microsoft.com/office/officeart/2005/8/layout/hierarchy2"/>
    <dgm:cxn modelId="{C2C02873-8876-4235-BC99-D70B39F3309B}" type="presParOf" srcId="{B3B6E151-83DA-42A5-BB5B-EC46C62719E7}" destId="{05367259-3987-4AA5-97FA-676F2C4041B7}" srcOrd="0" destOrd="0" presId="urn:microsoft.com/office/officeart/2005/8/layout/hierarchy2"/>
    <dgm:cxn modelId="{6FB4327A-3BCB-435E-9DD8-BA6ABD074878}" type="presParOf" srcId="{B3B6E151-83DA-42A5-BB5B-EC46C62719E7}" destId="{8B168B4B-36FE-4C6F-A793-0C4B4A5CDA8B}" srcOrd="1" destOrd="0" presId="urn:microsoft.com/office/officeart/2005/8/layout/hierarchy2"/>
    <dgm:cxn modelId="{FCF5A533-2B13-42D3-8D92-39294C813344}" type="presParOf" srcId="{1478E951-F12C-482C-A414-DC1D616E86F4}" destId="{65F549A8-44B3-4B84-BF44-9AA157CD2B27}" srcOrd="2" destOrd="0" presId="urn:microsoft.com/office/officeart/2005/8/layout/hierarchy2"/>
    <dgm:cxn modelId="{B0089B0C-2218-41F1-BC22-842C99BA2F67}" type="presParOf" srcId="{65F549A8-44B3-4B84-BF44-9AA157CD2B27}" destId="{8B320B04-9AC4-4C9C-A14F-A27F27521F07}" srcOrd="0" destOrd="0" presId="urn:microsoft.com/office/officeart/2005/8/layout/hierarchy2"/>
    <dgm:cxn modelId="{4EAC61E5-130F-4F41-8DC5-39C4FA900EAE}" type="presParOf" srcId="{1478E951-F12C-482C-A414-DC1D616E86F4}" destId="{E2062AD2-7272-4394-B0D3-BDAB0BA181D1}" srcOrd="3" destOrd="0" presId="urn:microsoft.com/office/officeart/2005/8/layout/hierarchy2"/>
    <dgm:cxn modelId="{C9759DD0-E1C6-40BB-9D74-1851536330C4}" type="presParOf" srcId="{E2062AD2-7272-4394-B0D3-BDAB0BA181D1}" destId="{82B073AC-3D8C-4096-9CF7-837E1C962542}" srcOrd="0" destOrd="0" presId="urn:microsoft.com/office/officeart/2005/8/layout/hierarchy2"/>
    <dgm:cxn modelId="{563C116D-EA7A-4A02-9F33-00C133D3504D}" type="presParOf" srcId="{E2062AD2-7272-4394-B0D3-BDAB0BA181D1}" destId="{5EF2FAB7-E3E4-49C6-9DA7-7F4CC825B113}" srcOrd="1" destOrd="0" presId="urn:microsoft.com/office/officeart/2005/8/layout/hierarchy2"/>
    <dgm:cxn modelId="{51846D00-F9FB-481A-B901-6F6EACF7C6C8}" type="presParOf" srcId="{1478E951-F12C-482C-A414-DC1D616E86F4}" destId="{8F2A6625-63F8-4646-A643-5859BB041AF8}" srcOrd="4" destOrd="0" presId="urn:microsoft.com/office/officeart/2005/8/layout/hierarchy2"/>
    <dgm:cxn modelId="{8F1E1302-1E0C-4C6D-8FB1-7F884954A21E}" type="presParOf" srcId="{8F2A6625-63F8-4646-A643-5859BB041AF8}" destId="{CE099CDF-661F-4199-A3E0-C6D60AC51CA5}" srcOrd="0" destOrd="0" presId="urn:microsoft.com/office/officeart/2005/8/layout/hierarchy2"/>
    <dgm:cxn modelId="{F3878A21-5474-404A-A0F3-579D9592192E}" type="presParOf" srcId="{1478E951-F12C-482C-A414-DC1D616E86F4}" destId="{6A44799C-99B3-4389-9988-FAAE7BCD44B0}" srcOrd="5" destOrd="0" presId="urn:microsoft.com/office/officeart/2005/8/layout/hierarchy2"/>
    <dgm:cxn modelId="{0E23FA77-9B1B-4953-A02F-4AF824613607}" type="presParOf" srcId="{6A44799C-99B3-4389-9988-FAAE7BCD44B0}" destId="{A4420F42-C951-45BB-A7C9-25FCDA1EC28C}" srcOrd="0" destOrd="0" presId="urn:microsoft.com/office/officeart/2005/8/layout/hierarchy2"/>
    <dgm:cxn modelId="{22F5A7A5-F13C-44FC-AFC2-E5236E0EA577}" type="presParOf" srcId="{6A44799C-99B3-4389-9988-FAAE7BCD44B0}" destId="{87F79F59-A3E3-4567-903E-1671B8C3BE8F}" srcOrd="1" destOrd="0" presId="urn:microsoft.com/office/officeart/2005/8/layout/hierarchy2"/>
    <dgm:cxn modelId="{CF17FD9B-4579-4AF6-9862-BBF7D9438AC6}" type="presParOf" srcId="{1478E951-F12C-482C-A414-DC1D616E86F4}" destId="{7E11D88D-FC3E-4419-9609-F684A7754C83}" srcOrd="6" destOrd="0" presId="urn:microsoft.com/office/officeart/2005/8/layout/hierarchy2"/>
    <dgm:cxn modelId="{F15FA849-14E5-4E45-9032-4E051967A15D}" type="presParOf" srcId="{7E11D88D-FC3E-4419-9609-F684A7754C83}" destId="{BA4DA6DD-38D7-4632-B722-4CFDE3352EF5}" srcOrd="0" destOrd="0" presId="urn:microsoft.com/office/officeart/2005/8/layout/hierarchy2"/>
    <dgm:cxn modelId="{BB2E8097-09C2-4BEA-9D2D-A7002C3502B7}" type="presParOf" srcId="{1478E951-F12C-482C-A414-DC1D616E86F4}" destId="{9F14B82A-4EF0-4658-8CF3-11B6D81F62F9}" srcOrd="7" destOrd="0" presId="urn:microsoft.com/office/officeart/2005/8/layout/hierarchy2"/>
    <dgm:cxn modelId="{B2252BF2-02C3-4CCA-B51B-BF914B0D91F6}" type="presParOf" srcId="{9F14B82A-4EF0-4658-8CF3-11B6D81F62F9}" destId="{86B3B729-BC4F-491B-9D60-8ADC07FBEB14}" srcOrd="0" destOrd="0" presId="urn:microsoft.com/office/officeart/2005/8/layout/hierarchy2"/>
    <dgm:cxn modelId="{DC862E54-7B73-4C80-BF3F-F301835F48BB}" type="presParOf" srcId="{9F14B82A-4EF0-4658-8CF3-11B6D81F62F9}" destId="{0B0FBA34-E20D-402C-A5FC-4A1387529978}" srcOrd="1" destOrd="0" presId="urn:microsoft.com/office/officeart/2005/8/layout/hierarchy2"/>
  </dgm:cxnLst>
  <dgm:bg/>
  <dgm:whole>
    <a:ln w="38100">
      <a:solidFill>
        <a:schemeClr val="accent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3d5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3600" b="1" dirty="0" smtClean="0"/>
            <a:t>ополчення</a:t>
          </a:r>
          <a:endParaRPr kumimoji="0" lang="ru-RU" sz="3600" b="1" i="0" u="none" strike="noStrike" cap="none" normalizeH="0" baseline="0" dirty="0" smtClean="0">
            <a:ln w="38100"/>
            <a:effectLst/>
            <a:latin typeface="Arial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3BA6D7D-161F-4FC3-9F55-753416FB9982}" type="par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D6128785-2544-471D-9878-7F8E30C1A80C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dirty="0" smtClean="0"/>
            <a:t>мамлюки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dirty="0" smtClean="0"/>
            <a:t>(палацова </a:t>
          </a:r>
          <a:r>
            <a:rPr lang="uk-UA" sz="2800" b="1" dirty="0" smtClean="0"/>
            <a:t>гвардія)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dirty="0" smtClean="0"/>
            <a:t>(з ІХ ст.) </a:t>
          </a:r>
          <a:endParaRPr kumimoji="0" lang="ru-RU" sz="2800" b="1" i="0" u="none" strike="noStrike" cap="none" normalizeH="0" baseline="0" dirty="0" smtClean="0">
            <a:ln w="38100"/>
            <a:effectLst/>
            <a:latin typeface="Arial" charset="0"/>
          </a:endParaRPr>
        </a:p>
      </dgm:t>
    </dgm:pt>
    <dgm:pt modelId="{D9E52C8E-9CBB-41AD-8541-9A5D446D9B6F}" type="sibTrans" cxnId="{D3DFD0C1-7381-4ADD-ABB2-D2D2D51DB284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1D47567-F2DB-478E-807A-80FF786FA02E}" type="parTrans" cxnId="{D3DFD0C1-7381-4ADD-ABB2-D2D2D51DB284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ED351DDB-5AB4-4253-A75A-501D8F2ABC4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3600" b="1" dirty="0" smtClean="0"/>
            <a:t>найманці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3600" b="1" dirty="0" smtClean="0"/>
            <a:t>(з ІХ ст.)</a:t>
          </a:r>
          <a:endParaRPr kumimoji="0" lang="ru-RU" sz="3600" b="1" i="0" u="none" strike="noStrike" cap="none" normalizeH="0" baseline="0" dirty="0" smtClean="0">
            <a:ln w="38100"/>
            <a:effectLst/>
            <a:latin typeface="Arial" charset="0"/>
          </a:endParaRPr>
        </a:p>
      </dgm:t>
    </dgm:pt>
    <dgm:pt modelId="{4FD48126-DDF4-4D7D-B343-64BC6719A3A2}" type="sibTrans" cxnId="{7BB450DF-334C-4684-BC88-BDF091B5E293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72DA7733-E192-4B6A-8285-0CFFE31BF352}" type="parTrans" cxnId="{7BB450DF-334C-4684-BC88-BDF091B5E293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AC4284E5-E125-49F2-A66F-9F266B4419FE}">
      <dgm:prSet custT="1"/>
      <dgm:spPr/>
      <dgm:t>
        <a:bodyPr/>
        <a:lstStyle/>
        <a:p>
          <a:r>
            <a:rPr lang="uk-UA" sz="2800" b="1" dirty="0" smtClean="0"/>
            <a:t>загони мусульманської громади  </a:t>
          </a:r>
          <a:endParaRPr kumimoji="0" lang="ru-RU" sz="2800" b="1" i="0" u="none" strike="noStrike" cap="none" normalizeH="0" baseline="0" dirty="0" smtClean="0">
            <a:ln w="38100"/>
            <a:effectLst/>
            <a:latin typeface="Arial Black" panose="020B0A04020102020204" pitchFamily="34" charset="0"/>
          </a:endParaRPr>
        </a:p>
      </dgm:t>
    </dgm:pt>
    <dgm:pt modelId="{A20F3124-C475-41E7-BE6E-FD262F8AA3EF}" type="parTrans" cxnId="{A9D4CDAA-9638-4E3F-87E0-68DCB710C945}">
      <dgm:prSet/>
      <dgm:spPr/>
      <dgm:t>
        <a:bodyPr/>
        <a:lstStyle/>
        <a:p>
          <a:endParaRPr lang="ru-RU"/>
        </a:p>
      </dgm:t>
    </dgm:pt>
    <dgm:pt modelId="{310E572F-CB56-48E0-8985-8ED9413A2B55}" type="sibTrans" cxnId="{A9D4CDAA-9638-4E3F-87E0-68DCB710C945}">
      <dgm:prSet/>
      <dgm:spPr/>
      <dgm:t>
        <a:bodyPr/>
        <a:lstStyle/>
        <a:p>
          <a:endParaRPr lang="ru-RU"/>
        </a:p>
      </dgm:t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АРМІЯ</a:t>
          </a:r>
          <a:endParaRPr kumimoji="0" lang="ru-RU" sz="6000" b="1" i="0" u="none" strike="noStrike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F4ADB-B092-4AF4-A35F-464E9A694F8F}" type="pres">
      <dgm:prSet presAssocID="{C48B3D08-3914-4FBA-871C-FE31B57CA700}" presName="root1" presStyleCnt="0"/>
      <dgm:spPr/>
      <dgm:t>
        <a:bodyPr/>
        <a:lstStyle/>
        <a:p>
          <a:endParaRPr lang="ru-RU"/>
        </a:p>
      </dgm:t>
    </dgm:pt>
    <dgm:pt modelId="{01FE3A7B-888A-46FE-993C-3864525D02B2}" type="pres">
      <dgm:prSet presAssocID="{C48B3D08-3914-4FBA-871C-FE31B57CA700}" presName="LevelOneTextNode" presStyleLbl="node0" presStyleIdx="0" presStyleCnt="1" custScaleX="116006" custScaleY="174646" custLinFactY="44190" custLinFactNeighborX="-27248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  <dgm:t>
        <a:bodyPr/>
        <a:lstStyle/>
        <a:p>
          <a:endParaRPr lang="ru-RU"/>
        </a:p>
      </dgm:t>
    </dgm:pt>
    <dgm:pt modelId="{833A925B-93B6-40F2-A2FB-44645DE586B8}" type="pres">
      <dgm:prSet presAssocID="{A20F3124-C475-41E7-BE6E-FD262F8AA3EF}" presName="conn2-1" presStyleLbl="parChTrans1D2" presStyleIdx="0" presStyleCnt="4"/>
      <dgm:spPr/>
      <dgm:t>
        <a:bodyPr/>
        <a:lstStyle/>
        <a:p>
          <a:endParaRPr lang="ru-RU"/>
        </a:p>
      </dgm:t>
    </dgm:pt>
    <dgm:pt modelId="{BAC32E58-5AB6-49D7-ACA0-E7D6592A93E6}" type="pres">
      <dgm:prSet presAssocID="{A20F3124-C475-41E7-BE6E-FD262F8AA3EF}" presName="connTx" presStyleLbl="parChTrans1D2" presStyleIdx="0" presStyleCnt="4"/>
      <dgm:spPr/>
      <dgm:t>
        <a:bodyPr/>
        <a:lstStyle/>
        <a:p>
          <a:endParaRPr lang="ru-RU"/>
        </a:p>
      </dgm:t>
    </dgm:pt>
    <dgm:pt modelId="{B3B6E151-83DA-42A5-BB5B-EC46C62719E7}" type="pres">
      <dgm:prSet presAssocID="{AC4284E5-E125-49F2-A66F-9F266B4419FE}" presName="root2" presStyleCnt="0"/>
      <dgm:spPr/>
      <dgm:t>
        <a:bodyPr/>
        <a:lstStyle/>
        <a:p>
          <a:endParaRPr lang="ru-RU"/>
        </a:p>
      </dgm:t>
    </dgm:pt>
    <dgm:pt modelId="{05367259-3987-4AA5-97FA-676F2C4041B7}" type="pres">
      <dgm:prSet presAssocID="{AC4284E5-E125-49F2-A66F-9F266B4419FE}" presName="LevelTwoTextNode" presStyleLbl="node2" presStyleIdx="0" presStyleCnt="4" custScaleX="127873" custLinFactNeighborX="21605" custLinFactNeighborY="293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168B4B-36FE-4C6F-A793-0C4B4A5CDA8B}" type="pres">
      <dgm:prSet presAssocID="{AC4284E5-E125-49F2-A66F-9F266B4419FE}" presName="level3hierChild" presStyleCnt="0"/>
      <dgm:spPr/>
      <dgm:t>
        <a:bodyPr/>
        <a:lstStyle/>
        <a:p>
          <a:endParaRPr lang="ru-RU"/>
        </a:p>
      </dgm:t>
    </dgm:pt>
    <dgm:pt modelId="{65F549A8-44B3-4B84-BF44-9AA157CD2B27}" type="pres">
      <dgm:prSet presAssocID="{23BA6D7D-161F-4FC3-9F55-753416FB9982}" presName="conn2-1" presStyleLbl="parChTrans1D2" presStyleIdx="1" presStyleCnt="4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4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  <dgm:t>
        <a:bodyPr/>
        <a:lstStyle/>
        <a:p>
          <a:endParaRPr lang="ru-RU"/>
        </a:p>
      </dgm:t>
    </dgm:pt>
    <dgm:pt modelId="{82B073AC-3D8C-4096-9CF7-837E1C962542}" type="pres">
      <dgm:prSet presAssocID="{5E7F9192-DD0F-486E-B35D-88FBCF5C93C1}" presName="LevelTwoTextNode" presStyleLbl="node2" presStyleIdx="1" presStyleCnt="4" custScaleX="127825" custLinFactNeighborX="24073" custLinFactNeighborY="-347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  <dgm:t>
        <a:bodyPr/>
        <a:lstStyle/>
        <a:p>
          <a:endParaRPr lang="ru-RU"/>
        </a:p>
      </dgm:t>
    </dgm:pt>
    <dgm:pt modelId="{8F2A6625-63F8-4646-A643-5859BB041AF8}" type="pres">
      <dgm:prSet presAssocID="{21D47567-F2DB-478E-807A-80FF786FA02E}" presName="conn2-1" presStyleLbl="parChTrans1D2" presStyleIdx="2" presStyleCnt="4"/>
      <dgm:spPr/>
      <dgm:t>
        <a:bodyPr/>
        <a:lstStyle/>
        <a:p>
          <a:endParaRPr lang="ru-RU"/>
        </a:p>
      </dgm:t>
    </dgm:pt>
    <dgm:pt modelId="{CE099CDF-661F-4199-A3E0-C6D60AC51CA5}" type="pres">
      <dgm:prSet presAssocID="{21D47567-F2DB-478E-807A-80FF786FA02E}" presName="connTx" presStyleLbl="parChTrans1D2" presStyleIdx="2" presStyleCnt="4"/>
      <dgm:spPr/>
      <dgm:t>
        <a:bodyPr/>
        <a:lstStyle/>
        <a:p>
          <a:endParaRPr lang="ru-RU"/>
        </a:p>
      </dgm:t>
    </dgm:pt>
    <dgm:pt modelId="{6A44799C-99B3-4389-9988-FAAE7BCD44B0}" type="pres">
      <dgm:prSet presAssocID="{D6128785-2544-471D-9878-7F8E30C1A80C}" presName="root2" presStyleCnt="0"/>
      <dgm:spPr/>
      <dgm:t>
        <a:bodyPr/>
        <a:lstStyle/>
        <a:p>
          <a:endParaRPr lang="ru-RU"/>
        </a:p>
      </dgm:t>
    </dgm:pt>
    <dgm:pt modelId="{A4420F42-C951-45BB-A7C9-25FCDA1EC28C}" type="pres">
      <dgm:prSet presAssocID="{D6128785-2544-471D-9878-7F8E30C1A80C}" presName="LevelTwoTextNode" presStyleLbl="node2" presStyleIdx="2" presStyleCnt="4" custScaleX="133827" custLinFactY="14825" custLinFactNeighborX="14201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F79F59-A3E3-4567-903E-1671B8C3BE8F}" type="pres">
      <dgm:prSet presAssocID="{D6128785-2544-471D-9878-7F8E30C1A80C}" presName="level3hierChild" presStyleCnt="0"/>
      <dgm:spPr/>
      <dgm:t>
        <a:bodyPr/>
        <a:lstStyle/>
        <a:p>
          <a:endParaRPr lang="ru-RU"/>
        </a:p>
      </dgm:t>
    </dgm:pt>
    <dgm:pt modelId="{7E11D88D-FC3E-4419-9609-F684A7754C83}" type="pres">
      <dgm:prSet presAssocID="{72DA7733-E192-4B6A-8285-0CFFE31BF352}" presName="conn2-1" presStyleLbl="parChTrans1D2" presStyleIdx="3" presStyleCnt="4"/>
      <dgm:spPr/>
      <dgm:t>
        <a:bodyPr/>
        <a:lstStyle/>
        <a:p>
          <a:endParaRPr lang="ru-RU"/>
        </a:p>
      </dgm:t>
    </dgm:pt>
    <dgm:pt modelId="{BA4DA6DD-38D7-4632-B722-4CFDE3352EF5}" type="pres">
      <dgm:prSet presAssocID="{72DA7733-E192-4B6A-8285-0CFFE31BF352}" presName="connTx" presStyleLbl="parChTrans1D2" presStyleIdx="3" presStyleCnt="4"/>
      <dgm:spPr/>
      <dgm:t>
        <a:bodyPr/>
        <a:lstStyle/>
        <a:p>
          <a:endParaRPr lang="ru-RU"/>
        </a:p>
      </dgm:t>
    </dgm:pt>
    <dgm:pt modelId="{9F14B82A-4EF0-4658-8CF3-11B6D81F62F9}" type="pres">
      <dgm:prSet presAssocID="{ED351DDB-5AB4-4253-A75A-501D8F2ABC45}" presName="root2" presStyleCnt="0"/>
      <dgm:spPr/>
      <dgm:t>
        <a:bodyPr/>
        <a:lstStyle/>
        <a:p>
          <a:endParaRPr lang="ru-RU"/>
        </a:p>
      </dgm:t>
    </dgm:pt>
    <dgm:pt modelId="{86B3B729-BC4F-491B-9D60-8ADC07FBEB14}" type="pres">
      <dgm:prSet presAssocID="{ED351DDB-5AB4-4253-A75A-501D8F2ABC45}" presName="LevelTwoTextNode" presStyleLbl="node2" presStyleIdx="3" presStyleCnt="4" custScaleX="128266" custLinFactY="-19318" custLinFactNeighborX="24073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B0FBA34-E20D-402C-A5FC-4A1387529978}" type="pres">
      <dgm:prSet presAssocID="{ED351DDB-5AB4-4253-A75A-501D8F2ABC45}" presName="level3hierChild" presStyleCnt="0"/>
      <dgm:spPr/>
      <dgm:t>
        <a:bodyPr/>
        <a:lstStyle/>
        <a:p>
          <a:endParaRPr lang="ru-RU"/>
        </a:p>
      </dgm:t>
    </dgm:pt>
  </dgm:ptLst>
  <dgm:cxnLst>
    <dgm:cxn modelId="{E79445A5-56E0-459F-AA06-0AC5707C3436}" type="presOf" srcId="{23BA6D7D-161F-4FC3-9F55-753416FB9982}" destId="{65F549A8-44B3-4B84-BF44-9AA157CD2B27}" srcOrd="0" destOrd="0" presId="urn:microsoft.com/office/officeart/2005/8/layout/hierarchy2"/>
    <dgm:cxn modelId="{1B2E17E3-7214-4CF0-943E-9BCEA2D82DB6}" type="presOf" srcId="{21D47567-F2DB-478E-807A-80FF786FA02E}" destId="{8F2A6625-63F8-4646-A643-5859BB041AF8}" srcOrd="0" destOrd="0" presId="urn:microsoft.com/office/officeart/2005/8/layout/hierarchy2"/>
    <dgm:cxn modelId="{3582CE2D-225F-4F42-B7E9-8FC88E8BAB32}" type="presOf" srcId="{5C61CB8F-4D70-4095-BE3D-C847D23DBB06}" destId="{99B4E29C-8213-4169-91BE-90B6D6487A5F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4697574D-40E6-45C9-8C0F-B67C82E3E492}" type="presOf" srcId="{A20F3124-C475-41E7-BE6E-FD262F8AA3EF}" destId="{BAC32E58-5AB6-49D7-ACA0-E7D6592A93E6}" srcOrd="1" destOrd="0" presId="urn:microsoft.com/office/officeart/2005/8/layout/hierarchy2"/>
    <dgm:cxn modelId="{3275CEC6-29E6-40CC-ABC1-7EEF339FCD22}" type="presOf" srcId="{ED351DDB-5AB4-4253-A75A-501D8F2ABC45}" destId="{86B3B729-BC4F-491B-9D60-8ADC07FBEB14}" srcOrd="0" destOrd="0" presId="urn:microsoft.com/office/officeart/2005/8/layout/hierarchy2"/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991C16D2-05EE-44D3-9C45-18FAE6B85B59}" type="presOf" srcId="{21D47567-F2DB-478E-807A-80FF786FA02E}" destId="{CE099CDF-661F-4199-A3E0-C6D60AC51CA5}" srcOrd="1" destOrd="0" presId="urn:microsoft.com/office/officeart/2005/8/layout/hierarchy2"/>
    <dgm:cxn modelId="{D3DFD0C1-7381-4ADD-ABB2-D2D2D51DB284}" srcId="{C48B3D08-3914-4FBA-871C-FE31B57CA700}" destId="{D6128785-2544-471D-9878-7F8E30C1A80C}" srcOrd="2" destOrd="0" parTransId="{21D47567-F2DB-478E-807A-80FF786FA02E}" sibTransId="{D9E52C8E-9CBB-41AD-8541-9A5D446D9B6F}"/>
    <dgm:cxn modelId="{0601936B-355F-42A0-9FEF-B06DD1C45A9E}" type="presOf" srcId="{AC4284E5-E125-49F2-A66F-9F266B4419FE}" destId="{05367259-3987-4AA5-97FA-676F2C4041B7}" srcOrd="0" destOrd="0" presId="urn:microsoft.com/office/officeart/2005/8/layout/hierarchy2"/>
    <dgm:cxn modelId="{A9D4CDAA-9638-4E3F-87E0-68DCB710C945}" srcId="{C48B3D08-3914-4FBA-871C-FE31B57CA700}" destId="{AC4284E5-E125-49F2-A66F-9F266B4419FE}" srcOrd="0" destOrd="0" parTransId="{A20F3124-C475-41E7-BE6E-FD262F8AA3EF}" sibTransId="{310E572F-CB56-48E0-8985-8ED9413A2B55}"/>
    <dgm:cxn modelId="{7BB450DF-334C-4684-BC88-BDF091B5E293}" srcId="{C48B3D08-3914-4FBA-871C-FE31B57CA700}" destId="{ED351DDB-5AB4-4253-A75A-501D8F2ABC45}" srcOrd="3" destOrd="0" parTransId="{72DA7733-E192-4B6A-8285-0CFFE31BF352}" sibTransId="{4FD48126-DDF4-4D7D-B343-64BC6719A3A2}"/>
    <dgm:cxn modelId="{25B8C5A9-5810-40C8-91E8-17779B6F3020}" type="presOf" srcId="{72DA7733-E192-4B6A-8285-0CFFE31BF352}" destId="{BA4DA6DD-38D7-4632-B722-4CFDE3352EF5}" srcOrd="1" destOrd="0" presId="urn:microsoft.com/office/officeart/2005/8/layout/hierarchy2"/>
    <dgm:cxn modelId="{0172B186-CB19-470A-A1C0-91F6EDEFD5C9}" type="presOf" srcId="{A20F3124-C475-41E7-BE6E-FD262F8AA3EF}" destId="{833A925B-93B6-40F2-A2FB-44645DE586B8}" srcOrd="0" destOrd="0" presId="urn:microsoft.com/office/officeart/2005/8/layout/hierarchy2"/>
    <dgm:cxn modelId="{4F2DEE99-60C9-4194-AD4E-A2FCE5CC71F5}" type="presOf" srcId="{5E7F9192-DD0F-486E-B35D-88FBCF5C93C1}" destId="{82B073AC-3D8C-4096-9CF7-837E1C962542}" srcOrd="0" destOrd="0" presId="urn:microsoft.com/office/officeart/2005/8/layout/hierarchy2"/>
    <dgm:cxn modelId="{7125EF11-43F3-4556-886F-C75C635F9B39}" type="presOf" srcId="{C48B3D08-3914-4FBA-871C-FE31B57CA700}" destId="{01FE3A7B-888A-46FE-993C-3864525D02B2}" srcOrd="0" destOrd="0" presId="urn:microsoft.com/office/officeart/2005/8/layout/hierarchy2"/>
    <dgm:cxn modelId="{0C264840-7844-4FC9-AB7C-9DCB4821A74C}" type="presOf" srcId="{72DA7733-E192-4B6A-8285-0CFFE31BF352}" destId="{7E11D88D-FC3E-4419-9609-F684A7754C83}" srcOrd="0" destOrd="0" presId="urn:microsoft.com/office/officeart/2005/8/layout/hierarchy2"/>
    <dgm:cxn modelId="{05B26E79-4C81-40FA-A953-EFBA61D4691C}" type="presOf" srcId="{D6128785-2544-471D-9878-7F8E30C1A80C}" destId="{A4420F42-C951-45BB-A7C9-25FCDA1EC28C}" srcOrd="0" destOrd="0" presId="urn:microsoft.com/office/officeart/2005/8/layout/hierarchy2"/>
    <dgm:cxn modelId="{42D9F4DB-8A68-4484-9B78-EC178B1E6D85}" type="presOf" srcId="{23BA6D7D-161F-4FC3-9F55-753416FB9982}" destId="{8B320B04-9AC4-4C9C-A14F-A27F27521F07}" srcOrd="1" destOrd="0" presId="urn:microsoft.com/office/officeart/2005/8/layout/hierarchy2"/>
    <dgm:cxn modelId="{33FC0BBA-FCBD-4AD5-9668-CED93980A87C}" type="presParOf" srcId="{99B4E29C-8213-4169-91BE-90B6D6487A5F}" destId="{CF2F4ADB-B092-4AF4-A35F-464E9A694F8F}" srcOrd="0" destOrd="0" presId="urn:microsoft.com/office/officeart/2005/8/layout/hierarchy2"/>
    <dgm:cxn modelId="{0835F0B6-28C8-4960-97D2-AE4E5F5C68E0}" type="presParOf" srcId="{CF2F4ADB-B092-4AF4-A35F-464E9A694F8F}" destId="{01FE3A7B-888A-46FE-993C-3864525D02B2}" srcOrd="0" destOrd="0" presId="urn:microsoft.com/office/officeart/2005/8/layout/hierarchy2"/>
    <dgm:cxn modelId="{ACB41889-A2D2-4162-80AB-49CCDB5ED3ED}" type="presParOf" srcId="{CF2F4ADB-B092-4AF4-A35F-464E9A694F8F}" destId="{1478E951-F12C-482C-A414-DC1D616E86F4}" srcOrd="1" destOrd="0" presId="urn:microsoft.com/office/officeart/2005/8/layout/hierarchy2"/>
    <dgm:cxn modelId="{6956AF8A-66C6-4365-92C3-AE717CEB1924}" type="presParOf" srcId="{1478E951-F12C-482C-A414-DC1D616E86F4}" destId="{833A925B-93B6-40F2-A2FB-44645DE586B8}" srcOrd="0" destOrd="0" presId="urn:microsoft.com/office/officeart/2005/8/layout/hierarchy2"/>
    <dgm:cxn modelId="{81D061C2-D88B-494C-BA6C-F98415E653AC}" type="presParOf" srcId="{833A925B-93B6-40F2-A2FB-44645DE586B8}" destId="{BAC32E58-5AB6-49D7-ACA0-E7D6592A93E6}" srcOrd="0" destOrd="0" presId="urn:microsoft.com/office/officeart/2005/8/layout/hierarchy2"/>
    <dgm:cxn modelId="{FF5E7DE5-043F-4958-B223-90A33E51F080}" type="presParOf" srcId="{1478E951-F12C-482C-A414-DC1D616E86F4}" destId="{B3B6E151-83DA-42A5-BB5B-EC46C62719E7}" srcOrd="1" destOrd="0" presId="urn:microsoft.com/office/officeart/2005/8/layout/hierarchy2"/>
    <dgm:cxn modelId="{F903DB7C-0B90-4A61-976B-19C14B18629E}" type="presParOf" srcId="{B3B6E151-83DA-42A5-BB5B-EC46C62719E7}" destId="{05367259-3987-4AA5-97FA-676F2C4041B7}" srcOrd="0" destOrd="0" presId="urn:microsoft.com/office/officeart/2005/8/layout/hierarchy2"/>
    <dgm:cxn modelId="{26D0F7ED-36A1-4B67-88DF-860BD7E4D003}" type="presParOf" srcId="{B3B6E151-83DA-42A5-BB5B-EC46C62719E7}" destId="{8B168B4B-36FE-4C6F-A793-0C4B4A5CDA8B}" srcOrd="1" destOrd="0" presId="urn:microsoft.com/office/officeart/2005/8/layout/hierarchy2"/>
    <dgm:cxn modelId="{E09DCEF9-B597-42BE-9E6D-C860DF3FB9FA}" type="presParOf" srcId="{1478E951-F12C-482C-A414-DC1D616E86F4}" destId="{65F549A8-44B3-4B84-BF44-9AA157CD2B27}" srcOrd="2" destOrd="0" presId="urn:microsoft.com/office/officeart/2005/8/layout/hierarchy2"/>
    <dgm:cxn modelId="{E3D8A846-55F5-49A8-96B6-D1589B21BD64}" type="presParOf" srcId="{65F549A8-44B3-4B84-BF44-9AA157CD2B27}" destId="{8B320B04-9AC4-4C9C-A14F-A27F27521F07}" srcOrd="0" destOrd="0" presId="urn:microsoft.com/office/officeart/2005/8/layout/hierarchy2"/>
    <dgm:cxn modelId="{2620B0E9-D941-4161-952D-13664DF2DCBC}" type="presParOf" srcId="{1478E951-F12C-482C-A414-DC1D616E86F4}" destId="{E2062AD2-7272-4394-B0D3-BDAB0BA181D1}" srcOrd="3" destOrd="0" presId="urn:microsoft.com/office/officeart/2005/8/layout/hierarchy2"/>
    <dgm:cxn modelId="{5154D4CB-1302-4C26-B6A8-EC90AA2E0068}" type="presParOf" srcId="{E2062AD2-7272-4394-B0D3-BDAB0BA181D1}" destId="{82B073AC-3D8C-4096-9CF7-837E1C962542}" srcOrd="0" destOrd="0" presId="urn:microsoft.com/office/officeart/2005/8/layout/hierarchy2"/>
    <dgm:cxn modelId="{7BA28E80-844E-4F05-8930-983DC53B1F6B}" type="presParOf" srcId="{E2062AD2-7272-4394-B0D3-BDAB0BA181D1}" destId="{5EF2FAB7-E3E4-49C6-9DA7-7F4CC825B113}" srcOrd="1" destOrd="0" presId="urn:microsoft.com/office/officeart/2005/8/layout/hierarchy2"/>
    <dgm:cxn modelId="{A8C79A69-1710-4E36-BC4F-13147A331DA7}" type="presParOf" srcId="{1478E951-F12C-482C-A414-DC1D616E86F4}" destId="{8F2A6625-63F8-4646-A643-5859BB041AF8}" srcOrd="4" destOrd="0" presId="urn:microsoft.com/office/officeart/2005/8/layout/hierarchy2"/>
    <dgm:cxn modelId="{F2D48265-8EF1-4030-9BF0-9649CC796ED7}" type="presParOf" srcId="{8F2A6625-63F8-4646-A643-5859BB041AF8}" destId="{CE099CDF-661F-4199-A3E0-C6D60AC51CA5}" srcOrd="0" destOrd="0" presId="urn:microsoft.com/office/officeart/2005/8/layout/hierarchy2"/>
    <dgm:cxn modelId="{F9061D73-3401-48C1-B1A5-876AD3216720}" type="presParOf" srcId="{1478E951-F12C-482C-A414-DC1D616E86F4}" destId="{6A44799C-99B3-4389-9988-FAAE7BCD44B0}" srcOrd="5" destOrd="0" presId="urn:microsoft.com/office/officeart/2005/8/layout/hierarchy2"/>
    <dgm:cxn modelId="{1BAFC7AA-2959-4D72-BD8C-0BEC62E5EEB0}" type="presParOf" srcId="{6A44799C-99B3-4389-9988-FAAE7BCD44B0}" destId="{A4420F42-C951-45BB-A7C9-25FCDA1EC28C}" srcOrd="0" destOrd="0" presId="urn:microsoft.com/office/officeart/2005/8/layout/hierarchy2"/>
    <dgm:cxn modelId="{D6D2EB06-F4FB-4AF3-BB9E-D83CE9ECA540}" type="presParOf" srcId="{6A44799C-99B3-4389-9988-FAAE7BCD44B0}" destId="{87F79F59-A3E3-4567-903E-1671B8C3BE8F}" srcOrd="1" destOrd="0" presId="urn:microsoft.com/office/officeart/2005/8/layout/hierarchy2"/>
    <dgm:cxn modelId="{7830C099-E8BB-46DE-BDFA-C97DBE7C3FCC}" type="presParOf" srcId="{1478E951-F12C-482C-A414-DC1D616E86F4}" destId="{7E11D88D-FC3E-4419-9609-F684A7754C83}" srcOrd="6" destOrd="0" presId="urn:microsoft.com/office/officeart/2005/8/layout/hierarchy2"/>
    <dgm:cxn modelId="{0ACB52A1-F1E6-4729-8340-87CD03B586D7}" type="presParOf" srcId="{7E11D88D-FC3E-4419-9609-F684A7754C83}" destId="{BA4DA6DD-38D7-4632-B722-4CFDE3352EF5}" srcOrd="0" destOrd="0" presId="urn:microsoft.com/office/officeart/2005/8/layout/hierarchy2"/>
    <dgm:cxn modelId="{7D45CBD2-DDE5-4BEE-B1E4-D847157CFC7E}" type="presParOf" srcId="{1478E951-F12C-482C-A414-DC1D616E86F4}" destId="{9F14B82A-4EF0-4658-8CF3-11B6D81F62F9}" srcOrd="7" destOrd="0" presId="urn:microsoft.com/office/officeart/2005/8/layout/hierarchy2"/>
    <dgm:cxn modelId="{4345EE1F-EF09-4A35-B068-362014318A8F}" type="presParOf" srcId="{9F14B82A-4EF0-4658-8CF3-11B6D81F62F9}" destId="{86B3B729-BC4F-491B-9D60-8ADC07FBEB14}" srcOrd="0" destOrd="0" presId="urn:microsoft.com/office/officeart/2005/8/layout/hierarchy2"/>
    <dgm:cxn modelId="{F84997EB-E0FE-49C6-99FA-10B902E85D30}" type="presParOf" srcId="{9F14B82A-4EF0-4658-8CF3-11B6D81F62F9}" destId="{0B0FBA34-E20D-402C-A5FC-4A1387529978}" srcOrd="1" destOrd="0" presId="urn:microsoft.com/office/officeart/2005/8/layout/hierarchy2"/>
  </dgm:cxnLst>
  <dgm:bg/>
  <dgm:whole>
    <a:ln w="38100">
      <a:solidFill>
        <a:schemeClr val="accent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endParaRPr kumimoji="0" lang="ru-RU" sz="6600" b="1" i="0" u="none" strike="noStrike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4400" dirty="0" smtClean="0">
              <a:latin typeface="Arial Black" pitchFamily="34" charset="0"/>
            </a:rPr>
            <a:t>монтрипаришад</a:t>
          </a:r>
          <a:endParaRPr kumimoji="0" lang="ru-RU" sz="4400" b="1" i="0" u="none" strike="noStrike" cap="none" normalizeH="0" baseline="0" dirty="0" smtClean="0">
            <a:ln w="38100"/>
            <a:effectLst/>
            <a:latin typeface="Arial Black" pitchFamily="34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3BA6D7D-161F-4FC3-9F55-753416FB9982}" type="parTrans" cxnId="{35878F82-CEDA-40EF-9954-F90DF70F33DF}">
      <dgm:prSet/>
      <dgm:spPr>
        <a:ln w="38100"/>
      </dgm:spPr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4800" dirty="0" smtClean="0">
              <a:latin typeface="Arial Black" pitchFamily="34" charset="0"/>
            </a:rPr>
            <a:t>магараджі</a:t>
          </a:r>
          <a:endParaRPr kumimoji="0" lang="ru-RU" sz="4800" b="1" i="0" u="none" strike="noStrike" cap="none" normalizeH="0" baseline="0" dirty="0" smtClean="0">
            <a:ln w="38100"/>
            <a:effectLst/>
            <a:latin typeface="Arial Black" pitchFamily="34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E303D47B-10B9-412A-8B17-96D8BF119306}" type="parTrans" cxnId="{5865C1D9-7170-4099-BA71-64170DB2C185}">
      <dgm:prSet/>
      <dgm:spPr>
        <a:ln w="38100"/>
      </dgm:spPr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F4ADB-B092-4AF4-A35F-464E9A694F8F}" type="pres">
      <dgm:prSet presAssocID="{C48B3D08-3914-4FBA-871C-FE31B57CA700}" presName="root1" presStyleCnt="0"/>
      <dgm:spPr/>
      <dgm:t>
        <a:bodyPr/>
        <a:lstStyle/>
        <a:p>
          <a:endParaRPr lang="ru-RU"/>
        </a:p>
      </dgm:t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-19492" custLinFactNeighborY="130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  <dgm:t>
        <a:bodyPr/>
        <a:lstStyle/>
        <a:p>
          <a:endParaRPr lang="ru-RU"/>
        </a:p>
      </dgm:t>
    </dgm:pt>
    <dgm:pt modelId="{8A1080EB-FA37-424B-B170-7ACBF9529437}" type="pres">
      <dgm:prSet presAssocID="{E303D47B-10B9-412A-8B17-96D8BF119306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2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  <dgm:t>
        <a:bodyPr/>
        <a:lstStyle/>
        <a:p>
          <a:endParaRPr lang="ru-RU"/>
        </a:p>
      </dgm:t>
    </dgm:pt>
    <dgm:pt modelId="{0F90225C-99D3-4D5C-9699-B53C724E9786}" type="pres">
      <dgm:prSet presAssocID="{13188905-E5FD-4593-8501-9B04296856ED}" presName="LevelTwoTextNode" presStyleLbl="node2" presStyleIdx="0" presStyleCnt="2" custScaleX="108787" custLinFactNeighborX="10475" custLinFactNeighborY="-8453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  <dgm:t>
        <a:bodyPr/>
        <a:lstStyle/>
        <a:p>
          <a:endParaRPr lang="ru-RU"/>
        </a:p>
      </dgm:t>
    </dgm:pt>
    <dgm:pt modelId="{65F549A8-44B3-4B84-BF44-9AA157CD2B27}" type="pres">
      <dgm:prSet presAssocID="{23BA6D7D-161F-4FC3-9F55-753416FB9982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2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  <dgm:t>
        <a:bodyPr/>
        <a:lstStyle/>
        <a:p>
          <a:endParaRPr lang="ru-RU"/>
        </a:p>
      </dgm:t>
    </dgm:pt>
    <dgm:pt modelId="{82B073AC-3D8C-4096-9CF7-837E1C962542}" type="pres">
      <dgm:prSet presAssocID="{5E7F9192-DD0F-486E-B35D-88FBCF5C93C1}" presName="LevelTwoTextNode" presStyleLbl="node2" presStyleIdx="1" presStyleCnt="2" custScaleX="118117" custLinFactNeighborX="284" custLinFactNeighborY="8619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  <dgm:t>
        <a:bodyPr/>
        <a:lstStyle/>
        <a:p>
          <a:endParaRPr lang="ru-RU"/>
        </a:p>
      </dgm:t>
    </dgm:pt>
  </dgm:ptLst>
  <dgm:cxnLst>
    <dgm:cxn modelId="{68A13B30-0481-482E-9DE3-EE2A281E3869}" type="presOf" srcId="{5C61CB8F-4D70-4095-BE3D-C847D23DBB06}" destId="{99B4E29C-8213-4169-91BE-90B6D6487A5F}" srcOrd="0" destOrd="0" presId="urn:microsoft.com/office/officeart/2005/8/layout/hierarchy2"/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493239FF-32B1-4871-9F3C-067D91223B05}" type="presOf" srcId="{23BA6D7D-161F-4FC3-9F55-753416FB9982}" destId="{65F549A8-44B3-4B84-BF44-9AA157CD2B27}" srcOrd="0" destOrd="0" presId="urn:microsoft.com/office/officeart/2005/8/layout/hierarchy2"/>
    <dgm:cxn modelId="{1387EB92-2082-4D01-9015-73CF14EBC7FB}" type="presOf" srcId="{E303D47B-10B9-412A-8B17-96D8BF119306}" destId="{8A1080EB-FA37-424B-B170-7ACBF9529437}" srcOrd="0" destOrd="0" presId="urn:microsoft.com/office/officeart/2005/8/layout/hierarchy2"/>
    <dgm:cxn modelId="{0DA5A9E9-6B72-475A-BB79-AA02FF0C0076}" type="presOf" srcId="{C48B3D08-3914-4FBA-871C-FE31B57CA700}" destId="{01FE3A7B-888A-46FE-993C-3864525D02B2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20EA69F9-2875-4BE6-B984-5D0FA0AA7034}" type="presOf" srcId="{23BA6D7D-161F-4FC3-9F55-753416FB9982}" destId="{8B320B04-9AC4-4C9C-A14F-A27F27521F07}" srcOrd="1" destOrd="0" presId="urn:microsoft.com/office/officeart/2005/8/layout/hierarchy2"/>
    <dgm:cxn modelId="{F7BFD1F2-1FBC-4294-A410-4402EC5BA5EB}" type="presOf" srcId="{E303D47B-10B9-412A-8B17-96D8BF119306}" destId="{717F8DFB-BE4B-4419-933E-6A52982D3C4D}" srcOrd="1" destOrd="0" presId="urn:microsoft.com/office/officeart/2005/8/layout/hierarchy2"/>
    <dgm:cxn modelId="{E64FB015-09B0-4DB4-908E-BAC670DFE2D7}" type="presOf" srcId="{13188905-E5FD-4593-8501-9B04296856ED}" destId="{0F90225C-99D3-4D5C-9699-B53C724E9786}" srcOrd="0" destOrd="0" presId="urn:microsoft.com/office/officeart/2005/8/layout/hierarchy2"/>
    <dgm:cxn modelId="{FE52011B-D1CA-4BC0-B52B-F3879FBE9C98}" type="presOf" srcId="{5E7F9192-DD0F-486E-B35D-88FBCF5C93C1}" destId="{82B073AC-3D8C-4096-9CF7-837E1C962542}" srcOrd="0" destOrd="0" presId="urn:microsoft.com/office/officeart/2005/8/layout/hierarchy2"/>
    <dgm:cxn modelId="{2DF39F75-C7D3-4E0E-BA73-98F394855E8E}" type="presParOf" srcId="{99B4E29C-8213-4169-91BE-90B6D6487A5F}" destId="{CF2F4ADB-B092-4AF4-A35F-464E9A694F8F}" srcOrd="0" destOrd="0" presId="urn:microsoft.com/office/officeart/2005/8/layout/hierarchy2"/>
    <dgm:cxn modelId="{2FBD2803-0FB9-4FDD-BEAA-E8BE15FF7088}" type="presParOf" srcId="{CF2F4ADB-B092-4AF4-A35F-464E9A694F8F}" destId="{01FE3A7B-888A-46FE-993C-3864525D02B2}" srcOrd="0" destOrd="0" presId="urn:microsoft.com/office/officeart/2005/8/layout/hierarchy2"/>
    <dgm:cxn modelId="{17766520-FCFB-4A2E-B9B9-2E4E38330B56}" type="presParOf" srcId="{CF2F4ADB-B092-4AF4-A35F-464E9A694F8F}" destId="{1478E951-F12C-482C-A414-DC1D616E86F4}" srcOrd="1" destOrd="0" presId="urn:microsoft.com/office/officeart/2005/8/layout/hierarchy2"/>
    <dgm:cxn modelId="{345883DF-382B-4444-A9D3-ABF3B435CA43}" type="presParOf" srcId="{1478E951-F12C-482C-A414-DC1D616E86F4}" destId="{8A1080EB-FA37-424B-B170-7ACBF9529437}" srcOrd="0" destOrd="0" presId="urn:microsoft.com/office/officeart/2005/8/layout/hierarchy2"/>
    <dgm:cxn modelId="{13447591-5DBC-4105-9D30-6AC18C26F134}" type="presParOf" srcId="{8A1080EB-FA37-424B-B170-7ACBF9529437}" destId="{717F8DFB-BE4B-4419-933E-6A52982D3C4D}" srcOrd="0" destOrd="0" presId="urn:microsoft.com/office/officeart/2005/8/layout/hierarchy2"/>
    <dgm:cxn modelId="{A5BEAC5D-A46B-48FA-BC1F-A40F1B07CD7D}" type="presParOf" srcId="{1478E951-F12C-482C-A414-DC1D616E86F4}" destId="{12ED88F3-A947-46E7-932D-56D2EE685379}" srcOrd="1" destOrd="0" presId="urn:microsoft.com/office/officeart/2005/8/layout/hierarchy2"/>
    <dgm:cxn modelId="{03CA447F-30B3-4577-BB67-79E39D772E47}" type="presParOf" srcId="{12ED88F3-A947-46E7-932D-56D2EE685379}" destId="{0F90225C-99D3-4D5C-9699-B53C724E9786}" srcOrd="0" destOrd="0" presId="urn:microsoft.com/office/officeart/2005/8/layout/hierarchy2"/>
    <dgm:cxn modelId="{C40D33A5-FD22-43B4-BC73-E2F3FBB0D658}" type="presParOf" srcId="{12ED88F3-A947-46E7-932D-56D2EE685379}" destId="{75A030C3-EAD2-4769-BB28-44F403930BFA}" srcOrd="1" destOrd="0" presId="urn:microsoft.com/office/officeart/2005/8/layout/hierarchy2"/>
    <dgm:cxn modelId="{ACE40BD2-DE46-4F24-89A0-A23B61FA2BC8}" type="presParOf" srcId="{1478E951-F12C-482C-A414-DC1D616E86F4}" destId="{65F549A8-44B3-4B84-BF44-9AA157CD2B27}" srcOrd="2" destOrd="0" presId="urn:microsoft.com/office/officeart/2005/8/layout/hierarchy2"/>
    <dgm:cxn modelId="{8B77E0BA-C791-407B-9E64-DAC7CA37C5F3}" type="presParOf" srcId="{65F549A8-44B3-4B84-BF44-9AA157CD2B27}" destId="{8B320B04-9AC4-4C9C-A14F-A27F27521F07}" srcOrd="0" destOrd="0" presId="urn:microsoft.com/office/officeart/2005/8/layout/hierarchy2"/>
    <dgm:cxn modelId="{7120E71D-ABAA-4528-96B0-E5C6D1AB0EA3}" type="presParOf" srcId="{1478E951-F12C-482C-A414-DC1D616E86F4}" destId="{E2062AD2-7272-4394-B0D3-BDAB0BA181D1}" srcOrd="3" destOrd="0" presId="urn:microsoft.com/office/officeart/2005/8/layout/hierarchy2"/>
    <dgm:cxn modelId="{8A7283C3-F6FE-4465-8798-8364DBE8DC0E}" type="presParOf" srcId="{E2062AD2-7272-4394-B0D3-BDAB0BA181D1}" destId="{82B073AC-3D8C-4096-9CF7-837E1C962542}" srcOrd="0" destOrd="0" presId="urn:microsoft.com/office/officeart/2005/8/layout/hierarchy2"/>
    <dgm:cxn modelId="{E492396F-4CF1-42DE-9CD6-79A6F912DC00}" type="presParOf" srcId="{E2062AD2-7272-4394-B0D3-BDAB0BA181D1}" destId="{5EF2FAB7-E3E4-49C6-9DA7-7F4CC825B113}" srcOrd="1" destOrd="0" presId="urn:microsoft.com/office/officeart/2005/8/layout/hierarchy2"/>
  </dgm:cxnLst>
  <dgm:bg>
    <a:noFill/>
  </dgm:bg>
  <dgm:whole>
    <a:ln w="38100">
      <a:solidFill>
        <a:schemeClr val="accent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61CB8F-4D70-4095-BE3D-C847D23DBB06}" type="doc">
      <dgm:prSet loTypeId="urn:microsoft.com/office/officeart/2005/8/layout/hierarchy2" loCatId="hierarchy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C48B3D08-3914-4FBA-871C-FE31B57CA70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endParaRPr kumimoji="0" lang="ru-RU" sz="6600" b="1" i="0" u="none" strike="noStrike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gm:t>
    </dgm:pt>
    <dgm:pt modelId="{101A7D1B-B796-4164-B197-12B08DCCC049}" type="sib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D792EEE-AAE5-4F70-9338-3ED541C9D86F}" type="parTrans" cxnId="{1F0F39CA-F714-49BE-A523-A54AE2029017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5E7F9192-DD0F-486E-B35D-88FBCF5C93C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cap="none" normalizeH="0" baseline="0" dirty="0" smtClean="0">
              <a:ln w="38100"/>
              <a:effectLst/>
              <a:latin typeface="Arial Black" pitchFamily="34" charset="0"/>
            </a:rPr>
            <a:t>дивани</a:t>
          </a:r>
          <a:endParaRPr kumimoji="0" lang="ru-RU" sz="4400" b="1" i="0" u="none" strike="noStrike" cap="none" normalizeH="0" baseline="0" dirty="0" smtClean="0">
            <a:ln w="38100"/>
            <a:effectLst/>
            <a:latin typeface="Arial Black" pitchFamily="34" charset="0"/>
          </a:endParaRPr>
        </a:p>
      </dgm:t>
    </dgm:pt>
    <dgm:pt modelId="{699BFE58-A695-473F-902B-F6AB030E1D96}" type="sibTrans" cxnId="{35878F82-CEDA-40EF-9954-F90DF70F33DF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23BA6D7D-161F-4FC3-9F55-753416FB9982}" type="parTrans" cxnId="{35878F82-CEDA-40EF-9954-F90DF70F33DF}">
      <dgm:prSet/>
      <dgm:spPr>
        <a:ln w="38100"/>
      </dgm:spPr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13188905-E5FD-4593-8501-9B04296856ED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cap="none" normalizeH="0" baseline="0" dirty="0" smtClean="0">
              <a:ln w="38100"/>
              <a:effectLst/>
              <a:latin typeface="Arial Black" pitchFamily="34" charset="0"/>
            </a:rPr>
            <a:t>султан</a:t>
          </a:r>
          <a:endParaRPr kumimoji="0" lang="ru-RU" sz="4800" b="1" i="0" u="none" strike="noStrike" cap="none" normalizeH="0" baseline="0" dirty="0" smtClean="0">
            <a:ln w="38100"/>
            <a:effectLst/>
            <a:latin typeface="Arial Black" pitchFamily="34" charset="0"/>
          </a:endParaRPr>
        </a:p>
      </dgm:t>
    </dgm:pt>
    <dgm:pt modelId="{6E02FEFA-A1DF-424A-AD55-47FA6023E941}" type="sibTrans" cxnId="{5865C1D9-7170-4099-BA71-64170DB2C185}">
      <dgm:prSet/>
      <dgm:spPr/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E303D47B-10B9-412A-8B17-96D8BF119306}" type="parTrans" cxnId="{5865C1D9-7170-4099-BA71-64170DB2C185}">
      <dgm:prSet/>
      <dgm:spPr>
        <a:ln w="38100"/>
      </dgm:spPr>
      <dgm:t>
        <a:bodyPr/>
        <a:lstStyle/>
        <a:p>
          <a:endParaRPr lang="ru-RU">
            <a:ln w="38100">
              <a:solidFill>
                <a:schemeClr val="tx1"/>
              </a:solidFill>
            </a:ln>
          </a:endParaRPr>
        </a:p>
      </dgm:t>
    </dgm:pt>
    <dgm:pt modelId="{99B4E29C-8213-4169-91BE-90B6D6487A5F}" type="pres">
      <dgm:prSet presAssocID="{5C61CB8F-4D70-4095-BE3D-C847D23DBB06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F2F4ADB-B092-4AF4-A35F-464E9A694F8F}" type="pres">
      <dgm:prSet presAssocID="{C48B3D08-3914-4FBA-871C-FE31B57CA700}" presName="root1" presStyleCnt="0"/>
      <dgm:spPr/>
      <dgm:t>
        <a:bodyPr/>
        <a:lstStyle/>
        <a:p>
          <a:endParaRPr lang="ru-RU"/>
        </a:p>
      </dgm:t>
    </dgm:pt>
    <dgm:pt modelId="{01FE3A7B-888A-46FE-993C-3864525D02B2}" type="pres">
      <dgm:prSet presAssocID="{C48B3D08-3914-4FBA-871C-FE31B57CA700}" presName="LevelOneTextNode" presStyleLbl="node0" presStyleIdx="0" presStyleCnt="1" custScaleY="174646" custLinFactNeighborX="-19492" custLinFactNeighborY="1304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78E951-F12C-482C-A414-DC1D616E86F4}" type="pres">
      <dgm:prSet presAssocID="{C48B3D08-3914-4FBA-871C-FE31B57CA700}" presName="level2hierChild" presStyleCnt="0"/>
      <dgm:spPr/>
      <dgm:t>
        <a:bodyPr/>
        <a:lstStyle/>
        <a:p>
          <a:endParaRPr lang="ru-RU"/>
        </a:p>
      </dgm:t>
    </dgm:pt>
    <dgm:pt modelId="{8A1080EB-FA37-424B-B170-7ACBF9529437}" type="pres">
      <dgm:prSet presAssocID="{E303D47B-10B9-412A-8B17-96D8BF119306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717F8DFB-BE4B-4419-933E-6A52982D3C4D}" type="pres">
      <dgm:prSet presAssocID="{E303D47B-10B9-412A-8B17-96D8BF119306}" presName="connTx" presStyleLbl="parChTrans1D2" presStyleIdx="0" presStyleCnt="2"/>
      <dgm:spPr/>
      <dgm:t>
        <a:bodyPr/>
        <a:lstStyle/>
        <a:p>
          <a:endParaRPr lang="ru-RU"/>
        </a:p>
      </dgm:t>
    </dgm:pt>
    <dgm:pt modelId="{12ED88F3-A947-46E7-932D-56D2EE685379}" type="pres">
      <dgm:prSet presAssocID="{13188905-E5FD-4593-8501-9B04296856ED}" presName="root2" presStyleCnt="0"/>
      <dgm:spPr/>
      <dgm:t>
        <a:bodyPr/>
        <a:lstStyle/>
        <a:p>
          <a:endParaRPr lang="ru-RU"/>
        </a:p>
      </dgm:t>
    </dgm:pt>
    <dgm:pt modelId="{0F90225C-99D3-4D5C-9699-B53C724E9786}" type="pres">
      <dgm:prSet presAssocID="{13188905-E5FD-4593-8501-9B04296856ED}" presName="LevelTwoTextNode" presStyleLbl="node2" presStyleIdx="0" presStyleCnt="2" custScaleX="108787" custLinFactNeighborX="11480" custLinFactNeighborY="-847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5A030C3-EAD2-4769-BB28-44F403930BFA}" type="pres">
      <dgm:prSet presAssocID="{13188905-E5FD-4593-8501-9B04296856ED}" presName="level3hierChild" presStyleCnt="0"/>
      <dgm:spPr/>
      <dgm:t>
        <a:bodyPr/>
        <a:lstStyle/>
        <a:p>
          <a:endParaRPr lang="ru-RU"/>
        </a:p>
      </dgm:t>
    </dgm:pt>
    <dgm:pt modelId="{65F549A8-44B3-4B84-BF44-9AA157CD2B27}" type="pres">
      <dgm:prSet presAssocID="{23BA6D7D-161F-4FC3-9F55-753416FB9982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8B320B04-9AC4-4C9C-A14F-A27F27521F07}" type="pres">
      <dgm:prSet presAssocID="{23BA6D7D-161F-4FC3-9F55-753416FB9982}" presName="connTx" presStyleLbl="parChTrans1D2" presStyleIdx="1" presStyleCnt="2"/>
      <dgm:spPr/>
      <dgm:t>
        <a:bodyPr/>
        <a:lstStyle/>
        <a:p>
          <a:endParaRPr lang="ru-RU"/>
        </a:p>
      </dgm:t>
    </dgm:pt>
    <dgm:pt modelId="{E2062AD2-7272-4394-B0D3-BDAB0BA181D1}" type="pres">
      <dgm:prSet presAssocID="{5E7F9192-DD0F-486E-B35D-88FBCF5C93C1}" presName="root2" presStyleCnt="0"/>
      <dgm:spPr/>
      <dgm:t>
        <a:bodyPr/>
        <a:lstStyle/>
        <a:p>
          <a:endParaRPr lang="ru-RU"/>
        </a:p>
      </dgm:t>
    </dgm:pt>
    <dgm:pt modelId="{82B073AC-3D8C-4096-9CF7-837E1C962542}" type="pres">
      <dgm:prSet presAssocID="{5E7F9192-DD0F-486E-B35D-88FBCF5C93C1}" presName="LevelTwoTextNode" presStyleLbl="node2" presStyleIdx="1" presStyleCnt="2" custScaleX="118117" custLinFactNeighborX="1288" custLinFactNeighborY="866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EF2FAB7-E3E4-49C6-9DA7-7F4CC825B113}" type="pres">
      <dgm:prSet presAssocID="{5E7F9192-DD0F-486E-B35D-88FBCF5C93C1}" presName="level3hierChild" presStyleCnt="0"/>
      <dgm:spPr/>
      <dgm:t>
        <a:bodyPr/>
        <a:lstStyle/>
        <a:p>
          <a:endParaRPr lang="ru-RU"/>
        </a:p>
      </dgm:t>
    </dgm:pt>
  </dgm:ptLst>
  <dgm:cxnLst>
    <dgm:cxn modelId="{35878F82-CEDA-40EF-9954-F90DF70F33DF}" srcId="{C48B3D08-3914-4FBA-871C-FE31B57CA700}" destId="{5E7F9192-DD0F-486E-B35D-88FBCF5C93C1}" srcOrd="1" destOrd="0" parTransId="{23BA6D7D-161F-4FC3-9F55-753416FB9982}" sibTransId="{699BFE58-A695-473F-902B-F6AB030E1D96}"/>
    <dgm:cxn modelId="{5865C1D9-7170-4099-BA71-64170DB2C185}" srcId="{C48B3D08-3914-4FBA-871C-FE31B57CA700}" destId="{13188905-E5FD-4593-8501-9B04296856ED}" srcOrd="0" destOrd="0" parTransId="{E303D47B-10B9-412A-8B17-96D8BF119306}" sibTransId="{6E02FEFA-A1DF-424A-AD55-47FA6023E941}"/>
    <dgm:cxn modelId="{44108F7E-FB94-429A-9503-CE78CC79966A}" type="presOf" srcId="{5C61CB8F-4D70-4095-BE3D-C847D23DBB06}" destId="{99B4E29C-8213-4169-91BE-90B6D6487A5F}" srcOrd="0" destOrd="0" presId="urn:microsoft.com/office/officeart/2005/8/layout/hierarchy2"/>
    <dgm:cxn modelId="{79CCF9C3-B6E3-453D-BC1A-ABD48A1605D0}" type="presOf" srcId="{23BA6D7D-161F-4FC3-9F55-753416FB9982}" destId="{65F549A8-44B3-4B84-BF44-9AA157CD2B27}" srcOrd="0" destOrd="0" presId="urn:microsoft.com/office/officeart/2005/8/layout/hierarchy2"/>
    <dgm:cxn modelId="{3AB9FAF2-B70C-48C1-8BAD-7BDF47E33EE7}" type="presOf" srcId="{23BA6D7D-161F-4FC3-9F55-753416FB9982}" destId="{8B320B04-9AC4-4C9C-A14F-A27F27521F07}" srcOrd="1" destOrd="0" presId="urn:microsoft.com/office/officeart/2005/8/layout/hierarchy2"/>
    <dgm:cxn modelId="{5A169706-907A-404B-B518-61BCA19A4172}" type="presOf" srcId="{C48B3D08-3914-4FBA-871C-FE31B57CA700}" destId="{01FE3A7B-888A-46FE-993C-3864525D02B2}" srcOrd="0" destOrd="0" presId="urn:microsoft.com/office/officeart/2005/8/layout/hierarchy2"/>
    <dgm:cxn modelId="{CD263A4B-48CC-4F63-BF41-F7658A6C4BEB}" type="presOf" srcId="{5E7F9192-DD0F-486E-B35D-88FBCF5C93C1}" destId="{82B073AC-3D8C-4096-9CF7-837E1C962542}" srcOrd="0" destOrd="0" presId="urn:microsoft.com/office/officeart/2005/8/layout/hierarchy2"/>
    <dgm:cxn modelId="{291F1C18-33F9-4F69-B470-E5F5651098EE}" type="presOf" srcId="{13188905-E5FD-4593-8501-9B04296856ED}" destId="{0F90225C-99D3-4D5C-9699-B53C724E9786}" srcOrd="0" destOrd="0" presId="urn:microsoft.com/office/officeart/2005/8/layout/hierarchy2"/>
    <dgm:cxn modelId="{1F0F39CA-F714-49BE-A523-A54AE2029017}" srcId="{5C61CB8F-4D70-4095-BE3D-C847D23DBB06}" destId="{C48B3D08-3914-4FBA-871C-FE31B57CA700}" srcOrd="0" destOrd="0" parTransId="{5D792EEE-AAE5-4F70-9338-3ED541C9D86F}" sibTransId="{101A7D1B-B796-4164-B197-12B08DCCC049}"/>
    <dgm:cxn modelId="{520B3E7A-A493-4724-A4BB-2E898D387D3C}" type="presOf" srcId="{E303D47B-10B9-412A-8B17-96D8BF119306}" destId="{717F8DFB-BE4B-4419-933E-6A52982D3C4D}" srcOrd="1" destOrd="0" presId="urn:microsoft.com/office/officeart/2005/8/layout/hierarchy2"/>
    <dgm:cxn modelId="{FC31E045-D5E3-4BF1-9B2A-F95BBAF62DD1}" type="presOf" srcId="{E303D47B-10B9-412A-8B17-96D8BF119306}" destId="{8A1080EB-FA37-424B-B170-7ACBF9529437}" srcOrd="0" destOrd="0" presId="urn:microsoft.com/office/officeart/2005/8/layout/hierarchy2"/>
    <dgm:cxn modelId="{82CF8FA0-BBF7-4126-9096-A1BED39BF758}" type="presParOf" srcId="{99B4E29C-8213-4169-91BE-90B6D6487A5F}" destId="{CF2F4ADB-B092-4AF4-A35F-464E9A694F8F}" srcOrd="0" destOrd="0" presId="urn:microsoft.com/office/officeart/2005/8/layout/hierarchy2"/>
    <dgm:cxn modelId="{DB921D81-DDF7-4A45-9E38-BE440648A4F3}" type="presParOf" srcId="{CF2F4ADB-B092-4AF4-A35F-464E9A694F8F}" destId="{01FE3A7B-888A-46FE-993C-3864525D02B2}" srcOrd="0" destOrd="0" presId="urn:microsoft.com/office/officeart/2005/8/layout/hierarchy2"/>
    <dgm:cxn modelId="{48AB5669-D0B1-49A5-A40F-FB7CA91D528B}" type="presParOf" srcId="{CF2F4ADB-B092-4AF4-A35F-464E9A694F8F}" destId="{1478E951-F12C-482C-A414-DC1D616E86F4}" srcOrd="1" destOrd="0" presId="urn:microsoft.com/office/officeart/2005/8/layout/hierarchy2"/>
    <dgm:cxn modelId="{63391593-8DD5-4E4A-8CA9-7463A7B7B1F9}" type="presParOf" srcId="{1478E951-F12C-482C-A414-DC1D616E86F4}" destId="{8A1080EB-FA37-424B-B170-7ACBF9529437}" srcOrd="0" destOrd="0" presId="urn:microsoft.com/office/officeart/2005/8/layout/hierarchy2"/>
    <dgm:cxn modelId="{54190007-BF45-40A7-9A6E-84F5AE56DE9F}" type="presParOf" srcId="{8A1080EB-FA37-424B-B170-7ACBF9529437}" destId="{717F8DFB-BE4B-4419-933E-6A52982D3C4D}" srcOrd="0" destOrd="0" presId="urn:microsoft.com/office/officeart/2005/8/layout/hierarchy2"/>
    <dgm:cxn modelId="{07955409-6654-4E0A-8FCE-872EF42752ED}" type="presParOf" srcId="{1478E951-F12C-482C-A414-DC1D616E86F4}" destId="{12ED88F3-A947-46E7-932D-56D2EE685379}" srcOrd="1" destOrd="0" presId="urn:microsoft.com/office/officeart/2005/8/layout/hierarchy2"/>
    <dgm:cxn modelId="{EE274CAC-FC7A-4D6F-84FE-810C82F62774}" type="presParOf" srcId="{12ED88F3-A947-46E7-932D-56D2EE685379}" destId="{0F90225C-99D3-4D5C-9699-B53C724E9786}" srcOrd="0" destOrd="0" presId="urn:microsoft.com/office/officeart/2005/8/layout/hierarchy2"/>
    <dgm:cxn modelId="{CC193FFB-BC67-41B2-AF2F-0A8AE49F4D99}" type="presParOf" srcId="{12ED88F3-A947-46E7-932D-56D2EE685379}" destId="{75A030C3-EAD2-4769-BB28-44F403930BFA}" srcOrd="1" destOrd="0" presId="urn:microsoft.com/office/officeart/2005/8/layout/hierarchy2"/>
    <dgm:cxn modelId="{00863D1E-731C-454F-88E8-49FB5249D625}" type="presParOf" srcId="{1478E951-F12C-482C-A414-DC1D616E86F4}" destId="{65F549A8-44B3-4B84-BF44-9AA157CD2B27}" srcOrd="2" destOrd="0" presId="urn:microsoft.com/office/officeart/2005/8/layout/hierarchy2"/>
    <dgm:cxn modelId="{372967C6-88F4-44AF-8559-C2325751F09F}" type="presParOf" srcId="{65F549A8-44B3-4B84-BF44-9AA157CD2B27}" destId="{8B320B04-9AC4-4C9C-A14F-A27F27521F07}" srcOrd="0" destOrd="0" presId="urn:microsoft.com/office/officeart/2005/8/layout/hierarchy2"/>
    <dgm:cxn modelId="{D5D1421C-7A4D-42BC-B55B-7E9CB74B7D5F}" type="presParOf" srcId="{1478E951-F12C-482C-A414-DC1D616E86F4}" destId="{E2062AD2-7272-4394-B0D3-BDAB0BA181D1}" srcOrd="3" destOrd="0" presId="urn:microsoft.com/office/officeart/2005/8/layout/hierarchy2"/>
    <dgm:cxn modelId="{63B8B02A-66F6-40AC-88A9-17F9BBEB89A6}" type="presParOf" srcId="{E2062AD2-7272-4394-B0D3-BDAB0BA181D1}" destId="{82B073AC-3D8C-4096-9CF7-837E1C962542}" srcOrd="0" destOrd="0" presId="urn:microsoft.com/office/officeart/2005/8/layout/hierarchy2"/>
    <dgm:cxn modelId="{1A756042-BDEE-45B8-8F96-0D924A38A91F}" type="presParOf" srcId="{E2062AD2-7272-4394-B0D3-BDAB0BA181D1}" destId="{5EF2FAB7-E3E4-49C6-9DA7-7F4CC825B113}" srcOrd="1" destOrd="0" presId="urn:microsoft.com/office/officeart/2005/8/layout/hierarchy2"/>
  </dgm:cxnLst>
  <dgm:bg>
    <a:noFill/>
  </dgm:bg>
  <dgm:whole>
    <a:ln w="38100">
      <a:solidFill>
        <a:schemeClr val="accent1">
          <a:lumMod val="50000"/>
        </a:schemeClr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97C300B-C154-4CE3-A4F0-E01C1673E0D5}" type="doc">
      <dgm:prSet loTypeId="urn:microsoft.com/office/officeart/2005/8/layout/vList3#3" loCatId="list" qsTypeId="urn:microsoft.com/office/officeart/2005/8/quickstyle/simple1" qsCatId="simple" csTypeId="urn:microsoft.com/office/officeart/2005/8/colors/accent0_3" csCatId="mainScheme" phldr="1"/>
      <dgm:spPr/>
    </dgm:pt>
    <dgm:pt modelId="{889424B9-9207-4974-AD75-7862B8F531C2}">
      <dgm:prSet phldrT="[Текст]" custT="1"/>
      <dgm:spPr/>
      <dgm:t>
        <a:bodyPr/>
        <a:lstStyle/>
        <a:p>
          <a:endParaRPr lang="ru-RU" sz="4000" b="1" dirty="0" smtClean="0">
            <a:latin typeface="Arial Black" pitchFamily="34" charset="0"/>
          </a:endParaRPr>
        </a:p>
        <a:p>
          <a:r>
            <a:rPr lang="ru-RU" sz="4000" b="1" dirty="0" smtClean="0">
              <a:latin typeface="Arial Black" pitchFamily="34" charset="0"/>
            </a:rPr>
            <a:t> </a:t>
          </a:r>
          <a:r>
            <a:rPr lang="uk-UA" sz="4000" b="1" i="0" dirty="0" smtClean="0">
              <a:latin typeface="+mj-lt"/>
            </a:rPr>
            <a:t>диван-і-інша</a:t>
          </a:r>
        </a:p>
        <a:p>
          <a:r>
            <a:rPr lang="uk-UA" sz="4000" b="1" dirty="0" smtClean="0">
              <a:latin typeface="+mj-lt"/>
            </a:rPr>
            <a:t>кореспонденція правителя</a:t>
          </a:r>
          <a:r>
            <a:rPr lang="uk-UA" sz="4000" b="1" i="1" dirty="0" smtClean="0">
              <a:latin typeface="+mj-lt"/>
            </a:rPr>
            <a:t> </a:t>
          </a:r>
        </a:p>
        <a:p>
          <a:endParaRPr lang="uk-UA" sz="4000" b="1" i="0" dirty="0" smtClean="0">
            <a:latin typeface="Arial Black" pitchFamily="34" charset="0"/>
          </a:endParaRPr>
        </a:p>
      </dgm:t>
    </dgm:pt>
    <dgm:pt modelId="{DDD2B302-2112-4CCA-9134-5BD1DFA1E440}" type="parTrans" cxnId="{A7BF1254-A315-4D40-B2C9-851EDB507C32}">
      <dgm:prSet/>
      <dgm:spPr/>
      <dgm:t>
        <a:bodyPr/>
        <a:lstStyle/>
        <a:p>
          <a:endParaRPr lang="ru-RU"/>
        </a:p>
      </dgm:t>
    </dgm:pt>
    <dgm:pt modelId="{5A9393E2-B184-47E2-A0AC-EBE9BEC66FBE}" type="sibTrans" cxnId="{A7BF1254-A315-4D40-B2C9-851EDB507C32}">
      <dgm:prSet/>
      <dgm:spPr/>
      <dgm:t>
        <a:bodyPr/>
        <a:lstStyle/>
        <a:p>
          <a:endParaRPr lang="ru-RU"/>
        </a:p>
      </dgm:t>
    </dgm:pt>
    <dgm:pt modelId="{0B1024BE-B31B-48C4-9CEC-E77041735637}">
      <dgm:prSet phldrT="[Текст]" custT="1"/>
      <dgm:spPr/>
      <dgm:t>
        <a:bodyPr/>
        <a:lstStyle/>
        <a:p>
          <a:r>
            <a:rPr lang="uk-UA" sz="4400" b="1" i="0" dirty="0" smtClean="0">
              <a:latin typeface="+mj-lt"/>
            </a:rPr>
            <a:t>диван-і-</a:t>
          </a:r>
          <a:r>
            <a:rPr lang="uk-UA" sz="4400" b="1" i="0" dirty="0" err="1" smtClean="0">
              <a:latin typeface="+mj-lt"/>
            </a:rPr>
            <a:t>казі</a:t>
          </a:r>
          <a:r>
            <a:rPr lang="uk-UA" sz="4400" b="1" i="0" dirty="0" smtClean="0">
              <a:latin typeface="+mj-lt"/>
            </a:rPr>
            <a:t> </a:t>
          </a:r>
        </a:p>
        <a:p>
          <a:r>
            <a:rPr lang="uk-UA" sz="4400" b="1" i="0" dirty="0" smtClean="0">
              <a:latin typeface="+mj-lt"/>
            </a:rPr>
            <a:t> судові справи</a:t>
          </a:r>
        </a:p>
      </dgm:t>
    </dgm:pt>
    <dgm:pt modelId="{69496E02-E76B-4BD1-A9B2-DC10A1927AA6}" type="parTrans" cxnId="{C7C5A3EC-7757-4744-B3CF-CB33ABEF694B}">
      <dgm:prSet/>
      <dgm:spPr/>
      <dgm:t>
        <a:bodyPr/>
        <a:lstStyle/>
        <a:p>
          <a:endParaRPr lang="ru-RU"/>
        </a:p>
      </dgm:t>
    </dgm:pt>
    <dgm:pt modelId="{8C34498A-500E-4083-AF46-31B92F3E9570}" type="sibTrans" cxnId="{C7C5A3EC-7757-4744-B3CF-CB33ABEF694B}">
      <dgm:prSet/>
      <dgm:spPr/>
      <dgm:t>
        <a:bodyPr/>
        <a:lstStyle/>
        <a:p>
          <a:endParaRPr lang="ru-RU"/>
        </a:p>
      </dgm:t>
    </dgm:pt>
    <dgm:pt modelId="{9BA8A89B-5C93-4035-9553-A9832E8BCFF8}">
      <dgm:prSet custT="1"/>
      <dgm:spPr/>
      <dgm:t>
        <a:bodyPr/>
        <a:lstStyle/>
        <a:p>
          <a:pPr algn="ctr">
            <a:spcAft>
              <a:spcPts val="0"/>
            </a:spcAft>
          </a:pPr>
          <a:r>
            <a:rPr lang="uk-UA" sz="4000" b="1" i="0" dirty="0" smtClean="0">
              <a:latin typeface="+mj-lt"/>
            </a:rPr>
            <a:t>вакил-і-дар </a:t>
          </a:r>
        </a:p>
        <a:p>
          <a:pPr algn="ctr">
            <a:spcAft>
              <a:spcPts val="0"/>
            </a:spcAft>
          </a:pPr>
          <a:r>
            <a:rPr lang="uk-UA" sz="4000" b="1" dirty="0" smtClean="0">
              <a:latin typeface="+mj-lt"/>
            </a:rPr>
            <a:t>палацовий управитель</a:t>
          </a:r>
          <a:r>
            <a:rPr lang="uk-UA" sz="4000" i="1" dirty="0" smtClean="0"/>
            <a:t> </a:t>
          </a:r>
          <a:endParaRPr lang="ru-RU" sz="4000" b="1" i="0" dirty="0">
            <a:latin typeface="Arial Black" pitchFamily="34" charset="0"/>
          </a:endParaRPr>
        </a:p>
      </dgm:t>
    </dgm:pt>
    <dgm:pt modelId="{B6BE92E2-F80C-44C3-A0CD-1557BDDC1054}" type="parTrans" cxnId="{6BDF15D9-028D-4D00-BAB9-8F189AE45F80}">
      <dgm:prSet/>
      <dgm:spPr/>
      <dgm:t>
        <a:bodyPr/>
        <a:lstStyle/>
        <a:p>
          <a:endParaRPr lang="ru-RU"/>
        </a:p>
      </dgm:t>
    </dgm:pt>
    <dgm:pt modelId="{B61AB36D-3100-4CFF-B98D-8DD3A51140CB}" type="sibTrans" cxnId="{6BDF15D9-028D-4D00-BAB9-8F189AE45F80}">
      <dgm:prSet/>
      <dgm:spPr/>
      <dgm:t>
        <a:bodyPr/>
        <a:lstStyle/>
        <a:p>
          <a:endParaRPr lang="ru-RU"/>
        </a:p>
      </dgm:t>
    </dgm:pt>
    <dgm:pt modelId="{A93F0EF8-4E20-45FB-87EE-2CCBEB2FE5D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uk-UA" sz="3600" b="1" i="0" dirty="0" smtClean="0">
              <a:latin typeface="+mj-lt"/>
            </a:rPr>
            <a:t>амір-і-</a:t>
          </a:r>
          <a:r>
            <a:rPr lang="uk-UA" sz="3600" b="1" i="0" dirty="0" err="1" smtClean="0">
              <a:latin typeface="+mj-lt"/>
            </a:rPr>
            <a:t>хаджиб</a:t>
          </a:r>
          <a:r>
            <a:rPr lang="uk-UA" sz="3600" b="1" i="0" dirty="0" smtClean="0">
              <a:latin typeface="+mj-lt"/>
            </a:rPr>
            <a:t> </a:t>
          </a:r>
        </a:p>
        <a:p>
          <a:pPr>
            <a:lnSpc>
              <a:spcPct val="100000"/>
            </a:lnSpc>
          </a:pPr>
          <a:r>
            <a:rPr lang="uk-UA" sz="3600" b="1" i="0" dirty="0" smtClean="0">
              <a:latin typeface="+mj-lt"/>
            </a:rPr>
            <a:t>головний церемоніймейстер</a:t>
          </a:r>
          <a:endParaRPr lang="ru-RU" sz="3200" b="1" i="0" dirty="0">
            <a:latin typeface="+mj-lt"/>
          </a:endParaRPr>
        </a:p>
      </dgm:t>
    </dgm:pt>
    <dgm:pt modelId="{A631B6B8-1F5C-43F4-80A4-92A93827A49D}" type="parTrans" cxnId="{2C867818-67C2-4379-A8A3-66BE5CEAFBE4}">
      <dgm:prSet/>
      <dgm:spPr/>
      <dgm:t>
        <a:bodyPr/>
        <a:lstStyle/>
        <a:p>
          <a:endParaRPr lang="ru-RU"/>
        </a:p>
      </dgm:t>
    </dgm:pt>
    <dgm:pt modelId="{F8FACDA1-BF2D-4A85-8550-F6E10E8A4A72}" type="sibTrans" cxnId="{2C867818-67C2-4379-A8A3-66BE5CEAFBE4}">
      <dgm:prSet/>
      <dgm:spPr/>
      <dgm:t>
        <a:bodyPr/>
        <a:lstStyle/>
        <a:p>
          <a:endParaRPr lang="ru-RU"/>
        </a:p>
      </dgm:t>
    </dgm:pt>
    <dgm:pt modelId="{5D160C5C-A880-477C-AE48-446F19AD951A}" type="pres">
      <dgm:prSet presAssocID="{897C300B-C154-4CE3-A4F0-E01C1673E0D5}" presName="linearFlow" presStyleCnt="0">
        <dgm:presLayoutVars>
          <dgm:dir/>
          <dgm:resizeHandles val="exact"/>
        </dgm:presLayoutVars>
      </dgm:prSet>
      <dgm:spPr/>
    </dgm:pt>
    <dgm:pt modelId="{CC0FD53E-E458-4EE4-B83E-A975798AE088}" type="pres">
      <dgm:prSet presAssocID="{9BA8A89B-5C93-4035-9553-A9832E8BCFF8}" presName="composite" presStyleCnt="0"/>
      <dgm:spPr/>
    </dgm:pt>
    <dgm:pt modelId="{43FE56B4-E4A5-49B5-9271-99C5D0A08376}" type="pres">
      <dgm:prSet presAssocID="{9BA8A89B-5C93-4035-9553-A9832E8BCFF8}" presName="imgShp" presStyleLbl="fgImgPlace1" presStyleIdx="0" presStyleCnt="4" custLinFactX="-41024" custLinFactNeighborX="-100000" custLinFactNeighborY="-5165"/>
      <dgm:spPr/>
    </dgm:pt>
    <dgm:pt modelId="{35FD0751-AA9F-4545-AF93-6B052DBFFB2B}" type="pres">
      <dgm:prSet presAssocID="{9BA8A89B-5C93-4035-9553-A9832E8BCFF8}" presName="txShp" presStyleLbl="node1" presStyleIdx="0" presStyleCnt="4" custScaleX="150376" custScaleY="110118" custLinFactNeighborX="14436" custLinFactNeighborY="-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ECE5A4-3AE8-48E8-9630-8ED947405166}" type="pres">
      <dgm:prSet presAssocID="{B61AB36D-3100-4CFF-B98D-8DD3A51140CB}" presName="spacing" presStyleCnt="0"/>
      <dgm:spPr/>
    </dgm:pt>
    <dgm:pt modelId="{A087A857-0E9B-4535-B1C6-1B311C817F02}" type="pres">
      <dgm:prSet presAssocID="{A93F0EF8-4E20-45FB-87EE-2CCBEB2FE5D4}" presName="composite" presStyleCnt="0"/>
      <dgm:spPr/>
    </dgm:pt>
    <dgm:pt modelId="{4F71B357-2088-4126-BA2A-7114FB8EDAE0}" type="pres">
      <dgm:prSet presAssocID="{A93F0EF8-4E20-45FB-87EE-2CCBEB2FE5D4}" presName="imgShp" presStyleLbl="fgImgPlace1" presStyleIdx="1" presStyleCnt="4" custLinFactX="-31236" custLinFactNeighborX="-100000" custLinFactNeighborY="-17052"/>
      <dgm:spPr/>
    </dgm:pt>
    <dgm:pt modelId="{D88D619F-7D92-48B6-A09D-E56DD6252EAE}" type="pres">
      <dgm:prSet presAssocID="{A93F0EF8-4E20-45FB-87EE-2CCBEB2FE5D4}" presName="txShp" presStyleLbl="node1" presStyleIdx="1" presStyleCnt="4" custScaleX="150376" custScaleY="160060" custLinFactNeighborX="0" custLinFactNeighborY="-151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34707-A82F-434F-9860-501C1514717A}" type="pres">
      <dgm:prSet presAssocID="{F8FACDA1-BF2D-4A85-8550-F6E10E8A4A72}" presName="spacing" presStyleCnt="0"/>
      <dgm:spPr/>
    </dgm:pt>
    <dgm:pt modelId="{E0449497-288A-4D69-B3B2-D957B9FA5032}" type="pres">
      <dgm:prSet presAssocID="{889424B9-9207-4974-AD75-7862B8F531C2}" presName="composite" presStyleCnt="0"/>
      <dgm:spPr/>
    </dgm:pt>
    <dgm:pt modelId="{389C4148-F2E9-4003-A566-CB84455F8EF1}" type="pres">
      <dgm:prSet presAssocID="{889424B9-9207-4974-AD75-7862B8F531C2}" presName="imgShp" presStyleLbl="fgImgPlace1" presStyleIdx="2" presStyleCnt="4" custLinFactX="-41024" custLinFactNeighborX="-100000" custLinFactNeighborY="-2669"/>
      <dgm:spPr/>
    </dgm:pt>
    <dgm:pt modelId="{31027AFD-D851-4D73-9C41-E7D5BACFCB25}" type="pres">
      <dgm:prSet presAssocID="{889424B9-9207-4974-AD75-7862B8F531C2}" presName="txShp" presStyleLbl="node1" presStyleIdx="2" presStyleCnt="4" custScaleX="150376" custScaleY="152602" custLinFactNeighborX="0" custLinFactNeighborY="-100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6986EEA-B49D-4E82-9B39-B1F1ED699E98}" type="pres">
      <dgm:prSet presAssocID="{5A9393E2-B184-47E2-A0AC-EBE9BEC66FBE}" presName="spacing" presStyleCnt="0"/>
      <dgm:spPr/>
    </dgm:pt>
    <dgm:pt modelId="{87C7D63E-E9D2-416B-B628-55DEFA019990}" type="pres">
      <dgm:prSet presAssocID="{0B1024BE-B31B-48C4-9CEC-E77041735637}" presName="composite" presStyleCnt="0"/>
      <dgm:spPr/>
    </dgm:pt>
    <dgm:pt modelId="{64F59B34-F9E6-4CDB-B90E-CD9D0EC56E5E}" type="pres">
      <dgm:prSet presAssocID="{0B1024BE-B31B-48C4-9CEC-E77041735637}" presName="imgShp" presStyleLbl="fgImgPlace1" presStyleIdx="3" presStyleCnt="4" custLinFactX="-41024" custLinFactNeighborX="-100000" custLinFactNeighborY="-4097"/>
      <dgm:spPr/>
    </dgm:pt>
    <dgm:pt modelId="{371D4C00-A317-4D47-AD8B-76E338483D17}" type="pres">
      <dgm:prSet presAssocID="{0B1024BE-B31B-48C4-9CEC-E77041735637}" presName="txShp" presStyleLbl="node1" presStyleIdx="3" presStyleCnt="4" custScaleX="150376" custScaleY="161010" custLinFactNeighborX="0" custLinFactNeighborY="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BDAB6FE-EADD-4723-89CD-C8351C8D7C22}" type="presOf" srcId="{897C300B-C154-4CE3-A4F0-E01C1673E0D5}" destId="{5D160C5C-A880-477C-AE48-446F19AD951A}" srcOrd="0" destOrd="0" presId="urn:microsoft.com/office/officeart/2005/8/layout/vList3#3"/>
    <dgm:cxn modelId="{C7C5A3EC-7757-4744-B3CF-CB33ABEF694B}" srcId="{897C300B-C154-4CE3-A4F0-E01C1673E0D5}" destId="{0B1024BE-B31B-48C4-9CEC-E77041735637}" srcOrd="3" destOrd="0" parTransId="{69496E02-E76B-4BD1-A9B2-DC10A1927AA6}" sibTransId="{8C34498A-500E-4083-AF46-31B92F3E9570}"/>
    <dgm:cxn modelId="{2C867818-67C2-4379-A8A3-66BE5CEAFBE4}" srcId="{897C300B-C154-4CE3-A4F0-E01C1673E0D5}" destId="{A93F0EF8-4E20-45FB-87EE-2CCBEB2FE5D4}" srcOrd="1" destOrd="0" parTransId="{A631B6B8-1F5C-43F4-80A4-92A93827A49D}" sibTransId="{F8FACDA1-BF2D-4A85-8550-F6E10E8A4A72}"/>
    <dgm:cxn modelId="{3FD978CC-8AEE-4864-BEE1-8A7C66A94C46}" type="presOf" srcId="{0B1024BE-B31B-48C4-9CEC-E77041735637}" destId="{371D4C00-A317-4D47-AD8B-76E338483D17}" srcOrd="0" destOrd="0" presId="urn:microsoft.com/office/officeart/2005/8/layout/vList3#3"/>
    <dgm:cxn modelId="{F9D6DC0D-841B-48AF-84AD-8894852AB1F3}" type="presOf" srcId="{9BA8A89B-5C93-4035-9553-A9832E8BCFF8}" destId="{35FD0751-AA9F-4545-AF93-6B052DBFFB2B}" srcOrd="0" destOrd="0" presId="urn:microsoft.com/office/officeart/2005/8/layout/vList3#3"/>
    <dgm:cxn modelId="{08502FD6-B7C8-48BD-A31A-DFD6198D885D}" type="presOf" srcId="{889424B9-9207-4974-AD75-7862B8F531C2}" destId="{31027AFD-D851-4D73-9C41-E7D5BACFCB25}" srcOrd="0" destOrd="0" presId="urn:microsoft.com/office/officeart/2005/8/layout/vList3#3"/>
    <dgm:cxn modelId="{A7BF1254-A315-4D40-B2C9-851EDB507C32}" srcId="{897C300B-C154-4CE3-A4F0-E01C1673E0D5}" destId="{889424B9-9207-4974-AD75-7862B8F531C2}" srcOrd="2" destOrd="0" parTransId="{DDD2B302-2112-4CCA-9134-5BD1DFA1E440}" sibTransId="{5A9393E2-B184-47E2-A0AC-EBE9BEC66FBE}"/>
    <dgm:cxn modelId="{FE4A40DE-D095-4214-8F0C-22D340B3811E}" type="presOf" srcId="{A93F0EF8-4E20-45FB-87EE-2CCBEB2FE5D4}" destId="{D88D619F-7D92-48B6-A09D-E56DD6252EAE}" srcOrd="0" destOrd="0" presId="urn:microsoft.com/office/officeart/2005/8/layout/vList3#3"/>
    <dgm:cxn modelId="{6BDF15D9-028D-4D00-BAB9-8F189AE45F80}" srcId="{897C300B-C154-4CE3-A4F0-E01C1673E0D5}" destId="{9BA8A89B-5C93-4035-9553-A9832E8BCFF8}" srcOrd="0" destOrd="0" parTransId="{B6BE92E2-F80C-44C3-A0CD-1557BDDC1054}" sibTransId="{B61AB36D-3100-4CFF-B98D-8DD3A51140CB}"/>
    <dgm:cxn modelId="{AED97D29-C8D5-4412-B283-4E675A14B33B}" type="presParOf" srcId="{5D160C5C-A880-477C-AE48-446F19AD951A}" destId="{CC0FD53E-E458-4EE4-B83E-A975798AE088}" srcOrd="0" destOrd="0" presId="urn:microsoft.com/office/officeart/2005/8/layout/vList3#3"/>
    <dgm:cxn modelId="{0933D08F-5871-497A-B873-33AE65B1F8C9}" type="presParOf" srcId="{CC0FD53E-E458-4EE4-B83E-A975798AE088}" destId="{43FE56B4-E4A5-49B5-9271-99C5D0A08376}" srcOrd="0" destOrd="0" presId="urn:microsoft.com/office/officeart/2005/8/layout/vList3#3"/>
    <dgm:cxn modelId="{22E8171D-C77C-46DE-85E9-B91253720F1F}" type="presParOf" srcId="{CC0FD53E-E458-4EE4-B83E-A975798AE088}" destId="{35FD0751-AA9F-4545-AF93-6B052DBFFB2B}" srcOrd="1" destOrd="0" presId="urn:microsoft.com/office/officeart/2005/8/layout/vList3#3"/>
    <dgm:cxn modelId="{B2947FA3-C79D-4D3C-85A4-0CD347193651}" type="presParOf" srcId="{5D160C5C-A880-477C-AE48-446F19AD951A}" destId="{3FECE5A4-3AE8-48E8-9630-8ED947405166}" srcOrd="1" destOrd="0" presId="urn:microsoft.com/office/officeart/2005/8/layout/vList3#3"/>
    <dgm:cxn modelId="{AEFA41AA-1A48-4B92-BA54-31A652932637}" type="presParOf" srcId="{5D160C5C-A880-477C-AE48-446F19AD951A}" destId="{A087A857-0E9B-4535-B1C6-1B311C817F02}" srcOrd="2" destOrd="0" presId="urn:microsoft.com/office/officeart/2005/8/layout/vList3#3"/>
    <dgm:cxn modelId="{383C7B93-B9A9-487C-9255-BB08A9134531}" type="presParOf" srcId="{A087A857-0E9B-4535-B1C6-1B311C817F02}" destId="{4F71B357-2088-4126-BA2A-7114FB8EDAE0}" srcOrd="0" destOrd="0" presId="urn:microsoft.com/office/officeart/2005/8/layout/vList3#3"/>
    <dgm:cxn modelId="{83CC46BE-C868-4467-B6A2-65F1BD829ED0}" type="presParOf" srcId="{A087A857-0E9B-4535-B1C6-1B311C817F02}" destId="{D88D619F-7D92-48B6-A09D-E56DD6252EAE}" srcOrd="1" destOrd="0" presId="urn:microsoft.com/office/officeart/2005/8/layout/vList3#3"/>
    <dgm:cxn modelId="{E1255138-CADD-4FD3-AF49-7EAD7329E3C5}" type="presParOf" srcId="{5D160C5C-A880-477C-AE48-446F19AD951A}" destId="{4B234707-A82F-434F-9860-501C1514717A}" srcOrd="3" destOrd="0" presId="urn:microsoft.com/office/officeart/2005/8/layout/vList3#3"/>
    <dgm:cxn modelId="{8E2426D5-747E-4E0F-A8C7-25EBC73ECCD1}" type="presParOf" srcId="{5D160C5C-A880-477C-AE48-446F19AD951A}" destId="{E0449497-288A-4D69-B3B2-D957B9FA5032}" srcOrd="4" destOrd="0" presId="urn:microsoft.com/office/officeart/2005/8/layout/vList3#3"/>
    <dgm:cxn modelId="{3CA58DAF-217F-4D8D-AC10-660A62DFCD88}" type="presParOf" srcId="{E0449497-288A-4D69-B3B2-D957B9FA5032}" destId="{389C4148-F2E9-4003-A566-CB84455F8EF1}" srcOrd="0" destOrd="0" presId="urn:microsoft.com/office/officeart/2005/8/layout/vList3#3"/>
    <dgm:cxn modelId="{D0ABB162-F9DE-4A16-B502-9871DC35BEAF}" type="presParOf" srcId="{E0449497-288A-4D69-B3B2-D957B9FA5032}" destId="{31027AFD-D851-4D73-9C41-E7D5BACFCB25}" srcOrd="1" destOrd="0" presId="urn:microsoft.com/office/officeart/2005/8/layout/vList3#3"/>
    <dgm:cxn modelId="{227CD940-1ED7-46CC-98C2-7EC98650B2A5}" type="presParOf" srcId="{5D160C5C-A880-477C-AE48-446F19AD951A}" destId="{C6986EEA-B49D-4E82-9B39-B1F1ED699E98}" srcOrd="5" destOrd="0" presId="urn:microsoft.com/office/officeart/2005/8/layout/vList3#3"/>
    <dgm:cxn modelId="{568C7D0F-BEE5-41C9-B69F-6E95E846912A}" type="presParOf" srcId="{5D160C5C-A880-477C-AE48-446F19AD951A}" destId="{87C7D63E-E9D2-416B-B628-55DEFA019990}" srcOrd="6" destOrd="0" presId="urn:microsoft.com/office/officeart/2005/8/layout/vList3#3"/>
    <dgm:cxn modelId="{0085690C-C7BA-4F18-A1BD-9D57F3C42C30}" type="presParOf" srcId="{87C7D63E-E9D2-416B-B628-55DEFA019990}" destId="{64F59B34-F9E6-4CDB-B90E-CD9D0EC56E5E}" srcOrd="0" destOrd="0" presId="urn:microsoft.com/office/officeart/2005/8/layout/vList3#3"/>
    <dgm:cxn modelId="{B0A52A7E-1DD8-42ED-B6AD-3F3E35C20BE0}" type="presParOf" srcId="{87C7D63E-E9D2-416B-B628-55DEFA019990}" destId="{371D4C00-A317-4D47-AD8B-76E338483D17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C61052D-22B4-4B38-9025-7ABDCBFC7B99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5C8BBDC-B691-4C7D-B146-6909192B2342}">
      <dgm:prSet phldrT="[Текст]" custT="1"/>
      <dgm:spPr/>
      <dgm:t>
        <a:bodyPr/>
        <a:lstStyle/>
        <a:p>
          <a:r>
            <a:rPr lang="uk-UA" sz="4800" b="1" dirty="0" smtClean="0">
              <a:cs typeface="Aharoni" pitchFamily="2" charset="-79"/>
            </a:rPr>
            <a:t>Делійський султанат </a:t>
          </a:r>
          <a:endParaRPr lang="ru-RU" sz="4800" b="1" dirty="0">
            <a:cs typeface="Aharoni" pitchFamily="2" charset="-79"/>
          </a:endParaRPr>
        </a:p>
      </dgm:t>
    </dgm:pt>
    <dgm:pt modelId="{4D7CECA8-318F-4FC7-9FDD-77CD165F2A19}" type="parTrans" cxnId="{4E10ECD5-22C4-49A9-9CB0-530581663BD2}">
      <dgm:prSet/>
      <dgm:spPr/>
      <dgm:t>
        <a:bodyPr/>
        <a:lstStyle/>
        <a:p>
          <a:endParaRPr lang="ru-RU"/>
        </a:p>
      </dgm:t>
    </dgm:pt>
    <dgm:pt modelId="{85F38A1B-52C9-40F3-82E9-7F3047127ED8}" type="sibTrans" cxnId="{4E10ECD5-22C4-49A9-9CB0-530581663BD2}">
      <dgm:prSet/>
      <dgm:spPr/>
      <dgm:t>
        <a:bodyPr/>
        <a:lstStyle/>
        <a:p>
          <a:endParaRPr lang="ru-RU"/>
        </a:p>
      </dgm:t>
    </dgm:pt>
    <dgm:pt modelId="{A7BEDADF-1B0C-4441-A106-A9937B9B226E}">
      <dgm:prSet phldrT="[Текст]" custT="1"/>
      <dgm:spPr/>
      <dgm:t>
        <a:bodyPr/>
        <a:lstStyle/>
        <a:p>
          <a:r>
            <a:rPr lang="uk-UA" sz="4800" b="1" dirty="0" smtClean="0">
              <a:cs typeface="Aharoni" pitchFamily="2" charset="-79"/>
            </a:rPr>
            <a:t>23 провінції</a:t>
          </a:r>
          <a:endParaRPr lang="ru-RU" sz="4800" b="1" dirty="0">
            <a:cs typeface="Aharoni" pitchFamily="2" charset="-79"/>
          </a:endParaRPr>
        </a:p>
      </dgm:t>
    </dgm:pt>
    <dgm:pt modelId="{03424408-A354-478D-80B0-9AD78025A106}" type="parTrans" cxnId="{A5DB5230-EB12-410C-ADD7-F0CE3035EDA2}">
      <dgm:prSet/>
      <dgm:spPr/>
      <dgm:t>
        <a:bodyPr/>
        <a:lstStyle/>
        <a:p>
          <a:endParaRPr lang="ru-RU"/>
        </a:p>
      </dgm:t>
    </dgm:pt>
    <dgm:pt modelId="{F431A354-5922-48C4-810D-B61521C93847}" type="sibTrans" cxnId="{A5DB5230-EB12-410C-ADD7-F0CE3035EDA2}">
      <dgm:prSet/>
      <dgm:spPr/>
      <dgm:t>
        <a:bodyPr/>
        <a:lstStyle/>
        <a:p>
          <a:endParaRPr lang="ru-RU"/>
        </a:p>
      </dgm:t>
    </dgm:pt>
    <dgm:pt modelId="{50A2A5A9-F6BD-4EE4-91C2-0B0609210519}">
      <dgm:prSet phldrT="[Текст]" custT="1"/>
      <dgm:spPr/>
      <dgm:t>
        <a:bodyPr/>
        <a:lstStyle/>
        <a:p>
          <a:pPr algn="ctr"/>
          <a:r>
            <a:rPr lang="uk-UA" sz="4800" b="1" dirty="0" smtClean="0">
              <a:solidFill>
                <a:schemeClr val="tx2"/>
              </a:solidFill>
            </a:rPr>
            <a:t>Намісники</a:t>
          </a:r>
          <a:endParaRPr lang="ru-RU" sz="4800" b="1" dirty="0">
            <a:solidFill>
              <a:schemeClr val="tx2"/>
            </a:solidFill>
          </a:endParaRPr>
        </a:p>
      </dgm:t>
    </dgm:pt>
    <dgm:pt modelId="{D02C4668-A99F-4F5D-8077-05197C134545}" type="parTrans" cxnId="{5C9B35C3-674C-4DF9-9CF6-768021001ECA}">
      <dgm:prSet/>
      <dgm:spPr/>
      <dgm:t>
        <a:bodyPr/>
        <a:lstStyle/>
        <a:p>
          <a:endParaRPr lang="ru-RU"/>
        </a:p>
      </dgm:t>
    </dgm:pt>
    <dgm:pt modelId="{BF7CA9AE-8DC8-4383-9B2C-1C35270C9564}" type="sibTrans" cxnId="{5C9B35C3-674C-4DF9-9CF6-768021001ECA}">
      <dgm:prSet/>
      <dgm:spPr/>
      <dgm:t>
        <a:bodyPr/>
        <a:lstStyle/>
        <a:p>
          <a:endParaRPr lang="ru-RU"/>
        </a:p>
      </dgm:t>
    </dgm:pt>
    <dgm:pt modelId="{E7910A1C-A45C-4C2B-B669-7F0821EE4DE1}">
      <dgm:prSet phldrT="[Текст]" custT="1"/>
      <dgm:spPr/>
      <dgm:t>
        <a:bodyPr/>
        <a:lstStyle/>
        <a:p>
          <a:pPr algn="ctr"/>
          <a:r>
            <a:rPr lang="uk-UA" sz="4800" b="1" dirty="0" smtClean="0">
              <a:solidFill>
                <a:schemeClr val="tx2"/>
              </a:solidFill>
              <a:cs typeface="Aharoni" pitchFamily="2" charset="-79"/>
            </a:rPr>
            <a:t>Шикидари</a:t>
          </a:r>
          <a:endParaRPr lang="ru-RU" sz="4800" b="1" dirty="0">
            <a:solidFill>
              <a:schemeClr val="tx2"/>
            </a:solidFill>
            <a:cs typeface="Aharoni" pitchFamily="2" charset="-79"/>
          </a:endParaRPr>
        </a:p>
      </dgm:t>
    </dgm:pt>
    <dgm:pt modelId="{BC65711B-3015-4179-ADCE-5875736FF1A5}" type="parTrans" cxnId="{C6B321A7-32FF-4870-9BED-888B5D79EF80}">
      <dgm:prSet/>
      <dgm:spPr/>
      <dgm:t>
        <a:bodyPr/>
        <a:lstStyle/>
        <a:p>
          <a:endParaRPr lang="ru-RU"/>
        </a:p>
      </dgm:t>
    </dgm:pt>
    <dgm:pt modelId="{0FBCA131-D43C-437C-8067-B92D9890473A}" type="sibTrans" cxnId="{C6B321A7-32FF-4870-9BED-888B5D79EF80}">
      <dgm:prSet/>
      <dgm:spPr/>
      <dgm:t>
        <a:bodyPr/>
        <a:lstStyle/>
        <a:p>
          <a:endParaRPr lang="ru-RU"/>
        </a:p>
      </dgm:t>
    </dgm:pt>
    <dgm:pt modelId="{AEE021FF-B467-4CC0-A208-3478B3CF089C}">
      <dgm:prSet phldrT="[Текст]"/>
      <dgm:spPr/>
      <dgm:t>
        <a:bodyPr/>
        <a:lstStyle/>
        <a:p>
          <a:r>
            <a:rPr lang="uk-UA" b="1" dirty="0" smtClean="0"/>
            <a:t>Шики (області)</a:t>
          </a:r>
          <a:endParaRPr lang="ru-RU" b="1" dirty="0"/>
        </a:p>
      </dgm:t>
    </dgm:pt>
    <dgm:pt modelId="{0C7EA42B-BA6B-4EB6-9B06-B6B13AE2CF22}" type="sibTrans" cxnId="{8EFA7445-5B88-4886-858B-794579D5CD07}">
      <dgm:prSet/>
      <dgm:spPr/>
      <dgm:t>
        <a:bodyPr/>
        <a:lstStyle/>
        <a:p>
          <a:endParaRPr lang="ru-RU"/>
        </a:p>
      </dgm:t>
    </dgm:pt>
    <dgm:pt modelId="{2E5A2DDA-D3EF-44E5-A938-E4AA518EFC3C}" type="parTrans" cxnId="{8EFA7445-5B88-4886-858B-794579D5CD07}">
      <dgm:prSet/>
      <dgm:spPr/>
      <dgm:t>
        <a:bodyPr/>
        <a:lstStyle/>
        <a:p>
          <a:endParaRPr lang="ru-RU"/>
        </a:p>
      </dgm:t>
    </dgm:pt>
    <dgm:pt modelId="{40F86CB3-AC8C-4AA1-B5CC-090F9197654A}" type="pres">
      <dgm:prSet presAssocID="{9C61052D-22B4-4B38-9025-7ABDCBFC7B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4FEDEB-A62E-47D6-9406-0D4F3E6AC47E}" type="pres">
      <dgm:prSet presAssocID="{AEE021FF-B467-4CC0-A208-3478B3CF089C}" presName="boxAndChildren" presStyleCnt="0"/>
      <dgm:spPr/>
    </dgm:pt>
    <dgm:pt modelId="{172D1FA5-162E-4C83-8D31-C9F05DBB5C96}" type="pres">
      <dgm:prSet presAssocID="{AEE021FF-B467-4CC0-A208-3478B3CF089C}" presName="parentTextBox" presStyleLbl="node1" presStyleIdx="0" presStyleCnt="3"/>
      <dgm:spPr/>
      <dgm:t>
        <a:bodyPr/>
        <a:lstStyle/>
        <a:p>
          <a:endParaRPr lang="ru-RU"/>
        </a:p>
      </dgm:t>
    </dgm:pt>
    <dgm:pt modelId="{7ACC0803-60EB-490E-A15E-EA80755CAC9C}" type="pres">
      <dgm:prSet presAssocID="{AEE021FF-B467-4CC0-A208-3478B3CF089C}" presName="entireBox" presStyleLbl="node1" presStyleIdx="0" presStyleCnt="3"/>
      <dgm:spPr/>
      <dgm:t>
        <a:bodyPr/>
        <a:lstStyle/>
        <a:p>
          <a:endParaRPr lang="ru-RU"/>
        </a:p>
      </dgm:t>
    </dgm:pt>
    <dgm:pt modelId="{3D27E575-B60C-4A0A-B671-8CC4BC66BA06}" type="pres">
      <dgm:prSet presAssocID="{AEE021FF-B467-4CC0-A208-3478B3CF089C}" presName="descendantBox" presStyleCnt="0"/>
      <dgm:spPr/>
    </dgm:pt>
    <dgm:pt modelId="{36800D02-AF50-4C49-843F-1A547532496E}" type="pres">
      <dgm:prSet presAssocID="{E7910A1C-A45C-4C2B-B669-7F0821EE4DE1}" presName="childTextBox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D6F51-9490-45E9-8112-1BBA6568AE3F}" type="pres">
      <dgm:prSet presAssocID="{F431A354-5922-48C4-810D-B61521C93847}" presName="sp" presStyleCnt="0"/>
      <dgm:spPr/>
    </dgm:pt>
    <dgm:pt modelId="{F5830412-BD20-421B-A0FE-617074DD6BF5}" type="pres">
      <dgm:prSet presAssocID="{A7BEDADF-1B0C-4441-A106-A9937B9B226E}" presName="arrowAndChildren" presStyleCnt="0"/>
      <dgm:spPr/>
    </dgm:pt>
    <dgm:pt modelId="{CAEBBCDC-C9C8-4B52-A1B9-EF1032AC58EA}" type="pres">
      <dgm:prSet presAssocID="{A7BEDADF-1B0C-4441-A106-A9937B9B226E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65E0B6DF-D137-41CC-B8A7-8564CE9C2B01}" type="pres">
      <dgm:prSet presAssocID="{A7BEDADF-1B0C-4441-A106-A9937B9B226E}" presName="arrow" presStyleLbl="node1" presStyleIdx="1" presStyleCnt="3" custScaleY="62066" custLinFactNeighborY="551"/>
      <dgm:spPr/>
      <dgm:t>
        <a:bodyPr/>
        <a:lstStyle/>
        <a:p>
          <a:endParaRPr lang="ru-RU"/>
        </a:p>
      </dgm:t>
    </dgm:pt>
    <dgm:pt modelId="{E9C931A1-7EAF-4BA7-89C0-87BA44F28FE6}" type="pres">
      <dgm:prSet presAssocID="{A7BEDADF-1B0C-4441-A106-A9937B9B226E}" presName="descendantArrow" presStyleCnt="0"/>
      <dgm:spPr/>
    </dgm:pt>
    <dgm:pt modelId="{99B0F1F7-633F-4A35-8564-57032751705E}" type="pres">
      <dgm:prSet presAssocID="{50A2A5A9-F6BD-4EE4-91C2-0B0609210519}" presName="childTextArrow" presStyleLbl="fgAccFollowNode1" presStyleIdx="1" presStyleCnt="2" custScaleX="2000000" custScaleY="69735" custLinFactNeighborX="17558" custLinFactNeighborY="-1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295A6-A9B5-4D08-AF23-B0151C242FB9}" type="pres">
      <dgm:prSet presAssocID="{85F38A1B-52C9-40F3-82E9-7F3047127ED8}" presName="sp" presStyleCnt="0"/>
      <dgm:spPr/>
    </dgm:pt>
    <dgm:pt modelId="{153F2361-CD59-47ED-895E-43A05CB22637}" type="pres">
      <dgm:prSet presAssocID="{75C8BBDC-B691-4C7D-B146-6909192B2342}" presName="arrowAndChildren" presStyleCnt="0"/>
      <dgm:spPr/>
    </dgm:pt>
    <dgm:pt modelId="{FAA7DB0C-C1A2-4456-9A3C-FE5BA052DED9}" type="pres">
      <dgm:prSet presAssocID="{75C8BBDC-B691-4C7D-B146-6909192B2342}" presName="parentTextArrow" presStyleLbl="node1" presStyleIdx="2" presStyleCnt="3" custScaleY="58690" custLinFactNeighborX="-2250" custLinFactNeighborY="-5082"/>
      <dgm:spPr/>
      <dgm:t>
        <a:bodyPr/>
        <a:lstStyle/>
        <a:p>
          <a:endParaRPr lang="ru-RU"/>
        </a:p>
      </dgm:t>
    </dgm:pt>
  </dgm:ptLst>
  <dgm:cxnLst>
    <dgm:cxn modelId="{D00EE4D9-9A71-48E7-918C-7563FE293498}" type="presOf" srcId="{AEE021FF-B467-4CC0-A208-3478B3CF089C}" destId="{7ACC0803-60EB-490E-A15E-EA80755CAC9C}" srcOrd="1" destOrd="0" presId="urn:microsoft.com/office/officeart/2005/8/layout/process4"/>
    <dgm:cxn modelId="{8EFA7445-5B88-4886-858B-794579D5CD07}" srcId="{9C61052D-22B4-4B38-9025-7ABDCBFC7B99}" destId="{AEE021FF-B467-4CC0-A208-3478B3CF089C}" srcOrd="2" destOrd="0" parTransId="{2E5A2DDA-D3EF-44E5-A938-E4AA518EFC3C}" sibTransId="{0C7EA42B-BA6B-4EB6-9B06-B6B13AE2CF22}"/>
    <dgm:cxn modelId="{A54147D9-212C-4A44-AB6B-1DC42D9C277C}" type="presOf" srcId="{A7BEDADF-1B0C-4441-A106-A9937B9B226E}" destId="{65E0B6DF-D137-41CC-B8A7-8564CE9C2B01}" srcOrd="1" destOrd="0" presId="urn:microsoft.com/office/officeart/2005/8/layout/process4"/>
    <dgm:cxn modelId="{2EF336EF-A857-4BE7-8F13-0AF4489152E8}" type="presOf" srcId="{50A2A5A9-F6BD-4EE4-91C2-0B0609210519}" destId="{99B0F1F7-633F-4A35-8564-57032751705E}" srcOrd="0" destOrd="0" presId="urn:microsoft.com/office/officeart/2005/8/layout/process4"/>
    <dgm:cxn modelId="{C6B321A7-32FF-4870-9BED-888B5D79EF80}" srcId="{AEE021FF-B467-4CC0-A208-3478B3CF089C}" destId="{E7910A1C-A45C-4C2B-B669-7F0821EE4DE1}" srcOrd="0" destOrd="0" parTransId="{BC65711B-3015-4179-ADCE-5875736FF1A5}" sibTransId="{0FBCA131-D43C-437C-8067-B92D9890473A}"/>
    <dgm:cxn modelId="{5C9B35C3-674C-4DF9-9CF6-768021001ECA}" srcId="{A7BEDADF-1B0C-4441-A106-A9937B9B226E}" destId="{50A2A5A9-F6BD-4EE4-91C2-0B0609210519}" srcOrd="0" destOrd="0" parTransId="{D02C4668-A99F-4F5D-8077-05197C134545}" sibTransId="{BF7CA9AE-8DC8-4383-9B2C-1C35270C9564}"/>
    <dgm:cxn modelId="{F5778560-E995-4499-934D-446C1454A123}" type="presOf" srcId="{E7910A1C-A45C-4C2B-B669-7F0821EE4DE1}" destId="{36800D02-AF50-4C49-843F-1A547532496E}" srcOrd="0" destOrd="0" presId="urn:microsoft.com/office/officeart/2005/8/layout/process4"/>
    <dgm:cxn modelId="{2CCF4F08-A485-4E58-AE0A-E3F158EA6938}" type="presOf" srcId="{A7BEDADF-1B0C-4441-A106-A9937B9B226E}" destId="{CAEBBCDC-C9C8-4B52-A1B9-EF1032AC58EA}" srcOrd="0" destOrd="0" presId="urn:microsoft.com/office/officeart/2005/8/layout/process4"/>
    <dgm:cxn modelId="{8E8DCC3F-D970-4FBC-BC95-5B83408BE74D}" type="presOf" srcId="{75C8BBDC-B691-4C7D-B146-6909192B2342}" destId="{FAA7DB0C-C1A2-4456-9A3C-FE5BA052DED9}" srcOrd="0" destOrd="0" presId="urn:microsoft.com/office/officeart/2005/8/layout/process4"/>
    <dgm:cxn modelId="{CC4A783F-6A38-49D6-9F43-028ED2C115AA}" type="presOf" srcId="{AEE021FF-B467-4CC0-A208-3478B3CF089C}" destId="{172D1FA5-162E-4C83-8D31-C9F05DBB5C96}" srcOrd="0" destOrd="0" presId="urn:microsoft.com/office/officeart/2005/8/layout/process4"/>
    <dgm:cxn modelId="{D7D82B20-96C8-419D-9CC8-27E0EB989A6B}" type="presOf" srcId="{9C61052D-22B4-4B38-9025-7ABDCBFC7B99}" destId="{40F86CB3-AC8C-4AA1-B5CC-090F9197654A}" srcOrd="0" destOrd="0" presId="urn:microsoft.com/office/officeart/2005/8/layout/process4"/>
    <dgm:cxn modelId="{4E10ECD5-22C4-49A9-9CB0-530581663BD2}" srcId="{9C61052D-22B4-4B38-9025-7ABDCBFC7B99}" destId="{75C8BBDC-B691-4C7D-B146-6909192B2342}" srcOrd="0" destOrd="0" parTransId="{4D7CECA8-318F-4FC7-9FDD-77CD165F2A19}" sibTransId="{85F38A1B-52C9-40F3-82E9-7F3047127ED8}"/>
    <dgm:cxn modelId="{A5DB5230-EB12-410C-ADD7-F0CE3035EDA2}" srcId="{9C61052D-22B4-4B38-9025-7ABDCBFC7B99}" destId="{A7BEDADF-1B0C-4441-A106-A9937B9B226E}" srcOrd="1" destOrd="0" parTransId="{03424408-A354-478D-80B0-9AD78025A106}" sibTransId="{F431A354-5922-48C4-810D-B61521C93847}"/>
    <dgm:cxn modelId="{D1A7807B-B4A7-4253-836A-602960A49470}" type="presParOf" srcId="{40F86CB3-AC8C-4AA1-B5CC-090F9197654A}" destId="{834FEDEB-A62E-47D6-9406-0D4F3E6AC47E}" srcOrd="0" destOrd="0" presId="urn:microsoft.com/office/officeart/2005/8/layout/process4"/>
    <dgm:cxn modelId="{4101792D-6FC7-4FFC-9776-5BCA30A08BC6}" type="presParOf" srcId="{834FEDEB-A62E-47D6-9406-0D4F3E6AC47E}" destId="{172D1FA5-162E-4C83-8D31-C9F05DBB5C96}" srcOrd="0" destOrd="0" presId="urn:microsoft.com/office/officeart/2005/8/layout/process4"/>
    <dgm:cxn modelId="{8306AB81-A8A0-410F-A479-00559B474A73}" type="presParOf" srcId="{834FEDEB-A62E-47D6-9406-0D4F3E6AC47E}" destId="{7ACC0803-60EB-490E-A15E-EA80755CAC9C}" srcOrd="1" destOrd="0" presId="urn:microsoft.com/office/officeart/2005/8/layout/process4"/>
    <dgm:cxn modelId="{4552A488-FBB7-4A64-BFFF-7B1F9D13DC35}" type="presParOf" srcId="{834FEDEB-A62E-47D6-9406-0D4F3E6AC47E}" destId="{3D27E575-B60C-4A0A-B671-8CC4BC66BA06}" srcOrd="2" destOrd="0" presId="urn:microsoft.com/office/officeart/2005/8/layout/process4"/>
    <dgm:cxn modelId="{13389517-C99A-41A1-BE98-CEEF0666CFA6}" type="presParOf" srcId="{3D27E575-B60C-4A0A-B671-8CC4BC66BA06}" destId="{36800D02-AF50-4C49-843F-1A547532496E}" srcOrd="0" destOrd="0" presId="urn:microsoft.com/office/officeart/2005/8/layout/process4"/>
    <dgm:cxn modelId="{2B8F2CB9-2CB2-46B0-9284-7BA1A68446EE}" type="presParOf" srcId="{40F86CB3-AC8C-4AA1-B5CC-090F9197654A}" destId="{B4DD6F51-9490-45E9-8112-1BBA6568AE3F}" srcOrd="1" destOrd="0" presId="urn:microsoft.com/office/officeart/2005/8/layout/process4"/>
    <dgm:cxn modelId="{DA5EC46F-66DC-4FA8-92E0-0F37A05C5EF5}" type="presParOf" srcId="{40F86CB3-AC8C-4AA1-B5CC-090F9197654A}" destId="{F5830412-BD20-421B-A0FE-617074DD6BF5}" srcOrd="2" destOrd="0" presId="urn:microsoft.com/office/officeart/2005/8/layout/process4"/>
    <dgm:cxn modelId="{0E406452-AA40-4086-9F6C-39AEB3F925E4}" type="presParOf" srcId="{F5830412-BD20-421B-A0FE-617074DD6BF5}" destId="{CAEBBCDC-C9C8-4B52-A1B9-EF1032AC58EA}" srcOrd="0" destOrd="0" presId="urn:microsoft.com/office/officeart/2005/8/layout/process4"/>
    <dgm:cxn modelId="{ACA04F74-0CAE-4870-AFC2-78F9622B7ADC}" type="presParOf" srcId="{F5830412-BD20-421B-A0FE-617074DD6BF5}" destId="{65E0B6DF-D137-41CC-B8A7-8564CE9C2B01}" srcOrd="1" destOrd="0" presId="urn:microsoft.com/office/officeart/2005/8/layout/process4"/>
    <dgm:cxn modelId="{ADA13626-4123-4FF4-A426-F6E8749D0FCF}" type="presParOf" srcId="{F5830412-BD20-421B-A0FE-617074DD6BF5}" destId="{E9C931A1-7EAF-4BA7-89C0-87BA44F28FE6}" srcOrd="2" destOrd="0" presId="urn:microsoft.com/office/officeart/2005/8/layout/process4"/>
    <dgm:cxn modelId="{A3C2EC29-C73F-409B-B861-509B1AD933DD}" type="presParOf" srcId="{E9C931A1-7EAF-4BA7-89C0-87BA44F28FE6}" destId="{99B0F1F7-633F-4A35-8564-57032751705E}" srcOrd="0" destOrd="0" presId="urn:microsoft.com/office/officeart/2005/8/layout/process4"/>
    <dgm:cxn modelId="{DC048315-78FF-4F9C-80B8-95D1A760B0C3}" type="presParOf" srcId="{40F86CB3-AC8C-4AA1-B5CC-090F9197654A}" destId="{329295A6-A9B5-4D08-AF23-B0151C242FB9}" srcOrd="3" destOrd="0" presId="urn:microsoft.com/office/officeart/2005/8/layout/process4"/>
    <dgm:cxn modelId="{F18BC2B2-C9E9-42E5-9849-ED8841E21C0C}" type="presParOf" srcId="{40F86CB3-AC8C-4AA1-B5CC-090F9197654A}" destId="{153F2361-CD59-47ED-895E-43A05CB22637}" srcOrd="4" destOrd="0" presId="urn:microsoft.com/office/officeart/2005/8/layout/process4"/>
    <dgm:cxn modelId="{D088778A-EC08-49DC-9727-A4BBF5E2E93D}" type="presParOf" srcId="{153F2361-CD59-47ED-895E-43A05CB22637}" destId="{FAA7DB0C-C1A2-4456-9A3C-FE5BA052DED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C61052D-22B4-4B38-9025-7ABDCBFC7B99}" type="doc">
      <dgm:prSet loTypeId="urn:microsoft.com/office/officeart/2005/8/layout/process4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75C8BBDC-B691-4C7D-B146-6909192B2342}">
      <dgm:prSet phldrT="[Текст]" custT="1"/>
      <dgm:spPr/>
      <dgm:t>
        <a:bodyPr/>
        <a:lstStyle/>
        <a:p>
          <a:r>
            <a:rPr lang="uk-UA" sz="5400" b="1" dirty="0" smtClean="0">
              <a:latin typeface="+mj-lt"/>
              <a:cs typeface="Aharoni" pitchFamily="2" charset="-79"/>
            </a:rPr>
            <a:t>паргана (р-ни)</a:t>
          </a:r>
          <a:endParaRPr lang="ru-RU" sz="5400" b="1" dirty="0">
            <a:latin typeface="+mj-lt"/>
            <a:cs typeface="Aharoni" pitchFamily="2" charset="-79"/>
          </a:endParaRPr>
        </a:p>
      </dgm:t>
    </dgm:pt>
    <dgm:pt modelId="{4D7CECA8-318F-4FC7-9FDD-77CD165F2A19}" type="parTrans" cxnId="{4E10ECD5-22C4-49A9-9CB0-530581663BD2}">
      <dgm:prSet/>
      <dgm:spPr/>
      <dgm:t>
        <a:bodyPr/>
        <a:lstStyle/>
        <a:p>
          <a:endParaRPr lang="ru-RU"/>
        </a:p>
      </dgm:t>
    </dgm:pt>
    <dgm:pt modelId="{85F38A1B-52C9-40F3-82E9-7F3047127ED8}" type="sibTrans" cxnId="{4E10ECD5-22C4-49A9-9CB0-530581663BD2}">
      <dgm:prSet/>
      <dgm:spPr/>
      <dgm:t>
        <a:bodyPr/>
        <a:lstStyle/>
        <a:p>
          <a:endParaRPr lang="ru-RU"/>
        </a:p>
      </dgm:t>
    </dgm:pt>
    <dgm:pt modelId="{A7BEDADF-1B0C-4441-A106-A9937B9B226E}">
      <dgm:prSet phldrT="[Текст]" custT="1"/>
      <dgm:spPr/>
      <dgm:t>
        <a:bodyPr/>
        <a:lstStyle/>
        <a:p>
          <a:r>
            <a:rPr lang="uk-UA" sz="5400" b="1" dirty="0" smtClean="0">
              <a:latin typeface="+mj-lt"/>
              <a:cs typeface="Aharoni" pitchFamily="2" charset="-79"/>
            </a:rPr>
            <a:t>міста</a:t>
          </a:r>
          <a:endParaRPr lang="ru-RU" sz="5400" b="1" dirty="0">
            <a:latin typeface="+mj-lt"/>
            <a:cs typeface="Aharoni" pitchFamily="2" charset="-79"/>
          </a:endParaRPr>
        </a:p>
      </dgm:t>
    </dgm:pt>
    <dgm:pt modelId="{03424408-A354-478D-80B0-9AD78025A106}" type="parTrans" cxnId="{A5DB5230-EB12-410C-ADD7-F0CE3035EDA2}">
      <dgm:prSet/>
      <dgm:spPr/>
      <dgm:t>
        <a:bodyPr/>
        <a:lstStyle/>
        <a:p>
          <a:endParaRPr lang="ru-RU"/>
        </a:p>
      </dgm:t>
    </dgm:pt>
    <dgm:pt modelId="{F431A354-5922-48C4-810D-B61521C93847}" type="sibTrans" cxnId="{A5DB5230-EB12-410C-ADD7-F0CE3035EDA2}">
      <dgm:prSet/>
      <dgm:spPr/>
      <dgm:t>
        <a:bodyPr/>
        <a:lstStyle/>
        <a:p>
          <a:endParaRPr lang="ru-RU"/>
        </a:p>
      </dgm:t>
    </dgm:pt>
    <dgm:pt modelId="{50A2A5A9-F6BD-4EE4-91C2-0B0609210519}">
      <dgm:prSet phldrT="[Текст]" custT="1"/>
      <dgm:spPr/>
      <dgm:t>
        <a:bodyPr/>
        <a:lstStyle/>
        <a:p>
          <a:pPr algn="ctr"/>
          <a:r>
            <a:rPr lang="uk-UA" sz="4800" b="1" dirty="0" smtClean="0">
              <a:solidFill>
                <a:schemeClr val="tx2"/>
              </a:solidFill>
              <a:latin typeface="+mj-lt"/>
            </a:rPr>
            <a:t>котвали</a:t>
          </a:r>
          <a:endParaRPr lang="ru-RU" sz="4800" b="1" dirty="0">
            <a:solidFill>
              <a:schemeClr val="tx2"/>
            </a:solidFill>
            <a:latin typeface="+mj-lt"/>
          </a:endParaRPr>
        </a:p>
      </dgm:t>
    </dgm:pt>
    <dgm:pt modelId="{D02C4668-A99F-4F5D-8077-05197C134545}" type="parTrans" cxnId="{5C9B35C3-674C-4DF9-9CF6-768021001ECA}">
      <dgm:prSet/>
      <dgm:spPr/>
      <dgm:t>
        <a:bodyPr/>
        <a:lstStyle/>
        <a:p>
          <a:endParaRPr lang="ru-RU"/>
        </a:p>
      </dgm:t>
    </dgm:pt>
    <dgm:pt modelId="{BF7CA9AE-8DC8-4383-9B2C-1C35270C9564}" type="sibTrans" cxnId="{5C9B35C3-674C-4DF9-9CF6-768021001ECA}">
      <dgm:prSet/>
      <dgm:spPr/>
      <dgm:t>
        <a:bodyPr/>
        <a:lstStyle/>
        <a:p>
          <a:endParaRPr lang="ru-RU"/>
        </a:p>
      </dgm:t>
    </dgm:pt>
    <dgm:pt modelId="{E7910A1C-A45C-4C2B-B669-7F0821EE4DE1}">
      <dgm:prSet phldrT="[Текст]" custT="1"/>
      <dgm:spPr/>
      <dgm:t>
        <a:bodyPr/>
        <a:lstStyle/>
        <a:p>
          <a:pPr algn="ctr"/>
          <a:r>
            <a:rPr lang="uk-UA" sz="4800" b="1" dirty="0" smtClean="0">
              <a:solidFill>
                <a:schemeClr val="tx2"/>
              </a:solidFill>
              <a:cs typeface="Aharoni" pitchFamily="2" charset="-79"/>
            </a:rPr>
            <a:t>панчаята (рада)</a:t>
          </a:r>
          <a:endParaRPr lang="ru-RU" sz="4800" b="1" dirty="0">
            <a:solidFill>
              <a:schemeClr val="tx2"/>
            </a:solidFill>
            <a:cs typeface="Aharoni" pitchFamily="2" charset="-79"/>
          </a:endParaRPr>
        </a:p>
      </dgm:t>
    </dgm:pt>
    <dgm:pt modelId="{BC65711B-3015-4179-ADCE-5875736FF1A5}" type="parTrans" cxnId="{C6B321A7-32FF-4870-9BED-888B5D79EF80}">
      <dgm:prSet/>
      <dgm:spPr/>
      <dgm:t>
        <a:bodyPr/>
        <a:lstStyle/>
        <a:p>
          <a:endParaRPr lang="ru-RU"/>
        </a:p>
      </dgm:t>
    </dgm:pt>
    <dgm:pt modelId="{0FBCA131-D43C-437C-8067-B92D9890473A}" type="sibTrans" cxnId="{C6B321A7-32FF-4870-9BED-888B5D79EF80}">
      <dgm:prSet/>
      <dgm:spPr/>
      <dgm:t>
        <a:bodyPr/>
        <a:lstStyle/>
        <a:p>
          <a:endParaRPr lang="ru-RU"/>
        </a:p>
      </dgm:t>
    </dgm:pt>
    <dgm:pt modelId="{AEE021FF-B467-4CC0-A208-3478B3CF089C}">
      <dgm:prSet phldrT="[Текст]" custT="1"/>
      <dgm:spPr/>
      <dgm:t>
        <a:bodyPr/>
        <a:lstStyle/>
        <a:p>
          <a:r>
            <a:rPr lang="uk-UA" sz="4800" b="1" noProof="0" dirty="0" smtClean="0"/>
            <a:t>патти (декілька сіл)</a:t>
          </a:r>
          <a:endParaRPr lang="uk-UA" sz="4800" b="1" noProof="0" dirty="0"/>
        </a:p>
      </dgm:t>
    </dgm:pt>
    <dgm:pt modelId="{0C7EA42B-BA6B-4EB6-9B06-B6B13AE2CF22}" type="sibTrans" cxnId="{8EFA7445-5B88-4886-858B-794579D5CD07}">
      <dgm:prSet/>
      <dgm:spPr/>
      <dgm:t>
        <a:bodyPr/>
        <a:lstStyle/>
        <a:p>
          <a:endParaRPr lang="ru-RU"/>
        </a:p>
      </dgm:t>
    </dgm:pt>
    <dgm:pt modelId="{2E5A2DDA-D3EF-44E5-A938-E4AA518EFC3C}" type="parTrans" cxnId="{8EFA7445-5B88-4886-858B-794579D5CD07}">
      <dgm:prSet/>
      <dgm:spPr/>
      <dgm:t>
        <a:bodyPr/>
        <a:lstStyle/>
        <a:p>
          <a:endParaRPr lang="ru-RU"/>
        </a:p>
      </dgm:t>
    </dgm:pt>
    <dgm:pt modelId="{40F86CB3-AC8C-4AA1-B5CC-090F9197654A}" type="pres">
      <dgm:prSet presAssocID="{9C61052D-22B4-4B38-9025-7ABDCBFC7B9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4FEDEB-A62E-47D6-9406-0D4F3E6AC47E}" type="pres">
      <dgm:prSet presAssocID="{AEE021FF-B467-4CC0-A208-3478B3CF089C}" presName="boxAndChildren" presStyleCnt="0"/>
      <dgm:spPr/>
    </dgm:pt>
    <dgm:pt modelId="{172D1FA5-162E-4C83-8D31-C9F05DBB5C96}" type="pres">
      <dgm:prSet presAssocID="{AEE021FF-B467-4CC0-A208-3478B3CF089C}" presName="parentTextBox" presStyleLbl="node1" presStyleIdx="0" presStyleCnt="3"/>
      <dgm:spPr/>
      <dgm:t>
        <a:bodyPr/>
        <a:lstStyle/>
        <a:p>
          <a:endParaRPr lang="ru-RU"/>
        </a:p>
      </dgm:t>
    </dgm:pt>
    <dgm:pt modelId="{7ACC0803-60EB-490E-A15E-EA80755CAC9C}" type="pres">
      <dgm:prSet presAssocID="{AEE021FF-B467-4CC0-A208-3478B3CF089C}" presName="entireBox" presStyleLbl="node1" presStyleIdx="0" presStyleCnt="3"/>
      <dgm:spPr/>
      <dgm:t>
        <a:bodyPr/>
        <a:lstStyle/>
        <a:p>
          <a:endParaRPr lang="ru-RU"/>
        </a:p>
      </dgm:t>
    </dgm:pt>
    <dgm:pt modelId="{3D27E575-B60C-4A0A-B671-8CC4BC66BA06}" type="pres">
      <dgm:prSet presAssocID="{AEE021FF-B467-4CC0-A208-3478B3CF089C}" presName="descendantBox" presStyleCnt="0"/>
      <dgm:spPr/>
    </dgm:pt>
    <dgm:pt modelId="{36800D02-AF50-4C49-843F-1A547532496E}" type="pres">
      <dgm:prSet presAssocID="{E7910A1C-A45C-4C2B-B669-7F0821EE4DE1}" presName="childTextBox" presStyleLbl="fgAccFollowNode1" presStyleIdx="0" presStyleCnt="2" custLinFactNeighborX="-327" custLinFactNeighborY="17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D6F51-9490-45E9-8112-1BBA6568AE3F}" type="pres">
      <dgm:prSet presAssocID="{F431A354-5922-48C4-810D-B61521C93847}" presName="sp" presStyleCnt="0"/>
      <dgm:spPr/>
    </dgm:pt>
    <dgm:pt modelId="{F5830412-BD20-421B-A0FE-617074DD6BF5}" type="pres">
      <dgm:prSet presAssocID="{A7BEDADF-1B0C-4441-A106-A9937B9B226E}" presName="arrowAndChildren" presStyleCnt="0"/>
      <dgm:spPr/>
    </dgm:pt>
    <dgm:pt modelId="{CAEBBCDC-C9C8-4B52-A1B9-EF1032AC58EA}" type="pres">
      <dgm:prSet presAssocID="{A7BEDADF-1B0C-4441-A106-A9937B9B226E}" presName="parentTextArrow" presStyleLbl="node1" presStyleIdx="0" presStyleCnt="3"/>
      <dgm:spPr/>
      <dgm:t>
        <a:bodyPr/>
        <a:lstStyle/>
        <a:p>
          <a:endParaRPr lang="ru-RU"/>
        </a:p>
      </dgm:t>
    </dgm:pt>
    <dgm:pt modelId="{65E0B6DF-D137-41CC-B8A7-8564CE9C2B01}" type="pres">
      <dgm:prSet presAssocID="{A7BEDADF-1B0C-4441-A106-A9937B9B226E}" presName="arrow" presStyleLbl="node1" presStyleIdx="1" presStyleCnt="3" custScaleY="51048" custLinFactNeighborY="-402"/>
      <dgm:spPr/>
      <dgm:t>
        <a:bodyPr/>
        <a:lstStyle/>
        <a:p>
          <a:endParaRPr lang="ru-RU"/>
        </a:p>
      </dgm:t>
    </dgm:pt>
    <dgm:pt modelId="{E9C931A1-7EAF-4BA7-89C0-87BA44F28FE6}" type="pres">
      <dgm:prSet presAssocID="{A7BEDADF-1B0C-4441-A106-A9937B9B226E}" presName="descendantArrow" presStyleCnt="0"/>
      <dgm:spPr/>
    </dgm:pt>
    <dgm:pt modelId="{99B0F1F7-633F-4A35-8564-57032751705E}" type="pres">
      <dgm:prSet presAssocID="{50A2A5A9-F6BD-4EE4-91C2-0B0609210519}" presName="childTextArrow" presStyleLbl="fgAccFollowNode1" presStyleIdx="1" presStyleCnt="2" custScaleX="2000000" custScaleY="56283" custLinFactNeighborX="-244" custLinFactNeighborY="-60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9295A6-A9B5-4D08-AF23-B0151C242FB9}" type="pres">
      <dgm:prSet presAssocID="{85F38A1B-52C9-40F3-82E9-7F3047127ED8}" presName="sp" presStyleCnt="0"/>
      <dgm:spPr/>
    </dgm:pt>
    <dgm:pt modelId="{153F2361-CD59-47ED-895E-43A05CB22637}" type="pres">
      <dgm:prSet presAssocID="{75C8BBDC-B691-4C7D-B146-6909192B2342}" presName="arrowAndChildren" presStyleCnt="0"/>
      <dgm:spPr/>
    </dgm:pt>
    <dgm:pt modelId="{FAA7DB0C-C1A2-4456-9A3C-FE5BA052DED9}" type="pres">
      <dgm:prSet presAssocID="{75C8BBDC-B691-4C7D-B146-6909192B2342}" presName="parentTextArrow" presStyleLbl="node1" presStyleIdx="2" presStyleCnt="3" custScaleY="46865" custLinFactNeighborX="-327" custLinFactNeighborY="-17591"/>
      <dgm:spPr/>
      <dgm:t>
        <a:bodyPr/>
        <a:lstStyle/>
        <a:p>
          <a:endParaRPr lang="ru-RU"/>
        </a:p>
      </dgm:t>
    </dgm:pt>
  </dgm:ptLst>
  <dgm:cxnLst>
    <dgm:cxn modelId="{8EFA7445-5B88-4886-858B-794579D5CD07}" srcId="{9C61052D-22B4-4B38-9025-7ABDCBFC7B99}" destId="{AEE021FF-B467-4CC0-A208-3478B3CF089C}" srcOrd="2" destOrd="0" parTransId="{2E5A2DDA-D3EF-44E5-A938-E4AA518EFC3C}" sibTransId="{0C7EA42B-BA6B-4EB6-9B06-B6B13AE2CF22}"/>
    <dgm:cxn modelId="{C6B321A7-32FF-4870-9BED-888B5D79EF80}" srcId="{AEE021FF-B467-4CC0-A208-3478B3CF089C}" destId="{E7910A1C-A45C-4C2B-B669-7F0821EE4DE1}" srcOrd="0" destOrd="0" parTransId="{BC65711B-3015-4179-ADCE-5875736FF1A5}" sibTransId="{0FBCA131-D43C-437C-8067-B92D9890473A}"/>
    <dgm:cxn modelId="{3F791141-09B9-4DC8-AEF0-792A151B79EB}" type="presOf" srcId="{AEE021FF-B467-4CC0-A208-3478B3CF089C}" destId="{172D1FA5-162E-4C83-8D31-C9F05DBB5C96}" srcOrd="0" destOrd="0" presId="urn:microsoft.com/office/officeart/2005/8/layout/process4"/>
    <dgm:cxn modelId="{EE067AC8-C1EF-466C-8BF1-53257732CCC2}" type="presOf" srcId="{9C61052D-22B4-4B38-9025-7ABDCBFC7B99}" destId="{40F86CB3-AC8C-4AA1-B5CC-090F9197654A}" srcOrd="0" destOrd="0" presId="urn:microsoft.com/office/officeart/2005/8/layout/process4"/>
    <dgm:cxn modelId="{E5258012-F211-4CB3-A567-37BBCA8F5947}" type="presOf" srcId="{A7BEDADF-1B0C-4441-A106-A9937B9B226E}" destId="{CAEBBCDC-C9C8-4B52-A1B9-EF1032AC58EA}" srcOrd="0" destOrd="0" presId="urn:microsoft.com/office/officeart/2005/8/layout/process4"/>
    <dgm:cxn modelId="{5C9B35C3-674C-4DF9-9CF6-768021001ECA}" srcId="{A7BEDADF-1B0C-4441-A106-A9937B9B226E}" destId="{50A2A5A9-F6BD-4EE4-91C2-0B0609210519}" srcOrd="0" destOrd="0" parTransId="{D02C4668-A99F-4F5D-8077-05197C134545}" sibTransId="{BF7CA9AE-8DC8-4383-9B2C-1C35270C9564}"/>
    <dgm:cxn modelId="{04DEA1D6-1846-45C1-AC4A-C664AE30B679}" type="presOf" srcId="{A7BEDADF-1B0C-4441-A106-A9937B9B226E}" destId="{65E0B6DF-D137-41CC-B8A7-8564CE9C2B01}" srcOrd="1" destOrd="0" presId="urn:microsoft.com/office/officeart/2005/8/layout/process4"/>
    <dgm:cxn modelId="{3CDCE957-6A6D-44BE-883E-A156E5C36CB9}" type="presOf" srcId="{75C8BBDC-B691-4C7D-B146-6909192B2342}" destId="{FAA7DB0C-C1A2-4456-9A3C-FE5BA052DED9}" srcOrd="0" destOrd="0" presId="urn:microsoft.com/office/officeart/2005/8/layout/process4"/>
    <dgm:cxn modelId="{7A9C6544-5924-453C-BD81-345CE602637A}" type="presOf" srcId="{50A2A5A9-F6BD-4EE4-91C2-0B0609210519}" destId="{99B0F1F7-633F-4A35-8564-57032751705E}" srcOrd="0" destOrd="0" presId="urn:microsoft.com/office/officeart/2005/8/layout/process4"/>
    <dgm:cxn modelId="{948C4FA8-DDD9-483C-A617-0DF23DF1AEAE}" type="presOf" srcId="{E7910A1C-A45C-4C2B-B669-7F0821EE4DE1}" destId="{36800D02-AF50-4C49-843F-1A547532496E}" srcOrd="0" destOrd="0" presId="urn:microsoft.com/office/officeart/2005/8/layout/process4"/>
    <dgm:cxn modelId="{9B1992DC-BAA1-4D3F-B1A6-7F0F3607D904}" type="presOf" srcId="{AEE021FF-B467-4CC0-A208-3478B3CF089C}" destId="{7ACC0803-60EB-490E-A15E-EA80755CAC9C}" srcOrd="1" destOrd="0" presId="urn:microsoft.com/office/officeart/2005/8/layout/process4"/>
    <dgm:cxn modelId="{4E10ECD5-22C4-49A9-9CB0-530581663BD2}" srcId="{9C61052D-22B4-4B38-9025-7ABDCBFC7B99}" destId="{75C8BBDC-B691-4C7D-B146-6909192B2342}" srcOrd="0" destOrd="0" parTransId="{4D7CECA8-318F-4FC7-9FDD-77CD165F2A19}" sibTransId="{85F38A1B-52C9-40F3-82E9-7F3047127ED8}"/>
    <dgm:cxn modelId="{A5DB5230-EB12-410C-ADD7-F0CE3035EDA2}" srcId="{9C61052D-22B4-4B38-9025-7ABDCBFC7B99}" destId="{A7BEDADF-1B0C-4441-A106-A9937B9B226E}" srcOrd="1" destOrd="0" parTransId="{03424408-A354-478D-80B0-9AD78025A106}" sibTransId="{F431A354-5922-48C4-810D-B61521C93847}"/>
    <dgm:cxn modelId="{9E6DB537-2D24-4874-9E69-19D858931732}" type="presParOf" srcId="{40F86CB3-AC8C-4AA1-B5CC-090F9197654A}" destId="{834FEDEB-A62E-47D6-9406-0D4F3E6AC47E}" srcOrd="0" destOrd="0" presId="urn:microsoft.com/office/officeart/2005/8/layout/process4"/>
    <dgm:cxn modelId="{3D105096-5C44-4407-8B6D-466B2806C6E9}" type="presParOf" srcId="{834FEDEB-A62E-47D6-9406-0D4F3E6AC47E}" destId="{172D1FA5-162E-4C83-8D31-C9F05DBB5C96}" srcOrd="0" destOrd="0" presId="urn:microsoft.com/office/officeart/2005/8/layout/process4"/>
    <dgm:cxn modelId="{F58DDC72-D490-46FF-ADCF-DA6B783B8D7E}" type="presParOf" srcId="{834FEDEB-A62E-47D6-9406-0D4F3E6AC47E}" destId="{7ACC0803-60EB-490E-A15E-EA80755CAC9C}" srcOrd="1" destOrd="0" presId="urn:microsoft.com/office/officeart/2005/8/layout/process4"/>
    <dgm:cxn modelId="{5C7491D6-A321-4E71-8D68-BC52A17040D3}" type="presParOf" srcId="{834FEDEB-A62E-47D6-9406-0D4F3E6AC47E}" destId="{3D27E575-B60C-4A0A-B671-8CC4BC66BA06}" srcOrd="2" destOrd="0" presId="urn:microsoft.com/office/officeart/2005/8/layout/process4"/>
    <dgm:cxn modelId="{1A790FFF-39AC-42B9-B10C-3F095C1E94EE}" type="presParOf" srcId="{3D27E575-B60C-4A0A-B671-8CC4BC66BA06}" destId="{36800D02-AF50-4C49-843F-1A547532496E}" srcOrd="0" destOrd="0" presId="urn:microsoft.com/office/officeart/2005/8/layout/process4"/>
    <dgm:cxn modelId="{09CC0A2F-EF13-4F6A-B848-0747A430798B}" type="presParOf" srcId="{40F86CB3-AC8C-4AA1-B5CC-090F9197654A}" destId="{B4DD6F51-9490-45E9-8112-1BBA6568AE3F}" srcOrd="1" destOrd="0" presId="urn:microsoft.com/office/officeart/2005/8/layout/process4"/>
    <dgm:cxn modelId="{52DAC006-7387-4EE2-8ABD-A03E90D5A0C1}" type="presParOf" srcId="{40F86CB3-AC8C-4AA1-B5CC-090F9197654A}" destId="{F5830412-BD20-421B-A0FE-617074DD6BF5}" srcOrd="2" destOrd="0" presId="urn:microsoft.com/office/officeart/2005/8/layout/process4"/>
    <dgm:cxn modelId="{11E0E9EC-8661-42A0-8BEE-D4D8984C941A}" type="presParOf" srcId="{F5830412-BD20-421B-A0FE-617074DD6BF5}" destId="{CAEBBCDC-C9C8-4B52-A1B9-EF1032AC58EA}" srcOrd="0" destOrd="0" presId="urn:microsoft.com/office/officeart/2005/8/layout/process4"/>
    <dgm:cxn modelId="{22F45D2F-FED7-4050-ABD8-9F8090824EAD}" type="presParOf" srcId="{F5830412-BD20-421B-A0FE-617074DD6BF5}" destId="{65E0B6DF-D137-41CC-B8A7-8564CE9C2B01}" srcOrd="1" destOrd="0" presId="urn:microsoft.com/office/officeart/2005/8/layout/process4"/>
    <dgm:cxn modelId="{30898730-7115-49FD-B32A-0ACB387678ED}" type="presParOf" srcId="{F5830412-BD20-421B-A0FE-617074DD6BF5}" destId="{E9C931A1-7EAF-4BA7-89C0-87BA44F28FE6}" srcOrd="2" destOrd="0" presId="urn:microsoft.com/office/officeart/2005/8/layout/process4"/>
    <dgm:cxn modelId="{D8AF2AA7-AD0D-4074-BB1D-855AD8A0CCB6}" type="presParOf" srcId="{E9C931A1-7EAF-4BA7-89C0-87BA44F28FE6}" destId="{99B0F1F7-633F-4A35-8564-57032751705E}" srcOrd="0" destOrd="0" presId="urn:microsoft.com/office/officeart/2005/8/layout/process4"/>
    <dgm:cxn modelId="{C546DB91-8ADE-477A-9864-D86113C1F748}" type="presParOf" srcId="{40F86CB3-AC8C-4AA1-B5CC-090F9197654A}" destId="{329295A6-A9B5-4D08-AF23-B0151C242FB9}" srcOrd="3" destOrd="0" presId="urn:microsoft.com/office/officeart/2005/8/layout/process4"/>
    <dgm:cxn modelId="{05349C48-1AC5-4B41-888B-841E8B3D0314}" type="presParOf" srcId="{40F86CB3-AC8C-4AA1-B5CC-090F9197654A}" destId="{153F2361-CD59-47ED-895E-43A05CB22637}" srcOrd="4" destOrd="0" presId="urn:microsoft.com/office/officeart/2005/8/layout/process4"/>
    <dgm:cxn modelId="{F3FF797B-509C-4630-AA2A-B32065E63D13}" type="presParOf" srcId="{153F2361-CD59-47ED-895E-43A05CB22637}" destId="{FAA7DB0C-C1A2-4456-9A3C-FE5BA052DED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D0751-AA9F-4545-AF93-6B052DBFFB2B}">
      <dsp:nvSpPr>
        <dsp:cNvPr id="0" name=""/>
        <dsp:cNvSpPr/>
      </dsp:nvSpPr>
      <dsp:spPr>
        <a:xfrm rot="10800000">
          <a:off x="-1" y="54714"/>
          <a:ext cx="9036862" cy="91642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988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4800" b="1" i="0" kern="1200" dirty="0" smtClean="0">
              <a:solidFill>
                <a:srgbClr val="66FF99"/>
              </a:solidFill>
              <a:latin typeface="Arial Black" pitchFamily="34" charset="0"/>
            </a:rPr>
            <a:t>Візир</a:t>
          </a:r>
          <a:endParaRPr lang="ru-RU" sz="4800" b="1" i="0" kern="1200" dirty="0">
            <a:solidFill>
              <a:srgbClr val="66FF99"/>
            </a:solidFill>
            <a:latin typeface="Arial Black" pitchFamily="34" charset="0"/>
          </a:endParaRPr>
        </a:p>
      </dsp:txBody>
      <dsp:txXfrm rot="10800000">
        <a:off x="229106" y="54714"/>
        <a:ext cx="8807755" cy="916429"/>
      </dsp:txXfrm>
    </dsp:sp>
    <dsp:sp modelId="{43FE56B4-E4A5-49B5-9271-99C5D0A08376}">
      <dsp:nvSpPr>
        <dsp:cNvPr id="0" name=""/>
        <dsp:cNvSpPr/>
      </dsp:nvSpPr>
      <dsp:spPr>
        <a:xfrm>
          <a:off x="0" y="27064"/>
          <a:ext cx="1151549" cy="1023661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D619F-7D92-48B6-A09D-E56DD6252EAE}">
      <dsp:nvSpPr>
        <dsp:cNvPr id="0" name=""/>
        <dsp:cNvSpPr/>
      </dsp:nvSpPr>
      <dsp:spPr>
        <a:xfrm rot="10800000">
          <a:off x="-1" y="1147852"/>
          <a:ext cx="9036862" cy="133205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988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800" b="0" i="0" kern="1200" dirty="0" smtClean="0">
              <a:solidFill>
                <a:srgbClr val="66FF99"/>
              </a:solidFill>
              <a:latin typeface="Arial Black" pitchFamily="34" charset="0"/>
            </a:rPr>
            <a:t>Диван-аль-</a:t>
          </a:r>
          <a:r>
            <a:rPr lang="uk-UA" sz="2800" b="0" i="0" kern="1200" dirty="0" err="1" smtClean="0">
              <a:solidFill>
                <a:srgbClr val="66FF99"/>
              </a:solidFill>
              <a:latin typeface="Arial Black" pitchFamily="34" charset="0"/>
            </a:rPr>
            <a:t>Харадж</a:t>
          </a:r>
          <a:endParaRPr lang="uk-UA" sz="2800" b="0" i="0" kern="1200" dirty="0" smtClean="0">
            <a:solidFill>
              <a:srgbClr val="66FF99"/>
            </a:solidFill>
            <a:latin typeface="Arial Black" pitchFamily="34" charset="0"/>
          </a:endParaRPr>
        </a:p>
        <a:p>
          <a:pPr lvl="0" algn="ctr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latin typeface="Arial Black" pitchFamily="34" charset="0"/>
            </a:rPr>
            <a:t>фінанси</a:t>
          </a:r>
          <a:r>
            <a:rPr lang="uk-UA" sz="2800" b="1" i="1" kern="1200" dirty="0" smtClean="0">
              <a:latin typeface="Arial Black" pitchFamily="34" charset="0"/>
            </a:rPr>
            <a:t> </a:t>
          </a:r>
          <a:endParaRPr lang="ru-RU" sz="2800" b="1" kern="1200" dirty="0">
            <a:latin typeface="Arial Black" pitchFamily="34" charset="0"/>
          </a:endParaRPr>
        </a:p>
      </dsp:txBody>
      <dsp:txXfrm rot="10800000">
        <a:off x="333014" y="1147852"/>
        <a:ext cx="8703847" cy="1332059"/>
      </dsp:txXfrm>
    </dsp:sp>
    <dsp:sp modelId="{4F71B357-2088-4126-BA2A-7114FB8EDAE0}">
      <dsp:nvSpPr>
        <dsp:cNvPr id="0" name=""/>
        <dsp:cNvSpPr/>
      </dsp:nvSpPr>
      <dsp:spPr>
        <a:xfrm>
          <a:off x="0" y="1220534"/>
          <a:ext cx="1146073" cy="1155402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27AFD-D851-4D73-9C41-E7D5BACFCB25}">
      <dsp:nvSpPr>
        <dsp:cNvPr id="0" name=""/>
        <dsp:cNvSpPr/>
      </dsp:nvSpPr>
      <dsp:spPr>
        <a:xfrm rot="10800000">
          <a:off x="-1" y="2734812"/>
          <a:ext cx="9036862" cy="126999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988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Arial Black" pitchFamily="34" charset="0"/>
            </a:rPr>
            <a:t> </a:t>
          </a:r>
          <a:r>
            <a:rPr lang="uk-UA" sz="2400" b="1" i="0" kern="1200" dirty="0" smtClean="0">
              <a:solidFill>
                <a:srgbClr val="66FF99"/>
              </a:solidFill>
              <a:latin typeface="Arial Black" pitchFamily="34" charset="0"/>
            </a:rPr>
            <a:t>Диван-аль-</a:t>
          </a:r>
          <a:r>
            <a:rPr lang="uk-UA" sz="2400" b="1" i="0" kern="1200" dirty="0" err="1" smtClean="0">
              <a:solidFill>
                <a:srgbClr val="66FF99"/>
              </a:solidFill>
              <a:latin typeface="Arial Black" pitchFamily="34" charset="0"/>
            </a:rPr>
            <a:t>Барид</a:t>
          </a:r>
          <a:endParaRPr lang="uk-UA" sz="2400" b="1" i="0" kern="1200" dirty="0" smtClean="0">
            <a:solidFill>
              <a:srgbClr val="66FF99"/>
            </a:solidFill>
            <a:latin typeface="Arial Black" pitchFamily="34" charset="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0" kern="1200" dirty="0" smtClean="0">
              <a:latin typeface="Arial Black" pitchFamily="34" charset="0"/>
            </a:rPr>
            <a:t>управління </a:t>
          </a:r>
          <a:r>
            <a:rPr lang="uk-UA" sz="2400" b="1" i="0" kern="1200" dirty="0" smtClean="0">
              <a:latin typeface="Arial Black" pitchFamily="34" charset="0"/>
            </a:rPr>
            <a:t>шляхами та поштою</a:t>
          </a:r>
          <a:r>
            <a:rPr lang="uk-UA" sz="2400" i="1" kern="1200" dirty="0" smtClean="0"/>
            <a:t>    </a:t>
          </a:r>
          <a:endParaRPr lang="ru-RU" sz="2400" b="1" kern="1200" dirty="0">
            <a:latin typeface="Arial Black" pitchFamily="34" charset="0"/>
          </a:endParaRPr>
        </a:p>
      </dsp:txBody>
      <dsp:txXfrm rot="10800000">
        <a:off x="317497" y="2734812"/>
        <a:ext cx="8719364" cy="1269991"/>
      </dsp:txXfrm>
    </dsp:sp>
    <dsp:sp modelId="{389C4148-F2E9-4003-A566-CB84455F8EF1}">
      <dsp:nvSpPr>
        <dsp:cNvPr id="0" name=""/>
        <dsp:cNvSpPr/>
      </dsp:nvSpPr>
      <dsp:spPr>
        <a:xfrm>
          <a:off x="14046" y="2774355"/>
          <a:ext cx="1004112" cy="1114740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4375042"/>
          <a:ext cx="9036862" cy="133996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6988" tIns="106680" rIns="199136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dirty="0" smtClean="0">
              <a:solidFill>
                <a:srgbClr val="66FF99"/>
              </a:solidFill>
              <a:latin typeface="Arial Black" pitchFamily="34" charset="0"/>
            </a:rPr>
            <a:t>Диван-аль-</a:t>
          </a:r>
          <a:r>
            <a:rPr lang="uk-UA" sz="2800" b="1" i="0" kern="1200" dirty="0" err="1" smtClean="0">
              <a:solidFill>
                <a:srgbClr val="66FF99"/>
              </a:solidFill>
              <a:latin typeface="Arial Black" pitchFamily="34" charset="0"/>
            </a:rPr>
            <a:t>Джунд</a:t>
          </a:r>
          <a:endParaRPr lang="uk-UA" sz="2800" b="1" i="0" kern="1200" dirty="0" smtClean="0">
            <a:solidFill>
              <a:srgbClr val="66FF99"/>
            </a:solidFill>
            <a:latin typeface="Arial Black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dirty="0" smtClean="0">
              <a:latin typeface="Arial Black" pitchFamily="34" charset="0"/>
            </a:rPr>
            <a:t>військо</a:t>
          </a:r>
          <a:endParaRPr lang="ru-RU" sz="2800" b="1" i="0" kern="1200" dirty="0">
            <a:latin typeface="Arial Black" pitchFamily="34" charset="0"/>
          </a:endParaRPr>
        </a:p>
      </dsp:txBody>
      <dsp:txXfrm rot="10800000">
        <a:off x="334990" y="4375042"/>
        <a:ext cx="8701871" cy="1339965"/>
      </dsp:txXfrm>
    </dsp:sp>
    <dsp:sp modelId="{64F59B34-F9E6-4CDB-B90E-CD9D0EC56E5E}">
      <dsp:nvSpPr>
        <dsp:cNvPr id="0" name=""/>
        <dsp:cNvSpPr/>
      </dsp:nvSpPr>
      <dsp:spPr>
        <a:xfrm>
          <a:off x="364" y="4469428"/>
          <a:ext cx="1203364" cy="1114740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B10D9F-486B-459F-86B7-7DE22F3BF0E8}">
      <dsp:nvSpPr>
        <dsp:cNvPr id="0" name=""/>
        <dsp:cNvSpPr/>
      </dsp:nvSpPr>
      <dsp:spPr>
        <a:xfrm>
          <a:off x="0" y="5055073"/>
          <a:ext cx="8229600" cy="1683382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4800" b="1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  <a:ea typeface="Times New Roman" pitchFamily="18" charset="0"/>
            </a:rPr>
            <a:t>котвал</a:t>
          </a:r>
          <a:r>
            <a:rPr kumimoji="0" lang="uk-UA" sz="4000" b="1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  <a:ea typeface="Times New Roman" pitchFamily="18" charset="0"/>
            </a:rPr>
            <a:t> </a:t>
          </a:r>
          <a:endParaRPr lang="ru-RU" sz="4000" b="1" kern="1200" dirty="0">
            <a:solidFill>
              <a:schemeClr val="bg1"/>
            </a:solidFill>
            <a:latin typeface="Arial Black" pitchFamily="34" charset="0"/>
          </a:endParaRPr>
        </a:p>
      </dsp:txBody>
      <dsp:txXfrm>
        <a:off x="0" y="5055073"/>
        <a:ext cx="8229600" cy="909026"/>
      </dsp:txXfrm>
    </dsp:sp>
    <dsp:sp modelId="{ACA38EF3-8274-4FE2-9493-F67F3B4B3537}">
      <dsp:nvSpPr>
        <dsp:cNvPr id="0" name=""/>
        <dsp:cNvSpPr/>
      </dsp:nvSpPr>
      <dsp:spPr>
        <a:xfrm>
          <a:off x="0" y="6007493"/>
          <a:ext cx="8229600" cy="77435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6032" tIns="45720" rIns="256032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3600" b="1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ea typeface="Times New Roman" pitchFamily="18" charset="0"/>
            </a:rPr>
            <a:t>г</a:t>
          </a:r>
          <a:r>
            <a:rPr lang="uk-UA" sz="3600" b="1" kern="1200" dirty="0" smtClean="0">
              <a:solidFill>
                <a:schemeClr val="tx2"/>
              </a:solidFill>
              <a:latin typeface="+mj-lt"/>
              <a:ea typeface="Times New Roman" pitchFamily="18" charset="0"/>
            </a:rPr>
            <a:t>радоначальник та</a:t>
          </a:r>
          <a:r>
            <a:rPr kumimoji="0" lang="uk-UA" sz="3600" b="1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ea typeface="Times New Roman" pitchFamily="18" charset="0"/>
            </a:rPr>
            <a:t> глава місцевої поліції</a:t>
          </a:r>
          <a:endParaRPr lang="ru-RU" sz="3600" kern="1200" dirty="0">
            <a:latin typeface="+mj-lt"/>
          </a:endParaRPr>
        </a:p>
      </dsp:txBody>
      <dsp:txXfrm>
        <a:off x="0" y="6007493"/>
        <a:ext cx="8229600" cy="774356"/>
      </dsp:txXfrm>
    </dsp:sp>
    <dsp:sp modelId="{111ECA2E-E5F1-4C36-9D0E-6DDEF82BAE8C}">
      <dsp:nvSpPr>
        <dsp:cNvPr id="0" name=""/>
        <dsp:cNvSpPr/>
      </dsp:nvSpPr>
      <dsp:spPr>
        <a:xfrm rot="10800000">
          <a:off x="0" y="2564996"/>
          <a:ext cx="8229600" cy="2589042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4400" b="1" u="none" strike="noStrike" kern="1200" cap="none" normalizeH="0" baseline="0" dirty="0" err="1" smtClean="0">
              <a:ln>
                <a:noFill/>
              </a:ln>
              <a:solidFill>
                <a:schemeClr val="bg1"/>
              </a:solidFill>
              <a:effectLst/>
              <a:latin typeface="Arial Black" pitchFamily="34" charset="0"/>
              <a:ea typeface="Times New Roman" pitchFamily="18" charset="0"/>
            </a:rPr>
            <a:t>сахиб-і-диван</a:t>
          </a:r>
          <a:endParaRPr lang="ru-RU" sz="4400" kern="1200" dirty="0">
            <a:solidFill>
              <a:schemeClr val="bg1"/>
            </a:solidFill>
            <a:latin typeface="Arial Black" pitchFamily="34" charset="0"/>
          </a:endParaRPr>
        </a:p>
      </dsp:txBody>
      <dsp:txXfrm rot="-10800000">
        <a:off x="0" y="2564996"/>
        <a:ext cx="8229600" cy="908754"/>
      </dsp:txXfrm>
    </dsp:sp>
    <dsp:sp modelId="{C955F64E-DDD0-4EAC-B084-9D848F3ED81D}">
      <dsp:nvSpPr>
        <dsp:cNvPr id="0" name=""/>
        <dsp:cNvSpPr/>
      </dsp:nvSpPr>
      <dsp:spPr>
        <a:xfrm>
          <a:off x="0" y="3473750"/>
          <a:ext cx="8229600" cy="77412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55880" rIns="312928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4400" b="1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ea typeface="Times New Roman" pitchFamily="18" charset="0"/>
            </a:rPr>
            <a:t>відповідав за збір податків</a:t>
          </a:r>
          <a:endParaRPr lang="ru-RU" sz="4400" b="1" kern="1200" dirty="0"/>
        </a:p>
      </dsp:txBody>
      <dsp:txXfrm>
        <a:off x="0" y="3473750"/>
        <a:ext cx="8229600" cy="774123"/>
      </dsp:txXfrm>
    </dsp:sp>
    <dsp:sp modelId="{F5A03F4F-EED8-44A8-98FA-68FC59DF0144}">
      <dsp:nvSpPr>
        <dsp:cNvPr id="0" name=""/>
        <dsp:cNvSpPr/>
      </dsp:nvSpPr>
      <dsp:spPr>
        <a:xfrm rot="10800000">
          <a:off x="0" y="1204"/>
          <a:ext cx="8229600" cy="2589042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>
              <a:latin typeface="Arial Black" pitchFamily="34" charset="0"/>
            </a:rPr>
            <a:t>АРИД</a:t>
          </a:r>
          <a:endParaRPr lang="ru-RU" sz="4400" b="1" kern="1200" dirty="0">
            <a:latin typeface="Arial Black" pitchFamily="34" charset="0"/>
          </a:endParaRPr>
        </a:p>
      </dsp:txBody>
      <dsp:txXfrm rot="-10800000">
        <a:off x="0" y="1204"/>
        <a:ext cx="8229600" cy="908754"/>
      </dsp:txXfrm>
    </dsp:sp>
    <dsp:sp modelId="{B238F022-D799-4859-AC40-DC89E7C19946}">
      <dsp:nvSpPr>
        <dsp:cNvPr id="0" name=""/>
        <dsp:cNvSpPr/>
      </dsp:nvSpPr>
      <dsp:spPr>
        <a:xfrm>
          <a:off x="0" y="909958"/>
          <a:ext cx="8229600" cy="774123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12928" tIns="55880" rIns="312928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4400" b="1" u="none" strike="noStrike" kern="1200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  <a:ea typeface="Times New Roman" pitchFamily="18" charset="0"/>
            </a:rPr>
            <a:t>відповідав за збройні сили</a:t>
          </a:r>
          <a:endParaRPr lang="ru-RU" sz="4400" b="1" kern="1200" dirty="0"/>
        </a:p>
      </dsp:txBody>
      <dsp:txXfrm>
        <a:off x="0" y="909958"/>
        <a:ext cx="8229600" cy="77412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23186" y="4088635"/>
          <a:ext cx="3171403" cy="27693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endParaRPr kumimoji="0" lang="ru-RU" sz="6600" b="1" i="0" u="none" strike="noStrike" kern="1200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104298" y="4169747"/>
        <a:ext cx="3009179" cy="2607140"/>
      </dsp:txXfrm>
    </dsp:sp>
    <dsp:sp modelId="{8A1080EB-FA37-424B-B170-7ACBF9529437}">
      <dsp:nvSpPr>
        <dsp:cNvPr id="0" name=""/>
        <dsp:cNvSpPr/>
      </dsp:nvSpPr>
      <dsp:spPr>
        <a:xfrm rot="17789069">
          <a:off x="1780792" y="3168526"/>
          <a:ext cx="5103553" cy="41619"/>
        </a:xfrm>
        <a:custGeom>
          <a:avLst/>
          <a:gdLst/>
          <a:ahLst/>
          <a:cxnLst/>
          <a:rect l="0" t="0" r="0" b="0"/>
          <a:pathLst>
            <a:path>
              <a:moveTo>
                <a:pt x="0" y="20809"/>
              </a:moveTo>
              <a:lnTo>
                <a:pt x="5103553" y="2080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>
            <a:ln w="38100">
              <a:solidFill>
                <a:schemeClr val="tx1"/>
              </a:solidFill>
            </a:ln>
          </a:endParaRPr>
        </a:p>
      </dsp:txBody>
      <dsp:txXfrm>
        <a:off x="4204980" y="3061747"/>
        <a:ext cx="255177" cy="255177"/>
      </dsp:txXfrm>
    </dsp:sp>
    <dsp:sp modelId="{0F90225C-99D3-4D5C-9699-B53C724E9786}">
      <dsp:nvSpPr>
        <dsp:cNvPr id="0" name=""/>
        <dsp:cNvSpPr/>
      </dsp:nvSpPr>
      <dsp:spPr>
        <a:xfrm>
          <a:off x="5470548" y="112504"/>
          <a:ext cx="3450075" cy="15857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dirty="0" smtClean="0">
              <a:ln w="38100"/>
              <a:effectLst/>
              <a:latin typeface="Arial Black" pitchFamily="34" charset="0"/>
            </a:rPr>
            <a:t>Падишах</a:t>
          </a:r>
          <a:endParaRPr kumimoji="0" lang="ru-RU" sz="4800" b="1" i="0" u="none" strike="noStrike" kern="1200" cap="none" normalizeH="0" baseline="0" dirty="0" smtClean="0">
            <a:ln w="38100"/>
            <a:effectLst/>
            <a:latin typeface="Arial Black" pitchFamily="34" charset="0"/>
          </a:endParaRPr>
        </a:p>
      </dsp:txBody>
      <dsp:txXfrm>
        <a:off x="5516992" y="158948"/>
        <a:ext cx="3357187" cy="1492813"/>
      </dsp:txXfrm>
    </dsp:sp>
    <dsp:sp modelId="{65F549A8-44B3-4B84-BF44-9AA157CD2B27}">
      <dsp:nvSpPr>
        <dsp:cNvPr id="0" name=""/>
        <dsp:cNvSpPr/>
      </dsp:nvSpPr>
      <dsp:spPr>
        <a:xfrm rot="19788586">
          <a:off x="3035788" y="4863761"/>
          <a:ext cx="2341534" cy="41619"/>
        </a:xfrm>
        <a:custGeom>
          <a:avLst/>
          <a:gdLst/>
          <a:ahLst/>
          <a:cxnLst/>
          <a:rect l="0" t="0" r="0" b="0"/>
          <a:pathLst>
            <a:path>
              <a:moveTo>
                <a:pt x="0" y="20809"/>
              </a:moveTo>
              <a:lnTo>
                <a:pt x="2341534" y="2080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n w="38100">
              <a:solidFill>
                <a:schemeClr val="tx1"/>
              </a:solidFill>
            </a:ln>
          </a:endParaRPr>
        </a:p>
      </dsp:txBody>
      <dsp:txXfrm>
        <a:off x="4148017" y="4826032"/>
        <a:ext cx="117076" cy="117076"/>
      </dsp:txXfrm>
    </dsp:sp>
    <dsp:sp modelId="{82B073AC-3D8C-4096-9CF7-837E1C962542}">
      <dsp:nvSpPr>
        <dsp:cNvPr id="0" name=""/>
        <dsp:cNvSpPr/>
      </dsp:nvSpPr>
      <dsp:spPr>
        <a:xfrm>
          <a:off x="5218520" y="3502972"/>
          <a:ext cx="3745967" cy="15857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5400" b="1" i="0" u="none" strike="noStrike" kern="1200" cap="none" normalizeH="0" baseline="0" dirty="0" smtClean="0">
              <a:ln w="38100"/>
              <a:effectLst/>
              <a:latin typeface="Arial Black" pitchFamily="34" charset="0"/>
            </a:rPr>
            <a:t>Наради</a:t>
          </a:r>
          <a:endParaRPr kumimoji="0" lang="ru-RU" sz="5400" b="1" i="0" u="none" strike="noStrike" kern="1200" cap="none" normalizeH="0" baseline="0" dirty="0" smtClean="0">
            <a:ln w="38100"/>
            <a:effectLst/>
            <a:latin typeface="Arial Black" pitchFamily="34" charset="0"/>
          </a:endParaRPr>
        </a:p>
      </dsp:txBody>
      <dsp:txXfrm>
        <a:off x="5264964" y="3549416"/>
        <a:ext cx="3653079" cy="1492813"/>
      </dsp:txXfrm>
    </dsp:sp>
    <dsp:sp modelId="{69CEF1BF-7B76-43D9-BDA1-CBF728B76951}">
      <dsp:nvSpPr>
        <dsp:cNvPr id="0" name=""/>
        <dsp:cNvSpPr/>
      </dsp:nvSpPr>
      <dsp:spPr>
        <a:xfrm rot="1354177">
          <a:off x="3142264" y="5714735"/>
          <a:ext cx="1366462" cy="41619"/>
        </a:xfrm>
        <a:custGeom>
          <a:avLst/>
          <a:gdLst/>
          <a:ahLst/>
          <a:cxnLst/>
          <a:rect l="0" t="0" r="0" b="0"/>
          <a:pathLst>
            <a:path>
              <a:moveTo>
                <a:pt x="0" y="20809"/>
              </a:moveTo>
              <a:lnTo>
                <a:pt x="1366462" y="20809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791334" y="5701384"/>
        <a:ext cx="68323" cy="68323"/>
      </dsp:txXfrm>
    </dsp:sp>
    <dsp:sp modelId="{0BB0F467-8625-476B-A3CA-D3DD56F1399A}">
      <dsp:nvSpPr>
        <dsp:cNvPr id="0" name=""/>
        <dsp:cNvSpPr/>
      </dsp:nvSpPr>
      <dsp:spPr>
        <a:xfrm>
          <a:off x="4456400" y="5204922"/>
          <a:ext cx="4508087" cy="158570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kern="1200" cap="none" normalizeH="0" baseline="0" dirty="0" smtClean="0">
              <a:ln w="38100"/>
              <a:effectLst/>
              <a:latin typeface="Arial Black" pitchFamily="34" charset="0"/>
            </a:rPr>
            <a:t>Розвідувальне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kern="1200" cap="none" normalizeH="0" baseline="0" dirty="0" smtClean="0">
              <a:ln w="38100"/>
              <a:effectLst/>
              <a:latin typeface="Arial Black" pitchFamily="34" charset="0"/>
            </a:rPr>
            <a:t>управління</a:t>
          </a:r>
          <a:r>
            <a:rPr kumimoji="0" lang="uk-UA" sz="5400" b="1" i="0" u="none" strike="noStrike" kern="1200" cap="none" normalizeH="0" baseline="0" dirty="0" smtClean="0">
              <a:ln w="38100"/>
              <a:effectLst/>
              <a:latin typeface="Arial Black" pitchFamily="34" charset="0"/>
            </a:rPr>
            <a:t> </a:t>
          </a:r>
          <a:endParaRPr kumimoji="0" lang="ru-RU" sz="5400" b="1" i="0" u="none" strike="noStrike" kern="1200" cap="none" normalizeH="0" baseline="0" dirty="0" smtClean="0">
            <a:ln w="38100"/>
            <a:effectLst/>
            <a:latin typeface="Arial Black" pitchFamily="34" charset="0"/>
          </a:endParaRPr>
        </a:p>
      </dsp:txBody>
      <dsp:txXfrm>
        <a:off x="4502844" y="5251366"/>
        <a:ext cx="4415199" cy="1492813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9641D-9762-40AB-92B4-9C19E3A92769}">
      <dsp:nvSpPr>
        <dsp:cNvPr id="0" name=""/>
        <dsp:cNvSpPr/>
      </dsp:nvSpPr>
      <dsp:spPr>
        <a:xfrm>
          <a:off x="0" y="5473034"/>
          <a:ext cx="8715436" cy="119698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kern="1200" noProof="0" dirty="0" smtClean="0"/>
            <a:t>Один раз на тиждень наради перетворювалися на </a:t>
          </a:r>
          <a:r>
            <a:rPr lang="uk-UA" sz="3200" b="1" kern="1200" noProof="0" dirty="0" smtClean="0">
              <a:solidFill>
                <a:srgbClr val="66FF99"/>
              </a:solidFill>
            </a:rPr>
            <a:t>вище судо­ве засідання</a:t>
          </a:r>
          <a:endParaRPr lang="uk-UA" sz="3200" b="1" kern="1200" noProof="0" dirty="0">
            <a:solidFill>
              <a:srgbClr val="66FF99"/>
            </a:solidFill>
          </a:endParaRPr>
        </a:p>
      </dsp:txBody>
      <dsp:txXfrm>
        <a:off x="0" y="5473034"/>
        <a:ext cx="8715436" cy="1196981"/>
      </dsp:txXfrm>
    </dsp:sp>
    <dsp:sp modelId="{DE801A1A-3A5B-4B19-AEAC-12ECBF0859EA}">
      <dsp:nvSpPr>
        <dsp:cNvPr id="0" name=""/>
        <dsp:cNvSpPr/>
      </dsp:nvSpPr>
      <dsp:spPr>
        <a:xfrm rot="10800000">
          <a:off x="0" y="3648272"/>
          <a:ext cx="8715436" cy="1840957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kern="1200" dirty="0" smtClean="0"/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noProof="0" dirty="0" smtClean="0">
              <a:solidFill>
                <a:srgbClr val="66FF99"/>
              </a:solidFill>
            </a:rPr>
            <a:t>Компетенція:</a:t>
          </a:r>
          <a:r>
            <a:rPr lang="uk-UA" sz="3600" b="1" kern="1200" noProof="0" dirty="0" smtClean="0"/>
            <a:t> поточні справи, питання релігії, державної політики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400" b="1" kern="1200" dirty="0"/>
        </a:p>
      </dsp:txBody>
      <dsp:txXfrm rot="10800000">
        <a:off x="0" y="3648272"/>
        <a:ext cx="8715436" cy="1196199"/>
      </dsp:txXfrm>
    </dsp:sp>
    <dsp:sp modelId="{84F12514-E6D4-4071-9B75-08BE48711A8B}">
      <dsp:nvSpPr>
        <dsp:cNvPr id="0" name=""/>
        <dsp:cNvSpPr/>
      </dsp:nvSpPr>
      <dsp:spPr>
        <a:xfrm rot="10800000">
          <a:off x="0" y="1825270"/>
          <a:ext cx="8715436" cy="1840957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5400" b="1" u="none" strike="noStrike" kern="1200" cap="none" normalizeH="0" baseline="0" dirty="0" smtClean="0">
              <a:ln>
                <a:noFill/>
              </a:ln>
              <a:solidFill>
                <a:srgbClr val="66FF99"/>
              </a:solidFill>
              <a:effectLst/>
              <a:latin typeface="+mn-lt"/>
              <a:ea typeface="Times New Roman" pitchFamily="18" charset="0"/>
              <a:cs typeface="Aharoni" panose="02010803020104030203" pitchFamily="2" charset="-79"/>
            </a:rPr>
            <a:t>Склад нарад: </a:t>
          </a:r>
          <a:r>
            <a:rPr kumimoji="0" lang="uk-UA" sz="5400" b="1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ea typeface="Times New Roman" pitchFamily="18" charset="0"/>
              <a:cs typeface="Aharoni" panose="02010803020104030203" pitchFamily="2" charset="-79"/>
            </a:rPr>
            <a:t>падишах, вищі чиновники</a:t>
          </a:r>
          <a:endParaRPr lang="ru-RU" sz="5400" b="1" kern="1200" dirty="0">
            <a:solidFill>
              <a:schemeClr val="bg1"/>
            </a:solidFill>
            <a:latin typeface="+mn-lt"/>
            <a:cs typeface="Aharoni" panose="02010803020104030203" pitchFamily="2" charset="-79"/>
          </a:endParaRPr>
        </a:p>
      </dsp:txBody>
      <dsp:txXfrm rot="10800000">
        <a:off x="0" y="1825270"/>
        <a:ext cx="8715436" cy="1196199"/>
      </dsp:txXfrm>
    </dsp:sp>
    <dsp:sp modelId="{3AE8B4A6-E0A3-4DAD-A866-5D4F7C67A3F2}">
      <dsp:nvSpPr>
        <dsp:cNvPr id="0" name=""/>
        <dsp:cNvSpPr/>
      </dsp:nvSpPr>
      <dsp:spPr>
        <a:xfrm rot="10800000">
          <a:off x="0" y="2267"/>
          <a:ext cx="8715436" cy="1840957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b="1" kern="1200" dirty="0" smtClean="0"/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noProof="0" dirty="0" smtClean="0">
              <a:solidFill>
                <a:srgbClr val="66FF99"/>
              </a:solidFill>
            </a:rPr>
            <a:t>Постійнодіючі наради 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b="1" kern="1200" dirty="0"/>
        </a:p>
      </dsp:txBody>
      <dsp:txXfrm rot="10800000">
        <a:off x="0" y="2267"/>
        <a:ext cx="8715436" cy="119619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771C6-D0A4-4888-9F53-C6866B806972}">
      <dsp:nvSpPr>
        <dsp:cNvPr id="0" name=""/>
        <dsp:cNvSpPr/>
      </dsp:nvSpPr>
      <dsp:spPr>
        <a:xfrm>
          <a:off x="3543311" y="1862"/>
          <a:ext cx="5314968" cy="1477734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noProof="0" dirty="0" smtClean="0">
              <a:solidFill>
                <a:schemeClr val="tx2"/>
              </a:solidFill>
            </a:rPr>
            <a:t>перший міністр</a:t>
          </a:r>
          <a:endParaRPr lang="uk-UA" sz="2800" b="1" kern="1200" noProof="0" dirty="0">
            <a:solidFill>
              <a:schemeClr val="tx2"/>
            </a:solidFill>
          </a:endParaRPr>
        </a:p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noProof="0" dirty="0" smtClean="0">
              <a:solidFill>
                <a:schemeClr val="tx2"/>
              </a:solidFill>
            </a:rPr>
            <a:t>очолював фінансове відомство </a:t>
          </a:r>
          <a:endParaRPr lang="uk-UA" sz="2800" b="1" kern="1200" noProof="0" dirty="0">
            <a:solidFill>
              <a:schemeClr val="tx2"/>
            </a:solidFill>
          </a:endParaRPr>
        </a:p>
      </dsp:txBody>
      <dsp:txXfrm>
        <a:off x="3543311" y="186579"/>
        <a:ext cx="4760818" cy="1108300"/>
      </dsp:txXfrm>
    </dsp:sp>
    <dsp:sp modelId="{C8143984-D86A-4183-9497-2BD59DA85928}">
      <dsp:nvSpPr>
        <dsp:cNvPr id="0" name=""/>
        <dsp:cNvSpPr/>
      </dsp:nvSpPr>
      <dsp:spPr>
        <a:xfrm>
          <a:off x="5580" y="23747"/>
          <a:ext cx="3543312" cy="147773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kern="1200" dirty="0" smtClean="0"/>
            <a:t>Диван</a:t>
          </a:r>
          <a:endParaRPr lang="ru-RU" sz="4400" b="1" kern="1200" dirty="0"/>
        </a:p>
      </dsp:txBody>
      <dsp:txXfrm>
        <a:off x="77717" y="95884"/>
        <a:ext cx="3399038" cy="1333460"/>
      </dsp:txXfrm>
    </dsp:sp>
    <dsp:sp modelId="{1A597189-A1C2-4C79-9945-B33FD3D2AB2B}">
      <dsp:nvSpPr>
        <dsp:cNvPr id="0" name=""/>
        <dsp:cNvSpPr/>
      </dsp:nvSpPr>
      <dsp:spPr>
        <a:xfrm>
          <a:off x="3543311" y="1627370"/>
          <a:ext cx="5314968" cy="1477734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noProof="0" dirty="0" smtClean="0">
              <a:solidFill>
                <a:schemeClr val="tx2"/>
              </a:solidFill>
            </a:rPr>
            <a:t>очолював військове відомство, головний інтендант і скарбник</a:t>
          </a:r>
          <a:endParaRPr lang="uk-UA" sz="2800" b="1" kern="1200" noProof="0" dirty="0">
            <a:solidFill>
              <a:schemeClr val="tx2"/>
            </a:solidFill>
          </a:endParaRPr>
        </a:p>
      </dsp:txBody>
      <dsp:txXfrm>
        <a:off x="3543311" y="1812087"/>
        <a:ext cx="4760818" cy="1108300"/>
      </dsp:txXfrm>
    </dsp:sp>
    <dsp:sp modelId="{4B1A23BB-597A-4C8C-AB36-35DDF754D902}">
      <dsp:nvSpPr>
        <dsp:cNvPr id="0" name=""/>
        <dsp:cNvSpPr/>
      </dsp:nvSpPr>
      <dsp:spPr>
        <a:xfrm>
          <a:off x="0" y="1627370"/>
          <a:ext cx="3543312" cy="147773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83820" rIns="167640" bIns="8382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1" u="none" kern="1200" dirty="0" smtClean="0"/>
            <a:t>Мир-</a:t>
          </a:r>
          <a:r>
            <a:rPr lang="ru-RU" sz="4400" b="1" u="none" kern="1200" dirty="0" err="1" smtClean="0"/>
            <a:t>бакши</a:t>
          </a:r>
          <a:endParaRPr lang="ru-RU" sz="4400" u="none" kern="1200" dirty="0"/>
        </a:p>
      </dsp:txBody>
      <dsp:txXfrm>
        <a:off x="72137" y="1699507"/>
        <a:ext cx="3399038" cy="1333460"/>
      </dsp:txXfrm>
    </dsp:sp>
    <dsp:sp modelId="{7C15AACB-1B05-4245-B3C6-1D891550C3FA}">
      <dsp:nvSpPr>
        <dsp:cNvPr id="0" name=""/>
        <dsp:cNvSpPr/>
      </dsp:nvSpPr>
      <dsp:spPr>
        <a:xfrm>
          <a:off x="3543311" y="3252877"/>
          <a:ext cx="5314968" cy="1477734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ctr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kern="1200" noProof="0" dirty="0" smtClean="0">
              <a:solidFill>
                <a:schemeClr val="tx2"/>
              </a:solidFill>
            </a:rPr>
            <a:t>очолював майстерні і склади падишаха</a:t>
          </a:r>
          <a:endParaRPr lang="uk-UA" sz="3200" b="1" kern="1200" noProof="0" dirty="0">
            <a:solidFill>
              <a:schemeClr val="tx2"/>
            </a:solidFill>
          </a:endParaRPr>
        </a:p>
      </dsp:txBody>
      <dsp:txXfrm>
        <a:off x="3543311" y="3437594"/>
        <a:ext cx="4760818" cy="1108300"/>
      </dsp:txXfrm>
    </dsp:sp>
    <dsp:sp modelId="{7F52D034-0F80-47DA-BB45-F79629AA8189}">
      <dsp:nvSpPr>
        <dsp:cNvPr id="0" name=""/>
        <dsp:cNvSpPr/>
      </dsp:nvSpPr>
      <dsp:spPr>
        <a:xfrm>
          <a:off x="0" y="3252877"/>
          <a:ext cx="3543312" cy="147773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/>
            <a:t>Мир-саман</a:t>
          </a:r>
        </a:p>
      </dsp:txBody>
      <dsp:txXfrm>
        <a:off x="72137" y="3325014"/>
        <a:ext cx="3399038" cy="1333460"/>
      </dsp:txXfrm>
    </dsp:sp>
    <dsp:sp modelId="{C050B51C-C366-4A60-857D-42A0A54FEF78}">
      <dsp:nvSpPr>
        <dsp:cNvPr id="0" name=""/>
        <dsp:cNvSpPr/>
      </dsp:nvSpPr>
      <dsp:spPr>
        <a:xfrm>
          <a:off x="3543311" y="4878385"/>
          <a:ext cx="5314968" cy="1477734"/>
        </a:xfrm>
        <a:prstGeom prst="rightArrow">
          <a:avLst>
            <a:gd name="adj1" fmla="val 75000"/>
            <a:gd name="adj2" fmla="val 5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ctr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noProof="0" dirty="0" smtClean="0">
              <a:solidFill>
                <a:schemeClr val="tx2"/>
              </a:solidFill>
            </a:rPr>
            <a:t>глава духовного і судового управління</a:t>
          </a:r>
          <a:endParaRPr lang="uk-UA" sz="2800" b="1" kern="1200" noProof="0" dirty="0">
            <a:solidFill>
              <a:schemeClr val="tx2"/>
            </a:solidFill>
          </a:endParaRPr>
        </a:p>
      </dsp:txBody>
      <dsp:txXfrm>
        <a:off x="3543311" y="5063102"/>
        <a:ext cx="4760818" cy="1108300"/>
      </dsp:txXfrm>
    </dsp:sp>
    <dsp:sp modelId="{F1D4753A-763F-41C9-88A3-4CC4E5C68FFA}">
      <dsp:nvSpPr>
        <dsp:cNvPr id="0" name=""/>
        <dsp:cNvSpPr/>
      </dsp:nvSpPr>
      <dsp:spPr>
        <a:xfrm>
          <a:off x="0" y="4878385"/>
          <a:ext cx="3543312" cy="147773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err="1" smtClean="0"/>
            <a:t>Садр</a:t>
          </a:r>
          <a:r>
            <a:rPr lang="ru-RU" sz="4000" b="1" kern="1200" dirty="0" smtClean="0"/>
            <a:t>-ус-</a:t>
          </a:r>
          <a:r>
            <a:rPr lang="ru-RU" sz="4000" b="1" kern="1200" dirty="0" err="1" smtClean="0"/>
            <a:t>судур</a:t>
          </a:r>
          <a:endParaRPr lang="uk-UA" sz="4000" b="1" kern="1200" dirty="0" smtClean="0"/>
        </a:p>
      </dsp:txBody>
      <dsp:txXfrm>
        <a:off x="72137" y="4950522"/>
        <a:ext cx="3399038" cy="133346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C0803-60EB-490E-A15E-EA80755CAC9C}">
      <dsp:nvSpPr>
        <dsp:cNvPr id="0" name=""/>
        <dsp:cNvSpPr/>
      </dsp:nvSpPr>
      <dsp:spPr>
        <a:xfrm>
          <a:off x="0" y="4402932"/>
          <a:ext cx="8244408" cy="24086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700" b="1" kern="1200" dirty="0" smtClean="0"/>
            <a:t>Саркари (області)</a:t>
          </a:r>
          <a:endParaRPr lang="ru-RU" sz="4700" b="1" kern="1200" dirty="0"/>
        </a:p>
      </dsp:txBody>
      <dsp:txXfrm>
        <a:off x="0" y="4402932"/>
        <a:ext cx="8244408" cy="1300662"/>
      </dsp:txXfrm>
    </dsp:sp>
    <dsp:sp modelId="{36800D02-AF50-4C49-843F-1A547532496E}">
      <dsp:nvSpPr>
        <dsp:cNvPr id="0" name=""/>
        <dsp:cNvSpPr/>
      </dsp:nvSpPr>
      <dsp:spPr>
        <a:xfrm>
          <a:off x="4025" y="5655422"/>
          <a:ext cx="2745452" cy="11079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60960" rIns="341376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  <a:cs typeface="Aharoni" pitchFamily="2" charset="-79"/>
            </a:rPr>
            <a:t>Хаким</a:t>
          </a:r>
          <a:endParaRPr lang="ru-RU" sz="4800" b="1" kern="1200" dirty="0">
            <a:solidFill>
              <a:schemeClr val="tx2"/>
            </a:solidFill>
            <a:cs typeface="Aharoni" pitchFamily="2" charset="-79"/>
          </a:endParaRPr>
        </a:p>
      </dsp:txBody>
      <dsp:txXfrm>
        <a:off x="4025" y="5655422"/>
        <a:ext cx="2745452" cy="1107972"/>
      </dsp:txXfrm>
    </dsp:sp>
    <dsp:sp modelId="{AD882622-5B64-4F88-8908-9393B6BDAF28}">
      <dsp:nvSpPr>
        <dsp:cNvPr id="0" name=""/>
        <dsp:cNvSpPr/>
      </dsp:nvSpPr>
      <dsp:spPr>
        <a:xfrm>
          <a:off x="2749477" y="5655422"/>
          <a:ext cx="2745452" cy="11079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tx2"/>
              </a:solidFill>
              <a:cs typeface="Aharoni" pitchFamily="2" charset="-79"/>
            </a:rPr>
            <a:t>Ф</a:t>
          </a:r>
          <a:r>
            <a:rPr lang="ru-RU" sz="2800" b="1" kern="1200" dirty="0" smtClean="0">
              <a:solidFill>
                <a:schemeClr val="tx2"/>
              </a:solidFill>
              <a:cs typeface="Aharoni" pitchFamily="2" charset="-79"/>
            </a:rPr>
            <a:t>оуджидари  </a:t>
          </a:r>
          <a:r>
            <a:rPr lang="ru-RU" sz="2000" b="1" kern="1200" dirty="0" smtClean="0">
              <a:solidFill>
                <a:schemeClr val="tx2"/>
              </a:solidFill>
              <a:cs typeface="Aharoni" pitchFamily="2" charset="-79"/>
            </a:rPr>
            <a:t>військові начальники</a:t>
          </a:r>
        </a:p>
      </dsp:txBody>
      <dsp:txXfrm>
        <a:off x="2749477" y="5655422"/>
        <a:ext cx="2745452" cy="1107972"/>
      </dsp:txXfrm>
    </dsp:sp>
    <dsp:sp modelId="{539ADED1-3D99-4484-B29E-1FA527BC9AD8}">
      <dsp:nvSpPr>
        <dsp:cNvPr id="0" name=""/>
        <dsp:cNvSpPr/>
      </dsp:nvSpPr>
      <dsp:spPr>
        <a:xfrm>
          <a:off x="5494930" y="5655422"/>
          <a:ext cx="2745452" cy="11079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tx2"/>
              </a:solidFill>
              <a:cs typeface="Aharoni" pitchFamily="2" charset="-79"/>
            </a:rPr>
            <a:t>Гомашти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/>
              </a:solidFill>
              <a:cs typeface="Aharoni" pitchFamily="2" charset="-79"/>
            </a:rPr>
            <a:t> збирачі податків</a:t>
          </a:r>
        </a:p>
      </dsp:txBody>
      <dsp:txXfrm>
        <a:off x="5494930" y="5655422"/>
        <a:ext cx="2745452" cy="1107972"/>
      </dsp:txXfrm>
    </dsp:sp>
    <dsp:sp modelId="{65E0B6DF-D137-41CC-B8A7-8564CE9C2B01}">
      <dsp:nvSpPr>
        <dsp:cNvPr id="0" name=""/>
        <dsp:cNvSpPr/>
      </dsp:nvSpPr>
      <dsp:spPr>
        <a:xfrm rot="10800000">
          <a:off x="0" y="2160250"/>
          <a:ext cx="8244408" cy="2299222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cs typeface="Aharoni" pitchFamily="2" charset="-79"/>
            </a:rPr>
            <a:t>15 суб (провінцій)</a:t>
          </a:r>
          <a:endParaRPr lang="ru-RU" sz="4800" b="1" kern="1200" dirty="0">
            <a:cs typeface="Aharoni" pitchFamily="2" charset="-79"/>
          </a:endParaRPr>
        </a:p>
      </dsp:txBody>
      <dsp:txXfrm rot="-10800000">
        <a:off x="0" y="2160250"/>
        <a:ext cx="8244408" cy="807027"/>
      </dsp:txXfrm>
    </dsp:sp>
    <dsp:sp modelId="{99B0F1F7-633F-4A35-8564-57032751705E}">
      <dsp:nvSpPr>
        <dsp:cNvPr id="0" name=""/>
        <dsp:cNvSpPr/>
      </dsp:nvSpPr>
      <dsp:spPr>
        <a:xfrm>
          <a:off x="2012" y="2891815"/>
          <a:ext cx="8242395" cy="77241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60960" rIns="341376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</a:rPr>
            <a:t>субадари</a:t>
          </a:r>
          <a:endParaRPr lang="ru-RU" sz="4800" b="1" kern="1200" dirty="0">
            <a:solidFill>
              <a:schemeClr val="tx2"/>
            </a:solidFill>
          </a:endParaRPr>
        </a:p>
      </dsp:txBody>
      <dsp:txXfrm>
        <a:off x="2012" y="2891815"/>
        <a:ext cx="8242395" cy="772412"/>
      </dsp:txXfrm>
    </dsp:sp>
    <dsp:sp modelId="{FAA7DB0C-C1A2-4456-9A3C-FE5BA052DED9}">
      <dsp:nvSpPr>
        <dsp:cNvPr id="0" name=""/>
        <dsp:cNvSpPr/>
      </dsp:nvSpPr>
      <dsp:spPr>
        <a:xfrm rot="10800000">
          <a:off x="0" y="0"/>
          <a:ext cx="8244408" cy="2174159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smtClean="0">
              <a:cs typeface="Aharoni" pitchFamily="2" charset="-79"/>
            </a:rPr>
            <a:t> </a:t>
          </a:r>
          <a:r>
            <a:rPr lang="ru-RU" sz="4800" b="1" kern="1200" smtClean="0">
              <a:cs typeface="Aharoni" pitchFamily="2" charset="-79"/>
            </a:rPr>
            <a:t>Могольська імперія </a:t>
          </a:r>
          <a:endParaRPr lang="ru-RU" sz="4800" b="1" kern="1200" dirty="0">
            <a:cs typeface="Aharoni" pitchFamily="2" charset="-79"/>
          </a:endParaRPr>
        </a:p>
      </dsp:txBody>
      <dsp:txXfrm rot="10800000">
        <a:off x="0" y="0"/>
        <a:ext cx="8244408" cy="141270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C0803-60EB-490E-A15E-EA80755CAC9C}">
      <dsp:nvSpPr>
        <dsp:cNvPr id="0" name=""/>
        <dsp:cNvSpPr/>
      </dsp:nvSpPr>
      <dsp:spPr>
        <a:xfrm>
          <a:off x="0" y="3948916"/>
          <a:ext cx="7875984" cy="26751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/>
            <a:t>община</a:t>
          </a:r>
          <a:endParaRPr lang="ru-RU" sz="4800" b="1" kern="1200" dirty="0"/>
        </a:p>
      </dsp:txBody>
      <dsp:txXfrm>
        <a:off x="0" y="3948916"/>
        <a:ext cx="7875984" cy="1444567"/>
      </dsp:txXfrm>
    </dsp:sp>
    <dsp:sp modelId="{36800D02-AF50-4C49-843F-1A547532496E}">
      <dsp:nvSpPr>
        <dsp:cNvPr id="0" name=""/>
        <dsp:cNvSpPr/>
      </dsp:nvSpPr>
      <dsp:spPr>
        <a:xfrm>
          <a:off x="0" y="5361762"/>
          <a:ext cx="7875984" cy="123055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60960" rIns="341376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  <a:cs typeface="Aharoni" pitchFamily="2" charset="-79"/>
            </a:rPr>
            <a:t>панчаяти (рада) чаудхри</a:t>
          </a:r>
          <a:endParaRPr lang="ru-RU" sz="4800" b="1" kern="1200" dirty="0">
            <a:solidFill>
              <a:schemeClr val="tx2"/>
            </a:solidFill>
            <a:cs typeface="Aharoni" pitchFamily="2" charset="-79"/>
          </a:endParaRPr>
        </a:p>
      </dsp:txBody>
      <dsp:txXfrm>
        <a:off x="0" y="5361762"/>
        <a:ext cx="7875984" cy="1230557"/>
      </dsp:txXfrm>
    </dsp:sp>
    <dsp:sp modelId="{65E0B6DF-D137-41CC-B8A7-8564CE9C2B01}">
      <dsp:nvSpPr>
        <dsp:cNvPr id="0" name=""/>
        <dsp:cNvSpPr/>
      </dsp:nvSpPr>
      <dsp:spPr>
        <a:xfrm rot="10800000">
          <a:off x="0" y="1872214"/>
          <a:ext cx="7875984" cy="2100289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dirty="0" smtClean="0">
              <a:latin typeface="+mj-lt"/>
              <a:cs typeface="Aharoni" pitchFamily="2" charset="-79"/>
            </a:rPr>
            <a:t>міста</a:t>
          </a:r>
          <a:endParaRPr lang="ru-RU" sz="5400" b="1" kern="1200" dirty="0">
            <a:latin typeface="+mj-lt"/>
            <a:cs typeface="Aharoni" pitchFamily="2" charset="-79"/>
          </a:endParaRPr>
        </a:p>
      </dsp:txBody>
      <dsp:txXfrm rot="-10800000">
        <a:off x="0" y="1872214"/>
        <a:ext cx="7875984" cy="737201"/>
      </dsp:txXfrm>
    </dsp:sp>
    <dsp:sp modelId="{99B0F1F7-633F-4A35-8564-57032751705E}">
      <dsp:nvSpPr>
        <dsp:cNvPr id="0" name=""/>
        <dsp:cNvSpPr/>
      </dsp:nvSpPr>
      <dsp:spPr>
        <a:xfrm>
          <a:off x="0" y="2520274"/>
          <a:ext cx="7874061" cy="69238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60960" rIns="341376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  <a:latin typeface="+mj-lt"/>
            </a:rPr>
            <a:t>котвали</a:t>
          </a:r>
          <a:endParaRPr lang="ru-RU" sz="4800" b="1" kern="1200" dirty="0">
            <a:solidFill>
              <a:schemeClr val="tx2"/>
            </a:solidFill>
            <a:latin typeface="+mj-lt"/>
          </a:endParaRPr>
        </a:p>
      </dsp:txBody>
      <dsp:txXfrm>
        <a:off x="0" y="2520274"/>
        <a:ext cx="7874061" cy="692386"/>
      </dsp:txXfrm>
    </dsp:sp>
    <dsp:sp modelId="{FAA7DB0C-C1A2-4456-9A3C-FE5BA052DED9}">
      <dsp:nvSpPr>
        <dsp:cNvPr id="0" name=""/>
        <dsp:cNvSpPr/>
      </dsp:nvSpPr>
      <dsp:spPr>
        <a:xfrm rot="10800000">
          <a:off x="0" y="0"/>
          <a:ext cx="7875984" cy="1928186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dirty="0" smtClean="0">
              <a:latin typeface="+mj-lt"/>
              <a:cs typeface="Aharoni" pitchFamily="2" charset="-79"/>
            </a:rPr>
            <a:t>паргана (</a:t>
          </a:r>
          <a:r>
            <a:rPr lang="uk-UA" sz="5400" b="1" kern="1200" dirty="0" smtClean="0">
              <a:latin typeface="+mj-lt"/>
              <a:cs typeface="Aharoni" pitchFamily="2" charset="-79"/>
            </a:rPr>
            <a:t>райони</a:t>
          </a:r>
          <a:r>
            <a:rPr lang="uk-UA" sz="5400" b="1" kern="1200" dirty="0" smtClean="0">
              <a:latin typeface="+mj-lt"/>
              <a:cs typeface="Aharoni" pitchFamily="2" charset="-79"/>
            </a:rPr>
            <a:t>)</a:t>
          </a:r>
          <a:endParaRPr lang="ru-RU" sz="5400" b="1" kern="1200" dirty="0">
            <a:latin typeface="+mj-lt"/>
            <a:cs typeface="Aharoni" pitchFamily="2" charset="-79"/>
          </a:endParaRPr>
        </a:p>
      </dsp:txBody>
      <dsp:txXfrm rot="10800000">
        <a:off x="0" y="0"/>
        <a:ext cx="7875984" cy="125287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49641D-9762-40AB-92B4-9C19E3A92769}">
      <dsp:nvSpPr>
        <dsp:cNvPr id="0" name=""/>
        <dsp:cNvSpPr/>
      </dsp:nvSpPr>
      <dsp:spPr>
        <a:xfrm>
          <a:off x="0" y="5473034"/>
          <a:ext cx="8715436" cy="1196981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3200" b="1" i="0" kern="1200" dirty="0" smtClean="0">
            <a:solidFill>
              <a:srgbClr val="66FF99"/>
            </a:solidFill>
          </a:endParaRPr>
        </a:p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0" kern="1200" dirty="0" smtClean="0">
              <a:solidFill>
                <a:srgbClr val="66FF99"/>
              </a:solidFill>
            </a:rPr>
            <a:t>Канцелярія імператора: </a:t>
          </a:r>
          <a:r>
            <a:rPr lang="uk-UA" sz="3200" b="1" kern="1200" dirty="0" smtClean="0"/>
            <a:t>призначення і звіль­нення чиновників</a:t>
          </a:r>
          <a:endParaRPr lang="uk-UA" sz="3200" b="1" i="0" kern="1200" dirty="0" smtClean="0">
            <a:solidFill>
              <a:srgbClr val="66FF99"/>
            </a:solidFill>
          </a:endParaRPr>
        </a:p>
        <a:p>
          <a:pPr lvl="0" algn="just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b="1" i="0" kern="1200" dirty="0">
            <a:solidFill>
              <a:srgbClr val="66FF99"/>
            </a:solidFill>
          </a:endParaRPr>
        </a:p>
      </dsp:txBody>
      <dsp:txXfrm>
        <a:off x="0" y="5473034"/>
        <a:ext cx="8715436" cy="1196981"/>
      </dsp:txXfrm>
    </dsp:sp>
    <dsp:sp modelId="{DE801A1A-3A5B-4B19-AEAC-12ECBF0859EA}">
      <dsp:nvSpPr>
        <dsp:cNvPr id="0" name=""/>
        <dsp:cNvSpPr/>
      </dsp:nvSpPr>
      <dsp:spPr>
        <a:xfrm rot="10800000">
          <a:off x="0" y="3648272"/>
          <a:ext cx="8715436" cy="1840957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lvl="0" algn="just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noProof="0" dirty="0" smtClean="0">
              <a:solidFill>
                <a:srgbClr val="66FF99"/>
              </a:solidFill>
            </a:rPr>
            <a:t>Компетенція</a:t>
          </a:r>
          <a:r>
            <a:rPr lang="uk-UA" sz="3200" b="1" kern="1200" noProof="0" dirty="0" smtClean="0">
              <a:solidFill>
                <a:srgbClr val="66FF99"/>
              </a:solidFill>
              <a:cs typeface="Aharoni" panose="02010803020104030203" pitchFamily="2" charset="-79"/>
            </a:rPr>
            <a:t>:</a:t>
          </a:r>
          <a:r>
            <a:rPr lang="uk-UA" sz="3200" b="1" kern="1200" noProof="0" dirty="0" smtClean="0">
              <a:cs typeface="Aharoni" panose="02010803020104030203" pitchFamily="2" charset="-79"/>
            </a:rPr>
            <a:t>  імператорські укази, перегляд законів,  державна хро­ніка</a:t>
          </a:r>
          <a:endParaRPr lang="uk-UA" sz="3200" b="1" kern="1200" noProof="0" dirty="0">
            <a:cs typeface="Aharoni" panose="02010803020104030203" pitchFamily="2" charset="-79"/>
          </a:endParaRPr>
        </a:p>
      </dsp:txBody>
      <dsp:txXfrm rot="10800000">
        <a:off x="0" y="3648272"/>
        <a:ext cx="8715436" cy="1196199"/>
      </dsp:txXfrm>
    </dsp:sp>
    <dsp:sp modelId="{84F12514-E6D4-4071-9B75-08BE48711A8B}">
      <dsp:nvSpPr>
        <dsp:cNvPr id="0" name=""/>
        <dsp:cNvSpPr/>
      </dsp:nvSpPr>
      <dsp:spPr>
        <a:xfrm rot="10800000">
          <a:off x="0" y="1825270"/>
          <a:ext cx="8715436" cy="1840957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4480" tIns="284480" rIns="284480" bIns="284480" numCol="1" spcCol="1270" anchor="ctr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4000" b="1" u="none" strike="noStrike" kern="1200" cap="none" normalizeH="0" baseline="0" noProof="0" dirty="0" smtClean="0">
              <a:ln>
                <a:noFill/>
              </a:ln>
              <a:solidFill>
                <a:srgbClr val="66FF99"/>
              </a:solidFill>
              <a:effectLst/>
              <a:latin typeface="+mn-lt"/>
              <a:ea typeface="Times New Roman" pitchFamily="18" charset="0"/>
              <a:cs typeface="Aharoni" panose="02010803020104030203" pitchFamily="2" charset="-79"/>
            </a:rPr>
            <a:t>Склад: </a:t>
          </a:r>
          <a:r>
            <a:rPr kumimoji="0" lang="uk-UA" sz="3600" b="1" u="none" strike="noStrike" kern="1200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Aharoni" panose="02010803020104030203" pitchFamily="2" charset="-79"/>
            </a:rPr>
            <a:t>вищі сановники, вчені імператорської академії </a:t>
          </a:r>
          <a:r>
            <a:rPr kumimoji="0" lang="uk-UA" sz="3600" b="1" u="none" strike="noStrike" kern="1200" cap="none" normalizeH="0" baseline="0" noProof="0" dirty="0" err="1" smtClean="0">
              <a:ln>
                <a:noFill/>
              </a:ln>
              <a:solidFill>
                <a:schemeClr val="bg1"/>
              </a:solidFill>
              <a:effectLst/>
              <a:latin typeface="+mn-lt"/>
              <a:cs typeface="Aharoni" panose="02010803020104030203" pitchFamily="2" charset="-79"/>
            </a:rPr>
            <a:t>Ханьлінь</a:t>
          </a:r>
          <a:endParaRPr lang="uk-UA" sz="3600" b="1" kern="1200" noProof="0" dirty="0">
            <a:solidFill>
              <a:schemeClr val="bg1"/>
            </a:solidFill>
            <a:latin typeface="+mn-lt"/>
            <a:cs typeface="Aharoni" panose="02010803020104030203" pitchFamily="2" charset="-79"/>
          </a:endParaRPr>
        </a:p>
      </dsp:txBody>
      <dsp:txXfrm rot="10800000">
        <a:off x="0" y="1825270"/>
        <a:ext cx="8715436" cy="1196199"/>
      </dsp:txXfrm>
    </dsp:sp>
    <dsp:sp modelId="{3AE8B4A6-E0A3-4DAD-A866-5D4F7C67A3F2}">
      <dsp:nvSpPr>
        <dsp:cNvPr id="0" name=""/>
        <dsp:cNvSpPr/>
      </dsp:nvSpPr>
      <dsp:spPr>
        <a:xfrm rot="10800000">
          <a:off x="0" y="2267"/>
          <a:ext cx="8715436" cy="1840957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noProof="0" dirty="0" smtClean="0">
              <a:solidFill>
                <a:srgbClr val="66FF99"/>
              </a:solidFill>
            </a:rPr>
            <a:t>Державна рада («нейге») </a:t>
          </a:r>
          <a:endParaRPr lang="uk-UA" sz="4800" b="1" kern="1200" noProof="0" dirty="0">
            <a:solidFill>
              <a:srgbClr val="66FF99"/>
            </a:solidFill>
          </a:endParaRPr>
        </a:p>
      </dsp:txBody>
      <dsp:txXfrm rot="10800000">
        <a:off x="0" y="2267"/>
        <a:ext cx="8715436" cy="119619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8025" y="3854933"/>
          <a:ext cx="3439032" cy="30030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0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000" b="1" i="0" u="none" strike="noStrike" kern="1200" cap="none" normalizeH="0" baseline="0" dirty="0" err="1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  <a:endParaRPr kumimoji="0" lang="ru-RU" sz="6000" b="1" i="0" u="none" strike="noStrike" kern="1200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ru-RU" sz="6000" b="1" i="0" u="none" strike="noStrike" kern="1200" cap="none" normalizeH="0" baseline="0" dirty="0" err="1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r>
            <a:rPr kumimoji="0" lang="ru-RU" sz="40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 </a:t>
          </a:r>
        </a:p>
      </dsp:txBody>
      <dsp:txXfrm>
        <a:off x="95982" y="3942890"/>
        <a:ext cx="3263118" cy="2827152"/>
      </dsp:txXfrm>
    </dsp:sp>
    <dsp:sp modelId="{8A1080EB-FA37-424B-B170-7ACBF9529437}">
      <dsp:nvSpPr>
        <dsp:cNvPr id="0" name=""/>
        <dsp:cNvSpPr/>
      </dsp:nvSpPr>
      <dsp:spPr>
        <a:xfrm rot="17246948">
          <a:off x="1839758" y="3143859"/>
          <a:ext cx="4591359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4591359" y="22565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/>
        </a:p>
      </dsp:txBody>
      <dsp:txXfrm>
        <a:off x="4020654" y="3051641"/>
        <a:ext cx="229567" cy="229567"/>
      </dsp:txXfrm>
    </dsp:sp>
    <dsp:sp modelId="{0F90225C-99D3-4D5C-9699-B53C724E9786}">
      <dsp:nvSpPr>
        <dsp:cNvPr id="0" name=""/>
        <dsp:cNvSpPr/>
      </dsp:nvSpPr>
      <dsp:spPr>
        <a:xfrm>
          <a:off x="4823818" y="116626"/>
          <a:ext cx="4320181" cy="17195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dirty="0" err="1" smtClean="0">
              <a:ln/>
              <a:effectLst/>
              <a:latin typeface="Arial Black" panose="020B0A04020102020204" pitchFamily="34" charset="0"/>
            </a:rPr>
            <a:t>Імератор</a:t>
          </a:r>
          <a:endParaRPr kumimoji="0" lang="ru-RU" sz="4800" b="1" i="0" u="none" strike="noStrike" kern="1200" cap="none" normalizeH="0" baseline="0" dirty="0" smtClean="0">
            <a:ln/>
            <a:effectLst/>
            <a:latin typeface="Arial Black" panose="020B0A04020102020204" pitchFamily="34" charset="0"/>
          </a:endParaRPr>
        </a:p>
      </dsp:txBody>
      <dsp:txXfrm>
        <a:off x="4874181" y="166989"/>
        <a:ext cx="4219455" cy="1618790"/>
      </dsp:txXfrm>
    </dsp:sp>
    <dsp:sp modelId="{65F549A8-44B3-4B84-BF44-9AA157CD2B27}">
      <dsp:nvSpPr>
        <dsp:cNvPr id="0" name=""/>
        <dsp:cNvSpPr/>
      </dsp:nvSpPr>
      <dsp:spPr>
        <a:xfrm rot="18618246">
          <a:off x="3000771" y="4370167"/>
          <a:ext cx="2527420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2527420" y="22565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201296" y="4329547"/>
        <a:ext cx="126371" cy="126371"/>
      </dsp:txXfrm>
    </dsp:sp>
    <dsp:sp modelId="{82B073AC-3D8C-4096-9CF7-837E1C962542}">
      <dsp:nvSpPr>
        <dsp:cNvPr id="0" name=""/>
        <dsp:cNvSpPr/>
      </dsp:nvSpPr>
      <dsp:spPr>
        <a:xfrm>
          <a:off x="5081905" y="2569241"/>
          <a:ext cx="4062082" cy="17195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algn="ctr" rtl="0">
            <a:spcBef>
              <a:spcPct val="0"/>
            </a:spcBef>
          </a:pPr>
          <a:r>
            <a:rPr kumimoji="0" lang="ru-RU" sz="4400" b="1" i="0" u="none" strike="noStrike" kern="1200" cap="none" normalizeH="0" baseline="0" dirty="0" err="1" smtClean="0">
              <a:ln/>
              <a:effectLst/>
              <a:latin typeface="Arial Black" panose="020B0A04020102020204" pitchFamily="34" charset="0"/>
            </a:rPr>
            <a:t>Дадзе-кан</a:t>
          </a:r>
          <a:endParaRPr kumimoji="0" lang="ru-RU" sz="4400" b="1" i="0" u="none" strike="noStrike" kern="1200" cap="none" normalizeH="0" baseline="0" dirty="0" smtClean="0">
            <a:ln/>
            <a:effectLst/>
            <a:latin typeface="Arial Black" panose="020B0A04020102020204" pitchFamily="34" charset="0"/>
          </a:endParaRP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endParaRPr kumimoji="0" lang="ru-RU" sz="4400" b="1" i="0" u="none" strike="noStrike" kern="1200" cap="none" normalizeH="0" baseline="0" dirty="0" smtClean="0">
            <a:ln/>
            <a:effectLst/>
            <a:latin typeface="Arial Black" panose="020B0A04020102020204" pitchFamily="34" charset="0"/>
          </a:endParaRPr>
        </a:p>
      </dsp:txBody>
      <dsp:txXfrm>
        <a:off x="5132268" y="2619604"/>
        <a:ext cx="3961356" cy="1618790"/>
      </dsp:txXfrm>
    </dsp:sp>
    <dsp:sp modelId="{8F2A6625-63F8-4646-A643-5859BB041AF8}">
      <dsp:nvSpPr>
        <dsp:cNvPr id="0" name=""/>
        <dsp:cNvSpPr/>
      </dsp:nvSpPr>
      <dsp:spPr>
        <a:xfrm rot="1277336">
          <a:off x="3389521" y="5640030"/>
          <a:ext cx="1686332" cy="45131"/>
        </a:xfrm>
        <a:custGeom>
          <a:avLst/>
          <a:gdLst/>
          <a:ahLst/>
          <a:cxnLst/>
          <a:rect l="0" t="0" r="0" b="0"/>
          <a:pathLst>
            <a:path>
              <a:moveTo>
                <a:pt x="0" y="22565"/>
              </a:moveTo>
              <a:lnTo>
                <a:pt x="1686332" y="22565"/>
              </a:lnTo>
            </a:path>
          </a:pathLst>
        </a:custGeom>
        <a:noFill/>
        <a:ln w="635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4190529" y="5620437"/>
        <a:ext cx="84316" cy="84316"/>
      </dsp:txXfrm>
    </dsp:sp>
    <dsp:sp modelId="{A4420F42-C951-45BB-A7C9-25FCDA1EC28C}">
      <dsp:nvSpPr>
        <dsp:cNvPr id="0" name=""/>
        <dsp:cNvSpPr/>
      </dsp:nvSpPr>
      <dsp:spPr>
        <a:xfrm>
          <a:off x="5018317" y="5108967"/>
          <a:ext cx="4125670" cy="17195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err="1" smtClean="0">
              <a:ln/>
              <a:effectLst/>
              <a:latin typeface="Arial Black" panose="020B0A04020102020204" pitchFamily="34" charset="0"/>
            </a:rPr>
            <a:t>Дзинги-кан</a:t>
          </a:r>
          <a:endParaRPr kumimoji="0" lang="ru-RU" sz="4400" b="1" i="0" u="none" strike="noStrike" kern="1200" cap="none" normalizeH="0" baseline="0" dirty="0" smtClean="0">
            <a:ln/>
            <a:effectLst/>
            <a:latin typeface="Arial Black" panose="020B0A04020102020204" pitchFamily="34" charset="0"/>
          </a:endParaRPr>
        </a:p>
      </dsp:txBody>
      <dsp:txXfrm>
        <a:off x="5068680" y="5159330"/>
        <a:ext cx="4024944" cy="1618790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54255" y="4456028"/>
          <a:ext cx="3077733" cy="2401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kern="1200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kern="1200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3600" b="1" i="0" u="none" strike="noStrike" kern="1200" cap="none" normalizeH="0" baseline="0" noProof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 </a:t>
          </a:r>
          <a:r>
            <a:rPr kumimoji="0" lang="ru-RU" sz="4000" b="1" i="0" u="none" strike="noStrike" kern="1200" cap="none" normalizeH="0" baseline="0" dirty="0" smtClean="0">
              <a:ln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 </a:t>
          </a:r>
          <a:endParaRPr kumimoji="0" lang="ru-RU" sz="4000" b="1" i="0" u="none" strike="noStrike" kern="1200" cap="none" normalizeH="0" baseline="0" dirty="0" smtClean="0">
            <a:ln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124606" y="4526379"/>
        <a:ext cx="2937031" cy="2261269"/>
      </dsp:txXfrm>
    </dsp:sp>
    <dsp:sp modelId="{8A1080EB-FA37-424B-B170-7ACBF9529437}">
      <dsp:nvSpPr>
        <dsp:cNvPr id="0" name=""/>
        <dsp:cNvSpPr/>
      </dsp:nvSpPr>
      <dsp:spPr>
        <a:xfrm rot="17927624">
          <a:off x="1686556" y="3193031"/>
          <a:ext cx="5577137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5577137" y="20195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/>
        </a:p>
      </dsp:txBody>
      <dsp:txXfrm>
        <a:off x="4335697" y="3073797"/>
        <a:ext cx="278856" cy="278856"/>
      </dsp:txXfrm>
    </dsp:sp>
    <dsp:sp modelId="{0F90225C-99D3-4D5C-9699-B53C724E9786}">
      <dsp:nvSpPr>
        <dsp:cNvPr id="0" name=""/>
        <dsp:cNvSpPr/>
      </dsp:nvSpPr>
      <dsp:spPr>
        <a:xfrm>
          <a:off x="5818261" y="4"/>
          <a:ext cx="3434258" cy="15388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dirty="0" smtClean="0">
              <a:ln/>
              <a:effectLst/>
              <a:latin typeface="Arial Black" panose="020B0A04020102020204" pitchFamily="34" charset="0"/>
            </a:rPr>
            <a:t>Сьогун</a:t>
          </a:r>
          <a:endParaRPr kumimoji="0" lang="ru-RU" sz="4800" b="1" i="0" u="none" strike="noStrike" kern="1200" cap="none" normalizeH="0" baseline="0" dirty="0" smtClean="0">
            <a:ln/>
            <a:effectLst/>
            <a:latin typeface="Arial Black" panose="020B0A04020102020204" pitchFamily="34" charset="0"/>
          </a:endParaRPr>
        </a:p>
      </dsp:txBody>
      <dsp:txXfrm>
        <a:off x="5863333" y="45076"/>
        <a:ext cx="3344114" cy="1448722"/>
      </dsp:txXfrm>
    </dsp:sp>
    <dsp:sp modelId="{65F549A8-44B3-4B84-BF44-9AA157CD2B27}">
      <dsp:nvSpPr>
        <dsp:cNvPr id="0" name=""/>
        <dsp:cNvSpPr/>
      </dsp:nvSpPr>
      <dsp:spPr>
        <a:xfrm rot="18667416">
          <a:off x="2440726" y="4115635"/>
          <a:ext cx="4038759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4038759" y="20195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/>
        </a:p>
      </dsp:txBody>
      <dsp:txXfrm>
        <a:off x="4359137" y="4034861"/>
        <a:ext cx="201937" cy="201937"/>
      </dsp:txXfrm>
    </dsp:sp>
    <dsp:sp modelId="{82B073AC-3D8C-4096-9CF7-837E1C962542}">
      <dsp:nvSpPr>
        <dsp:cNvPr id="0" name=""/>
        <dsp:cNvSpPr/>
      </dsp:nvSpPr>
      <dsp:spPr>
        <a:xfrm>
          <a:off x="5788223" y="1845213"/>
          <a:ext cx="3464296" cy="15388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effectLst/>
              <a:latin typeface="Arial Black" panose="020B0A04020102020204" pitchFamily="34" charset="0"/>
            </a:rPr>
            <a:t>Бакуфу</a:t>
          </a:r>
          <a:endParaRPr kumimoji="0" lang="ru-RU" sz="4400" b="1" i="0" u="none" strike="noStrike" kern="1200" cap="none" normalizeH="0" baseline="0" dirty="0" smtClean="0">
            <a:ln/>
            <a:effectLst/>
            <a:latin typeface="Arial Black" panose="020B0A04020102020204" pitchFamily="34" charset="0"/>
          </a:endParaRPr>
        </a:p>
      </dsp:txBody>
      <dsp:txXfrm>
        <a:off x="5833295" y="1890285"/>
        <a:ext cx="3374152" cy="1448722"/>
      </dsp:txXfrm>
    </dsp:sp>
    <dsp:sp modelId="{26CACF71-FB06-4631-849D-897881654EE2}">
      <dsp:nvSpPr>
        <dsp:cNvPr id="0" name=""/>
        <dsp:cNvSpPr/>
      </dsp:nvSpPr>
      <dsp:spPr>
        <a:xfrm rot="19688050">
          <a:off x="2944350" y="4979540"/>
          <a:ext cx="2490015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490015" y="20195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4127107" y="4937484"/>
        <a:ext cx="124500" cy="124500"/>
      </dsp:txXfrm>
    </dsp:sp>
    <dsp:sp modelId="{18DDDF7D-7124-437F-9E66-2ED7E3BF9FFC}">
      <dsp:nvSpPr>
        <dsp:cNvPr id="0" name=""/>
        <dsp:cNvSpPr/>
      </dsp:nvSpPr>
      <dsp:spPr>
        <a:xfrm>
          <a:off x="5246726" y="3573022"/>
          <a:ext cx="4005793" cy="15388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effectLst/>
              <a:latin typeface="Arial Black" panose="020B0A04020102020204" pitchFamily="34" charset="0"/>
            </a:rPr>
            <a:t>Тіндай </a:t>
          </a:r>
          <a:r>
            <a:rPr kumimoji="0" lang="uk-UA" sz="3200" b="1" i="0" u="none" strike="noStrike" kern="1200" cap="none" normalizeH="0" baseline="0" dirty="0" smtClean="0">
              <a:ln/>
              <a:effectLst/>
              <a:latin typeface="Arial Black" panose="020B0A04020102020204" pitchFamily="34" charset="0"/>
            </a:rPr>
            <a:t>уповноважений</a:t>
          </a:r>
          <a:endParaRPr kumimoji="0" lang="ru-RU" sz="3200" b="1" i="0" u="none" strike="noStrike" kern="1200" cap="none" normalizeH="0" baseline="0" dirty="0" smtClean="0">
            <a:ln/>
            <a:effectLst/>
            <a:latin typeface="Arial Black" panose="020B0A04020102020204" pitchFamily="34" charset="0"/>
          </a:endParaRPr>
        </a:p>
      </dsp:txBody>
      <dsp:txXfrm>
        <a:off x="5291798" y="3618094"/>
        <a:ext cx="3915649" cy="1448722"/>
      </dsp:txXfrm>
    </dsp:sp>
    <dsp:sp modelId="{8F2A6625-63F8-4646-A643-5859BB041AF8}">
      <dsp:nvSpPr>
        <dsp:cNvPr id="0" name=""/>
        <dsp:cNvSpPr/>
      </dsp:nvSpPr>
      <dsp:spPr>
        <a:xfrm rot="702271">
          <a:off x="3109873" y="5852593"/>
          <a:ext cx="2127269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127269" y="20195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4120325" y="5819606"/>
        <a:ext cx="106363" cy="106363"/>
      </dsp:txXfrm>
    </dsp:sp>
    <dsp:sp modelId="{A4420F42-C951-45BB-A7C9-25FCDA1EC28C}">
      <dsp:nvSpPr>
        <dsp:cNvPr id="0" name=""/>
        <dsp:cNvSpPr/>
      </dsp:nvSpPr>
      <dsp:spPr>
        <a:xfrm>
          <a:off x="5215025" y="5319128"/>
          <a:ext cx="4037494" cy="153886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/>
              <a:effectLst/>
              <a:latin typeface="Arial Black" panose="020B0A04020102020204" pitchFamily="34" charset="0"/>
            </a:rPr>
            <a:t>Імператор</a:t>
          </a:r>
          <a:endParaRPr kumimoji="0" lang="ru-RU" sz="4400" b="1" i="0" u="none" strike="noStrike" kern="1200" cap="none" normalizeH="0" baseline="0" dirty="0" smtClean="0">
            <a:ln/>
            <a:effectLst/>
            <a:latin typeface="Arial Black" panose="020B0A04020102020204" pitchFamily="34" charset="0"/>
          </a:endParaRPr>
        </a:p>
      </dsp:txBody>
      <dsp:txXfrm>
        <a:off x="5260097" y="5364200"/>
        <a:ext cx="3947350" cy="144872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027AFD-D851-4D73-9C41-E7D5BACFCB25}">
      <dsp:nvSpPr>
        <dsp:cNvPr id="0" name=""/>
        <dsp:cNvSpPr/>
      </dsp:nvSpPr>
      <dsp:spPr>
        <a:xfrm rot="10800000">
          <a:off x="-1" y="0"/>
          <a:ext cx="8929721" cy="1606738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527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latin typeface="Arial Black" pitchFamily="34" charset="0"/>
            </a:rPr>
            <a:t> Мандокоро</a:t>
          </a:r>
          <a:r>
            <a:rPr lang="uk-UA" sz="4000" b="1" kern="1200" dirty="0" smtClean="0">
              <a:cs typeface="Aharoni" pitchFamily="2" charset="-79"/>
            </a:rPr>
            <a:t> (адмінпалата, законодавство) </a:t>
          </a:r>
          <a:endParaRPr lang="ru-RU" sz="4000" b="1" kern="1200" dirty="0">
            <a:latin typeface="Arial Black" pitchFamily="34" charset="0"/>
            <a:cs typeface="Aharoni" pitchFamily="2" charset="-79"/>
          </a:endParaRPr>
        </a:p>
      </dsp:txBody>
      <dsp:txXfrm rot="10800000">
        <a:off x="401683" y="0"/>
        <a:ext cx="8528037" cy="1606738"/>
      </dsp:txXfrm>
    </dsp:sp>
    <dsp:sp modelId="{389C4148-F2E9-4003-A566-CB84455F8EF1}">
      <dsp:nvSpPr>
        <dsp:cNvPr id="0" name=""/>
        <dsp:cNvSpPr/>
      </dsp:nvSpPr>
      <dsp:spPr>
        <a:xfrm>
          <a:off x="0" y="0"/>
          <a:ext cx="1606738" cy="160673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1941668"/>
          <a:ext cx="8929721" cy="1606738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527" tIns="182880" rIns="341376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cs typeface="Aharoni" pitchFamily="2" charset="-79"/>
            </a:rPr>
            <a:t>Самурайдокоро</a:t>
          </a:r>
        </a:p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cs typeface="Aharoni" pitchFamily="2" charset="-79"/>
            </a:rPr>
            <a:t>військова палата</a:t>
          </a:r>
          <a:endParaRPr lang="ru-RU" sz="4800" b="1" kern="1200" dirty="0">
            <a:latin typeface="Arial Black" pitchFamily="34" charset="0"/>
            <a:cs typeface="Aharoni" pitchFamily="2" charset="-79"/>
          </a:endParaRPr>
        </a:p>
      </dsp:txBody>
      <dsp:txXfrm rot="10800000">
        <a:off x="401683" y="1941668"/>
        <a:ext cx="8528037" cy="1606738"/>
      </dsp:txXfrm>
    </dsp:sp>
    <dsp:sp modelId="{64F59B34-F9E6-4CDB-B90E-CD9D0EC56E5E}">
      <dsp:nvSpPr>
        <dsp:cNvPr id="0" name=""/>
        <dsp:cNvSpPr/>
      </dsp:nvSpPr>
      <dsp:spPr>
        <a:xfrm>
          <a:off x="181254" y="1925407"/>
          <a:ext cx="1606738" cy="1606738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94067A-E5AB-45C7-A00D-53E482DAF921}">
      <dsp:nvSpPr>
        <dsp:cNvPr id="0" name=""/>
        <dsp:cNvSpPr/>
      </dsp:nvSpPr>
      <dsp:spPr>
        <a:xfrm rot="10800000">
          <a:off x="827" y="4179715"/>
          <a:ext cx="8928890" cy="1606738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8527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latin typeface="Arial Black" pitchFamily="34" charset="0"/>
            </a:rPr>
            <a:t>Монтюдзе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latin typeface="Arial Black" pitchFamily="34" charset="0"/>
            </a:rPr>
            <a:t>судова палата</a:t>
          </a:r>
          <a:endParaRPr lang="ru-RU" sz="4000" b="1" kern="1200" dirty="0">
            <a:latin typeface="Arial Black" pitchFamily="34" charset="0"/>
          </a:endParaRPr>
        </a:p>
      </dsp:txBody>
      <dsp:txXfrm rot="10800000">
        <a:off x="402511" y="4179715"/>
        <a:ext cx="8527206" cy="1606738"/>
      </dsp:txXfrm>
    </dsp:sp>
    <dsp:sp modelId="{A637FE2A-6DFE-46B0-99A8-98A3E3660255}">
      <dsp:nvSpPr>
        <dsp:cNvPr id="0" name=""/>
        <dsp:cNvSpPr/>
      </dsp:nvSpPr>
      <dsp:spPr>
        <a:xfrm>
          <a:off x="0" y="4179715"/>
          <a:ext cx="1606738" cy="160673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D0751-AA9F-4545-AF93-6B052DBFFB2B}">
      <dsp:nvSpPr>
        <dsp:cNvPr id="0" name=""/>
        <dsp:cNvSpPr/>
      </dsp:nvSpPr>
      <dsp:spPr>
        <a:xfrm rot="10800000">
          <a:off x="-1" y="2025"/>
          <a:ext cx="9036862" cy="103975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6766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4000" b="1" kern="1200" dirty="0" smtClean="0">
              <a:latin typeface="Arial Black" pitchFamily="34" charset="0"/>
            </a:rPr>
            <a:t>Амір     </a:t>
          </a:r>
          <a:r>
            <a:rPr lang="uk-UA" sz="4000" b="1" i="0" kern="1200" dirty="0" smtClean="0">
              <a:latin typeface="+mn-lt"/>
            </a:rPr>
            <a:t>військові справи</a:t>
          </a:r>
          <a:endParaRPr lang="ru-RU" sz="4000" b="1" i="0" kern="1200" dirty="0">
            <a:latin typeface="+mn-lt"/>
          </a:endParaRPr>
        </a:p>
      </dsp:txBody>
      <dsp:txXfrm rot="10800000">
        <a:off x="259937" y="2025"/>
        <a:ext cx="8776924" cy="1039751"/>
      </dsp:txXfrm>
    </dsp:sp>
    <dsp:sp modelId="{43FE56B4-E4A5-49B5-9271-99C5D0A08376}">
      <dsp:nvSpPr>
        <dsp:cNvPr id="0" name=""/>
        <dsp:cNvSpPr/>
      </dsp:nvSpPr>
      <dsp:spPr>
        <a:xfrm>
          <a:off x="25406" y="123460"/>
          <a:ext cx="854397" cy="85439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88D619F-7D92-48B6-A09D-E56DD6252EAE}">
      <dsp:nvSpPr>
        <dsp:cNvPr id="0" name=""/>
        <dsp:cNvSpPr/>
      </dsp:nvSpPr>
      <dsp:spPr>
        <a:xfrm rot="10800000">
          <a:off x="-1" y="1251947"/>
          <a:ext cx="9036862" cy="1367549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6766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kern="1200" dirty="0" smtClean="0">
              <a:latin typeface="Arial Black" pitchFamily="34" charset="0"/>
            </a:rPr>
            <a:t>Аміл      </a:t>
          </a:r>
          <a:r>
            <a:rPr lang="uk-UA" sz="3600" b="1" kern="1200" dirty="0" smtClean="0">
              <a:latin typeface="+mn-lt"/>
            </a:rPr>
            <a:t>світські справи</a:t>
          </a:r>
          <a:endParaRPr lang="ru-RU" sz="3600" b="1" kern="1200" dirty="0">
            <a:latin typeface="+mn-lt"/>
          </a:endParaRPr>
        </a:p>
      </dsp:txBody>
      <dsp:txXfrm rot="10800000">
        <a:off x="341886" y="1251947"/>
        <a:ext cx="8694975" cy="1367549"/>
      </dsp:txXfrm>
    </dsp:sp>
    <dsp:sp modelId="{4F71B357-2088-4126-BA2A-7114FB8EDAE0}">
      <dsp:nvSpPr>
        <dsp:cNvPr id="0" name=""/>
        <dsp:cNvSpPr/>
      </dsp:nvSpPr>
      <dsp:spPr>
        <a:xfrm>
          <a:off x="25406" y="1539691"/>
          <a:ext cx="854397" cy="85439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1027AFD-D851-4D73-9C41-E7D5BACFCB25}">
      <dsp:nvSpPr>
        <dsp:cNvPr id="0" name=""/>
        <dsp:cNvSpPr/>
      </dsp:nvSpPr>
      <dsp:spPr>
        <a:xfrm rot="10800000">
          <a:off x="-1" y="2797388"/>
          <a:ext cx="9036862" cy="1303828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6766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Arial Black" pitchFamily="34" charset="0"/>
            </a:rPr>
            <a:t>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latin typeface="Arial Black" pitchFamily="34" charset="0"/>
            </a:rPr>
            <a:t>Мутасіб    </a:t>
          </a:r>
          <a:r>
            <a:rPr lang="uk-UA" sz="4000" b="1" kern="1200" dirty="0" smtClean="0"/>
            <a:t>начальник поліції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4000" b="1" i="0" kern="1200" dirty="0" smtClean="0">
            <a:latin typeface="Arial Black" pitchFamily="34" charset="0"/>
          </a:endParaRPr>
        </a:p>
      </dsp:txBody>
      <dsp:txXfrm rot="10800000">
        <a:off x="325956" y="2797388"/>
        <a:ext cx="8710905" cy="1303828"/>
      </dsp:txXfrm>
    </dsp:sp>
    <dsp:sp modelId="{389C4148-F2E9-4003-A566-CB84455F8EF1}">
      <dsp:nvSpPr>
        <dsp:cNvPr id="0" name=""/>
        <dsp:cNvSpPr/>
      </dsp:nvSpPr>
      <dsp:spPr>
        <a:xfrm>
          <a:off x="0" y="3071838"/>
          <a:ext cx="854397" cy="85439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4481319"/>
          <a:ext cx="9036862" cy="137566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76766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i="0" kern="1200" dirty="0" smtClean="0">
              <a:latin typeface="Arial Black" pitchFamily="34" charset="0"/>
            </a:rPr>
            <a:t>Наїби       </a:t>
          </a:r>
          <a:r>
            <a:rPr lang="uk-UA" sz="4000" b="1" kern="1200" dirty="0" smtClean="0"/>
            <a:t>помічники</a:t>
          </a:r>
          <a:endParaRPr lang="ru-RU" sz="4000" b="1" i="0" kern="1200" dirty="0">
            <a:latin typeface="Arial Black" pitchFamily="34" charset="0"/>
          </a:endParaRPr>
        </a:p>
      </dsp:txBody>
      <dsp:txXfrm rot="10800000">
        <a:off x="343915" y="4481319"/>
        <a:ext cx="8692946" cy="1375666"/>
      </dsp:txXfrm>
    </dsp:sp>
    <dsp:sp modelId="{64F59B34-F9E6-4CDB-B90E-CD9D0EC56E5E}">
      <dsp:nvSpPr>
        <dsp:cNvPr id="0" name=""/>
        <dsp:cNvSpPr/>
      </dsp:nvSpPr>
      <dsp:spPr>
        <a:xfrm>
          <a:off x="35702" y="4714912"/>
          <a:ext cx="854397" cy="854397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26412" y="2636914"/>
          <a:ext cx="3570355" cy="2687569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КАДІ</a:t>
          </a:r>
          <a:endParaRPr kumimoji="0" lang="ru-RU" sz="6000" b="1" i="0" u="none" strike="noStrike" kern="1200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105128" y="2715630"/>
        <a:ext cx="3412923" cy="2530137"/>
      </dsp:txXfrm>
    </dsp:sp>
    <dsp:sp modelId="{833A925B-93B6-40F2-A2FB-44645DE586B8}">
      <dsp:nvSpPr>
        <dsp:cNvPr id="0" name=""/>
        <dsp:cNvSpPr/>
      </dsp:nvSpPr>
      <dsp:spPr>
        <a:xfrm rot="17963352">
          <a:off x="2666863" y="2369508"/>
          <a:ext cx="3651978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3651978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/>
        </a:p>
      </dsp:txBody>
      <dsp:txXfrm>
        <a:off x="4401553" y="2298403"/>
        <a:ext cx="182598" cy="182598"/>
      </dsp:txXfrm>
    </dsp:sp>
    <dsp:sp modelId="{05367259-3987-4AA5-97FA-676F2C4041B7}">
      <dsp:nvSpPr>
        <dsp:cNvPr id="0" name=""/>
        <dsp:cNvSpPr/>
      </dsp:nvSpPr>
      <dsp:spPr>
        <a:xfrm>
          <a:off x="5388937" y="29273"/>
          <a:ext cx="3935590" cy="15388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8100"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noProof="0" dirty="0" smtClean="0">
              <a:solidFill>
                <a:schemeClr val="bg1"/>
              </a:solidFill>
              <a:latin typeface="+mj-lt"/>
              <a:cs typeface="Times New Roman" pitchFamily="18" charset="0"/>
            </a:rPr>
            <a:t>призначення опіки і піклування, контроль за їх здійсненням </a:t>
          </a:r>
          <a:endParaRPr kumimoji="0" lang="uk-UA" sz="2800" b="1" i="0" u="none" strike="noStrike" kern="1200" cap="none" normalizeH="0" baseline="0" noProof="0" dirty="0" smtClean="0">
            <a:ln w="38100"/>
            <a:solidFill>
              <a:schemeClr val="bg1"/>
            </a:solidFill>
            <a:effectLst/>
            <a:latin typeface="+mj-lt"/>
          </a:endParaRPr>
        </a:p>
      </dsp:txBody>
      <dsp:txXfrm>
        <a:off x="5434009" y="74345"/>
        <a:ext cx="3845446" cy="1448722"/>
      </dsp:txXfrm>
    </dsp:sp>
    <dsp:sp modelId="{65F549A8-44B3-4B84-BF44-9AA157CD2B27}">
      <dsp:nvSpPr>
        <dsp:cNvPr id="0" name=""/>
        <dsp:cNvSpPr/>
      </dsp:nvSpPr>
      <dsp:spPr>
        <a:xfrm rot="313524">
          <a:off x="3592775" y="4048004"/>
          <a:ext cx="1921510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1921510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ln w="38100">
              <a:solidFill>
                <a:schemeClr val="tx1"/>
              </a:solidFill>
            </a:ln>
          </a:endParaRPr>
        </a:p>
      </dsp:txBody>
      <dsp:txXfrm>
        <a:off x="4505492" y="4020161"/>
        <a:ext cx="96075" cy="96075"/>
      </dsp:txXfrm>
    </dsp:sp>
    <dsp:sp modelId="{82B073AC-3D8C-4096-9CF7-837E1C962542}">
      <dsp:nvSpPr>
        <dsp:cNvPr id="0" name=""/>
        <dsp:cNvSpPr/>
      </dsp:nvSpPr>
      <dsp:spPr>
        <a:xfrm>
          <a:off x="5510292" y="3386265"/>
          <a:ext cx="3814235" cy="15388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i="0" kern="1200" noProof="0" dirty="0" smtClean="0">
              <a:latin typeface="Times New Roman" pitchFamily="18" charset="0"/>
              <a:cs typeface="Times New Roman" pitchFamily="18" charset="0"/>
            </a:rPr>
            <a:t>видача заміж жінок, що не мали попечителів</a:t>
          </a:r>
          <a:endParaRPr kumimoji="0" lang="uk-UA" sz="2800" b="1" i="0" u="none" strike="noStrike" kern="1200" cap="none" normalizeH="0" baseline="0" noProof="0" dirty="0" smtClean="0">
            <a:ln w="38100"/>
            <a:effectLst/>
            <a:latin typeface="Arial" charset="0"/>
          </a:endParaRPr>
        </a:p>
      </dsp:txBody>
      <dsp:txXfrm>
        <a:off x="5555364" y="3431337"/>
        <a:ext cx="3724091" cy="1448722"/>
      </dsp:txXfrm>
    </dsp:sp>
    <dsp:sp modelId="{8F2A6625-63F8-4646-A643-5859BB041AF8}">
      <dsp:nvSpPr>
        <dsp:cNvPr id="0" name=""/>
        <dsp:cNvSpPr/>
      </dsp:nvSpPr>
      <dsp:spPr>
        <a:xfrm rot="3066461">
          <a:off x="3114351" y="4969469"/>
          <a:ext cx="2592651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592651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n w="38100">
              <a:solidFill>
                <a:schemeClr val="tx1"/>
              </a:solidFill>
            </a:ln>
          </a:endParaRPr>
        </a:p>
      </dsp:txBody>
      <dsp:txXfrm>
        <a:off x="4345861" y="4924848"/>
        <a:ext cx="129632" cy="129632"/>
      </dsp:txXfrm>
    </dsp:sp>
    <dsp:sp modelId="{A4420F42-C951-45BB-A7C9-25FCDA1EC28C}">
      <dsp:nvSpPr>
        <dsp:cNvPr id="0" name=""/>
        <dsp:cNvSpPr/>
      </dsp:nvSpPr>
      <dsp:spPr>
        <a:xfrm>
          <a:off x="5224586" y="5229197"/>
          <a:ext cx="4099941" cy="15388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kern="1200" dirty="0" smtClean="0"/>
            <a:t>- заповіти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kern="1200" dirty="0" smtClean="0"/>
            <a:t>- законність      </a:t>
          </a:r>
          <a:r>
            <a:rPr lang="uk-UA" sz="2400" b="1" kern="1200" dirty="0" smtClean="0"/>
            <a:t>землекористування</a:t>
          </a:r>
          <a:endParaRPr kumimoji="0" lang="ru-RU" sz="2400" b="1" i="0" u="none" strike="noStrike" kern="1200" cap="none" normalizeH="0" baseline="0" dirty="0" smtClean="0">
            <a:ln w="38100"/>
            <a:effectLst/>
            <a:latin typeface="Arial" charset="0"/>
          </a:endParaRPr>
        </a:p>
      </dsp:txBody>
      <dsp:txXfrm>
        <a:off x="5269658" y="5274269"/>
        <a:ext cx="4009797" cy="1448722"/>
      </dsp:txXfrm>
    </dsp:sp>
    <dsp:sp modelId="{7E11D88D-FC3E-4419-9609-F684A7754C83}">
      <dsp:nvSpPr>
        <dsp:cNvPr id="0" name=""/>
        <dsp:cNvSpPr/>
      </dsp:nvSpPr>
      <dsp:spPr>
        <a:xfrm rot="19257055">
          <a:off x="3318900" y="3176897"/>
          <a:ext cx="2487695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487695" y="20195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n w="38100">
              <a:solidFill>
                <a:schemeClr val="tx1"/>
              </a:solidFill>
            </a:ln>
          </a:endParaRPr>
        </a:p>
      </dsp:txBody>
      <dsp:txXfrm>
        <a:off x="4500555" y="3134900"/>
        <a:ext cx="124384" cy="124384"/>
      </dsp:txXfrm>
    </dsp:sp>
    <dsp:sp modelId="{86B3B729-BC4F-491B-9D60-8ADC07FBEB14}">
      <dsp:nvSpPr>
        <dsp:cNvPr id="0" name=""/>
        <dsp:cNvSpPr/>
      </dsp:nvSpPr>
      <dsp:spPr>
        <a:xfrm>
          <a:off x="5528728" y="1644052"/>
          <a:ext cx="3795799" cy="1538866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400" b="1" kern="1200" dirty="0" smtClean="0"/>
            <a:t>нагляд за місцями ув'язнення, спостереження за дорогами, будівлями </a:t>
          </a:r>
          <a:endParaRPr kumimoji="0" lang="ru-RU" sz="2400" b="1" i="0" u="none" strike="noStrike" kern="1200" cap="none" normalizeH="0" baseline="0" dirty="0" smtClean="0">
            <a:ln w="38100"/>
            <a:effectLst/>
            <a:latin typeface="Arial" charset="0"/>
          </a:endParaRPr>
        </a:p>
      </dsp:txBody>
      <dsp:txXfrm>
        <a:off x="5573800" y="1689124"/>
        <a:ext cx="3705655" cy="14487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0" y="3953233"/>
          <a:ext cx="3384410" cy="2547600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0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rPr>
            <a:t>АРМІЯ</a:t>
          </a:r>
          <a:endParaRPr kumimoji="0" lang="ru-RU" sz="6000" b="1" i="0" u="none" strike="noStrike" kern="1200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 Black" pitchFamily="34" charset="0"/>
          </a:endParaRPr>
        </a:p>
      </dsp:txBody>
      <dsp:txXfrm>
        <a:off x="74617" y="4027850"/>
        <a:ext cx="3235176" cy="2398366"/>
      </dsp:txXfrm>
    </dsp:sp>
    <dsp:sp modelId="{833A925B-93B6-40F2-A2FB-44645DE586B8}">
      <dsp:nvSpPr>
        <dsp:cNvPr id="0" name=""/>
        <dsp:cNvSpPr/>
      </dsp:nvSpPr>
      <dsp:spPr>
        <a:xfrm rot="17739341">
          <a:off x="1984708" y="2981752"/>
          <a:ext cx="4936889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4936889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800" kern="1200"/>
        </a:p>
      </dsp:txBody>
      <dsp:txXfrm>
        <a:off x="4329731" y="2878525"/>
        <a:ext cx="246844" cy="246844"/>
      </dsp:txXfrm>
    </dsp:sp>
    <dsp:sp modelId="{05367259-3987-4AA5-97FA-676F2C4041B7}">
      <dsp:nvSpPr>
        <dsp:cNvPr id="0" name=""/>
        <dsp:cNvSpPr/>
      </dsp:nvSpPr>
      <dsp:spPr>
        <a:xfrm>
          <a:off x="5521895" y="47500"/>
          <a:ext cx="3730624" cy="14587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/>
            <a:t>загони мусульманської громади  </a:t>
          </a:r>
          <a:endParaRPr kumimoji="0" lang="ru-RU" sz="2800" b="1" i="0" u="none" strike="noStrike" kern="1200" cap="none" normalizeH="0" baseline="0" dirty="0" smtClean="0">
            <a:ln w="38100"/>
            <a:effectLst/>
            <a:latin typeface="Arial Black" panose="020B0A04020102020204" pitchFamily="34" charset="0"/>
          </a:endParaRPr>
        </a:p>
      </dsp:txBody>
      <dsp:txXfrm>
        <a:off x="5564620" y="90225"/>
        <a:ext cx="3645174" cy="1373272"/>
      </dsp:txXfrm>
    </dsp:sp>
    <dsp:sp modelId="{65F549A8-44B3-4B84-BF44-9AA157CD2B27}">
      <dsp:nvSpPr>
        <dsp:cNvPr id="0" name=""/>
        <dsp:cNvSpPr/>
      </dsp:nvSpPr>
      <dsp:spPr>
        <a:xfrm rot="18404031">
          <a:off x="2665782" y="3773838"/>
          <a:ext cx="3576141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3576141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300" kern="1200">
            <a:ln w="38100">
              <a:solidFill>
                <a:schemeClr val="tx1"/>
              </a:solidFill>
            </a:ln>
          </a:endParaRPr>
        </a:p>
      </dsp:txBody>
      <dsp:txXfrm>
        <a:off x="4364450" y="3704630"/>
        <a:ext cx="178807" cy="178807"/>
      </dsp:txXfrm>
    </dsp:sp>
    <dsp:sp modelId="{82B073AC-3D8C-4096-9CF7-837E1C962542}">
      <dsp:nvSpPr>
        <dsp:cNvPr id="0" name=""/>
        <dsp:cNvSpPr/>
      </dsp:nvSpPr>
      <dsp:spPr>
        <a:xfrm>
          <a:off x="5523296" y="1631672"/>
          <a:ext cx="3729223" cy="14587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3600" b="1" kern="1200" dirty="0" smtClean="0"/>
            <a:t>ополчення</a:t>
          </a:r>
          <a:endParaRPr kumimoji="0" lang="ru-RU" sz="3600" b="1" i="0" u="none" strike="noStrike" kern="1200" cap="none" normalizeH="0" baseline="0" dirty="0" smtClean="0">
            <a:ln w="38100"/>
            <a:effectLst/>
            <a:latin typeface="Arial" charset="0"/>
          </a:endParaRPr>
        </a:p>
      </dsp:txBody>
      <dsp:txXfrm>
        <a:off x="5566021" y="1674397"/>
        <a:ext cx="3643773" cy="1373272"/>
      </dsp:txXfrm>
    </dsp:sp>
    <dsp:sp modelId="{8F2A6625-63F8-4646-A643-5859BB041AF8}">
      <dsp:nvSpPr>
        <dsp:cNvPr id="0" name=""/>
        <dsp:cNvSpPr/>
      </dsp:nvSpPr>
      <dsp:spPr>
        <a:xfrm rot="917832">
          <a:off x="3348345" y="5475401"/>
          <a:ext cx="2035912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035912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>
            <a:ln w="38100">
              <a:solidFill>
                <a:schemeClr val="tx1"/>
              </a:solidFill>
            </a:ln>
          </a:endParaRPr>
        </a:p>
      </dsp:txBody>
      <dsp:txXfrm>
        <a:off x="4315403" y="5444699"/>
        <a:ext cx="101795" cy="101795"/>
      </dsp:txXfrm>
    </dsp:sp>
    <dsp:sp modelId="{A4420F42-C951-45BB-A7C9-25FCDA1EC28C}">
      <dsp:nvSpPr>
        <dsp:cNvPr id="0" name=""/>
        <dsp:cNvSpPr/>
      </dsp:nvSpPr>
      <dsp:spPr>
        <a:xfrm>
          <a:off x="5348191" y="5034799"/>
          <a:ext cx="3904328" cy="14587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kern="1200" dirty="0" smtClean="0"/>
            <a:t>мамлюки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kern="1200" dirty="0" smtClean="0"/>
            <a:t>(палацова </a:t>
          </a:r>
          <a:r>
            <a:rPr lang="uk-UA" sz="2800" b="1" kern="1200" dirty="0" smtClean="0"/>
            <a:t>гвардія)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2800" b="1" kern="1200" dirty="0" smtClean="0"/>
            <a:t>(з ІХ ст.) </a:t>
          </a:r>
          <a:endParaRPr kumimoji="0" lang="ru-RU" sz="2800" b="1" i="0" u="none" strike="noStrike" kern="1200" cap="none" normalizeH="0" baseline="0" dirty="0" smtClean="0">
            <a:ln w="38100"/>
            <a:effectLst/>
            <a:latin typeface="Arial" charset="0"/>
          </a:endParaRPr>
        </a:p>
      </dsp:txBody>
      <dsp:txXfrm>
        <a:off x="5390916" y="5077524"/>
        <a:ext cx="3818878" cy="1373272"/>
      </dsp:txXfrm>
    </dsp:sp>
    <dsp:sp modelId="{7E11D88D-FC3E-4419-9609-F684A7754C83}">
      <dsp:nvSpPr>
        <dsp:cNvPr id="0" name=""/>
        <dsp:cNvSpPr/>
      </dsp:nvSpPr>
      <dsp:spPr>
        <a:xfrm rot="19832457">
          <a:off x="3226562" y="4606419"/>
          <a:ext cx="2441715" cy="40390"/>
        </a:xfrm>
        <a:custGeom>
          <a:avLst/>
          <a:gdLst/>
          <a:ahLst/>
          <a:cxnLst/>
          <a:rect l="0" t="0" r="0" b="0"/>
          <a:pathLst>
            <a:path>
              <a:moveTo>
                <a:pt x="0" y="20195"/>
              </a:moveTo>
              <a:lnTo>
                <a:pt x="2441715" y="20195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n w="38100">
              <a:solidFill>
                <a:schemeClr val="tx1"/>
              </a:solidFill>
            </a:ln>
          </a:endParaRPr>
        </a:p>
      </dsp:txBody>
      <dsp:txXfrm>
        <a:off x="4386377" y="4565571"/>
        <a:ext cx="122085" cy="122085"/>
      </dsp:txXfrm>
    </dsp:sp>
    <dsp:sp modelId="{86B3B729-BC4F-491B-9D60-8ADC07FBEB14}">
      <dsp:nvSpPr>
        <dsp:cNvPr id="0" name=""/>
        <dsp:cNvSpPr/>
      </dsp:nvSpPr>
      <dsp:spPr>
        <a:xfrm>
          <a:off x="5510430" y="3296833"/>
          <a:ext cx="3742089" cy="145872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3600" b="1" kern="1200" dirty="0" smtClean="0"/>
            <a:t>найманці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3600" b="1" kern="1200" dirty="0" smtClean="0"/>
            <a:t>(з ІХ ст.)</a:t>
          </a:r>
          <a:endParaRPr kumimoji="0" lang="ru-RU" sz="3600" b="1" i="0" u="none" strike="noStrike" kern="1200" cap="none" normalizeH="0" baseline="0" dirty="0" smtClean="0">
            <a:ln w="38100"/>
            <a:effectLst/>
            <a:latin typeface="Arial" charset="0"/>
          </a:endParaRPr>
        </a:p>
      </dsp:txBody>
      <dsp:txXfrm>
        <a:off x="5553155" y="3339558"/>
        <a:ext cx="3656639" cy="13732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0" y="2117024"/>
          <a:ext cx="3532702" cy="30848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endParaRPr kumimoji="0" lang="ru-RU" sz="6600" b="1" i="0" u="none" strike="noStrike" kern="1200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90353" y="2207377"/>
        <a:ext cx="3351996" cy="2904156"/>
      </dsp:txXfrm>
    </dsp:sp>
    <dsp:sp modelId="{8A1080EB-FA37-424B-B170-7ACBF9529437}">
      <dsp:nvSpPr>
        <dsp:cNvPr id="0" name=""/>
        <dsp:cNvSpPr/>
      </dsp:nvSpPr>
      <dsp:spPr>
        <a:xfrm rot="18170521">
          <a:off x="2786608" y="2266646"/>
          <a:ext cx="3260364" cy="46360"/>
        </a:xfrm>
        <a:custGeom>
          <a:avLst/>
          <a:gdLst/>
          <a:ahLst/>
          <a:cxnLst/>
          <a:rect l="0" t="0" r="0" b="0"/>
          <a:pathLst>
            <a:path>
              <a:moveTo>
                <a:pt x="0" y="23180"/>
              </a:moveTo>
              <a:lnTo>
                <a:pt x="3260364" y="2318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ln w="38100">
              <a:solidFill>
                <a:schemeClr val="tx1"/>
              </a:solidFill>
            </a:ln>
          </a:endParaRPr>
        </a:p>
      </dsp:txBody>
      <dsp:txXfrm>
        <a:off x="4335281" y="2208317"/>
        <a:ext cx="163018" cy="163018"/>
      </dsp:txXfrm>
    </dsp:sp>
    <dsp:sp modelId="{0F90225C-99D3-4D5C-9699-B53C724E9786}">
      <dsp:nvSpPr>
        <dsp:cNvPr id="0" name=""/>
        <dsp:cNvSpPr/>
      </dsp:nvSpPr>
      <dsp:spPr>
        <a:xfrm>
          <a:off x="5300878" y="37022"/>
          <a:ext cx="3843121" cy="1766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4800" kern="1200" dirty="0" smtClean="0">
              <a:latin typeface="Arial Black" pitchFamily="34" charset="0"/>
            </a:rPr>
            <a:t>магараджі</a:t>
          </a:r>
          <a:endParaRPr kumimoji="0" lang="ru-RU" sz="4800" b="1" i="0" u="none" strike="noStrike" kern="1200" cap="none" normalizeH="0" baseline="0" dirty="0" smtClean="0">
            <a:ln w="38100"/>
            <a:effectLst/>
            <a:latin typeface="Arial Black" pitchFamily="34" charset="0"/>
          </a:endParaRPr>
        </a:p>
      </dsp:txBody>
      <dsp:txXfrm>
        <a:off x="5352613" y="88757"/>
        <a:ext cx="3739651" cy="1662881"/>
      </dsp:txXfrm>
    </dsp:sp>
    <dsp:sp modelId="{65F549A8-44B3-4B84-BF44-9AA157CD2B27}">
      <dsp:nvSpPr>
        <dsp:cNvPr id="0" name=""/>
        <dsp:cNvSpPr/>
      </dsp:nvSpPr>
      <dsp:spPr>
        <a:xfrm rot="3486635">
          <a:off x="2891641" y="4790153"/>
          <a:ext cx="2717983" cy="46360"/>
        </a:xfrm>
        <a:custGeom>
          <a:avLst/>
          <a:gdLst/>
          <a:ahLst/>
          <a:cxnLst/>
          <a:rect l="0" t="0" r="0" b="0"/>
          <a:pathLst>
            <a:path>
              <a:moveTo>
                <a:pt x="0" y="23180"/>
              </a:moveTo>
              <a:lnTo>
                <a:pt x="2717983" y="2318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ln w="38100">
              <a:solidFill>
                <a:schemeClr val="tx1"/>
              </a:solidFill>
            </a:ln>
          </a:endParaRPr>
        </a:p>
      </dsp:txBody>
      <dsp:txXfrm>
        <a:off x="4182683" y="4745384"/>
        <a:ext cx="135899" cy="135899"/>
      </dsp:txXfrm>
    </dsp:sp>
    <dsp:sp modelId="{82B073AC-3D8C-4096-9CF7-837E1C962542}">
      <dsp:nvSpPr>
        <dsp:cNvPr id="0" name=""/>
        <dsp:cNvSpPr/>
      </dsp:nvSpPr>
      <dsp:spPr>
        <a:xfrm>
          <a:off x="4968563" y="5084036"/>
          <a:ext cx="4172722" cy="1766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lang="uk-UA" sz="4400" kern="1200" dirty="0" smtClean="0">
              <a:latin typeface="Arial Black" pitchFamily="34" charset="0"/>
            </a:rPr>
            <a:t>монтрипаришад</a:t>
          </a:r>
          <a:endParaRPr kumimoji="0" lang="ru-RU" sz="4400" b="1" i="0" u="none" strike="noStrike" kern="1200" cap="none" normalizeH="0" baseline="0" dirty="0" smtClean="0">
            <a:ln w="38100"/>
            <a:effectLst/>
            <a:latin typeface="Arial Black" pitchFamily="34" charset="0"/>
          </a:endParaRPr>
        </a:p>
      </dsp:txBody>
      <dsp:txXfrm>
        <a:off x="5020298" y="5135771"/>
        <a:ext cx="4069252" cy="16628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FE3A7B-888A-46FE-993C-3864525D02B2}">
      <dsp:nvSpPr>
        <dsp:cNvPr id="0" name=""/>
        <dsp:cNvSpPr/>
      </dsp:nvSpPr>
      <dsp:spPr>
        <a:xfrm>
          <a:off x="0" y="2117024"/>
          <a:ext cx="3532702" cy="30848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Вищі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органи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6600" b="1" i="0" u="none" strike="noStrike" kern="1200" cap="none" normalizeH="0" baseline="0" dirty="0" smtClean="0">
              <a:ln w="38100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rPr>
            <a:t>влади</a:t>
          </a:r>
          <a:endParaRPr kumimoji="0" lang="ru-RU" sz="6600" b="1" i="0" u="none" strike="noStrike" kern="1200" cap="none" normalizeH="0" baseline="0" dirty="0" smtClean="0">
            <a:ln w="38100"/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endParaRPr>
        </a:p>
      </dsp:txBody>
      <dsp:txXfrm>
        <a:off x="90353" y="2207377"/>
        <a:ext cx="3351996" cy="2904156"/>
      </dsp:txXfrm>
    </dsp:sp>
    <dsp:sp modelId="{8A1080EB-FA37-424B-B170-7ACBF9529437}">
      <dsp:nvSpPr>
        <dsp:cNvPr id="0" name=""/>
        <dsp:cNvSpPr/>
      </dsp:nvSpPr>
      <dsp:spPr>
        <a:xfrm rot="18168543">
          <a:off x="2785153" y="2264915"/>
          <a:ext cx="3263273" cy="46360"/>
        </a:xfrm>
        <a:custGeom>
          <a:avLst/>
          <a:gdLst/>
          <a:ahLst/>
          <a:cxnLst/>
          <a:rect l="0" t="0" r="0" b="0"/>
          <a:pathLst>
            <a:path>
              <a:moveTo>
                <a:pt x="0" y="23180"/>
              </a:moveTo>
              <a:lnTo>
                <a:pt x="3263273" y="2318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>
            <a:ln w="38100">
              <a:solidFill>
                <a:schemeClr val="tx1"/>
              </a:solidFill>
            </a:ln>
          </a:endParaRPr>
        </a:p>
      </dsp:txBody>
      <dsp:txXfrm>
        <a:off x="4335208" y="2206514"/>
        <a:ext cx="163163" cy="163163"/>
      </dsp:txXfrm>
    </dsp:sp>
    <dsp:sp modelId="{0F90225C-99D3-4D5C-9699-B53C724E9786}">
      <dsp:nvSpPr>
        <dsp:cNvPr id="0" name=""/>
        <dsp:cNvSpPr/>
      </dsp:nvSpPr>
      <dsp:spPr>
        <a:xfrm>
          <a:off x="5300878" y="33560"/>
          <a:ext cx="3843121" cy="1766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800" b="1" i="0" u="none" strike="noStrike" kern="1200" cap="none" normalizeH="0" baseline="0" dirty="0" smtClean="0">
              <a:ln w="38100"/>
              <a:effectLst/>
              <a:latin typeface="Arial Black" pitchFamily="34" charset="0"/>
            </a:rPr>
            <a:t>султан</a:t>
          </a:r>
          <a:endParaRPr kumimoji="0" lang="ru-RU" sz="4800" b="1" i="0" u="none" strike="noStrike" kern="1200" cap="none" normalizeH="0" baseline="0" dirty="0" smtClean="0">
            <a:ln w="38100"/>
            <a:effectLst/>
            <a:latin typeface="Arial Black" pitchFamily="34" charset="0"/>
          </a:endParaRPr>
        </a:p>
      </dsp:txBody>
      <dsp:txXfrm>
        <a:off x="5352613" y="85295"/>
        <a:ext cx="3739651" cy="1662881"/>
      </dsp:txXfrm>
    </dsp:sp>
    <dsp:sp modelId="{65F549A8-44B3-4B84-BF44-9AA157CD2B27}">
      <dsp:nvSpPr>
        <dsp:cNvPr id="0" name=""/>
        <dsp:cNvSpPr/>
      </dsp:nvSpPr>
      <dsp:spPr>
        <a:xfrm rot="3488801">
          <a:off x="2889049" y="4793959"/>
          <a:ext cx="2725880" cy="46360"/>
        </a:xfrm>
        <a:custGeom>
          <a:avLst/>
          <a:gdLst/>
          <a:ahLst/>
          <a:cxnLst/>
          <a:rect l="0" t="0" r="0" b="0"/>
          <a:pathLst>
            <a:path>
              <a:moveTo>
                <a:pt x="0" y="23180"/>
              </a:moveTo>
              <a:lnTo>
                <a:pt x="2725880" y="2318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>
            <a:ln w="38100">
              <a:solidFill>
                <a:schemeClr val="tx1"/>
              </a:solidFill>
            </a:ln>
          </a:endParaRPr>
        </a:p>
      </dsp:txBody>
      <dsp:txXfrm>
        <a:off x="4183843" y="4748993"/>
        <a:ext cx="136294" cy="136294"/>
      </dsp:txXfrm>
    </dsp:sp>
    <dsp:sp modelId="{82B073AC-3D8C-4096-9CF7-837E1C962542}">
      <dsp:nvSpPr>
        <dsp:cNvPr id="0" name=""/>
        <dsp:cNvSpPr/>
      </dsp:nvSpPr>
      <dsp:spPr>
        <a:xfrm>
          <a:off x="4971277" y="5091648"/>
          <a:ext cx="4172722" cy="176635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uk-UA" sz="4400" b="1" i="0" u="none" strike="noStrike" kern="1200" cap="none" normalizeH="0" baseline="0" dirty="0" smtClean="0">
              <a:ln w="38100"/>
              <a:effectLst/>
              <a:latin typeface="Arial Black" pitchFamily="34" charset="0"/>
            </a:rPr>
            <a:t>дивани</a:t>
          </a:r>
          <a:endParaRPr kumimoji="0" lang="ru-RU" sz="4400" b="1" i="0" u="none" strike="noStrike" kern="1200" cap="none" normalizeH="0" baseline="0" dirty="0" smtClean="0">
            <a:ln w="38100"/>
            <a:effectLst/>
            <a:latin typeface="Arial Black" pitchFamily="34" charset="0"/>
          </a:endParaRPr>
        </a:p>
      </dsp:txBody>
      <dsp:txXfrm>
        <a:off x="5023012" y="5143383"/>
        <a:ext cx="4069252" cy="16628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FD0751-AA9F-4545-AF93-6B052DBFFB2B}">
      <dsp:nvSpPr>
        <dsp:cNvPr id="0" name=""/>
        <dsp:cNvSpPr/>
      </dsp:nvSpPr>
      <dsp:spPr>
        <a:xfrm rot="10800000">
          <a:off x="-1" y="0"/>
          <a:ext cx="9036862" cy="934334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58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4000" b="1" i="0" kern="1200" dirty="0" smtClean="0">
              <a:latin typeface="+mj-lt"/>
            </a:rPr>
            <a:t>вакил-і-дар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4000" b="1" kern="1200" dirty="0" smtClean="0">
              <a:latin typeface="+mj-lt"/>
            </a:rPr>
            <a:t>палацовий управитель</a:t>
          </a:r>
          <a:r>
            <a:rPr lang="uk-UA" sz="4000" i="1" kern="1200" dirty="0" smtClean="0"/>
            <a:t> </a:t>
          </a:r>
          <a:endParaRPr lang="ru-RU" sz="4000" b="1" i="0" kern="1200" dirty="0">
            <a:latin typeface="Arial Black" pitchFamily="34" charset="0"/>
          </a:endParaRPr>
        </a:p>
      </dsp:txBody>
      <dsp:txXfrm rot="10800000">
        <a:off x="233582" y="0"/>
        <a:ext cx="8803279" cy="934334"/>
      </dsp:txXfrm>
    </dsp:sp>
    <dsp:sp modelId="{43FE56B4-E4A5-49B5-9271-99C5D0A08376}">
      <dsp:nvSpPr>
        <dsp:cNvPr id="0" name=""/>
        <dsp:cNvSpPr/>
      </dsp:nvSpPr>
      <dsp:spPr>
        <a:xfrm>
          <a:off x="0" y="4"/>
          <a:ext cx="848485" cy="848485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8D619F-7D92-48B6-A09D-E56DD6252EAE}">
      <dsp:nvSpPr>
        <dsp:cNvPr id="0" name=""/>
        <dsp:cNvSpPr/>
      </dsp:nvSpPr>
      <dsp:spPr>
        <a:xfrm rot="10800000">
          <a:off x="-1" y="1059785"/>
          <a:ext cx="9036862" cy="135808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58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0" kern="1200" dirty="0" smtClean="0">
              <a:latin typeface="+mj-lt"/>
            </a:rPr>
            <a:t>амір-і-</a:t>
          </a:r>
          <a:r>
            <a:rPr lang="uk-UA" sz="3600" b="1" i="0" kern="1200" dirty="0" err="1" smtClean="0">
              <a:latin typeface="+mj-lt"/>
            </a:rPr>
            <a:t>хаджиб</a:t>
          </a:r>
          <a:r>
            <a:rPr lang="uk-UA" sz="3600" b="1" i="0" kern="1200" dirty="0" smtClean="0">
              <a:latin typeface="+mj-lt"/>
            </a:rPr>
            <a:t> </a:t>
          </a:r>
        </a:p>
        <a:p>
          <a:pPr lvl="0" algn="ctr" defTabSz="1600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3600" b="1" i="0" kern="1200" dirty="0" smtClean="0">
              <a:latin typeface="+mj-lt"/>
            </a:rPr>
            <a:t>головний церемоніймейстер</a:t>
          </a:r>
          <a:endParaRPr lang="ru-RU" sz="3200" b="1" i="0" kern="1200" dirty="0">
            <a:latin typeface="+mj-lt"/>
          </a:endParaRPr>
        </a:p>
      </dsp:txBody>
      <dsp:txXfrm rot="10800000">
        <a:off x="339520" y="1059785"/>
        <a:ext cx="8697341" cy="1358085"/>
      </dsp:txXfrm>
    </dsp:sp>
    <dsp:sp modelId="{4F71B357-2088-4126-BA2A-7114FB8EDAE0}">
      <dsp:nvSpPr>
        <dsp:cNvPr id="0" name=""/>
        <dsp:cNvSpPr/>
      </dsp:nvSpPr>
      <dsp:spPr>
        <a:xfrm>
          <a:off x="0" y="1298633"/>
          <a:ext cx="848485" cy="848485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027AFD-D851-4D73-9C41-E7D5BACFCB25}">
      <dsp:nvSpPr>
        <dsp:cNvPr id="0" name=""/>
        <dsp:cNvSpPr/>
      </dsp:nvSpPr>
      <dsp:spPr>
        <a:xfrm rot="10800000">
          <a:off x="-1" y="2714643"/>
          <a:ext cx="9036862" cy="12948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58" tIns="152400" rIns="28448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000" b="1" kern="1200" dirty="0" smtClean="0">
            <a:latin typeface="Arial Black" pitchFamily="34" charset="0"/>
          </a:endParaRP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kern="1200" dirty="0" smtClean="0">
              <a:latin typeface="Arial Black" pitchFamily="34" charset="0"/>
            </a:rPr>
            <a:t> </a:t>
          </a:r>
          <a:r>
            <a:rPr lang="uk-UA" sz="4000" b="1" i="0" kern="1200" dirty="0" smtClean="0">
              <a:latin typeface="+mj-lt"/>
            </a:rPr>
            <a:t>диван-і-інша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000" b="1" kern="1200" dirty="0" smtClean="0">
              <a:latin typeface="+mj-lt"/>
            </a:rPr>
            <a:t>кореспонденція правителя</a:t>
          </a:r>
          <a:r>
            <a:rPr lang="uk-UA" sz="4000" b="1" i="1" kern="1200" dirty="0" smtClean="0">
              <a:latin typeface="+mj-lt"/>
            </a:rPr>
            <a:t>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4000" b="1" i="0" kern="1200" dirty="0" smtClean="0">
            <a:latin typeface="Arial Black" pitchFamily="34" charset="0"/>
          </a:endParaRPr>
        </a:p>
      </dsp:txBody>
      <dsp:txXfrm rot="10800000">
        <a:off x="323700" y="2714643"/>
        <a:ext cx="8713161" cy="1294805"/>
      </dsp:txXfrm>
    </dsp:sp>
    <dsp:sp modelId="{389C4148-F2E9-4003-A566-CB84455F8EF1}">
      <dsp:nvSpPr>
        <dsp:cNvPr id="0" name=""/>
        <dsp:cNvSpPr/>
      </dsp:nvSpPr>
      <dsp:spPr>
        <a:xfrm>
          <a:off x="0" y="3000396"/>
          <a:ext cx="848485" cy="848485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1D4C00-A317-4D47-AD8B-76E338483D17}">
      <dsp:nvSpPr>
        <dsp:cNvPr id="0" name=""/>
        <dsp:cNvSpPr/>
      </dsp:nvSpPr>
      <dsp:spPr>
        <a:xfrm rot="10800000">
          <a:off x="-1" y="4348870"/>
          <a:ext cx="9036862" cy="136614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158" tIns="167640" rIns="312928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i="0" kern="1200" dirty="0" smtClean="0">
              <a:latin typeface="+mj-lt"/>
            </a:rPr>
            <a:t>диван-і-</a:t>
          </a:r>
          <a:r>
            <a:rPr lang="uk-UA" sz="4400" b="1" i="0" kern="1200" dirty="0" err="1" smtClean="0">
              <a:latin typeface="+mj-lt"/>
            </a:rPr>
            <a:t>казі</a:t>
          </a:r>
          <a:r>
            <a:rPr lang="uk-UA" sz="4400" b="1" i="0" kern="1200" dirty="0" smtClean="0">
              <a:latin typeface="+mj-lt"/>
            </a:rPr>
            <a:t> 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b="1" i="0" kern="1200" dirty="0" smtClean="0">
              <a:latin typeface="+mj-lt"/>
            </a:rPr>
            <a:t> судові справи</a:t>
          </a:r>
        </a:p>
      </dsp:txBody>
      <dsp:txXfrm rot="10800000">
        <a:off x="341535" y="4348870"/>
        <a:ext cx="8695326" cy="1366145"/>
      </dsp:txXfrm>
    </dsp:sp>
    <dsp:sp modelId="{64F59B34-F9E6-4CDB-B90E-CD9D0EC56E5E}">
      <dsp:nvSpPr>
        <dsp:cNvPr id="0" name=""/>
        <dsp:cNvSpPr/>
      </dsp:nvSpPr>
      <dsp:spPr>
        <a:xfrm>
          <a:off x="0" y="4572034"/>
          <a:ext cx="848485" cy="848485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C0803-60EB-490E-A15E-EA80755CAC9C}">
      <dsp:nvSpPr>
        <dsp:cNvPr id="0" name=""/>
        <dsp:cNvSpPr/>
      </dsp:nvSpPr>
      <dsp:spPr>
        <a:xfrm>
          <a:off x="0" y="4402932"/>
          <a:ext cx="8244408" cy="2408634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4264" tIns="334264" rIns="334264" bIns="334264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700" b="1" kern="1200" dirty="0" smtClean="0"/>
            <a:t>Шики (області)</a:t>
          </a:r>
          <a:endParaRPr lang="ru-RU" sz="4700" b="1" kern="1200" dirty="0"/>
        </a:p>
      </dsp:txBody>
      <dsp:txXfrm>
        <a:off x="0" y="4402932"/>
        <a:ext cx="8244408" cy="1300662"/>
      </dsp:txXfrm>
    </dsp:sp>
    <dsp:sp modelId="{36800D02-AF50-4C49-843F-1A547532496E}">
      <dsp:nvSpPr>
        <dsp:cNvPr id="0" name=""/>
        <dsp:cNvSpPr/>
      </dsp:nvSpPr>
      <dsp:spPr>
        <a:xfrm>
          <a:off x="0" y="5655422"/>
          <a:ext cx="8244408" cy="110797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60960" rIns="341376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  <a:cs typeface="Aharoni" pitchFamily="2" charset="-79"/>
            </a:rPr>
            <a:t>Шикидари</a:t>
          </a:r>
          <a:endParaRPr lang="ru-RU" sz="4800" b="1" kern="1200" dirty="0">
            <a:solidFill>
              <a:schemeClr val="tx2"/>
            </a:solidFill>
            <a:cs typeface="Aharoni" pitchFamily="2" charset="-79"/>
          </a:endParaRPr>
        </a:p>
      </dsp:txBody>
      <dsp:txXfrm>
        <a:off x="0" y="5655422"/>
        <a:ext cx="8244408" cy="1107972"/>
      </dsp:txXfrm>
    </dsp:sp>
    <dsp:sp modelId="{65E0B6DF-D137-41CC-B8A7-8564CE9C2B01}">
      <dsp:nvSpPr>
        <dsp:cNvPr id="0" name=""/>
        <dsp:cNvSpPr/>
      </dsp:nvSpPr>
      <dsp:spPr>
        <a:xfrm rot="10800000">
          <a:off x="0" y="2160250"/>
          <a:ext cx="8244408" cy="2299222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cs typeface="Aharoni" pitchFamily="2" charset="-79"/>
            </a:rPr>
            <a:t>23 провінції</a:t>
          </a:r>
          <a:endParaRPr lang="ru-RU" sz="4800" b="1" kern="1200" dirty="0">
            <a:cs typeface="Aharoni" pitchFamily="2" charset="-79"/>
          </a:endParaRPr>
        </a:p>
      </dsp:txBody>
      <dsp:txXfrm rot="-10800000">
        <a:off x="0" y="2160250"/>
        <a:ext cx="8244408" cy="807027"/>
      </dsp:txXfrm>
    </dsp:sp>
    <dsp:sp modelId="{99B0F1F7-633F-4A35-8564-57032751705E}">
      <dsp:nvSpPr>
        <dsp:cNvPr id="0" name=""/>
        <dsp:cNvSpPr/>
      </dsp:nvSpPr>
      <dsp:spPr>
        <a:xfrm>
          <a:off x="2012" y="2891815"/>
          <a:ext cx="8242395" cy="772412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60960" rIns="341376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</a:rPr>
            <a:t>Намісники</a:t>
          </a:r>
          <a:endParaRPr lang="ru-RU" sz="4800" b="1" kern="1200" dirty="0">
            <a:solidFill>
              <a:schemeClr val="tx2"/>
            </a:solidFill>
          </a:endParaRPr>
        </a:p>
      </dsp:txBody>
      <dsp:txXfrm>
        <a:off x="2012" y="2891815"/>
        <a:ext cx="8242395" cy="772412"/>
      </dsp:txXfrm>
    </dsp:sp>
    <dsp:sp modelId="{FAA7DB0C-C1A2-4456-9A3C-FE5BA052DED9}">
      <dsp:nvSpPr>
        <dsp:cNvPr id="0" name=""/>
        <dsp:cNvSpPr/>
      </dsp:nvSpPr>
      <dsp:spPr>
        <a:xfrm rot="10800000">
          <a:off x="0" y="0"/>
          <a:ext cx="8244408" cy="2174159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cs typeface="Aharoni" pitchFamily="2" charset="-79"/>
            </a:rPr>
            <a:t>Делійський султанат </a:t>
          </a:r>
          <a:endParaRPr lang="ru-RU" sz="4800" b="1" kern="1200" dirty="0">
            <a:cs typeface="Aharoni" pitchFamily="2" charset="-79"/>
          </a:endParaRPr>
        </a:p>
      </dsp:txBody>
      <dsp:txXfrm rot="10800000">
        <a:off x="0" y="0"/>
        <a:ext cx="8244408" cy="141270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CC0803-60EB-490E-A15E-EA80755CAC9C}">
      <dsp:nvSpPr>
        <dsp:cNvPr id="0" name=""/>
        <dsp:cNvSpPr/>
      </dsp:nvSpPr>
      <dsp:spPr>
        <a:xfrm>
          <a:off x="0" y="3948916"/>
          <a:ext cx="7875984" cy="267512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noProof="0" dirty="0" smtClean="0"/>
            <a:t>патти (декілька сіл)</a:t>
          </a:r>
          <a:endParaRPr lang="uk-UA" sz="4800" b="1" kern="1200" noProof="0" dirty="0"/>
        </a:p>
      </dsp:txBody>
      <dsp:txXfrm>
        <a:off x="0" y="3948916"/>
        <a:ext cx="7875984" cy="1444567"/>
      </dsp:txXfrm>
    </dsp:sp>
    <dsp:sp modelId="{36800D02-AF50-4C49-843F-1A547532496E}">
      <dsp:nvSpPr>
        <dsp:cNvPr id="0" name=""/>
        <dsp:cNvSpPr/>
      </dsp:nvSpPr>
      <dsp:spPr>
        <a:xfrm>
          <a:off x="0" y="5361762"/>
          <a:ext cx="7875984" cy="123055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60960" rIns="341376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  <a:cs typeface="Aharoni" pitchFamily="2" charset="-79"/>
            </a:rPr>
            <a:t>панчаята (рада)</a:t>
          </a:r>
          <a:endParaRPr lang="ru-RU" sz="4800" b="1" kern="1200" dirty="0">
            <a:solidFill>
              <a:schemeClr val="tx2"/>
            </a:solidFill>
            <a:cs typeface="Aharoni" pitchFamily="2" charset="-79"/>
          </a:endParaRPr>
        </a:p>
      </dsp:txBody>
      <dsp:txXfrm>
        <a:off x="0" y="5361762"/>
        <a:ext cx="7875984" cy="1230557"/>
      </dsp:txXfrm>
    </dsp:sp>
    <dsp:sp modelId="{65E0B6DF-D137-41CC-B8A7-8564CE9C2B01}">
      <dsp:nvSpPr>
        <dsp:cNvPr id="0" name=""/>
        <dsp:cNvSpPr/>
      </dsp:nvSpPr>
      <dsp:spPr>
        <a:xfrm rot="10800000">
          <a:off x="0" y="1872214"/>
          <a:ext cx="7875984" cy="2100289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dirty="0" smtClean="0">
              <a:latin typeface="+mj-lt"/>
              <a:cs typeface="Aharoni" pitchFamily="2" charset="-79"/>
            </a:rPr>
            <a:t>міста</a:t>
          </a:r>
          <a:endParaRPr lang="ru-RU" sz="5400" b="1" kern="1200" dirty="0">
            <a:latin typeface="+mj-lt"/>
            <a:cs typeface="Aharoni" pitchFamily="2" charset="-79"/>
          </a:endParaRPr>
        </a:p>
      </dsp:txBody>
      <dsp:txXfrm rot="-10800000">
        <a:off x="0" y="1872214"/>
        <a:ext cx="7875984" cy="737201"/>
      </dsp:txXfrm>
    </dsp:sp>
    <dsp:sp modelId="{99B0F1F7-633F-4A35-8564-57032751705E}">
      <dsp:nvSpPr>
        <dsp:cNvPr id="0" name=""/>
        <dsp:cNvSpPr/>
      </dsp:nvSpPr>
      <dsp:spPr>
        <a:xfrm>
          <a:off x="0" y="2520274"/>
          <a:ext cx="7874061" cy="692386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1376" tIns="60960" rIns="341376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800" b="1" kern="1200" dirty="0" smtClean="0">
              <a:solidFill>
                <a:schemeClr val="tx2"/>
              </a:solidFill>
              <a:latin typeface="+mj-lt"/>
            </a:rPr>
            <a:t>котвали</a:t>
          </a:r>
          <a:endParaRPr lang="ru-RU" sz="4800" b="1" kern="1200" dirty="0">
            <a:solidFill>
              <a:schemeClr val="tx2"/>
            </a:solidFill>
            <a:latin typeface="+mj-lt"/>
          </a:endParaRPr>
        </a:p>
      </dsp:txBody>
      <dsp:txXfrm>
        <a:off x="0" y="2520274"/>
        <a:ext cx="7874061" cy="692386"/>
      </dsp:txXfrm>
    </dsp:sp>
    <dsp:sp modelId="{FAA7DB0C-C1A2-4456-9A3C-FE5BA052DED9}">
      <dsp:nvSpPr>
        <dsp:cNvPr id="0" name=""/>
        <dsp:cNvSpPr/>
      </dsp:nvSpPr>
      <dsp:spPr>
        <a:xfrm rot="10800000">
          <a:off x="0" y="0"/>
          <a:ext cx="7875984" cy="1928186"/>
        </a:xfrm>
        <a:prstGeom prst="upArrowCallou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4048" tIns="384048" rIns="384048" bIns="384048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5400" b="1" kern="1200" dirty="0" smtClean="0">
              <a:latin typeface="+mj-lt"/>
              <a:cs typeface="Aharoni" pitchFamily="2" charset="-79"/>
            </a:rPr>
            <a:t>паргана (р-ни)</a:t>
          </a:r>
          <a:endParaRPr lang="ru-RU" sz="5400" b="1" kern="1200" dirty="0">
            <a:latin typeface="+mj-lt"/>
            <a:cs typeface="Aharoni" pitchFamily="2" charset="-79"/>
          </a:endParaRPr>
        </a:p>
      </dsp:txBody>
      <dsp:txXfrm rot="10800000">
        <a:off x="0" y="0"/>
        <a:ext cx="7875984" cy="12528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94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822C0AED-E6B9-450B-A242-D22F30E9373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266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5" name="Rectangle 1027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6" name="Rectangle 1028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1029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8438" name="Rectangle 1030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1200"/>
            </a:lvl1pPr>
          </a:lstStyle>
          <a:p>
            <a:endParaRPr lang="ru-RU"/>
          </a:p>
        </p:txBody>
      </p:sp>
      <p:sp>
        <p:nvSpPr>
          <p:cNvPr id="18439" name="Rectangle 1031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kumimoji="1" sz="1200"/>
            </a:lvl1pPr>
          </a:lstStyle>
          <a:p>
            <a:fld id="{3988B03E-5720-4197-B312-77AF9A4C60F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1129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31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1ECDBB-C731-4887-915C-38536228B52E}" type="slidenum">
              <a:rPr lang="ru-RU"/>
              <a:pPr/>
              <a:t>1</a:t>
            </a:fld>
            <a:endParaRPr lang="ru-RU" dirty="0"/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755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2738438" y="1381125"/>
            <a:ext cx="6253162" cy="23336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741613" y="4124325"/>
            <a:ext cx="6249987" cy="1285875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dt" sz="quarter" idx="2"/>
          </p:nvPr>
        </p:nvSpPr>
        <p:spPr>
          <a:xfrm>
            <a:off x="2743200" y="5410200"/>
            <a:ext cx="6248400" cy="457200"/>
          </a:xfrm>
        </p:spPr>
        <p:txBody>
          <a:bodyPr wrap="none"/>
          <a:lstStyle>
            <a:lvl1pPr>
              <a:defRPr sz="3200" b="1">
                <a:latin typeface="+mn-lt"/>
              </a:defRPr>
            </a:lvl1pPr>
          </a:lstStyle>
          <a:p>
            <a:endParaRPr lang="ru-RU"/>
          </a:p>
        </p:txBody>
      </p:sp>
      <p:grpSp>
        <p:nvGrpSpPr>
          <p:cNvPr id="17413" name="Group 5"/>
          <p:cNvGrpSpPr>
            <a:grpSpLocks/>
          </p:cNvGrpSpPr>
          <p:nvPr/>
        </p:nvGrpSpPr>
        <p:grpSpPr bwMode="auto">
          <a:xfrm>
            <a:off x="0" y="0"/>
            <a:ext cx="1557338" cy="6878638"/>
            <a:chOff x="0" y="-6"/>
            <a:chExt cx="981" cy="4333"/>
          </a:xfrm>
        </p:grpSpPr>
        <p:sp>
          <p:nvSpPr>
            <p:cNvPr id="17414" name="Rectangle 6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5" name="Rectangle 7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16" name="Rectangle 8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7" name="Rectangle 9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18" name="Freeform 10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19" name="Freeform 11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0" name="Freeform 12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1" name="Freeform 13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2" name="Freeform 14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3" name="Freeform 15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4" name="Freeform 16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5" name="Freeform 17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6" name="Rectangle 18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7" name="Rectangle 19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28" name="Rectangle 20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29" name="Rectangle 21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7430" name="Freeform 22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1" name="Freeform 23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2" name="Freeform 24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3" name="Freeform 25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4" name="Freeform 26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5" name="Freeform 27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6" name="Freeform 28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7" name="Freeform 29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8" name="Freeform 30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39" name="Freeform 31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0" name="Rectangle 32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1" name="Line 33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442" name="Line 34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7443" name="Group 35"/>
          <p:cNvGrpSpPr>
            <a:grpSpLocks/>
          </p:cNvGrpSpPr>
          <p:nvPr/>
        </p:nvGrpSpPr>
        <p:grpSpPr bwMode="auto">
          <a:xfrm>
            <a:off x="523875" y="1428750"/>
            <a:ext cx="2095500" cy="2095500"/>
            <a:chOff x="330" y="900"/>
            <a:chExt cx="1320" cy="1320"/>
          </a:xfrm>
        </p:grpSpPr>
        <p:sp>
          <p:nvSpPr>
            <p:cNvPr id="17444" name="Rectangle 36"/>
            <p:cNvSpPr>
              <a:spLocks noChangeArrowheads="1"/>
            </p:cNvSpPr>
            <p:nvPr/>
          </p:nvSpPr>
          <p:spPr bwMode="auto">
            <a:xfrm>
              <a:off x="975" y="900"/>
              <a:ext cx="675" cy="1320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7445" name="Group 37"/>
            <p:cNvGrpSpPr>
              <a:grpSpLocks/>
            </p:cNvGrpSpPr>
            <p:nvPr/>
          </p:nvGrpSpPr>
          <p:grpSpPr bwMode="auto">
            <a:xfrm>
              <a:off x="330" y="1015"/>
              <a:ext cx="1079" cy="1060"/>
              <a:chOff x="330" y="1015"/>
              <a:chExt cx="1079" cy="1060"/>
            </a:xfrm>
          </p:grpSpPr>
          <p:grpSp>
            <p:nvGrpSpPr>
              <p:cNvPr id="17446" name="Group 38"/>
              <p:cNvGrpSpPr>
                <a:grpSpLocks/>
              </p:cNvGrpSpPr>
              <p:nvPr/>
            </p:nvGrpSpPr>
            <p:grpSpPr bwMode="auto">
              <a:xfrm>
                <a:off x="330" y="1015"/>
                <a:ext cx="1079" cy="1060"/>
                <a:chOff x="330" y="1015"/>
                <a:chExt cx="1079" cy="1060"/>
              </a:xfrm>
            </p:grpSpPr>
            <p:grpSp>
              <p:nvGrpSpPr>
                <p:cNvPr id="17447" name="Group 39"/>
                <p:cNvGrpSpPr>
                  <a:grpSpLocks/>
                </p:cNvGrpSpPr>
                <p:nvPr/>
              </p:nvGrpSpPr>
              <p:grpSpPr bwMode="auto">
                <a:xfrm>
                  <a:off x="330" y="1015"/>
                  <a:ext cx="1079" cy="1060"/>
                  <a:chOff x="330" y="1015"/>
                  <a:chExt cx="1079" cy="1060"/>
                </a:xfrm>
              </p:grpSpPr>
              <p:sp>
                <p:nvSpPr>
                  <p:cNvPr id="17448" name="Rectangle 40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910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49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33" y="1015"/>
                    <a:ext cx="1074" cy="165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540000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50" name="AutoShape 42"/>
                  <p:cNvSpPr>
                    <a:spLocks noChangeArrowheads="1"/>
                  </p:cNvSpPr>
                  <p:nvPr/>
                </p:nvSpPr>
                <p:spPr bwMode="auto">
                  <a:xfrm rot="5400000" flipV="1">
                    <a:off x="-91" y="144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  <p:sp>
                <p:nvSpPr>
                  <p:cNvPr id="17451" name="AutoShape 43"/>
                  <p:cNvSpPr>
                    <a:spLocks noChangeArrowheads="1"/>
                  </p:cNvSpPr>
                  <p:nvPr/>
                </p:nvSpPr>
                <p:spPr bwMode="auto">
                  <a:xfrm rot="-5400000" flipH="1" flipV="1">
                    <a:off x="802" y="1436"/>
                    <a:ext cx="1028" cy="186"/>
                  </a:xfrm>
                  <a:custGeom>
                    <a:avLst/>
                    <a:gdLst>
                      <a:gd name="G0" fmla="+- 2645 0 0"/>
                      <a:gd name="G1" fmla="+- 21600 0 2645"/>
                      <a:gd name="G2" fmla="*/ 2645 1 2"/>
                      <a:gd name="G3" fmla="+- 21600 0 G2"/>
                      <a:gd name="G4" fmla="+/ 2645 21600 2"/>
                      <a:gd name="G5" fmla="+/ G1 0 2"/>
                      <a:gd name="G6" fmla="*/ 21600 21600 2645"/>
                      <a:gd name="G7" fmla="*/ G6 1 2"/>
                      <a:gd name="G8" fmla="+- 21600 0 G7"/>
                      <a:gd name="G9" fmla="*/ 21600 1 2"/>
                      <a:gd name="G10" fmla="+- 2645 0 G9"/>
                      <a:gd name="G11" fmla="?: G10 G8 0"/>
                      <a:gd name="G12" fmla="?: G10 G7 21600"/>
                      <a:gd name="T0" fmla="*/ 20277 w 21600"/>
                      <a:gd name="T1" fmla="*/ 10800 h 21600"/>
                      <a:gd name="T2" fmla="*/ 10800 w 21600"/>
                      <a:gd name="T3" fmla="*/ 21600 h 21600"/>
                      <a:gd name="T4" fmla="*/ 1323 w 21600"/>
                      <a:gd name="T5" fmla="*/ 10800 h 21600"/>
                      <a:gd name="T6" fmla="*/ 10800 w 21600"/>
                      <a:gd name="T7" fmla="*/ 0 h 21600"/>
                      <a:gd name="T8" fmla="*/ 3123 w 21600"/>
                      <a:gd name="T9" fmla="*/ 3123 h 21600"/>
                      <a:gd name="T10" fmla="*/ 18477 w 21600"/>
                      <a:gd name="T11" fmla="*/ 18477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T8" t="T9" r="T10" b="T11"/>
                    <a:pathLst>
                      <a:path w="21600" h="21600">
                        <a:moveTo>
                          <a:pt x="0" y="0"/>
                        </a:moveTo>
                        <a:lnTo>
                          <a:pt x="2645" y="21600"/>
                        </a:lnTo>
                        <a:lnTo>
                          <a:pt x="18955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0" scaled="1"/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ru-RU"/>
                  </a:p>
                </p:txBody>
              </p:sp>
            </p:grpSp>
            <p:sp>
              <p:nvSpPr>
                <p:cNvPr id="17452" name="Rectangle 44"/>
                <p:cNvSpPr>
                  <a:spLocks noChangeArrowheads="1"/>
                </p:cNvSpPr>
                <p:nvPr/>
              </p:nvSpPr>
              <p:spPr bwMode="auto">
                <a:xfrm>
                  <a:off x="433" y="1111"/>
                  <a:ext cx="874" cy="868"/>
                </a:xfrm>
                <a:prstGeom prst="rect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3" name="Oval 45"/>
                <p:cNvSpPr>
                  <a:spLocks noChangeArrowheads="1"/>
                </p:cNvSpPr>
                <p:nvPr/>
              </p:nvSpPr>
              <p:spPr bwMode="auto">
                <a:xfrm>
                  <a:off x="484" y="1170"/>
                  <a:ext cx="772" cy="750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  <p:sp>
              <p:nvSpPr>
                <p:cNvPr id="17454" name="Oval 46"/>
                <p:cNvSpPr>
                  <a:spLocks noChangeArrowheads="1"/>
                </p:cNvSpPr>
                <p:nvPr/>
              </p:nvSpPr>
              <p:spPr bwMode="auto">
                <a:xfrm>
                  <a:off x="559" y="1241"/>
                  <a:ext cx="622" cy="608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  <p:sp>
              <p:nvSpPr>
                <p:cNvPr id="17455" name="Oval 47"/>
                <p:cNvSpPr>
                  <a:spLocks noChangeArrowheads="1"/>
                </p:cNvSpPr>
                <p:nvPr/>
              </p:nvSpPr>
              <p:spPr bwMode="auto">
                <a:xfrm>
                  <a:off x="624" y="1303"/>
                  <a:ext cx="492" cy="484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</p:grpSp>
          <p:grpSp>
            <p:nvGrpSpPr>
              <p:cNvPr id="17456" name="Group 48"/>
              <p:cNvGrpSpPr>
                <a:grpSpLocks/>
              </p:cNvGrpSpPr>
              <p:nvPr/>
            </p:nvGrpSpPr>
            <p:grpSpPr bwMode="auto">
              <a:xfrm>
                <a:off x="634" y="1345"/>
                <a:ext cx="447" cy="402"/>
                <a:chOff x="634" y="1345"/>
                <a:chExt cx="447" cy="402"/>
              </a:xfrm>
            </p:grpSpPr>
            <p:sp>
              <p:nvSpPr>
                <p:cNvPr id="17457" name="Arc 49"/>
                <p:cNvSpPr>
                  <a:spLocks/>
                </p:cNvSpPr>
                <p:nvPr/>
              </p:nvSpPr>
              <p:spPr bwMode="auto">
                <a:xfrm>
                  <a:off x="856" y="1409"/>
                  <a:ext cx="34" cy="288"/>
                </a:xfrm>
                <a:custGeom>
                  <a:avLst/>
                  <a:gdLst>
                    <a:gd name="G0" fmla="+- 0 0 0"/>
                    <a:gd name="G1" fmla="+- 21600 0 0"/>
                    <a:gd name="G2" fmla="+- 21600 0 0"/>
                    <a:gd name="T0" fmla="*/ 0 w 21600"/>
                    <a:gd name="T1" fmla="*/ 0 h 43200"/>
                    <a:gd name="T2" fmla="*/ 0 w 21600"/>
                    <a:gd name="T3" fmla="*/ 43200 h 43200"/>
                    <a:gd name="T4" fmla="*/ 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</a:path>
                    <a:path w="21600" h="432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cubicBezTo>
                        <a:pt x="21600" y="33529"/>
                        <a:pt x="11929" y="43200"/>
                        <a:pt x="0" y="43200"/>
                      </a:cubicBezTo>
                      <a:lnTo>
                        <a:pt x="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8" name="Arc 50"/>
                <p:cNvSpPr>
                  <a:spLocks/>
                </p:cNvSpPr>
                <p:nvPr/>
              </p:nvSpPr>
              <p:spPr bwMode="auto">
                <a:xfrm>
                  <a:off x="827" y="1409"/>
                  <a:ext cx="34" cy="288"/>
                </a:xfrm>
                <a:custGeom>
                  <a:avLst/>
                  <a:gdLst>
                    <a:gd name="G0" fmla="+- 21600 0 0"/>
                    <a:gd name="G1" fmla="+- 21600 0 0"/>
                    <a:gd name="G2" fmla="+- 21600 0 0"/>
                    <a:gd name="T0" fmla="*/ 21600 w 21600"/>
                    <a:gd name="T1" fmla="*/ 43200 h 43200"/>
                    <a:gd name="T2" fmla="*/ 21600 w 21600"/>
                    <a:gd name="T3" fmla="*/ 0 h 43200"/>
                    <a:gd name="T4" fmla="*/ 21600 w 21600"/>
                    <a:gd name="T5" fmla="*/ 21600 h 432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43200" fill="none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</a:path>
                    <a:path w="21600" h="43200" stroke="0" extrusionOk="0">
                      <a:moveTo>
                        <a:pt x="21600" y="43200"/>
                      </a:moveTo>
                      <a:cubicBezTo>
                        <a:pt x="9670" y="43200"/>
                        <a:pt x="0" y="33529"/>
                        <a:pt x="0" y="21600"/>
                      </a:cubicBezTo>
                      <a:cubicBezTo>
                        <a:pt x="0" y="9670"/>
                        <a:pt x="9670" y="0"/>
                        <a:pt x="21599" y="0"/>
                      </a:cubicBezTo>
                      <a:lnTo>
                        <a:pt x="21600" y="21600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59" name="AutoShape 51"/>
                <p:cNvSpPr>
                  <a:spLocks noChangeArrowheads="1"/>
                </p:cNvSpPr>
                <p:nvPr/>
              </p:nvSpPr>
              <p:spPr bwMode="auto">
                <a:xfrm>
                  <a:off x="798" y="1694"/>
                  <a:ext cx="122" cy="53"/>
                </a:xfrm>
                <a:prstGeom prst="roundRect">
                  <a:avLst>
                    <a:gd name="adj" fmla="val 49995"/>
                  </a:avLst>
                </a:prstGeom>
                <a:gradFill rotWithShape="0">
                  <a:gsLst>
                    <a:gs pos="0">
                      <a:schemeClr val="accent1">
                        <a:gamma/>
                        <a:shade val="46275"/>
                        <a:invGamma/>
                      </a:schemeClr>
                    </a:gs>
                    <a:gs pos="5000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0" name="Freeform 52"/>
                <p:cNvSpPr>
                  <a:spLocks/>
                </p:cNvSpPr>
                <p:nvPr/>
              </p:nvSpPr>
              <p:spPr bwMode="auto">
                <a:xfrm>
                  <a:off x="634" y="1467"/>
                  <a:ext cx="221" cy="230"/>
                </a:xfrm>
                <a:custGeom>
                  <a:avLst/>
                  <a:gdLst>
                    <a:gd name="T0" fmla="*/ 212 w 221"/>
                    <a:gd name="T1" fmla="*/ 204 h 230"/>
                    <a:gd name="T2" fmla="*/ 194 w 221"/>
                    <a:gd name="T3" fmla="*/ 158 h 230"/>
                    <a:gd name="T4" fmla="*/ 188 w 221"/>
                    <a:gd name="T5" fmla="*/ 111 h 230"/>
                    <a:gd name="T6" fmla="*/ 183 w 221"/>
                    <a:gd name="T7" fmla="*/ 72 h 230"/>
                    <a:gd name="T8" fmla="*/ 178 w 221"/>
                    <a:gd name="T9" fmla="*/ 52 h 230"/>
                    <a:gd name="T10" fmla="*/ 169 w 221"/>
                    <a:gd name="T11" fmla="*/ 37 h 230"/>
                    <a:gd name="T12" fmla="*/ 157 w 221"/>
                    <a:gd name="T13" fmla="*/ 24 h 230"/>
                    <a:gd name="T14" fmla="*/ 143 w 221"/>
                    <a:gd name="T15" fmla="*/ 13 h 230"/>
                    <a:gd name="T16" fmla="*/ 124 w 221"/>
                    <a:gd name="T17" fmla="*/ 5 h 230"/>
                    <a:gd name="T18" fmla="*/ 100 w 221"/>
                    <a:gd name="T19" fmla="*/ 0 h 230"/>
                    <a:gd name="T20" fmla="*/ 76 w 221"/>
                    <a:gd name="T21" fmla="*/ 0 h 230"/>
                    <a:gd name="T22" fmla="*/ 54 w 221"/>
                    <a:gd name="T23" fmla="*/ 7 h 230"/>
                    <a:gd name="T24" fmla="*/ 35 w 221"/>
                    <a:gd name="T25" fmla="*/ 16 h 230"/>
                    <a:gd name="T26" fmla="*/ 18 w 221"/>
                    <a:gd name="T27" fmla="*/ 31 h 230"/>
                    <a:gd name="T28" fmla="*/ 5 w 221"/>
                    <a:gd name="T29" fmla="*/ 51 h 230"/>
                    <a:gd name="T30" fmla="*/ 0 w 221"/>
                    <a:gd name="T31" fmla="*/ 73 h 230"/>
                    <a:gd name="T32" fmla="*/ 3 w 221"/>
                    <a:gd name="T33" fmla="*/ 72 h 230"/>
                    <a:gd name="T34" fmla="*/ 15 w 221"/>
                    <a:gd name="T35" fmla="*/ 64 h 230"/>
                    <a:gd name="T36" fmla="*/ 35 w 221"/>
                    <a:gd name="T37" fmla="*/ 58 h 230"/>
                    <a:gd name="T38" fmla="*/ 56 w 221"/>
                    <a:gd name="T39" fmla="*/ 57 h 230"/>
                    <a:gd name="T40" fmla="*/ 74 w 221"/>
                    <a:gd name="T41" fmla="*/ 63 h 230"/>
                    <a:gd name="T42" fmla="*/ 87 w 221"/>
                    <a:gd name="T43" fmla="*/ 73 h 230"/>
                    <a:gd name="T44" fmla="*/ 93 w 221"/>
                    <a:gd name="T45" fmla="*/ 85 h 230"/>
                    <a:gd name="T46" fmla="*/ 96 w 221"/>
                    <a:gd name="T47" fmla="*/ 102 h 230"/>
                    <a:gd name="T48" fmla="*/ 100 w 221"/>
                    <a:gd name="T49" fmla="*/ 124 h 230"/>
                    <a:gd name="T50" fmla="*/ 106 w 221"/>
                    <a:gd name="T51" fmla="*/ 147 h 230"/>
                    <a:gd name="T52" fmla="*/ 116 w 221"/>
                    <a:gd name="T53" fmla="*/ 168 h 230"/>
                    <a:gd name="T54" fmla="*/ 131 w 221"/>
                    <a:gd name="T55" fmla="*/ 190 h 230"/>
                    <a:gd name="T56" fmla="*/ 150 w 221"/>
                    <a:gd name="T57" fmla="*/ 207 h 230"/>
                    <a:gd name="T58" fmla="*/ 172 w 221"/>
                    <a:gd name="T59" fmla="*/ 219 h 230"/>
                    <a:gd name="T60" fmla="*/ 194 w 221"/>
                    <a:gd name="T61" fmla="*/ 226 h 230"/>
                    <a:gd name="T62" fmla="*/ 220 w 221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1" h="230">
                      <a:moveTo>
                        <a:pt x="220" y="229"/>
                      </a:moveTo>
                      <a:lnTo>
                        <a:pt x="212" y="204"/>
                      </a:lnTo>
                      <a:lnTo>
                        <a:pt x="202" y="180"/>
                      </a:lnTo>
                      <a:lnTo>
                        <a:pt x="194" y="158"/>
                      </a:lnTo>
                      <a:lnTo>
                        <a:pt x="190" y="136"/>
                      </a:lnTo>
                      <a:lnTo>
                        <a:pt x="188" y="111"/>
                      </a:lnTo>
                      <a:lnTo>
                        <a:pt x="185" y="85"/>
                      </a:lnTo>
                      <a:lnTo>
                        <a:pt x="183" y="72"/>
                      </a:lnTo>
                      <a:lnTo>
                        <a:pt x="181" y="61"/>
                      </a:lnTo>
                      <a:lnTo>
                        <a:pt x="178" y="52"/>
                      </a:lnTo>
                      <a:lnTo>
                        <a:pt x="173" y="43"/>
                      </a:lnTo>
                      <a:lnTo>
                        <a:pt x="169" y="37"/>
                      </a:lnTo>
                      <a:lnTo>
                        <a:pt x="164" y="30"/>
                      </a:lnTo>
                      <a:lnTo>
                        <a:pt x="157" y="24"/>
                      </a:lnTo>
                      <a:lnTo>
                        <a:pt x="150" y="18"/>
                      </a:lnTo>
                      <a:lnTo>
                        <a:pt x="143" y="13"/>
                      </a:lnTo>
                      <a:lnTo>
                        <a:pt x="134" y="9"/>
                      </a:lnTo>
                      <a:lnTo>
                        <a:pt x="124" y="5"/>
                      </a:lnTo>
                      <a:lnTo>
                        <a:pt x="112" y="2"/>
                      </a:lnTo>
                      <a:lnTo>
                        <a:pt x="100" y="0"/>
                      </a:lnTo>
                      <a:lnTo>
                        <a:pt x="88" y="0"/>
                      </a:lnTo>
                      <a:lnTo>
                        <a:pt x="76" y="0"/>
                      </a:lnTo>
                      <a:lnTo>
                        <a:pt x="65" y="2"/>
                      </a:lnTo>
                      <a:lnTo>
                        <a:pt x="54" y="7"/>
                      </a:lnTo>
                      <a:lnTo>
                        <a:pt x="45" y="10"/>
                      </a:lnTo>
                      <a:lnTo>
                        <a:pt x="35" y="16"/>
                      </a:lnTo>
                      <a:lnTo>
                        <a:pt x="25" y="24"/>
                      </a:lnTo>
                      <a:lnTo>
                        <a:pt x="18" y="31"/>
                      </a:lnTo>
                      <a:lnTo>
                        <a:pt x="11" y="41"/>
                      </a:lnTo>
                      <a:lnTo>
                        <a:pt x="5" y="51"/>
                      </a:lnTo>
                      <a:lnTo>
                        <a:pt x="1" y="63"/>
                      </a:lnTo>
                      <a:lnTo>
                        <a:pt x="0" y="73"/>
                      </a:lnTo>
                      <a:lnTo>
                        <a:pt x="0" y="79"/>
                      </a:lnTo>
                      <a:lnTo>
                        <a:pt x="3" y="72"/>
                      </a:lnTo>
                      <a:lnTo>
                        <a:pt x="8" y="67"/>
                      </a:lnTo>
                      <a:lnTo>
                        <a:pt x="15" y="64"/>
                      </a:lnTo>
                      <a:lnTo>
                        <a:pt x="25" y="60"/>
                      </a:lnTo>
                      <a:lnTo>
                        <a:pt x="35" y="58"/>
                      </a:lnTo>
                      <a:lnTo>
                        <a:pt x="46" y="57"/>
                      </a:lnTo>
                      <a:lnTo>
                        <a:pt x="56" y="57"/>
                      </a:lnTo>
                      <a:lnTo>
                        <a:pt x="67" y="60"/>
                      </a:lnTo>
                      <a:lnTo>
                        <a:pt x="74" y="63"/>
                      </a:lnTo>
                      <a:lnTo>
                        <a:pt x="81" y="67"/>
                      </a:lnTo>
                      <a:lnTo>
                        <a:pt x="87" y="73"/>
                      </a:lnTo>
                      <a:lnTo>
                        <a:pt x="91" y="78"/>
                      </a:lnTo>
                      <a:lnTo>
                        <a:pt x="93" y="85"/>
                      </a:lnTo>
                      <a:lnTo>
                        <a:pt x="95" y="92"/>
                      </a:lnTo>
                      <a:lnTo>
                        <a:pt x="96" y="102"/>
                      </a:lnTo>
                      <a:lnTo>
                        <a:pt x="98" y="112"/>
                      </a:lnTo>
                      <a:lnTo>
                        <a:pt x="100" y="124"/>
                      </a:lnTo>
                      <a:lnTo>
                        <a:pt x="103" y="135"/>
                      </a:lnTo>
                      <a:lnTo>
                        <a:pt x="106" y="147"/>
                      </a:lnTo>
                      <a:lnTo>
                        <a:pt x="111" y="158"/>
                      </a:lnTo>
                      <a:lnTo>
                        <a:pt x="116" y="168"/>
                      </a:lnTo>
                      <a:lnTo>
                        <a:pt x="123" y="180"/>
                      </a:lnTo>
                      <a:lnTo>
                        <a:pt x="131" y="190"/>
                      </a:lnTo>
                      <a:lnTo>
                        <a:pt x="140" y="199"/>
                      </a:lnTo>
                      <a:lnTo>
                        <a:pt x="150" y="207"/>
                      </a:lnTo>
                      <a:lnTo>
                        <a:pt x="163" y="215"/>
                      </a:lnTo>
                      <a:lnTo>
                        <a:pt x="172" y="219"/>
                      </a:lnTo>
                      <a:lnTo>
                        <a:pt x="183" y="223"/>
                      </a:lnTo>
                      <a:lnTo>
                        <a:pt x="194" y="226"/>
                      </a:lnTo>
                      <a:lnTo>
                        <a:pt x="207" y="228"/>
                      </a:lnTo>
                      <a:lnTo>
                        <a:pt x="22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1" name="Freeform 53"/>
                <p:cNvSpPr>
                  <a:spLocks/>
                </p:cNvSpPr>
                <p:nvPr/>
              </p:nvSpPr>
              <p:spPr bwMode="auto">
                <a:xfrm>
                  <a:off x="859" y="1467"/>
                  <a:ext cx="222" cy="230"/>
                </a:xfrm>
                <a:custGeom>
                  <a:avLst/>
                  <a:gdLst>
                    <a:gd name="T0" fmla="*/ 7 w 222"/>
                    <a:gd name="T1" fmla="*/ 204 h 230"/>
                    <a:gd name="T2" fmla="*/ 25 w 222"/>
                    <a:gd name="T3" fmla="*/ 158 h 230"/>
                    <a:gd name="T4" fmla="*/ 31 w 222"/>
                    <a:gd name="T5" fmla="*/ 111 h 230"/>
                    <a:gd name="T6" fmla="*/ 36 w 222"/>
                    <a:gd name="T7" fmla="*/ 72 h 230"/>
                    <a:gd name="T8" fmla="*/ 41 w 222"/>
                    <a:gd name="T9" fmla="*/ 52 h 230"/>
                    <a:gd name="T10" fmla="*/ 50 w 222"/>
                    <a:gd name="T11" fmla="*/ 37 h 230"/>
                    <a:gd name="T12" fmla="*/ 62 w 222"/>
                    <a:gd name="T13" fmla="*/ 24 h 230"/>
                    <a:gd name="T14" fmla="*/ 77 w 222"/>
                    <a:gd name="T15" fmla="*/ 13 h 230"/>
                    <a:gd name="T16" fmla="*/ 96 w 222"/>
                    <a:gd name="T17" fmla="*/ 5 h 230"/>
                    <a:gd name="T18" fmla="*/ 120 w 222"/>
                    <a:gd name="T19" fmla="*/ 0 h 230"/>
                    <a:gd name="T20" fmla="*/ 143 w 222"/>
                    <a:gd name="T21" fmla="*/ 0 h 230"/>
                    <a:gd name="T22" fmla="*/ 165 w 222"/>
                    <a:gd name="T23" fmla="*/ 7 h 230"/>
                    <a:gd name="T24" fmla="*/ 184 w 222"/>
                    <a:gd name="T25" fmla="*/ 16 h 230"/>
                    <a:gd name="T26" fmla="*/ 201 w 222"/>
                    <a:gd name="T27" fmla="*/ 31 h 230"/>
                    <a:gd name="T28" fmla="*/ 215 w 222"/>
                    <a:gd name="T29" fmla="*/ 51 h 230"/>
                    <a:gd name="T30" fmla="*/ 221 w 222"/>
                    <a:gd name="T31" fmla="*/ 73 h 230"/>
                    <a:gd name="T32" fmla="*/ 217 w 222"/>
                    <a:gd name="T33" fmla="*/ 72 h 230"/>
                    <a:gd name="T34" fmla="*/ 205 w 222"/>
                    <a:gd name="T35" fmla="*/ 64 h 230"/>
                    <a:gd name="T36" fmla="*/ 184 w 222"/>
                    <a:gd name="T37" fmla="*/ 58 h 230"/>
                    <a:gd name="T38" fmla="*/ 164 w 222"/>
                    <a:gd name="T39" fmla="*/ 57 h 230"/>
                    <a:gd name="T40" fmla="*/ 145 w 222"/>
                    <a:gd name="T41" fmla="*/ 63 h 230"/>
                    <a:gd name="T42" fmla="*/ 132 w 222"/>
                    <a:gd name="T43" fmla="*/ 73 h 230"/>
                    <a:gd name="T44" fmla="*/ 127 w 222"/>
                    <a:gd name="T45" fmla="*/ 85 h 230"/>
                    <a:gd name="T46" fmla="*/ 123 w 222"/>
                    <a:gd name="T47" fmla="*/ 102 h 230"/>
                    <a:gd name="T48" fmla="*/ 120 w 222"/>
                    <a:gd name="T49" fmla="*/ 124 h 230"/>
                    <a:gd name="T50" fmla="*/ 113 w 222"/>
                    <a:gd name="T51" fmla="*/ 147 h 230"/>
                    <a:gd name="T52" fmla="*/ 104 w 222"/>
                    <a:gd name="T53" fmla="*/ 168 h 230"/>
                    <a:gd name="T54" fmla="*/ 89 w 222"/>
                    <a:gd name="T55" fmla="*/ 190 h 230"/>
                    <a:gd name="T56" fmla="*/ 69 w 222"/>
                    <a:gd name="T57" fmla="*/ 207 h 230"/>
                    <a:gd name="T58" fmla="*/ 47 w 222"/>
                    <a:gd name="T59" fmla="*/ 219 h 230"/>
                    <a:gd name="T60" fmla="*/ 25 w 222"/>
                    <a:gd name="T61" fmla="*/ 226 h 230"/>
                    <a:gd name="T62" fmla="*/ 0 w 222"/>
                    <a:gd name="T63" fmla="*/ 229 h 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22" h="230">
                      <a:moveTo>
                        <a:pt x="0" y="229"/>
                      </a:moveTo>
                      <a:lnTo>
                        <a:pt x="7" y="204"/>
                      </a:lnTo>
                      <a:lnTo>
                        <a:pt x="17" y="180"/>
                      </a:lnTo>
                      <a:lnTo>
                        <a:pt x="25" y="158"/>
                      </a:lnTo>
                      <a:lnTo>
                        <a:pt x="29" y="136"/>
                      </a:lnTo>
                      <a:lnTo>
                        <a:pt x="31" y="111"/>
                      </a:lnTo>
                      <a:lnTo>
                        <a:pt x="34" y="85"/>
                      </a:lnTo>
                      <a:lnTo>
                        <a:pt x="36" y="72"/>
                      </a:lnTo>
                      <a:lnTo>
                        <a:pt x="38" y="61"/>
                      </a:lnTo>
                      <a:lnTo>
                        <a:pt x="41" y="52"/>
                      </a:lnTo>
                      <a:lnTo>
                        <a:pt x="46" y="43"/>
                      </a:lnTo>
                      <a:lnTo>
                        <a:pt x="50" y="37"/>
                      </a:lnTo>
                      <a:lnTo>
                        <a:pt x="56" y="30"/>
                      </a:lnTo>
                      <a:lnTo>
                        <a:pt x="62" y="24"/>
                      </a:lnTo>
                      <a:lnTo>
                        <a:pt x="69" y="18"/>
                      </a:lnTo>
                      <a:lnTo>
                        <a:pt x="77" y="13"/>
                      </a:lnTo>
                      <a:lnTo>
                        <a:pt x="86" y="9"/>
                      </a:lnTo>
                      <a:lnTo>
                        <a:pt x="96" y="5"/>
                      </a:lnTo>
                      <a:lnTo>
                        <a:pt x="108" y="2"/>
                      </a:lnTo>
                      <a:lnTo>
                        <a:pt x="120" y="0"/>
                      </a:lnTo>
                      <a:lnTo>
                        <a:pt x="132" y="0"/>
                      </a:lnTo>
                      <a:lnTo>
                        <a:pt x="143" y="0"/>
                      </a:lnTo>
                      <a:lnTo>
                        <a:pt x="155" y="2"/>
                      </a:lnTo>
                      <a:lnTo>
                        <a:pt x="165" y="7"/>
                      </a:lnTo>
                      <a:lnTo>
                        <a:pt x="175" y="10"/>
                      </a:lnTo>
                      <a:lnTo>
                        <a:pt x="184" y="16"/>
                      </a:lnTo>
                      <a:lnTo>
                        <a:pt x="195" y="24"/>
                      </a:lnTo>
                      <a:lnTo>
                        <a:pt x="201" y="31"/>
                      </a:lnTo>
                      <a:lnTo>
                        <a:pt x="209" y="41"/>
                      </a:lnTo>
                      <a:lnTo>
                        <a:pt x="215" y="51"/>
                      </a:lnTo>
                      <a:lnTo>
                        <a:pt x="219" y="63"/>
                      </a:lnTo>
                      <a:lnTo>
                        <a:pt x="221" y="73"/>
                      </a:lnTo>
                      <a:lnTo>
                        <a:pt x="220" y="79"/>
                      </a:lnTo>
                      <a:lnTo>
                        <a:pt x="217" y="72"/>
                      </a:lnTo>
                      <a:lnTo>
                        <a:pt x="212" y="67"/>
                      </a:lnTo>
                      <a:lnTo>
                        <a:pt x="205" y="64"/>
                      </a:lnTo>
                      <a:lnTo>
                        <a:pt x="195" y="60"/>
                      </a:lnTo>
                      <a:lnTo>
                        <a:pt x="184" y="58"/>
                      </a:lnTo>
                      <a:lnTo>
                        <a:pt x="174" y="57"/>
                      </a:lnTo>
                      <a:lnTo>
                        <a:pt x="164" y="57"/>
                      </a:lnTo>
                      <a:lnTo>
                        <a:pt x="153" y="60"/>
                      </a:lnTo>
                      <a:lnTo>
                        <a:pt x="145" y="63"/>
                      </a:lnTo>
                      <a:lnTo>
                        <a:pt x="139" y="67"/>
                      </a:lnTo>
                      <a:lnTo>
                        <a:pt x="132" y="73"/>
                      </a:lnTo>
                      <a:lnTo>
                        <a:pt x="129" y="78"/>
                      </a:lnTo>
                      <a:lnTo>
                        <a:pt x="127" y="85"/>
                      </a:lnTo>
                      <a:lnTo>
                        <a:pt x="125" y="92"/>
                      </a:lnTo>
                      <a:lnTo>
                        <a:pt x="123" y="102"/>
                      </a:lnTo>
                      <a:lnTo>
                        <a:pt x="122" y="112"/>
                      </a:lnTo>
                      <a:lnTo>
                        <a:pt x="120" y="124"/>
                      </a:lnTo>
                      <a:lnTo>
                        <a:pt x="117" y="135"/>
                      </a:lnTo>
                      <a:lnTo>
                        <a:pt x="113" y="147"/>
                      </a:lnTo>
                      <a:lnTo>
                        <a:pt x="109" y="158"/>
                      </a:lnTo>
                      <a:lnTo>
                        <a:pt x="104" y="168"/>
                      </a:lnTo>
                      <a:lnTo>
                        <a:pt x="97" y="180"/>
                      </a:lnTo>
                      <a:lnTo>
                        <a:pt x="89" y="190"/>
                      </a:lnTo>
                      <a:lnTo>
                        <a:pt x="79" y="199"/>
                      </a:lnTo>
                      <a:lnTo>
                        <a:pt x="69" y="207"/>
                      </a:lnTo>
                      <a:lnTo>
                        <a:pt x="57" y="215"/>
                      </a:lnTo>
                      <a:lnTo>
                        <a:pt x="47" y="219"/>
                      </a:lnTo>
                      <a:lnTo>
                        <a:pt x="37" y="223"/>
                      </a:lnTo>
                      <a:lnTo>
                        <a:pt x="25" y="226"/>
                      </a:lnTo>
                      <a:lnTo>
                        <a:pt x="12" y="228"/>
                      </a:lnTo>
                      <a:lnTo>
                        <a:pt x="0" y="229"/>
                      </a:lnTo>
                    </a:path>
                  </a:pathLst>
                </a:cu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7462" name="Oval 54"/>
                <p:cNvSpPr>
                  <a:spLocks noChangeArrowheads="1"/>
                </p:cNvSpPr>
                <p:nvPr/>
              </p:nvSpPr>
              <p:spPr bwMode="auto">
                <a:xfrm>
                  <a:off x="829" y="1345"/>
                  <a:ext cx="56" cy="5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1"/>
                    </a:gs>
                    <a:gs pos="100000">
                      <a:schemeClr val="accent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>
                    <a:spcBef>
                      <a:spcPct val="50000"/>
                    </a:spcBef>
                  </a:pPr>
                  <a:endParaRPr kumimoji="1" lang="ru-RU" sz="2400"/>
                </a:p>
              </p:txBody>
            </p:sp>
          </p:grpSp>
        </p:grpSp>
      </p:grpSp>
      <p:sp>
        <p:nvSpPr>
          <p:cNvPr id="17463" name="Rectangle 5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17464" name="Rectangle 5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2F12829C-4896-41DB-96CE-22CDE0C5E85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4D8F4-9961-430A-ACE2-D24662974B8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300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19938" y="228600"/>
            <a:ext cx="1871662" cy="60102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00188" y="228600"/>
            <a:ext cx="5467350" cy="6010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F3C290-1133-4693-9B2E-835CF748B9D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0235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ru-RU" noProof="0" smtClean="0"/>
              <a:t>Вставка рисунка SmartArt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3F5712D-3653-42AC-B016-C6F05DADDB5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3521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134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2701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086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8312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4450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1719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12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92891E-4B82-4355-B88F-BB90D7A05AD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7005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09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3366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588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5768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63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7698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826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4883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4044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6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CA804E-3674-4E5A-A2E8-7D14A499764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6087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406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719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3709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4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04.03.2024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001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00188" y="1524000"/>
            <a:ext cx="3668712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321300" y="1524000"/>
            <a:ext cx="3670300" cy="47148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FCAFE-3701-4961-A68A-18A4E6F5BDC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2401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84E92-8706-4001-8554-4EFB71E7D6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131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C96370-A358-4E5D-A89B-06183113319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6512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A8C8FB-7446-4E19-9B44-26F09CF6ABE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006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C32C96-1023-4806-9431-EC39475C220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0828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A24C7-0B33-445C-B54E-81273DC79F0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74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Group 2"/>
          <p:cNvGrpSpPr>
            <a:grpSpLocks/>
          </p:cNvGrpSpPr>
          <p:nvPr/>
        </p:nvGrpSpPr>
        <p:grpSpPr bwMode="auto">
          <a:xfrm>
            <a:off x="0" y="-9525"/>
            <a:ext cx="1557338" cy="6878638"/>
            <a:chOff x="0" y="-6"/>
            <a:chExt cx="981" cy="4333"/>
          </a:xfrm>
        </p:grpSpPr>
        <p:sp>
          <p:nvSpPr>
            <p:cNvPr id="16387" name="Rectangle 3"/>
            <p:cNvSpPr>
              <a:spLocks noChangeArrowheads="1"/>
            </p:cNvSpPr>
            <p:nvPr/>
          </p:nvSpPr>
          <p:spPr bwMode="auto">
            <a:xfrm>
              <a:off x="453" y="2151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88" name="Rectangle 4"/>
            <p:cNvSpPr>
              <a:spLocks noChangeArrowheads="1"/>
            </p:cNvSpPr>
            <p:nvPr/>
          </p:nvSpPr>
          <p:spPr bwMode="auto">
            <a:xfrm>
              <a:off x="0" y="2151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389" name="Rectangle 5"/>
            <p:cNvSpPr>
              <a:spLocks noChangeArrowheads="1"/>
            </p:cNvSpPr>
            <p:nvPr/>
          </p:nvSpPr>
          <p:spPr bwMode="auto">
            <a:xfrm>
              <a:off x="222" y="2151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0" name="Rectangle 6"/>
            <p:cNvSpPr>
              <a:spLocks noChangeArrowheads="1"/>
            </p:cNvSpPr>
            <p:nvPr/>
          </p:nvSpPr>
          <p:spPr bwMode="auto">
            <a:xfrm>
              <a:off x="567" y="2160"/>
              <a:ext cx="204" cy="2161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222" y="2636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2" name="Freeform 8"/>
            <p:cNvSpPr>
              <a:spLocks/>
            </p:cNvSpPr>
            <p:nvPr/>
          </p:nvSpPr>
          <p:spPr bwMode="auto">
            <a:xfrm>
              <a:off x="222" y="2908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22" y="3165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222" y="3420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222" y="367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301" y="3932"/>
              <a:ext cx="265" cy="392"/>
            </a:xfrm>
            <a:custGeom>
              <a:avLst/>
              <a:gdLst>
                <a:gd name="T0" fmla="*/ 264 w 265"/>
                <a:gd name="T1" fmla="*/ 52 h 392"/>
                <a:gd name="T2" fmla="*/ 264 w 265"/>
                <a:gd name="T3" fmla="*/ 194 h 392"/>
                <a:gd name="T4" fmla="*/ 256 w 265"/>
                <a:gd name="T5" fmla="*/ 188 h 392"/>
                <a:gd name="T6" fmla="*/ 236 w 265"/>
                <a:gd name="T7" fmla="*/ 188 h 392"/>
                <a:gd name="T8" fmla="*/ 221 w 265"/>
                <a:gd name="T9" fmla="*/ 194 h 392"/>
                <a:gd name="T10" fmla="*/ 205 w 265"/>
                <a:gd name="T11" fmla="*/ 209 h 392"/>
                <a:gd name="T12" fmla="*/ 162 w 265"/>
                <a:gd name="T13" fmla="*/ 261 h 392"/>
                <a:gd name="T14" fmla="*/ 66 w 265"/>
                <a:gd name="T15" fmla="*/ 366 h 392"/>
                <a:gd name="T16" fmla="*/ 45 w 265"/>
                <a:gd name="T17" fmla="*/ 391 h 392"/>
                <a:gd name="T18" fmla="*/ 0 w 265"/>
                <a:gd name="T19" fmla="*/ 391 h 392"/>
                <a:gd name="T20" fmla="*/ 178 w 265"/>
                <a:gd name="T21" fmla="*/ 190 h 392"/>
                <a:gd name="T22" fmla="*/ 218 w 265"/>
                <a:gd name="T23" fmla="*/ 138 h 392"/>
                <a:gd name="T24" fmla="*/ 233 w 265"/>
                <a:gd name="T25" fmla="*/ 111 h 392"/>
                <a:gd name="T26" fmla="*/ 246 w 265"/>
                <a:gd name="T27" fmla="*/ 84 h 392"/>
                <a:gd name="T28" fmla="*/ 256 w 265"/>
                <a:gd name="T29" fmla="*/ 39 h 392"/>
                <a:gd name="T30" fmla="*/ 264 w 265"/>
                <a:gd name="T31" fmla="*/ 0 h 392"/>
                <a:gd name="T32" fmla="*/ 264 w 265"/>
                <a:gd name="T33" fmla="*/ 117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5" h="392">
                  <a:moveTo>
                    <a:pt x="264" y="52"/>
                  </a:moveTo>
                  <a:lnTo>
                    <a:pt x="264" y="194"/>
                  </a:lnTo>
                  <a:lnTo>
                    <a:pt x="256" y="188"/>
                  </a:lnTo>
                  <a:lnTo>
                    <a:pt x="236" y="188"/>
                  </a:lnTo>
                  <a:lnTo>
                    <a:pt x="221" y="194"/>
                  </a:lnTo>
                  <a:lnTo>
                    <a:pt x="205" y="209"/>
                  </a:lnTo>
                  <a:lnTo>
                    <a:pt x="162" y="261"/>
                  </a:lnTo>
                  <a:lnTo>
                    <a:pt x="66" y="366"/>
                  </a:lnTo>
                  <a:lnTo>
                    <a:pt x="45" y="391"/>
                  </a:lnTo>
                  <a:lnTo>
                    <a:pt x="0" y="391"/>
                  </a:lnTo>
                  <a:lnTo>
                    <a:pt x="178" y="190"/>
                  </a:lnTo>
                  <a:lnTo>
                    <a:pt x="218" y="138"/>
                  </a:lnTo>
                  <a:lnTo>
                    <a:pt x="233" y="111"/>
                  </a:lnTo>
                  <a:lnTo>
                    <a:pt x="246" y="84"/>
                  </a:lnTo>
                  <a:lnTo>
                    <a:pt x="256" y="39"/>
                  </a:lnTo>
                  <a:lnTo>
                    <a:pt x="264" y="0"/>
                  </a:lnTo>
                  <a:lnTo>
                    <a:pt x="264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222" y="2366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8" name="Freeform 14"/>
            <p:cNvSpPr>
              <a:spLocks/>
            </p:cNvSpPr>
            <p:nvPr/>
          </p:nvSpPr>
          <p:spPr bwMode="auto">
            <a:xfrm>
              <a:off x="222" y="2151"/>
              <a:ext cx="346" cy="575"/>
            </a:xfrm>
            <a:custGeom>
              <a:avLst/>
              <a:gdLst>
                <a:gd name="T0" fmla="*/ 345 w 346"/>
                <a:gd name="T1" fmla="*/ 0 h 575"/>
                <a:gd name="T2" fmla="*/ 343 w 346"/>
                <a:gd name="T3" fmla="*/ 122 h 575"/>
                <a:gd name="T4" fmla="*/ 336 w 346"/>
                <a:gd name="T5" fmla="*/ 116 h 575"/>
                <a:gd name="T6" fmla="*/ 315 w 346"/>
                <a:gd name="T7" fmla="*/ 116 h 575"/>
                <a:gd name="T8" fmla="*/ 300 w 346"/>
                <a:gd name="T9" fmla="*/ 122 h 575"/>
                <a:gd name="T10" fmla="*/ 285 w 346"/>
                <a:gd name="T11" fmla="*/ 137 h 575"/>
                <a:gd name="T12" fmla="*/ 242 w 346"/>
                <a:gd name="T13" fmla="*/ 188 h 575"/>
                <a:gd name="T14" fmla="*/ 146 w 346"/>
                <a:gd name="T15" fmla="*/ 294 h 575"/>
                <a:gd name="T16" fmla="*/ 50 w 346"/>
                <a:gd name="T17" fmla="*/ 403 h 575"/>
                <a:gd name="T18" fmla="*/ 30 w 346"/>
                <a:gd name="T19" fmla="*/ 433 h 575"/>
                <a:gd name="T20" fmla="*/ 17 w 346"/>
                <a:gd name="T21" fmla="*/ 463 h 575"/>
                <a:gd name="T22" fmla="*/ 10 w 346"/>
                <a:gd name="T23" fmla="*/ 510 h 575"/>
                <a:gd name="T24" fmla="*/ 0 w 346"/>
                <a:gd name="T25" fmla="*/ 574 h 575"/>
                <a:gd name="T26" fmla="*/ 0 w 346"/>
                <a:gd name="T27" fmla="*/ 293 h 575"/>
                <a:gd name="T28" fmla="*/ 5 w 346"/>
                <a:gd name="T29" fmla="*/ 320 h 575"/>
                <a:gd name="T30" fmla="*/ 10 w 346"/>
                <a:gd name="T31" fmla="*/ 332 h 575"/>
                <a:gd name="T32" fmla="*/ 20 w 346"/>
                <a:gd name="T33" fmla="*/ 338 h 575"/>
                <a:gd name="T34" fmla="*/ 30 w 346"/>
                <a:gd name="T35" fmla="*/ 341 h 575"/>
                <a:gd name="T36" fmla="*/ 45 w 346"/>
                <a:gd name="T37" fmla="*/ 341 h 575"/>
                <a:gd name="T38" fmla="*/ 60 w 346"/>
                <a:gd name="T39" fmla="*/ 335 h 575"/>
                <a:gd name="T40" fmla="*/ 257 w 346"/>
                <a:gd name="T41" fmla="*/ 117 h 575"/>
                <a:gd name="T42" fmla="*/ 298 w 346"/>
                <a:gd name="T43" fmla="*/ 66 h 575"/>
                <a:gd name="T44" fmla="*/ 313 w 346"/>
                <a:gd name="T45" fmla="*/ 39 h 575"/>
                <a:gd name="T46" fmla="*/ 326 w 346"/>
                <a:gd name="T47" fmla="*/ 12 h 575"/>
                <a:gd name="T48" fmla="*/ 329 w 346"/>
                <a:gd name="T49" fmla="*/ 0 h 575"/>
                <a:gd name="T50" fmla="*/ 345 w 346"/>
                <a:gd name="T51" fmla="*/ 3 h 575"/>
                <a:gd name="T52" fmla="*/ 343 w 346"/>
                <a:gd name="T53" fmla="*/ 45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5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3"/>
                  </a:lnTo>
                  <a:lnTo>
                    <a:pt x="30" y="433"/>
                  </a:lnTo>
                  <a:lnTo>
                    <a:pt x="17" y="463"/>
                  </a:lnTo>
                  <a:lnTo>
                    <a:pt x="10" y="510"/>
                  </a:lnTo>
                  <a:lnTo>
                    <a:pt x="0" y="574"/>
                  </a:lnTo>
                  <a:lnTo>
                    <a:pt x="0" y="293"/>
                  </a:lnTo>
                  <a:lnTo>
                    <a:pt x="5" y="320"/>
                  </a:lnTo>
                  <a:lnTo>
                    <a:pt x="10" y="332"/>
                  </a:lnTo>
                  <a:lnTo>
                    <a:pt x="20" y="338"/>
                  </a:lnTo>
                  <a:lnTo>
                    <a:pt x="30" y="341"/>
                  </a:lnTo>
                  <a:lnTo>
                    <a:pt x="45" y="341"/>
                  </a:lnTo>
                  <a:lnTo>
                    <a:pt x="60" y="335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453" y="-3"/>
              <a:ext cx="114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0" name="Rectangle 16"/>
            <p:cNvSpPr>
              <a:spLocks noChangeArrowheads="1"/>
            </p:cNvSpPr>
            <p:nvPr/>
          </p:nvSpPr>
          <p:spPr bwMode="auto">
            <a:xfrm>
              <a:off x="0" y="-3"/>
              <a:ext cx="221" cy="217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222" y="-3"/>
              <a:ext cx="231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2" name="Rectangle 18"/>
            <p:cNvSpPr>
              <a:spLocks noChangeArrowheads="1"/>
            </p:cNvSpPr>
            <p:nvPr/>
          </p:nvSpPr>
          <p:spPr bwMode="auto">
            <a:xfrm>
              <a:off x="567" y="-3"/>
              <a:ext cx="204" cy="2170"/>
            </a:xfrm>
            <a:prstGeom prst="rect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 anchor="ctr"/>
            <a:lstStyle/>
            <a:p>
              <a:pPr>
                <a:spcBef>
                  <a:spcPct val="50000"/>
                </a:spcBef>
              </a:pPr>
              <a:endParaRPr kumimoji="1" lang="ru-RU" sz="2400"/>
            </a:p>
          </p:txBody>
        </p:sp>
        <p:sp>
          <p:nvSpPr>
            <p:cNvPr id="16403" name="Freeform 19"/>
            <p:cNvSpPr>
              <a:spLocks/>
            </p:cNvSpPr>
            <p:nvPr/>
          </p:nvSpPr>
          <p:spPr bwMode="auto">
            <a:xfrm>
              <a:off x="222" y="497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4" name="Freeform 20"/>
            <p:cNvSpPr>
              <a:spLocks/>
            </p:cNvSpPr>
            <p:nvPr/>
          </p:nvSpPr>
          <p:spPr bwMode="auto">
            <a:xfrm>
              <a:off x="222" y="754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5" name="Freeform 21"/>
            <p:cNvSpPr>
              <a:spLocks/>
            </p:cNvSpPr>
            <p:nvPr/>
          </p:nvSpPr>
          <p:spPr bwMode="auto">
            <a:xfrm>
              <a:off x="222" y="1010"/>
              <a:ext cx="344" cy="645"/>
            </a:xfrm>
            <a:custGeom>
              <a:avLst/>
              <a:gdLst>
                <a:gd name="T0" fmla="*/ 343 w 344"/>
                <a:gd name="T1" fmla="*/ 52 h 645"/>
                <a:gd name="T2" fmla="*/ 343 w 344"/>
                <a:gd name="T3" fmla="*/ 194 h 645"/>
                <a:gd name="T4" fmla="*/ 335 w 344"/>
                <a:gd name="T5" fmla="*/ 188 h 645"/>
                <a:gd name="T6" fmla="*/ 315 w 344"/>
                <a:gd name="T7" fmla="*/ 188 h 645"/>
                <a:gd name="T8" fmla="*/ 300 w 344"/>
                <a:gd name="T9" fmla="*/ 194 h 645"/>
                <a:gd name="T10" fmla="*/ 284 w 344"/>
                <a:gd name="T11" fmla="*/ 209 h 645"/>
                <a:gd name="T12" fmla="*/ 242 w 344"/>
                <a:gd name="T13" fmla="*/ 260 h 645"/>
                <a:gd name="T14" fmla="*/ 146 w 344"/>
                <a:gd name="T15" fmla="*/ 365 h 645"/>
                <a:gd name="T16" fmla="*/ 50 w 344"/>
                <a:gd name="T17" fmla="*/ 473 h 645"/>
                <a:gd name="T18" fmla="*/ 30 w 344"/>
                <a:gd name="T19" fmla="*/ 504 h 645"/>
                <a:gd name="T20" fmla="*/ 17 w 344"/>
                <a:gd name="T21" fmla="*/ 534 h 645"/>
                <a:gd name="T22" fmla="*/ 10 w 344"/>
                <a:gd name="T23" fmla="*/ 580 h 645"/>
                <a:gd name="T24" fmla="*/ 0 w 344"/>
                <a:gd name="T25" fmla="*/ 644 h 645"/>
                <a:gd name="T26" fmla="*/ 0 w 344"/>
                <a:gd name="T27" fmla="*/ 364 h 645"/>
                <a:gd name="T28" fmla="*/ 5 w 344"/>
                <a:gd name="T29" fmla="*/ 391 h 645"/>
                <a:gd name="T30" fmla="*/ 10 w 344"/>
                <a:gd name="T31" fmla="*/ 403 h 645"/>
                <a:gd name="T32" fmla="*/ 20 w 344"/>
                <a:gd name="T33" fmla="*/ 409 h 645"/>
                <a:gd name="T34" fmla="*/ 30 w 344"/>
                <a:gd name="T35" fmla="*/ 412 h 645"/>
                <a:gd name="T36" fmla="*/ 45 w 344"/>
                <a:gd name="T37" fmla="*/ 412 h 645"/>
                <a:gd name="T38" fmla="*/ 60 w 344"/>
                <a:gd name="T39" fmla="*/ 406 h 645"/>
                <a:gd name="T40" fmla="*/ 257 w 344"/>
                <a:gd name="T41" fmla="*/ 189 h 645"/>
                <a:gd name="T42" fmla="*/ 297 w 344"/>
                <a:gd name="T43" fmla="*/ 138 h 645"/>
                <a:gd name="T44" fmla="*/ 312 w 344"/>
                <a:gd name="T45" fmla="*/ 111 h 645"/>
                <a:gd name="T46" fmla="*/ 325 w 344"/>
                <a:gd name="T47" fmla="*/ 84 h 645"/>
                <a:gd name="T48" fmla="*/ 335 w 344"/>
                <a:gd name="T49" fmla="*/ 39 h 645"/>
                <a:gd name="T50" fmla="*/ 343 w 344"/>
                <a:gd name="T51" fmla="*/ 0 h 645"/>
                <a:gd name="T52" fmla="*/ 343 w 344"/>
                <a:gd name="T53" fmla="*/ 117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5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5"/>
                  </a:lnTo>
                  <a:lnTo>
                    <a:pt x="50" y="473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0"/>
                  </a:lnTo>
                  <a:lnTo>
                    <a:pt x="0" y="644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6" name="Freeform 22"/>
            <p:cNvSpPr>
              <a:spLocks/>
            </p:cNvSpPr>
            <p:nvPr/>
          </p:nvSpPr>
          <p:spPr bwMode="auto">
            <a:xfrm>
              <a:off x="222" y="126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7" name="Freeform 23"/>
            <p:cNvSpPr>
              <a:spLocks/>
            </p:cNvSpPr>
            <p:nvPr/>
          </p:nvSpPr>
          <p:spPr bwMode="auto">
            <a:xfrm>
              <a:off x="222" y="1522"/>
              <a:ext cx="344" cy="647"/>
            </a:xfrm>
            <a:custGeom>
              <a:avLst/>
              <a:gdLst>
                <a:gd name="T0" fmla="*/ 343 w 344"/>
                <a:gd name="T1" fmla="*/ 52 h 647"/>
                <a:gd name="T2" fmla="*/ 343 w 344"/>
                <a:gd name="T3" fmla="*/ 194 h 647"/>
                <a:gd name="T4" fmla="*/ 335 w 344"/>
                <a:gd name="T5" fmla="*/ 188 h 647"/>
                <a:gd name="T6" fmla="*/ 315 w 344"/>
                <a:gd name="T7" fmla="*/ 188 h 647"/>
                <a:gd name="T8" fmla="*/ 300 w 344"/>
                <a:gd name="T9" fmla="*/ 194 h 647"/>
                <a:gd name="T10" fmla="*/ 284 w 344"/>
                <a:gd name="T11" fmla="*/ 209 h 647"/>
                <a:gd name="T12" fmla="*/ 242 w 344"/>
                <a:gd name="T13" fmla="*/ 261 h 647"/>
                <a:gd name="T14" fmla="*/ 146 w 344"/>
                <a:gd name="T15" fmla="*/ 366 h 647"/>
                <a:gd name="T16" fmla="*/ 50 w 344"/>
                <a:gd name="T17" fmla="*/ 475 h 647"/>
                <a:gd name="T18" fmla="*/ 30 w 344"/>
                <a:gd name="T19" fmla="*/ 505 h 647"/>
                <a:gd name="T20" fmla="*/ 17 w 344"/>
                <a:gd name="T21" fmla="*/ 535 h 647"/>
                <a:gd name="T22" fmla="*/ 10 w 344"/>
                <a:gd name="T23" fmla="*/ 582 h 647"/>
                <a:gd name="T24" fmla="*/ 0 w 344"/>
                <a:gd name="T25" fmla="*/ 646 h 647"/>
                <a:gd name="T26" fmla="*/ 0 w 344"/>
                <a:gd name="T27" fmla="*/ 365 h 647"/>
                <a:gd name="T28" fmla="*/ 5 w 344"/>
                <a:gd name="T29" fmla="*/ 392 h 647"/>
                <a:gd name="T30" fmla="*/ 10 w 344"/>
                <a:gd name="T31" fmla="*/ 404 h 647"/>
                <a:gd name="T32" fmla="*/ 20 w 344"/>
                <a:gd name="T33" fmla="*/ 410 h 647"/>
                <a:gd name="T34" fmla="*/ 30 w 344"/>
                <a:gd name="T35" fmla="*/ 413 h 647"/>
                <a:gd name="T36" fmla="*/ 45 w 344"/>
                <a:gd name="T37" fmla="*/ 413 h 647"/>
                <a:gd name="T38" fmla="*/ 60 w 344"/>
                <a:gd name="T39" fmla="*/ 407 h 647"/>
                <a:gd name="T40" fmla="*/ 257 w 344"/>
                <a:gd name="T41" fmla="*/ 190 h 647"/>
                <a:gd name="T42" fmla="*/ 297 w 344"/>
                <a:gd name="T43" fmla="*/ 138 h 647"/>
                <a:gd name="T44" fmla="*/ 312 w 344"/>
                <a:gd name="T45" fmla="*/ 111 h 647"/>
                <a:gd name="T46" fmla="*/ 325 w 344"/>
                <a:gd name="T47" fmla="*/ 84 h 647"/>
                <a:gd name="T48" fmla="*/ 335 w 344"/>
                <a:gd name="T49" fmla="*/ 39 h 647"/>
                <a:gd name="T50" fmla="*/ 343 w 344"/>
                <a:gd name="T51" fmla="*/ 0 h 647"/>
                <a:gd name="T52" fmla="*/ 343 w 344"/>
                <a:gd name="T53" fmla="*/ 117 h 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7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1"/>
                  </a:lnTo>
                  <a:lnTo>
                    <a:pt x="146" y="366"/>
                  </a:lnTo>
                  <a:lnTo>
                    <a:pt x="50" y="475"/>
                  </a:lnTo>
                  <a:lnTo>
                    <a:pt x="30" y="505"/>
                  </a:lnTo>
                  <a:lnTo>
                    <a:pt x="17" y="535"/>
                  </a:lnTo>
                  <a:lnTo>
                    <a:pt x="10" y="582"/>
                  </a:lnTo>
                  <a:lnTo>
                    <a:pt x="0" y="646"/>
                  </a:lnTo>
                  <a:lnTo>
                    <a:pt x="0" y="365"/>
                  </a:lnTo>
                  <a:lnTo>
                    <a:pt x="5" y="392"/>
                  </a:lnTo>
                  <a:lnTo>
                    <a:pt x="10" y="404"/>
                  </a:lnTo>
                  <a:lnTo>
                    <a:pt x="20" y="410"/>
                  </a:lnTo>
                  <a:lnTo>
                    <a:pt x="30" y="413"/>
                  </a:lnTo>
                  <a:lnTo>
                    <a:pt x="45" y="413"/>
                  </a:lnTo>
                  <a:lnTo>
                    <a:pt x="60" y="407"/>
                  </a:lnTo>
                  <a:lnTo>
                    <a:pt x="257" y="190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8" name="Freeform 24"/>
            <p:cNvSpPr>
              <a:spLocks/>
            </p:cNvSpPr>
            <p:nvPr/>
          </p:nvSpPr>
          <p:spPr bwMode="auto">
            <a:xfrm>
              <a:off x="219" y="4178"/>
              <a:ext cx="349" cy="149"/>
            </a:xfrm>
            <a:custGeom>
              <a:avLst/>
              <a:gdLst>
                <a:gd name="T0" fmla="*/ 345 w 349"/>
                <a:gd name="T1" fmla="*/ 52 h 149"/>
                <a:gd name="T2" fmla="*/ 348 w 349"/>
                <a:gd name="T3" fmla="*/ 144 h 149"/>
                <a:gd name="T4" fmla="*/ 0 w 349"/>
                <a:gd name="T5" fmla="*/ 148 h 149"/>
                <a:gd name="T6" fmla="*/ 299 w 349"/>
                <a:gd name="T7" fmla="*/ 143 h 149"/>
                <a:gd name="T8" fmla="*/ 315 w 349"/>
                <a:gd name="T9" fmla="*/ 111 h 149"/>
                <a:gd name="T10" fmla="*/ 328 w 349"/>
                <a:gd name="T11" fmla="*/ 84 h 149"/>
                <a:gd name="T12" fmla="*/ 338 w 349"/>
                <a:gd name="T13" fmla="*/ 39 h 149"/>
                <a:gd name="T14" fmla="*/ 345 w 349"/>
                <a:gd name="T15" fmla="*/ 0 h 149"/>
                <a:gd name="T16" fmla="*/ 345 w 349"/>
                <a:gd name="T17" fmla="*/ 117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9" h="149">
                  <a:moveTo>
                    <a:pt x="345" y="52"/>
                  </a:moveTo>
                  <a:lnTo>
                    <a:pt x="348" y="144"/>
                  </a:lnTo>
                  <a:lnTo>
                    <a:pt x="0" y="148"/>
                  </a:lnTo>
                  <a:lnTo>
                    <a:pt x="299" y="143"/>
                  </a:lnTo>
                  <a:lnTo>
                    <a:pt x="315" y="111"/>
                  </a:lnTo>
                  <a:lnTo>
                    <a:pt x="328" y="84"/>
                  </a:lnTo>
                  <a:lnTo>
                    <a:pt x="338" y="39"/>
                  </a:lnTo>
                  <a:lnTo>
                    <a:pt x="345" y="0"/>
                  </a:lnTo>
                  <a:lnTo>
                    <a:pt x="345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09" name="Freeform 25"/>
            <p:cNvSpPr>
              <a:spLocks/>
            </p:cNvSpPr>
            <p:nvPr/>
          </p:nvSpPr>
          <p:spPr bwMode="auto">
            <a:xfrm>
              <a:off x="222" y="211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0" name="Freeform 26"/>
            <p:cNvSpPr>
              <a:spLocks/>
            </p:cNvSpPr>
            <p:nvPr/>
          </p:nvSpPr>
          <p:spPr bwMode="auto">
            <a:xfrm>
              <a:off x="222" y="-3"/>
              <a:ext cx="346" cy="574"/>
            </a:xfrm>
            <a:custGeom>
              <a:avLst/>
              <a:gdLst>
                <a:gd name="T0" fmla="*/ 345 w 346"/>
                <a:gd name="T1" fmla="*/ 0 h 574"/>
                <a:gd name="T2" fmla="*/ 343 w 346"/>
                <a:gd name="T3" fmla="*/ 122 h 574"/>
                <a:gd name="T4" fmla="*/ 336 w 346"/>
                <a:gd name="T5" fmla="*/ 116 h 574"/>
                <a:gd name="T6" fmla="*/ 315 w 346"/>
                <a:gd name="T7" fmla="*/ 116 h 574"/>
                <a:gd name="T8" fmla="*/ 300 w 346"/>
                <a:gd name="T9" fmla="*/ 122 h 574"/>
                <a:gd name="T10" fmla="*/ 285 w 346"/>
                <a:gd name="T11" fmla="*/ 137 h 574"/>
                <a:gd name="T12" fmla="*/ 242 w 346"/>
                <a:gd name="T13" fmla="*/ 188 h 574"/>
                <a:gd name="T14" fmla="*/ 146 w 346"/>
                <a:gd name="T15" fmla="*/ 294 h 574"/>
                <a:gd name="T16" fmla="*/ 50 w 346"/>
                <a:gd name="T17" fmla="*/ 402 h 574"/>
                <a:gd name="T18" fmla="*/ 30 w 346"/>
                <a:gd name="T19" fmla="*/ 432 h 574"/>
                <a:gd name="T20" fmla="*/ 17 w 346"/>
                <a:gd name="T21" fmla="*/ 462 h 574"/>
                <a:gd name="T22" fmla="*/ 10 w 346"/>
                <a:gd name="T23" fmla="*/ 509 h 574"/>
                <a:gd name="T24" fmla="*/ 0 w 346"/>
                <a:gd name="T25" fmla="*/ 573 h 574"/>
                <a:gd name="T26" fmla="*/ 0 w 346"/>
                <a:gd name="T27" fmla="*/ 292 h 574"/>
                <a:gd name="T28" fmla="*/ 5 w 346"/>
                <a:gd name="T29" fmla="*/ 319 h 574"/>
                <a:gd name="T30" fmla="*/ 10 w 346"/>
                <a:gd name="T31" fmla="*/ 331 h 574"/>
                <a:gd name="T32" fmla="*/ 20 w 346"/>
                <a:gd name="T33" fmla="*/ 337 h 574"/>
                <a:gd name="T34" fmla="*/ 30 w 346"/>
                <a:gd name="T35" fmla="*/ 340 h 574"/>
                <a:gd name="T36" fmla="*/ 45 w 346"/>
                <a:gd name="T37" fmla="*/ 340 h 574"/>
                <a:gd name="T38" fmla="*/ 60 w 346"/>
                <a:gd name="T39" fmla="*/ 334 h 574"/>
                <a:gd name="T40" fmla="*/ 257 w 346"/>
                <a:gd name="T41" fmla="*/ 117 h 574"/>
                <a:gd name="T42" fmla="*/ 298 w 346"/>
                <a:gd name="T43" fmla="*/ 66 h 574"/>
                <a:gd name="T44" fmla="*/ 313 w 346"/>
                <a:gd name="T45" fmla="*/ 39 h 574"/>
                <a:gd name="T46" fmla="*/ 326 w 346"/>
                <a:gd name="T47" fmla="*/ 12 h 574"/>
                <a:gd name="T48" fmla="*/ 329 w 346"/>
                <a:gd name="T49" fmla="*/ 0 h 574"/>
                <a:gd name="T50" fmla="*/ 345 w 346"/>
                <a:gd name="T51" fmla="*/ 3 h 574"/>
                <a:gd name="T52" fmla="*/ 343 w 346"/>
                <a:gd name="T53" fmla="*/ 45 h 5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6" h="574">
                  <a:moveTo>
                    <a:pt x="345" y="0"/>
                  </a:moveTo>
                  <a:lnTo>
                    <a:pt x="343" y="122"/>
                  </a:lnTo>
                  <a:lnTo>
                    <a:pt x="336" y="116"/>
                  </a:lnTo>
                  <a:lnTo>
                    <a:pt x="315" y="116"/>
                  </a:lnTo>
                  <a:lnTo>
                    <a:pt x="300" y="122"/>
                  </a:lnTo>
                  <a:lnTo>
                    <a:pt x="285" y="137"/>
                  </a:lnTo>
                  <a:lnTo>
                    <a:pt x="242" y="188"/>
                  </a:lnTo>
                  <a:lnTo>
                    <a:pt x="146" y="294"/>
                  </a:lnTo>
                  <a:lnTo>
                    <a:pt x="50" y="402"/>
                  </a:lnTo>
                  <a:lnTo>
                    <a:pt x="30" y="432"/>
                  </a:lnTo>
                  <a:lnTo>
                    <a:pt x="17" y="462"/>
                  </a:lnTo>
                  <a:lnTo>
                    <a:pt x="10" y="509"/>
                  </a:lnTo>
                  <a:lnTo>
                    <a:pt x="0" y="573"/>
                  </a:lnTo>
                  <a:lnTo>
                    <a:pt x="0" y="292"/>
                  </a:lnTo>
                  <a:lnTo>
                    <a:pt x="5" y="319"/>
                  </a:lnTo>
                  <a:lnTo>
                    <a:pt x="10" y="331"/>
                  </a:lnTo>
                  <a:lnTo>
                    <a:pt x="20" y="337"/>
                  </a:lnTo>
                  <a:lnTo>
                    <a:pt x="30" y="340"/>
                  </a:lnTo>
                  <a:lnTo>
                    <a:pt x="45" y="340"/>
                  </a:lnTo>
                  <a:lnTo>
                    <a:pt x="60" y="334"/>
                  </a:lnTo>
                  <a:lnTo>
                    <a:pt x="257" y="117"/>
                  </a:lnTo>
                  <a:lnTo>
                    <a:pt x="298" y="66"/>
                  </a:lnTo>
                  <a:lnTo>
                    <a:pt x="313" y="39"/>
                  </a:lnTo>
                  <a:lnTo>
                    <a:pt x="326" y="12"/>
                  </a:lnTo>
                  <a:lnTo>
                    <a:pt x="329" y="0"/>
                  </a:lnTo>
                  <a:lnTo>
                    <a:pt x="345" y="3"/>
                  </a:lnTo>
                  <a:lnTo>
                    <a:pt x="343" y="45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1" name="Freeform 27"/>
            <p:cNvSpPr>
              <a:spLocks/>
            </p:cNvSpPr>
            <p:nvPr/>
          </p:nvSpPr>
          <p:spPr bwMode="auto">
            <a:xfrm>
              <a:off x="224" y="-6"/>
              <a:ext cx="154" cy="294"/>
            </a:xfrm>
            <a:custGeom>
              <a:avLst/>
              <a:gdLst>
                <a:gd name="T0" fmla="*/ 153 w 154"/>
                <a:gd name="T1" fmla="*/ 3 h 294"/>
                <a:gd name="T2" fmla="*/ 50 w 154"/>
                <a:gd name="T3" fmla="*/ 122 h 294"/>
                <a:gd name="T4" fmla="*/ 30 w 154"/>
                <a:gd name="T5" fmla="*/ 152 h 294"/>
                <a:gd name="T6" fmla="*/ 17 w 154"/>
                <a:gd name="T7" fmla="*/ 182 h 294"/>
                <a:gd name="T8" fmla="*/ 10 w 154"/>
                <a:gd name="T9" fmla="*/ 229 h 294"/>
                <a:gd name="T10" fmla="*/ 0 w 154"/>
                <a:gd name="T11" fmla="*/ 293 h 294"/>
                <a:gd name="T12" fmla="*/ 0 w 154"/>
                <a:gd name="T13" fmla="*/ 12 h 294"/>
                <a:gd name="T14" fmla="*/ 5 w 154"/>
                <a:gd name="T15" fmla="*/ 39 h 294"/>
                <a:gd name="T16" fmla="*/ 10 w 154"/>
                <a:gd name="T17" fmla="*/ 51 h 294"/>
                <a:gd name="T18" fmla="*/ 20 w 154"/>
                <a:gd name="T19" fmla="*/ 57 h 294"/>
                <a:gd name="T20" fmla="*/ 30 w 154"/>
                <a:gd name="T21" fmla="*/ 60 h 294"/>
                <a:gd name="T22" fmla="*/ 45 w 154"/>
                <a:gd name="T23" fmla="*/ 60 h 294"/>
                <a:gd name="T24" fmla="*/ 60 w 154"/>
                <a:gd name="T25" fmla="*/ 54 h 294"/>
                <a:gd name="T26" fmla="*/ 110 w 154"/>
                <a:gd name="T27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4" h="294">
                  <a:moveTo>
                    <a:pt x="153" y="3"/>
                  </a:moveTo>
                  <a:lnTo>
                    <a:pt x="50" y="122"/>
                  </a:lnTo>
                  <a:lnTo>
                    <a:pt x="30" y="152"/>
                  </a:lnTo>
                  <a:lnTo>
                    <a:pt x="17" y="182"/>
                  </a:lnTo>
                  <a:lnTo>
                    <a:pt x="10" y="229"/>
                  </a:lnTo>
                  <a:lnTo>
                    <a:pt x="0" y="293"/>
                  </a:lnTo>
                  <a:lnTo>
                    <a:pt x="0" y="12"/>
                  </a:lnTo>
                  <a:lnTo>
                    <a:pt x="5" y="39"/>
                  </a:lnTo>
                  <a:lnTo>
                    <a:pt x="10" y="51"/>
                  </a:lnTo>
                  <a:lnTo>
                    <a:pt x="20" y="57"/>
                  </a:lnTo>
                  <a:lnTo>
                    <a:pt x="30" y="60"/>
                  </a:lnTo>
                  <a:lnTo>
                    <a:pt x="45" y="60"/>
                  </a:lnTo>
                  <a:lnTo>
                    <a:pt x="60" y="54"/>
                  </a:lnTo>
                  <a:lnTo>
                    <a:pt x="110" y="0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2" name="Freeform 28"/>
            <p:cNvSpPr>
              <a:spLocks/>
            </p:cNvSpPr>
            <p:nvPr/>
          </p:nvSpPr>
          <p:spPr bwMode="auto">
            <a:xfrm>
              <a:off x="222" y="1796"/>
              <a:ext cx="344" cy="646"/>
            </a:xfrm>
            <a:custGeom>
              <a:avLst/>
              <a:gdLst>
                <a:gd name="T0" fmla="*/ 343 w 344"/>
                <a:gd name="T1" fmla="*/ 52 h 646"/>
                <a:gd name="T2" fmla="*/ 343 w 344"/>
                <a:gd name="T3" fmla="*/ 194 h 646"/>
                <a:gd name="T4" fmla="*/ 335 w 344"/>
                <a:gd name="T5" fmla="*/ 188 h 646"/>
                <a:gd name="T6" fmla="*/ 315 w 344"/>
                <a:gd name="T7" fmla="*/ 188 h 646"/>
                <a:gd name="T8" fmla="*/ 300 w 344"/>
                <a:gd name="T9" fmla="*/ 194 h 646"/>
                <a:gd name="T10" fmla="*/ 284 w 344"/>
                <a:gd name="T11" fmla="*/ 209 h 646"/>
                <a:gd name="T12" fmla="*/ 242 w 344"/>
                <a:gd name="T13" fmla="*/ 260 h 646"/>
                <a:gd name="T14" fmla="*/ 146 w 344"/>
                <a:gd name="T15" fmla="*/ 366 h 646"/>
                <a:gd name="T16" fmla="*/ 50 w 344"/>
                <a:gd name="T17" fmla="*/ 474 h 646"/>
                <a:gd name="T18" fmla="*/ 30 w 344"/>
                <a:gd name="T19" fmla="*/ 504 h 646"/>
                <a:gd name="T20" fmla="*/ 17 w 344"/>
                <a:gd name="T21" fmla="*/ 534 h 646"/>
                <a:gd name="T22" fmla="*/ 10 w 344"/>
                <a:gd name="T23" fmla="*/ 581 h 646"/>
                <a:gd name="T24" fmla="*/ 0 w 344"/>
                <a:gd name="T25" fmla="*/ 645 h 646"/>
                <a:gd name="T26" fmla="*/ 0 w 344"/>
                <a:gd name="T27" fmla="*/ 364 h 646"/>
                <a:gd name="T28" fmla="*/ 5 w 344"/>
                <a:gd name="T29" fmla="*/ 391 h 646"/>
                <a:gd name="T30" fmla="*/ 10 w 344"/>
                <a:gd name="T31" fmla="*/ 403 h 646"/>
                <a:gd name="T32" fmla="*/ 20 w 344"/>
                <a:gd name="T33" fmla="*/ 409 h 646"/>
                <a:gd name="T34" fmla="*/ 30 w 344"/>
                <a:gd name="T35" fmla="*/ 412 h 646"/>
                <a:gd name="T36" fmla="*/ 45 w 344"/>
                <a:gd name="T37" fmla="*/ 412 h 646"/>
                <a:gd name="T38" fmla="*/ 60 w 344"/>
                <a:gd name="T39" fmla="*/ 406 h 646"/>
                <a:gd name="T40" fmla="*/ 257 w 344"/>
                <a:gd name="T41" fmla="*/ 189 h 646"/>
                <a:gd name="T42" fmla="*/ 297 w 344"/>
                <a:gd name="T43" fmla="*/ 138 h 646"/>
                <a:gd name="T44" fmla="*/ 312 w 344"/>
                <a:gd name="T45" fmla="*/ 111 h 646"/>
                <a:gd name="T46" fmla="*/ 325 w 344"/>
                <a:gd name="T47" fmla="*/ 84 h 646"/>
                <a:gd name="T48" fmla="*/ 335 w 344"/>
                <a:gd name="T49" fmla="*/ 39 h 646"/>
                <a:gd name="T50" fmla="*/ 343 w 344"/>
                <a:gd name="T51" fmla="*/ 0 h 646"/>
                <a:gd name="T52" fmla="*/ 343 w 344"/>
                <a:gd name="T53" fmla="*/ 117 h 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4" h="646">
                  <a:moveTo>
                    <a:pt x="343" y="52"/>
                  </a:moveTo>
                  <a:lnTo>
                    <a:pt x="343" y="194"/>
                  </a:lnTo>
                  <a:lnTo>
                    <a:pt x="335" y="188"/>
                  </a:lnTo>
                  <a:lnTo>
                    <a:pt x="315" y="188"/>
                  </a:lnTo>
                  <a:lnTo>
                    <a:pt x="300" y="194"/>
                  </a:lnTo>
                  <a:lnTo>
                    <a:pt x="284" y="209"/>
                  </a:lnTo>
                  <a:lnTo>
                    <a:pt x="242" y="260"/>
                  </a:lnTo>
                  <a:lnTo>
                    <a:pt x="146" y="366"/>
                  </a:lnTo>
                  <a:lnTo>
                    <a:pt x="50" y="474"/>
                  </a:lnTo>
                  <a:lnTo>
                    <a:pt x="30" y="504"/>
                  </a:lnTo>
                  <a:lnTo>
                    <a:pt x="17" y="534"/>
                  </a:lnTo>
                  <a:lnTo>
                    <a:pt x="10" y="581"/>
                  </a:lnTo>
                  <a:lnTo>
                    <a:pt x="0" y="645"/>
                  </a:lnTo>
                  <a:lnTo>
                    <a:pt x="0" y="364"/>
                  </a:lnTo>
                  <a:lnTo>
                    <a:pt x="5" y="391"/>
                  </a:lnTo>
                  <a:lnTo>
                    <a:pt x="10" y="403"/>
                  </a:lnTo>
                  <a:lnTo>
                    <a:pt x="20" y="409"/>
                  </a:lnTo>
                  <a:lnTo>
                    <a:pt x="30" y="412"/>
                  </a:lnTo>
                  <a:lnTo>
                    <a:pt x="45" y="412"/>
                  </a:lnTo>
                  <a:lnTo>
                    <a:pt x="60" y="406"/>
                  </a:lnTo>
                  <a:lnTo>
                    <a:pt x="257" y="189"/>
                  </a:lnTo>
                  <a:lnTo>
                    <a:pt x="297" y="138"/>
                  </a:lnTo>
                  <a:lnTo>
                    <a:pt x="312" y="111"/>
                  </a:lnTo>
                  <a:lnTo>
                    <a:pt x="325" y="84"/>
                  </a:lnTo>
                  <a:lnTo>
                    <a:pt x="335" y="39"/>
                  </a:lnTo>
                  <a:lnTo>
                    <a:pt x="343" y="0"/>
                  </a:lnTo>
                  <a:lnTo>
                    <a:pt x="343" y="117"/>
                  </a:lnTo>
                </a:path>
              </a:pathLst>
            </a:cu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3" name="Rectangle 29"/>
            <p:cNvSpPr>
              <a:spLocks noChangeArrowheads="1"/>
            </p:cNvSpPr>
            <p:nvPr/>
          </p:nvSpPr>
          <p:spPr bwMode="auto">
            <a:xfrm>
              <a:off x="771" y="0"/>
              <a:ext cx="210" cy="4319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4" name="Line 30"/>
            <p:cNvSpPr>
              <a:spLocks noChangeShapeType="1"/>
            </p:cNvSpPr>
            <p:nvPr/>
          </p:nvSpPr>
          <p:spPr bwMode="auto">
            <a:xfrm>
              <a:off x="13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415" name="Line 31"/>
            <p:cNvSpPr>
              <a:spLocks noChangeShapeType="1"/>
            </p:cNvSpPr>
            <p:nvPr/>
          </p:nvSpPr>
          <p:spPr bwMode="auto">
            <a:xfrm>
              <a:off x="645" y="0"/>
              <a:ext cx="0" cy="4319"/>
            </a:xfrm>
            <a:prstGeom prst="line">
              <a:avLst/>
            </a:prstGeom>
            <a:noFill/>
            <a:ln w="12700" cap="sq">
              <a:solidFill>
                <a:schemeClr val="accent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6416" name="Rectangle 32"/>
          <p:cNvSpPr>
            <a:spLocks noGrp="1" noChangeArrowheads="1"/>
          </p:cNvSpPr>
          <p:nvPr>
            <p:ph type="title"/>
          </p:nvPr>
        </p:nvSpPr>
        <p:spPr bwMode="auto">
          <a:xfrm>
            <a:off x="1500188" y="228600"/>
            <a:ext cx="74914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641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00188" y="1524000"/>
            <a:ext cx="7491412" cy="471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6418" name="Rectangle 3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47800" y="6324600"/>
            <a:ext cx="1409700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6419" name="Rectangle 3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38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ru-RU"/>
          </a:p>
        </p:txBody>
      </p:sp>
      <p:sp>
        <p:nvSpPr>
          <p:cNvPr id="16420" name="Rectangle 3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9D07EE0-F268-406E-BEAB-C3BE94EF0B39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l"/>
        <a:defRPr sz="32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–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04.03.2024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942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1F9C1A4-8B71-4DA8-9F15-754C5F896CD4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04.03.2024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5751C0D-262E-4A09-B0B4-FB8DB74247B3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5109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 descr="http://cf.ppt-online.org/files/slide/n/NmD52rqTzK6Js4HApngC8RkiFVbP7xtldO0Yau/slide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000"/>
            <a:ext cx="9180000" cy="6885000"/>
          </a:xfrm>
          <a:prstGeom prst="rect">
            <a:avLst/>
          </a:prstGeom>
          <a:noFill/>
        </p:spPr>
      </p:pic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0" y="3429000"/>
            <a:ext cx="9144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ФЕОДАЛЬНІ 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ДЕРЖАВИ 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 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У</a:t>
            </a: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 </a:t>
            </a: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КРАЇНАХ 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 Black" pitchFamily="34" charset="0"/>
              <a:ea typeface="Times New Roman" pitchFamily="18" charset="0"/>
            </a:endParaRP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 Black" pitchFamily="34" charset="0"/>
                <a:ea typeface="Times New Roman" pitchFamily="18" charset="0"/>
              </a:rPr>
              <a:t>СЕРЕДНЬОВІЧНОГО СХОДУ</a:t>
            </a:r>
            <a:endParaRPr kumimoji="0" lang="uk-UA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7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87624" y="116632"/>
            <a:ext cx="7704856" cy="6180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36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Арабський халіфат </a:t>
            </a:r>
            <a:r>
              <a:rPr lang="uk-UA" sz="36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uk-UA" sz="3200" b="1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теократична </a:t>
            </a:r>
            <a:r>
              <a:rPr lang="uk-UA" sz="3200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середньовічна монархія, сутність і зміст якої визначились </a:t>
            </a:r>
            <a:r>
              <a:rPr lang="uk-UA" sz="3200" b="1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ісламом і незаперечним авторитетом духовного глави. </a:t>
            </a:r>
            <a:endParaRPr lang="ru-RU" sz="3200" b="1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marL="571500" indent="-571500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36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</a:t>
            </a:r>
            <a:r>
              <a:rPr lang="uk-UA" sz="3600" b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ерша </a:t>
            </a:r>
            <a:r>
              <a:rPr lang="uk-UA" sz="3600" b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ісламська </a:t>
            </a:r>
            <a:r>
              <a:rPr lang="uk-UA" sz="3600" b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держава </a:t>
            </a:r>
            <a:r>
              <a:rPr lang="uk-UA" sz="3600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виникла на </a:t>
            </a:r>
            <a:r>
              <a:rPr lang="uk-UA" sz="3600" b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Аравійському півострові</a:t>
            </a:r>
            <a:r>
              <a:rPr lang="uk-UA" sz="36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uk-UA" sz="3600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розташованому</a:t>
            </a:r>
            <a:endParaRPr lang="ru-RU" sz="3600" dirty="0">
              <a:solidFill>
                <a:schemeClr val="tx2"/>
              </a:solidFill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600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між </a:t>
            </a:r>
            <a:r>
              <a:rPr lang="uk-UA" sz="3600" b="1" i="1" dirty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Іраном і </a:t>
            </a:r>
            <a:endParaRPr lang="en-US" sz="3600" b="1" i="1" dirty="0" smtClean="0">
              <a:solidFill>
                <a:schemeClr val="tx2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sz="36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Північно</a:t>
            </a:r>
            <a:r>
              <a:rPr lang="en-US" sz="36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-</a:t>
            </a:r>
            <a:r>
              <a:rPr lang="uk-UA" sz="3600" b="1" i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Східною Африкою</a:t>
            </a:r>
            <a:endParaRPr lang="ru-RU" sz="3600" b="1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117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902" y="0"/>
            <a:ext cx="7749593" cy="667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991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18199" r="20078" b="9726"/>
          <a:stretch/>
        </p:blipFill>
        <p:spPr bwMode="auto">
          <a:xfrm>
            <a:off x="-180528" y="10"/>
            <a:ext cx="9491953" cy="6857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194139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453924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16632"/>
            <a:ext cx="8164016" cy="6624736"/>
          </a:xfrm>
        </p:spPr>
        <p:txBody>
          <a:bodyPr/>
          <a:lstStyle/>
          <a:p>
            <a:pPr marL="577850" marR="6350" indent="-571500" algn="ctr"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36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Імператор</a:t>
            </a:r>
            <a:r>
              <a:rPr lang="uk-UA" sz="36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</a:p>
          <a:p>
            <a:pPr marL="577850" marR="6350" indent="-571500" algn="ctr"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uk-UA" sz="36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дому </a:t>
            </a:r>
            <a:r>
              <a:rPr lang="uk-UA" sz="3600" spc="-10" dirty="0">
                <a:solidFill>
                  <a:srgbClr val="000000"/>
                </a:solidFill>
                <a:latin typeface="Times New Roman"/>
                <a:ea typeface="Times New Roman"/>
              </a:rPr>
              <a:t>Ямото </a:t>
            </a:r>
            <a:r>
              <a:rPr lang="uk-UA" sz="36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мав </a:t>
            </a:r>
            <a:r>
              <a:rPr lang="uk-UA" sz="36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титул </a:t>
            </a:r>
            <a:r>
              <a:rPr lang="uk-UA" sz="3600" spc="-15" dirty="0">
                <a:solidFill>
                  <a:srgbClr val="000000"/>
                </a:solidFill>
                <a:latin typeface="Times New Roman"/>
                <a:ea typeface="Times New Roman"/>
              </a:rPr>
              <a:t>«синів </a:t>
            </a:r>
            <a:r>
              <a:rPr lang="uk-UA" sz="36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неба»,</a:t>
            </a:r>
            <a:r>
              <a:rPr lang="uk-UA" sz="3600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3600" spc="-20" dirty="0">
                <a:solidFill>
                  <a:srgbClr val="000000"/>
                </a:solidFill>
                <a:latin typeface="Times New Roman"/>
                <a:ea typeface="Times New Roman"/>
              </a:rPr>
              <a:t>«тенно» (букв. </a:t>
            </a:r>
            <a:r>
              <a:rPr lang="uk-UA" sz="3600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3600" spc="-20" dirty="0">
                <a:solidFill>
                  <a:srgbClr val="000000"/>
                </a:solidFill>
                <a:latin typeface="Times New Roman"/>
                <a:ea typeface="Times New Roman"/>
              </a:rPr>
              <a:t>«небесний</a:t>
            </a:r>
            <a:r>
              <a:rPr lang="uk-UA" sz="3600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», </a:t>
            </a:r>
            <a:r>
              <a:rPr lang="uk-UA" sz="3600" spc="-20" dirty="0">
                <a:solidFill>
                  <a:srgbClr val="000000"/>
                </a:solidFill>
                <a:latin typeface="Times New Roman"/>
                <a:ea typeface="Times New Roman"/>
              </a:rPr>
              <a:t>верховний).</a:t>
            </a:r>
            <a:endParaRPr lang="ru-RU" sz="3600" dirty="0">
              <a:latin typeface="Times New Roman"/>
              <a:ea typeface="Times New Roman"/>
            </a:endParaRPr>
          </a:p>
          <a:p>
            <a:pPr marL="466090" marR="6350" indent="-457200" algn="ctr"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3600" spc="-5" dirty="0">
                <a:solidFill>
                  <a:srgbClr val="000000"/>
                </a:solidFill>
                <a:latin typeface="Times New Roman"/>
                <a:ea typeface="Times New Roman"/>
              </a:rPr>
              <a:t>Дадзекан</a:t>
            </a:r>
            <a:endParaRPr lang="uk-UA" sz="3600" spc="-5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580390" marR="6350" indent="-571500" algn="ctr">
              <a:spcAft>
                <a:spcPts val="0"/>
              </a:spcAft>
              <a:buClrTx/>
              <a:buFont typeface="Wingdings" pitchFamily="2" charset="2"/>
              <a:buChar char="Ø"/>
            </a:pPr>
            <a:r>
              <a:rPr lang="uk-UA" sz="3600" spc="-5" dirty="0">
                <a:solidFill>
                  <a:srgbClr val="000000"/>
                </a:solidFill>
                <a:latin typeface="Times New Roman"/>
                <a:ea typeface="Times New Roman"/>
              </a:rPr>
              <a:t>в</a:t>
            </a:r>
            <a:r>
              <a:rPr lang="uk-UA" sz="36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ерховна </a:t>
            </a:r>
            <a:r>
              <a:rPr lang="uk-UA" sz="3600" spc="-5" dirty="0">
                <a:solidFill>
                  <a:srgbClr val="000000"/>
                </a:solidFill>
                <a:latin typeface="Times New Roman"/>
                <a:ea typeface="Times New Roman"/>
              </a:rPr>
              <a:t>державна </a:t>
            </a:r>
            <a:r>
              <a:rPr lang="uk-UA" sz="36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рада </a:t>
            </a:r>
            <a:r>
              <a:rPr lang="uk-UA" sz="3600" b="0" spc="-5" dirty="0">
                <a:solidFill>
                  <a:srgbClr val="000000"/>
                </a:solidFill>
                <a:latin typeface="Times New Roman"/>
                <a:ea typeface="Times New Roman"/>
              </a:rPr>
              <a:t>на чолі з </a:t>
            </a:r>
            <a:endParaRPr lang="uk-UA" sz="3600" b="0" spc="-5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8890" marR="6350" indent="0" algn="ctr">
              <a:spcAft>
                <a:spcPts val="0"/>
              </a:spcAft>
              <a:buClrTx/>
              <a:buNone/>
            </a:pPr>
            <a:r>
              <a:rPr lang="uk-UA" sz="36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1-им </a:t>
            </a:r>
            <a:r>
              <a:rPr lang="uk-UA" sz="3600" spc="-25" dirty="0">
                <a:solidFill>
                  <a:srgbClr val="000000"/>
                </a:solidFill>
                <a:latin typeface="Times New Roman"/>
                <a:ea typeface="Times New Roman"/>
              </a:rPr>
              <a:t>міністром </a:t>
            </a:r>
            <a:r>
              <a:rPr lang="uk-UA" sz="3600" spc="-2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дайдзедайдзином</a:t>
            </a:r>
            <a:r>
              <a:rPr lang="uk-UA" sz="3600" b="0" spc="-25" dirty="0" smtClean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</a:p>
          <a:p>
            <a:pPr marL="8890" marR="6350" indent="0" algn="ctr">
              <a:spcAft>
                <a:spcPts val="0"/>
              </a:spcAft>
              <a:buNone/>
            </a:pPr>
            <a:r>
              <a:rPr lang="uk-UA" sz="3600" b="0" spc="-2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якому підлеглі </a:t>
            </a:r>
            <a:r>
              <a:rPr lang="uk-UA" sz="3600" spc="-25" dirty="0">
                <a:solidFill>
                  <a:srgbClr val="000000"/>
                </a:solidFill>
                <a:latin typeface="Times New Roman"/>
                <a:ea typeface="Times New Roman"/>
              </a:rPr>
              <a:t>8 </a:t>
            </a:r>
            <a:r>
              <a:rPr lang="uk-UA" sz="3600" spc="-2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департамен­</a:t>
            </a:r>
            <a:r>
              <a:rPr lang="uk-UA" sz="36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тів</a:t>
            </a:r>
          </a:p>
          <a:p>
            <a:pPr marL="8890" marR="6350" indent="0" algn="ctr">
              <a:spcAft>
                <a:spcPts val="0"/>
              </a:spcAft>
              <a:buNone/>
            </a:pPr>
            <a:r>
              <a:rPr lang="uk-UA" sz="36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36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Головні </a:t>
            </a:r>
            <a:r>
              <a:rPr lang="uk-UA" sz="3600" spc="-15" dirty="0">
                <a:solidFill>
                  <a:srgbClr val="000000"/>
                </a:solidFill>
                <a:latin typeface="Times New Roman"/>
                <a:ea typeface="Times New Roman"/>
              </a:rPr>
              <a:t>з </a:t>
            </a:r>
            <a:r>
              <a:rPr lang="uk-UA" sz="36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департаментів - військовий</a:t>
            </a:r>
            <a:r>
              <a:rPr lang="uk-UA" sz="3600" spc="-15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uk-UA" sz="3600" spc="-1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судовий, фінансовий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6658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00188" y="188640"/>
            <a:ext cx="7491412" cy="6768752"/>
          </a:xfrm>
        </p:spPr>
        <p:txBody>
          <a:bodyPr/>
          <a:lstStyle/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Clr>
                <a:srgbClr val="AD0101"/>
              </a:buClr>
              <a:buNone/>
            </a:pP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Систему управління державою було значною мірою скопійовано з Китаю (за винятком іспитів для чиновників, які в Японії не прижилися) і регламентовано кодексом </a:t>
            </a:r>
            <a:r>
              <a:rPr lang="uk-UA" sz="1800" i="1" noProof="1" smtClean="0">
                <a:solidFill>
                  <a:srgbClr val="303030"/>
                </a:solidFill>
                <a:latin typeface="Times New Roman"/>
              </a:rPr>
              <a:t>«Тайхо йоро рьо» 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у спеціальному розділі</a:t>
            </a: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. 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Clr>
                <a:srgbClr val="AD0101"/>
              </a:buClr>
              <a:buNone/>
            </a:pP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Кодекс 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установлював </a:t>
            </a:r>
            <a:r>
              <a:rPr lang="uk-UA" sz="1800" i="1" noProof="1" smtClean="0">
                <a:solidFill>
                  <a:srgbClr val="303030"/>
                </a:solidFill>
                <a:latin typeface="Times New Roman"/>
              </a:rPr>
              <a:t>систему центральних і місцевих органів світської та духовної влади, ієрархію посад та рангів, порядок та розміри винагороди за службу натурою і земельними наділами, які надавалися на час зайняття посади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. 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Clr>
                <a:srgbClr val="AD0101"/>
              </a:buClr>
              <a:buNone/>
            </a:pP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Вищим урядовим органом була </a:t>
            </a: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Державна рада «Да-дзекан». </a:t>
            </a:r>
            <a:endParaRPr lang="uk-UA" sz="1800" b="0" noProof="1" smtClean="0">
              <a:solidFill>
                <a:srgbClr val="303030"/>
              </a:solidFill>
              <a:latin typeface="Times New Roman"/>
            </a:endParaRP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Clr>
                <a:srgbClr val="AD0101"/>
              </a:buClr>
              <a:buNone/>
            </a:pP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Рада у справах духів неба і землі,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 яка опікувалася синтоїстськими храмами, молельнями, контролювала діяльність служителів храмів, їхнє господарство разом з приписаними до храму селянами. 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Clr>
                <a:srgbClr val="AD0101"/>
              </a:buClr>
              <a:buNone/>
            </a:pP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На чолі </a:t>
            </a: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Державної ради 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стояв </a:t>
            </a: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старший міністр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, покликаний забезпечувати мир, спокій і гармонію в країні. Він був і наставником імператора у справах державного управління. Канцлеру були безпосередньо підпорядковані </a:t>
            </a: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два старші міністри – «лівий» (старший) і «правий» (молодший)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, яким було надано старших радників, що брали участь в обговоренні «великих справ», і молодших радників для вирішення поточних «малих справ». 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Clr>
                <a:srgbClr val="AD0101"/>
              </a:buClr>
              <a:buNone/>
            </a:pP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Державній раді 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було підпорядковано </a:t>
            </a: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8 міністрів 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і </a:t>
            </a: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палату цензорів 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з </a:t>
            </a:r>
            <a:r>
              <a:rPr lang="uk-UA" sz="1800" i="1" noProof="1" smtClean="0">
                <a:solidFill>
                  <a:srgbClr val="303030"/>
                </a:solidFill>
                <a:latin typeface="Times New Roman"/>
              </a:rPr>
              <a:t>роз’їзними цензорами-контролерами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. </a:t>
            </a:r>
          </a:p>
          <a:p>
            <a:pPr marL="0" lvl="0" indent="0" algn="just" fontAlgn="auto">
              <a:spcBef>
                <a:spcPts val="0"/>
              </a:spcBef>
              <a:spcAft>
                <a:spcPts val="0"/>
              </a:spcAft>
              <a:buClr>
                <a:srgbClr val="AD0101"/>
              </a:buClr>
              <a:buNone/>
            </a:pPr>
            <a:r>
              <a:rPr lang="uk-UA" sz="1800" noProof="1" smtClean="0">
                <a:solidFill>
                  <a:srgbClr val="303030"/>
                </a:solidFill>
                <a:latin typeface="Times New Roman"/>
              </a:rPr>
              <a:t>Цензори</a:t>
            </a:r>
            <a:r>
              <a:rPr lang="uk-UA" sz="1800" b="0" noProof="1" smtClean="0">
                <a:solidFill>
                  <a:srgbClr val="303030"/>
                </a:solidFill>
                <a:latin typeface="Times New Roman"/>
              </a:rPr>
              <a:t> стежили за чистотою помислів, дотриманням звичаїв, розглядали справи щодо моральних порушень, інформували імператора про стан справ у країні.</a:t>
            </a:r>
          </a:p>
          <a:p>
            <a:pPr marL="0" indent="0">
              <a:spcBef>
                <a:spcPts val="0"/>
              </a:spcBef>
              <a:buNone/>
            </a:pPr>
            <a:endParaRPr lang="uk-UA" noProof="1"/>
          </a:p>
        </p:txBody>
      </p:sp>
    </p:spTree>
    <p:extLst>
      <p:ext uri="{BB962C8B-B14F-4D97-AF65-F5344CB8AC3E}">
        <p14:creationId xmlns:p14="http://schemas.microsoft.com/office/powerpoint/2010/main" val="49797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64"/>
          <a:stretch/>
        </p:blipFill>
        <p:spPr bwMode="auto">
          <a:xfrm>
            <a:off x="1979712" y="0"/>
            <a:ext cx="5256000" cy="694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617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25956"/>
            <a:ext cx="8352928" cy="671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13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16632"/>
            <a:ext cx="8139484" cy="662473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5400" dirty="0" smtClean="0">
                <a:solidFill>
                  <a:schemeClr val="tx2"/>
                </a:solidFill>
                <a:latin typeface="Times New Roman"/>
                <a:ea typeface="Times New Roman"/>
                <a:cs typeface="Times New Roman"/>
              </a:rPr>
              <a:t>Сьогунат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uk-UA" sz="4400" b="0" dirty="0" smtClean="0">
                <a:solidFill>
                  <a:schemeClr val="tx2"/>
                </a:solidFill>
                <a:latin typeface="+mj-lt"/>
                <a:ea typeface="Times New Roman"/>
                <a:cs typeface="Times New Roman"/>
              </a:rPr>
              <a:t>своєрідна </a:t>
            </a:r>
            <a:r>
              <a:rPr lang="uk-UA" sz="4400" b="0" dirty="0">
                <a:solidFill>
                  <a:schemeClr val="tx2"/>
                </a:solidFill>
                <a:latin typeface="+mj-lt"/>
                <a:ea typeface="Times New Roman"/>
                <a:cs typeface="Times New Roman"/>
              </a:rPr>
              <a:t>форма феодальної військової </a:t>
            </a:r>
            <a:r>
              <a:rPr lang="uk-UA" sz="4400" b="0" dirty="0" smtClean="0">
                <a:solidFill>
                  <a:schemeClr val="tx2"/>
                </a:solidFill>
                <a:latin typeface="+mj-lt"/>
                <a:ea typeface="Times New Roman"/>
                <a:cs typeface="Times New Roman"/>
              </a:rPr>
              <a:t>диктатури  </a:t>
            </a:r>
            <a:r>
              <a:rPr lang="uk-UA" sz="4400" b="0" dirty="0">
                <a:solidFill>
                  <a:schemeClr val="tx2"/>
                </a:solidFill>
                <a:latin typeface="+mj-lt"/>
                <a:ea typeface="Times New Roman"/>
                <a:cs typeface="Times New Roman"/>
              </a:rPr>
              <a:t>в середньовічній </a:t>
            </a:r>
            <a:r>
              <a:rPr lang="uk-UA" sz="4400" b="0" dirty="0" smtClean="0">
                <a:solidFill>
                  <a:schemeClr val="tx2"/>
                </a:solidFill>
                <a:latin typeface="+mj-lt"/>
                <a:ea typeface="Times New Roman"/>
                <a:cs typeface="Times New Roman"/>
              </a:rPr>
              <a:t>Японії</a:t>
            </a:r>
          </a:p>
          <a:p>
            <a:pPr algn="ctr">
              <a:lnSpc>
                <a:spcPct val="115000"/>
              </a:lnSpc>
              <a:spcAft>
                <a:spcPts val="0"/>
              </a:spcAft>
              <a:buClrTx/>
              <a:buFont typeface="Wingdings" pitchFamily="2" charset="2"/>
              <a:buChar char="q"/>
            </a:pPr>
            <a:r>
              <a:rPr lang="uk-UA" sz="4400" dirty="0" smtClean="0">
                <a:solidFill>
                  <a:schemeClr val="tx2"/>
                </a:solidFill>
                <a:latin typeface="+mj-lt"/>
              </a:rPr>
              <a:t>Бакуфу (з ХІІ ст.)</a:t>
            </a: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dirty="0" smtClean="0">
                <a:solidFill>
                  <a:schemeClr val="tx2"/>
                </a:solidFill>
                <a:latin typeface="+mj-lt"/>
              </a:rPr>
              <a:t>спеціальний </a:t>
            </a:r>
            <a:r>
              <a:rPr lang="uk-UA" sz="4400" b="0" dirty="0">
                <a:solidFill>
                  <a:schemeClr val="tx2"/>
                </a:solidFill>
                <a:latin typeface="+mj-lt"/>
              </a:rPr>
              <a:t>урядовий апарат </a:t>
            </a:r>
            <a:endParaRPr lang="uk-UA" sz="4400" b="0" dirty="0" smtClean="0">
              <a:solidFill>
                <a:schemeClr val="tx2"/>
              </a:solidFill>
              <a:latin typeface="+mj-lt"/>
            </a:endParaRPr>
          </a:p>
          <a:p>
            <a:pPr marL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uk-UA" sz="4400" b="0" dirty="0">
                <a:solidFill>
                  <a:schemeClr val="tx2"/>
                </a:solidFill>
                <a:latin typeface="+mj-lt"/>
              </a:rPr>
              <a:t>букв. </a:t>
            </a:r>
            <a:r>
              <a:rPr lang="uk-UA" sz="44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sz="4400" b="0" dirty="0">
                <a:solidFill>
                  <a:schemeClr val="tx2"/>
                </a:solidFill>
                <a:latin typeface="+mj-lt"/>
              </a:rPr>
              <a:t>«польова ставка великого полководця сьогуна</a:t>
            </a:r>
            <a:r>
              <a:rPr lang="uk-UA" sz="4400" b="0" dirty="0" smtClean="0">
                <a:solidFill>
                  <a:schemeClr val="tx2"/>
                </a:solidFill>
                <a:latin typeface="+mj-lt"/>
              </a:rPr>
              <a:t>»)</a:t>
            </a:r>
          </a:p>
        </p:txBody>
      </p:sp>
    </p:spTree>
    <p:extLst>
      <p:ext uri="{BB962C8B-B14F-4D97-AF65-F5344CB8AC3E}">
        <p14:creationId xmlns:p14="http://schemas.microsoft.com/office/powerpoint/2010/main" val="405201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16632"/>
            <a:ext cx="7776864" cy="6552728"/>
          </a:xfrm>
        </p:spPr>
        <p:txBody>
          <a:bodyPr/>
          <a:lstStyle/>
          <a:p>
            <a:pPr marL="0" lvl="0" indent="0" algn="just" fontAlgn="auto">
              <a:spcAft>
                <a:spcPts val="0"/>
              </a:spcAft>
              <a:buClr>
                <a:srgbClr val="AD0101"/>
              </a:buClr>
              <a:buNone/>
            </a:pPr>
            <a:r>
              <a:rPr lang="en-US" sz="2800" dirty="0" smtClean="0">
                <a:solidFill>
                  <a:srgbClr val="303030"/>
                </a:solidFill>
                <a:latin typeface="Times New Roman"/>
              </a:rPr>
              <a:t>C</a:t>
            </a:r>
            <a:r>
              <a:rPr lang="uk-UA" sz="2800" dirty="0" smtClean="0">
                <a:solidFill>
                  <a:srgbClr val="303030"/>
                </a:solidFill>
                <a:latin typeface="Times New Roman"/>
              </a:rPr>
              <a:t>ьогун </a:t>
            </a:r>
            <a:r>
              <a:rPr lang="uk-UA" sz="2800" b="0" dirty="0">
                <a:solidFill>
                  <a:srgbClr val="303030"/>
                </a:solidFill>
                <a:latin typeface="Times New Roman"/>
              </a:rPr>
              <a:t>мав свій власний </a:t>
            </a:r>
            <a:r>
              <a:rPr lang="uk-UA" sz="2800" b="0" dirty="0" smtClean="0">
                <a:solidFill>
                  <a:srgbClr val="303030"/>
                </a:solidFill>
                <a:latin typeface="Times New Roman"/>
              </a:rPr>
              <a:t>– </a:t>
            </a:r>
            <a:r>
              <a:rPr lang="uk-UA" sz="2800" i="1" dirty="0" smtClean="0">
                <a:solidFill>
                  <a:srgbClr val="303030"/>
                </a:solidFill>
                <a:latin typeface="Times New Roman"/>
              </a:rPr>
              <a:t>«наметовий» </a:t>
            </a:r>
            <a:r>
              <a:rPr lang="uk-UA" sz="2800" i="1" dirty="0">
                <a:solidFill>
                  <a:srgbClr val="303030"/>
                </a:solidFill>
                <a:latin typeface="Times New Roman"/>
              </a:rPr>
              <a:t>уряд </a:t>
            </a:r>
            <a:r>
              <a:rPr lang="uk-UA" sz="2800" b="0" dirty="0" smtClean="0">
                <a:solidFill>
                  <a:srgbClr val="303030"/>
                </a:solidFill>
                <a:latin typeface="Times New Roman"/>
              </a:rPr>
              <a:t> </a:t>
            </a:r>
            <a:r>
              <a:rPr lang="uk-UA" sz="2800" i="1" dirty="0">
                <a:solidFill>
                  <a:srgbClr val="303030"/>
                </a:solidFill>
                <a:latin typeface="Times New Roman"/>
              </a:rPr>
              <a:t>Бакуфу.</a:t>
            </a:r>
            <a:r>
              <a:rPr lang="uk-UA" sz="2800" b="0" dirty="0">
                <a:solidFill>
                  <a:srgbClr val="303030"/>
                </a:solidFill>
                <a:latin typeface="Times New Roman"/>
              </a:rPr>
              <a:t> Він був не менш громіздким, ніж імператорський уряд. </a:t>
            </a:r>
            <a:endParaRPr lang="uk-UA" sz="2800" b="0" dirty="0" smtClean="0">
              <a:solidFill>
                <a:srgbClr val="303030"/>
              </a:solidFill>
              <a:latin typeface="Times New Roman"/>
            </a:endParaRPr>
          </a:p>
          <a:p>
            <a:pPr marL="0" lvl="0" indent="0" algn="just" fontAlgn="auto">
              <a:spcAft>
                <a:spcPts val="0"/>
              </a:spcAft>
              <a:buClr>
                <a:srgbClr val="AD0101"/>
              </a:buClr>
              <a:buNone/>
            </a:pPr>
            <a:r>
              <a:rPr lang="uk-UA" sz="2800" dirty="0" smtClean="0">
                <a:solidFill>
                  <a:srgbClr val="303030"/>
                </a:solidFill>
                <a:latin typeface="Times New Roman"/>
              </a:rPr>
              <a:t>Склад бакуфу: </a:t>
            </a:r>
            <a:r>
              <a:rPr lang="uk-UA" sz="2800" dirty="0">
                <a:solidFill>
                  <a:srgbClr val="303030"/>
                </a:solidFill>
                <a:latin typeface="Times New Roman"/>
              </a:rPr>
              <a:t>перший радник (</a:t>
            </a:r>
            <a:r>
              <a:rPr lang="uk-UA" sz="2800" dirty="0" err="1">
                <a:solidFill>
                  <a:srgbClr val="303030"/>
                </a:solidFill>
                <a:latin typeface="Times New Roman"/>
              </a:rPr>
              <a:t>тайро</a:t>
            </a:r>
            <a:r>
              <a:rPr lang="uk-UA" sz="2800" dirty="0">
                <a:solidFill>
                  <a:srgbClr val="303030"/>
                </a:solidFill>
                <a:latin typeface="Times New Roman"/>
              </a:rPr>
              <a:t>) </a:t>
            </a:r>
            <a:r>
              <a:rPr lang="uk-UA" sz="2800" b="0" dirty="0">
                <a:solidFill>
                  <a:srgbClr val="303030"/>
                </a:solidFill>
                <a:latin typeface="Times New Roman"/>
              </a:rPr>
              <a:t>сьогуна, який за необхідності призначався регентом; </a:t>
            </a:r>
            <a:r>
              <a:rPr lang="uk-UA" sz="2800" dirty="0">
                <a:solidFill>
                  <a:srgbClr val="303030"/>
                </a:solidFill>
                <a:latin typeface="Times New Roman"/>
              </a:rPr>
              <a:t>старші радники </a:t>
            </a:r>
            <a:r>
              <a:rPr lang="uk-UA" sz="2800" dirty="0" smtClean="0">
                <a:solidFill>
                  <a:srgbClr val="303030"/>
                </a:solidFill>
                <a:latin typeface="Times New Roman"/>
              </a:rPr>
              <a:t>(</a:t>
            </a:r>
            <a:r>
              <a:rPr lang="uk-UA" sz="2800" dirty="0" err="1" smtClean="0">
                <a:solidFill>
                  <a:srgbClr val="303030"/>
                </a:solidFill>
                <a:latin typeface="Times New Roman"/>
              </a:rPr>
              <a:t>редзю</a:t>
            </a:r>
            <a:r>
              <a:rPr lang="uk-UA" sz="2800" dirty="0" smtClean="0">
                <a:solidFill>
                  <a:srgbClr val="303030"/>
                </a:solidFill>
                <a:latin typeface="Times New Roman"/>
              </a:rPr>
              <a:t>), </a:t>
            </a:r>
            <a:r>
              <a:rPr lang="uk-UA" sz="2800" b="0" dirty="0">
                <a:solidFill>
                  <a:srgbClr val="303030"/>
                </a:solidFill>
                <a:latin typeface="Times New Roman"/>
              </a:rPr>
              <a:t>які становили уряд сьогуна; декілька старших радників складали Державну раду, члени якої здійснювали контроль </a:t>
            </a:r>
            <a:r>
              <a:rPr lang="uk-UA" sz="2800" dirty="0">
                <a:solidFill>
                  <a:srgbClr val="303030"/>
                </a:solidFill>
                <a:latin typeface="Times New Roman"/>
              </a:rPr>
              <a:t>за </a:t>
            </a:r>
            <a:r>
              <a:rPr lang="uk-UA" sz="2800" dirty="0" smtClean="0">
                <a:solidFill>
                  <a:srgbClr val="303030"/>
                </a:solidFill>
                <a:latin typeface="Times New Roman"/>
              </a:rPr>
              <a:t>п'ятьма </a:t>
            </a:r>
            <a:r>
              <a:rPr lang="uk-UA" sz="2800" dirty="0">
                <a:solidFill>
                  <a:srgbClr val="303030"/>
                </a:solidFill>
                <a:latin typeface="Times New Roman"/>
              </a:rPr>
              <a:t>колегіями Бакуфу</a:t>
            </a:r>
            <a:r>
              <a:rPr lang="uk-UA" sz="2800" b="0" dirty="0">
                <a:solidFill>
                  <a:srgbClr val="303030"/>
                </a:solidFill>
                <a:latin typeface="Times New Roman"/>
              </a:rPr>
              <a:t>: внутрішніх справ, іноземних справ, військових справ, військово-морських справ, фінансових справ. </a:t>
            </a:r>
            <a:r>
              <a:rPr lang="uk-UA" sz="2800" dirty="0">
                <a:solidFill>
                  <a:srgbClr val="303030"/>
                </a:solidFill>
                <a:latin typeface="Times New Roman"/>
              </a:rPr>
              <a:t>Особливе управління </a:t>
            </a:r>
            <a:r>
              <a:rPr lang="uk-UA" sz="2800" b="0" dirty="0">
                <a:solidFill>
                  <a:srgbClr val="303030"/>
                </a:solidFill>
                <a:latin typeface="Times New Roman"/>
              </a:rPr>
              <a:t>завідувало карбуванням монет і рудниками. У штаті Бакуфу були молодші радники, які завідували гвардією сьогуна, охороною палацу, поліцією.</a:t>
            </a:r>
          </a:p>
          <a:p>
            <a:pPr marL="0" indent="0">
              <a:buNone/>
            </a:pP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83592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 bwMode="auto">
          <a:xfrm>
            <a:off x="0" y="1"/>
            <a:ext cx="9364643" cy="68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028447844"/>
              </p:ext>
            </p:extLst>
          </p:nvPr>
        </p:nvGraphicFramePr>
        <p:xfrm>
          <a:off x="0" y="0"/>
          <a:ext cx="925252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64877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464454" cy="1274786"/>
          </a:xfrm>
        </p:spPr>
        <p:txBody>
          <a:bodyPr/>
          <a:lstStyle/>
          <a:p>
            <a:pPr algn="ctr"/>
            <a:r>
              <a:rPr lang="ru-RU" sz="4000" b="1" dirty="0" smtClean="0"/>
              <a:t>СТРУКТУРА БАКУФУ </a:t>
            </a:r>
            <a:r>
              <a:rPr lang="ru-RU" sz="6000" b="1" dirty="0" smtClean="0"/>
              <a:t> </a:t>
            </a:r>
            <a:endParaRPr lang="ru-RU" sz="6000" b="1" dirty="0"/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952389308"/>
              </p:ext>
            </p:extLst>
          </p:nvPr>
        </p:nvGraphicFramePr>
        <p:xfrm>
          <a:off x="214282" y="1071546"/>
          <a:ext cx="8929718" cy="5786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143067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/>
          <a:stretch/>
        </p:blipFill>
        <p:spPr bwMode="auto">
          <a:xfrm>
            <a:off x="611560" y="51706"/>
            <a:ext cx="8352927" cy="66987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336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1640" y="27129"/>
            <a:ext cx="7488832" cy="62324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uk-UA" b="1" dirty="0" smtClean="0">
                <a:solidFill>
                  <a:schemeClr val="tx2"/>
                </a:solidFill>
              </a:rPr>
              <a:t>Бюрократичний поліцейський апарат</a:t>
            </a:r>
          </a:p>
          <a:p>
            <a:pPr indent="457200" algn="just"/>
            <a:r>
              <a:rPr lang="uk-UA" b="1" dirty="0" smtClean="0">
                <a:solidFill>
                  <a:schemeClr val="tx2"/>
                </a:solidFill>
              </a:rPr>
              <a:t>Прошарок самураїв - «хатомото», </a:t>
            </a:r>
            <a:r>
              <a:rPr lang="uk-UA" dirty="0" smtClean="0">
                <a:solidFill>
                  <a:schemeClr val="tx2"/>
                </a:solidFill>
              </a:rPr>
              <a:t>з яких </a:t>
            </a:r>
            <a:r>
              <a:rPr lang="uk-UA" b="1" i="1" dirty="0" smtClean="0">
                <a:solidFill>
                  <a:schemeClr val="tx2"/>
                </a:solidFill>
              </a:rPr>
              <a:t>комплектувався спеціальний, податковий і адміністративний апарат сьогуна</a:t>
            </a:r>
            <a:r>
              <a:rPr lang="uk-UA" dirty="0" smtClean="0">
                <a:solidFill>
                  <a:schemeClr val="tx2"/>
                </a:solidFill>
              </a:rPr>
              <a:t>, який знаходився в його підпорядкуванні.</a:t>
            </a:r>
          </a:p>
          <a:p>
            <a:pPr indent="457200" algn="just"/>
            <a:r>
              <a:rPr lang="uk-UA" dirty="0" smtClean="0">
                <a:solidFill>
                  <a:schemeClr val="tx2"/>
                </a:solidFill>
              </a:rPr>
              <a:t>Токугавськя Японія була поліцейською державою, в якій жорстоко переслідувалися будь-які прояви антиурядових настроїв. Одним із засобів зміцнення влади сьогунату стала система заручництва («санкин-нотай»), закріплена законом </a:t>
            </a:r>
            <a:r>
              <a:rPr lang="uk-UA" b="1" dirty="0" smtClean="0">
                <a:solidFill>
                  <a:schemeClr val="tx2"/>
                </a:solidFill>
              </a:rPr>
              <a:t>у 1635 р. </a:t>
            </a:r>
            <a:r>
              <a:rPr lang="uk-UA" dirty="0" smtClean="0">
                <a:solidFill>
                  <a:schemeClr val="tx2"/>
                </a:solidFill>
              </a:rPr>
              <a:t>За цієї системи усі дайме повинні були поперемінне проживати у будинку сьогуна, а повертаючись у свої володіння, залишати в Едо (столиці сьогунату) свої родини. Для нагляду за імператорським двором призначався особливий намісник сьогуна - </a:t>
            </a:r>
            <a:r>
              <a:rPr lang="uk-UA" b="1" dirty="0" smtClean="0">
                <a:solidFill>
                  <a:schemeClr val="tx2"/>
                </a:solidFill>
              </a:rPr>
              <a:t>«сесідай».</a:t>
            </a:r>
          </a:p>
          <a:p>
            <a:pPr indent="457200" algn="just"/>
            <a:r>
              <a:rPr lang="uk-UA" b="1" dirty="0" smtClean="0">
                <a:solidFill>
                  <a:schemeClr val="tx2"/>
                </a:solidFill>
              </a:rPr>
              <a:t>Спеціальна система розшуку «мецке-сейдзі» </a:t>
            </a:r>
            <a:r>
              <a:rPr lang="uk-UA" dirty="0" smtClean="0">
                <a:solidFill>
                  <a:schemeClr val="tx2"/>
                </a:solidFill>
              </a:rPr>
              <a:t>(«мецке» - букв. «прикріплене око») здійснювала </a:t>
            </a:r>
            <a:r>
              <a:rPr lang="uk-UA" b="1" i="1" dirty="0" smtClean="0">
                <a:solidFill>
                  <a:schemeClr val="tx2"/>
                </a:solidFill>
              </a:rPr>
              <a:t>негласний поліцейський нагляд за чиновниками </a:t>
            </a:r>
            <a:r>
              <a:rPr lang="uk-UA" dirty="0" smtClean="0">
                <a:solidFill>
                  <a:schemeClr val="tx2"/>
                </a:solidFill>
              </a:rPr>
              <a:t>і всім населенням країни, її очолювали поліцейські інспектори - </a:t>
            </a:r>
            <a:r>
              <a:rPr lang="uk-UA" b="1" dirty="0" smtClean="0">
                <a:solidFill>
                  <a:schemeClr val="tx2"/>
                </a:solidFill>
              </a:rPr>
              <a:t>«омецке», </a:t>
            </a:r>
            <a:r>
              <a:rPr lang="uk-UA" dirty="0" smtClean="0">
                <a:solidFill>
                  <a:schemeClr val="tx2"/>
                </a:solidFill>
              </a:rPr>
              <a:t>які одночасно стежили й один за одним. </a:t>
            </a:r>
          </a:p>
          <a:p>
            <a:pPr indent="457200" algn="just"/>
            <a:r>
              <a:rPr lang="uk-UA" dirty="0" smtClean="0">
                <a:solidFill>
                  <a:schemeClr val="tx2"/>
                </a:solidFill>
              </a:rPr>
              <a:t>Омецке проникали до будинків дайме і навіть у будинок імператора. </a:t>
            </a:r>
          </a:p>
          <a:p>
            <a:pPr indent="457200" algn="just"/>
            <a:r>
              <a:rPr lang="uk-UA" dirty="0" smtClean="0">
                <a:solidFill>
                  <a:schemeClr val="tx2"/>
                </a:solidFill>
              </a:rPr>
              <a:t>Пересування шляхами країни регламентувалося суворою системою перепусток.</a:t>
            </a:r>
          </a:p>
          <a:p>
            <a:pPr indent="457200" algn="just"/>
            <a:r>
              <a:rPr lang="uk-UA" dirty="0" smtClean="0">
                <a:solidFill>
                  <a:schemeClr val="tx2"/>
                </a:solidFill>
              </a:rPr>
              <a:t>Для нагляду за селянами і насамперед для збирання з них подат</a:t>
            </a:r>
            <a:r>
              <a:rPr lang="uk-UA" sz="1900" dirty="0" smtClean="0">
                <a:solidFill>
                  <a:schemeClr val="tx2"/>
                </a:solidFill>
              </a:rPr>
              <a:t>ків була встановлена посада «дайкана» - заступника начальника фінансового департаменту. Йому, у свою чергу, старости сіл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483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2690336"/>
            <a:ext cx="64087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https://www.youtube.com/watch?v=SgenTBUGtNA&amp;t=343s</a:t>
            </a:r>
          </a:p>
          <a:p>
            <a:endParaRPr lang="en-US" dirty="0"/>
          </a:p>
          <a:p>
            <a:r>
              <a:rPr lang="en-US" dirty="0"/>
              <a:t>https://www.youtube.com/watch?v=-toRP-IKhhs</a:t>
            </a:r>
          </a:p>
        </p:txBody>
      </p:sp>
    </p:spTree>
    <p:extLst>
      <p:ext uri="{BB962C8B-B14F-4D97-AF65-F5344CB8AC3E}">
        <p14:creationId xmlns:p14="http://schemas.microsoft.com/office/powerpoint/2010/main" val="1063013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571472" y="-31355"/>
            <a:ext cx="8572528" cy="717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Державна влада </a:t>
            </a: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у </a:t>
            </a: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Халіфаті</a:t>
            </a: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мала </a:t>
            </a:r>
            <a:r>
              <a:rPr kumimoji="0" lang="uk-UA" sz="5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теократичний і централізований </a:t>
            </a: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характер. </a:t>
            </a:r>
          </a:p>
          <a:p>
            <a:pPr lvl="0" indent="330200" algn="ctr" eaLnBrk="1" hangingPunct="1">
              <a:buFont typeface="Wingdings" pitchFamily="2" charset="2"/>
              <a:buChar char="q"/>
            </a:pP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Вища влада </a:t>
            </a:r>
            <a:r>
              <a:rPr lang="uk-UA" sz="5400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знаходилася у руках </a:t>
            </a:r>
            <a:r>
              <a:rPr lang="uk-UA" sz="5400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халіфа: </a:t>
            </a: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духовна </a:t>
            </a:r>
            <a:r>
              <a:rPr kumimoji="0" lang="uk-UA" sz="5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(«імамат») </a:t>
            </a: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і світська </a:t>
            </a:r>
            <a:r>
              <a:rPr kumimoji="0" lang="uk-UA" sz="5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(«емірат»)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33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</a:rPr>
              <a:t>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323528" y="207172"/>
            <a:ext cx="8712968" cy="66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Халіф</a:t>
            </a:r>
            <a:r>
              <a:rPr lang="uk-UA" sz="3300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 вважався представником і </a:t>
            </a:r>
            <a:r>
              <a:rPr lang="uk-UA" sz="3300" b="1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намісником бога </a:t>
            </a:r>
            <a:r>
              <a:rPr lang="uk-UA" sz="3300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(Аллаха) на землі або </a:t>
            </a:r>
            <a:r>
              <a:rPr lang="uk-UA" sz="3300" b="1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імамом</a:t>
            </a:r>
            <a:r>
              <a:rPr lang="uk-UA" sz="3300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 («тінь бога на землі»),  </a:t>
            </a:r>
            <a:r>
              <a:rPr lang="uk-UA" sz="3300" b="1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спадкоємцем пророка  Мухаммеда</a:t>
            </a:r>
            <a:r>
              <a:rPr lang="uk-UA" sz="3300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.</a:t>
            </a:r>
            <a:r>
              <a:rPr lang="uk-UA" sz="3300" dirty="0" smtClean="0">
                <a:solidFill>
                  <a:prstClr val="black"/>
                </a:solidFill>
                <a:latin typeface="Times New Roman"/>
              </a:rPr>
              <a:t>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У перший період </a:t>
            </a:r>
            <a:r>
              <a:rPr lang="uk-UA" sz="3300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посада халіфа була </a:t>
            </a:r>
            <a:r>
              <a:rPr lang="uk-UA" sz="3300" b="1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виборною.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b="1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В другий і третій періоди </a:t>
            </a:r>
            <a:r>
              <a:rPr lang="uk-UA" sz="3300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 арабської держави </a:t>
            </a:r>
            <a:r>
              <a:rPr lang="uk-UA" sz="3300" b="1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халіф</a:t>
            </a:r>
            <a:r>
              <a:rPr lang="uk-UA" sz="3300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 стає юридично необмеженим у своїй владі деспотом, що передавав свій престол у спадщину. </a:t>
            </a:r>
          </a:p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3300" i="1" dirty="0" smtClean="0">
                <a:solidFill>
                  <a:prstClr val="black"/>
                </a:solidFill>
                <a:latin typeface="Times New Roman"/>
                <a:cs typeface="Times New Roman" pitchFamily="18" charset="0"/>
              </a:rPr>
              <a:t>Як і раніше, він вважався главою мусульманської релігійної організації й охоронцем віри</a:t>
            </a:r>
          </a:p>
          <a:p>
            <a:pPr marL="0" marR="0" lvl="0" indent="33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3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35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1"/>
          <p:cNvSpPr>
            <a:spLocks noChangeArrowheads="1"/>
          </p:cNvSpPr>
          <p:nvPr/>
        </p:nvSpPr>
        <p:spPr bwMode="auto">
          <a:xfrm>
            <a:off x="214282" y="0"/>
            <a:ext cx="892971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Влада халіфа визнавалася необмеженою</a:t>
            </a: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</a:p>
          <a:p>
            <a:pPr marL="0" marR="0" lvl="0" indent="33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Однак,</a:t>
            </a:r>
            <a:r>
              <a:rPr kumimoji="0" lang="uk-UA" sz="5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халіф повинен був рахуватися з феодалами, які організовували </a:t>
            </a:r>
            <a:r>
              <a:rPr kumimoji="0" lang="uk-UA" sz="5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дворцеві</a:t>
            </a: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перевороти</a:t>
            </a: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, </a:t>
            </a:r>
            <a:r>
              <a:rPr kumimoji="0" lang="uk-UA" sz="5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скидали або й убивали</a:t>
            </a:r>
            <a:r>
              <a:rPr kumimoji="0" lang="uk-UA" sz="5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неугодних їм правителів</a:t>
            </a:r>
            <a:endParaRPr kumimoji="0" lang="uk-UA" sz="5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27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waking-up.org/wp-content/uploads/2011/08/Muhammed.png"/>
          <p:cNvPicPr/>
          <p:nvPr/>
        </p:nvPicPr>
        <p:blipFill>
          <a:blip r:embed="rId2" cstate="print"/>
          <a:srcRect l="3213" r="9639" b="9253"/>
          <a:stretch>
            <a:fillRect/>
          </a:stretch>
        </p:blipFill>
        <p:spPr bwMode="auto">
          <a:xfrm>
            <a:off x="0" y="1714487"/>
            <a:ext cx="2772000" cy="3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771800" y="210349"/>
            <a:ext cx="6286712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1900" dirty="0" smtClean="0">
                <a:latin typeface="+mj-lt"/>
              </a:rPr>
              <a:t>Народився  </a:t>
            </a:r>
            <a:r>
              <a:rPr lang="uk-UA" sz="1900" b="1" dirty="0" smtClean="0">
                <a:latin typeface="+mj-lt"/>
              </a:rPr>
              <a:t>у </a:t>
            </a:r>
            <a:r>
              <a:rPr lang="uk-UA" sz="1900" b="1" dirty="0" smtClean="0"/>
              <a:t>570 р. </a:t>
            </a:r>
            <a:r>
              <a:rPr lang="uk-UA" sz="1900" dirty="0" smtClean="0">
                <a:latin typeface="+mj-lt"/>
              </a:rPr>
              <a:t>в </a:t>
            </a:r>
            <a:r>
              <a:rPr lang="uk-UA" sz="1900" b="1" dirty="0" smtClean="0">
                <a:latin typeface="+mj-lt"/>
              </a:rPr>
              <a:t>м. Мекка</a:t>
            </a:r>
            <a:r>
              <a:rPr lang="uk-UA" sz="1900" dirty="0" smtClean="0">
                <a:latin typeface="+mj-lt"/>
              </a:rPr>
              <a:t> </a:t>
            </a:r>
            <a:r>
              <a:rPr lang="uk-UA" sz="2800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 </a:t>
            </a:r>
            <a:r>
              <a:rPr lang="uk-UA" sz="1900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походив зі знатного, але збіднілого </a:t>
            </a:r>
            <a:r>
              <a:rPr lang="uk-UA" sz="1900" b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роду Хашим. </a:t>
            </a:r>
            <a:r>
              <a:rPr lang="uk-UA" sz="1900" dirty="0" smtClean="0">
                <a:latin typeface="+mj-lt"/>
              </a:rPr>
              <a:t>У </a:t>
            </a:r>
            <a:r>
              <a:rPr lang="uk-UA" sz="1900" b="1" i="1" dirty="0" smtClean="0">
                <a:latin typeface="+mj-lt"/>
              </a:rPr>
              <a:t>6 років</a:t>
            </a:r>
            <a:r>
              <a:rPr lang="uk-UA" sz="1900" dirty="0" smtClean="0">
                <a:latin typeface="+mj-lt"/>
              </a:rPr>
              <a:t>, став сиротою,  виховувався у далеких родичів, а пізніше у свого діда.</a:t>
            </a:r>
          </a:p>
          <a:p>
            <a:pPr lvl="0" algn="just"/>
            <a:r>
              <a:rPr lang="uk-UA" sz="1900" dirty="0" smtClean="0">
                <a:latin typeface="+mj-lt"/>
              </a:rPr>
              <a:t>Змалку був знайомий з торгівлею. Він вів справи багатої мекканської </a:t>
            </a:r>
            <a:r>
              <a:rPr lang="uk-UA" sz="1900" dirty="0" err="1" smtClean="0">
                <a:latin typeface="+mj-lt"/>
              </a:rPr>
              <a:t>вдови</a:t>
            </a:r>
            <a:r>
              <a:rPr lang="uk-UA" sz="1900" dirty="0" smtClean="0">
                <a:latin typeface="+mj-lt"/>
              </a:rPr>
              <a:t> </a:t>
            </a:r>
            <a:r>
              <a:rPr lang="uk-UA" sz="1900" b="1" dirty="0" smtClean="0">
                <a:latin typeface="+mj-lt"/>
              </a:rPr>
              <a:t>Хадіджі</a:t>
            </a:r>
            <a:r>
              <a:rPr lang="uk-UA" sz="1900" dirty="0" smtClean="0">
                <a:latin typeface="+mj-lt"/>
              </a:rPr>
              <a:t>, з якою одружився у 25 років. </a:t>
            </a:r>
            <a:r>
              <a:rPr lang="uk-UA" sz="1900" dirty="0" smtClean="0">
                <a:solidFill>
                  <a:srgbClr val="333300"/>
                </a:solidFill>
                <a:latin typeface="Times New Roman"/>
              </a:rPr>
              <a:t>Подружжя мало </a:t>
            </a:r>
            <a:r>
              <a:rPr lang="uk-UA" sz="1900" b="1" dirty="0" smtClean="0">
                <a:solidFill>
                  <a:srgbClr val="333300"/>
                </a:solidFill>
                <a:latin typeface="Times New Roman"/>
              </a:rPr>
              <a:t>шестеро дітей</a:t>
            </a:r>
            <a:r>
              <a:rPr lang="uk-UA" sz="1900" dirty="0" smtClean="0">
                <a:solidFill>
                  <a:srgbClr val="333300"/>
                </a:solidFill>
                <a:latin typeface="Times New Roman"/>
              </a:rPr>
              <a:t>.</a:t>
            </a:r>
          </a:p>
          <a:p>
            <a:pPr algn="just"/>
            <a:r>
              <a:rPr lang="uk-UA" sz="1900" dirty="0" smtClean="0">
                <a:latin typeface="+mj-lt"/>
              </a:rPr>
              <a:t>Займався торгівлею, після чого виступив як проповідник. Відповідно до </a:t>
            </a:r>
            <a:r>
              <a:rPr lang="uk-UA" sz="1900" b="1" dirty="0" smtClean="0">
                <a:latin typeface="+mj-lt"/>
              </a:rPr>
              <a:t>легенди</a:t>
            </a:r>
            <a:r>
              <a:rPr lang="uk-UA" sz="1900" dirty="0" smtClean="0">
                <a:latin typeface="+mj-lt"/>
              </a:rPr>
              <a:t> у </a:t>
            </a:r>
            <a:r>
              <a:rPr lang="uk-UA" sz="1900" b="1" dirty="0" smtClean="0">
                <a:latin typeface="+mj-lt"/>
              </a:rPr>
              <a:t>610 р</a:t>
            </a:r>
            <a:r>
              <a:rPr lang="uk-UA" sz="1900" dirty="0" smtClean="0">
                <a:latin typeface="+mj-lt"/>
              </a:rPr>
              <a:t>., у віці 40 років, </a:t>
            </a:r>
            <a:r>
              <a:rPr lang="uk-UA" sz="1900" b="1" dirty="0" smtClean="0">
                <a:latin typeface="+mj-lt"/>
              </a:rPr>
              <a:t>Мухаммед</a:t>
            </a:r>
            <a:r>
              <a:rPr lang="uk-UA" sz="1900" dirty="0" smtClean="0">
                <a:latin typeface="+mj-lt"/>
              </a:rPr>
              <a:t> почав бачити видіння: звістку про те, що він є </a:t>
            </a:r>
            <a:r>
              <a:rPr lang="uk-UA" sz="1900" b="1" dirty="0" smtClean="0">
                <a:latin typeface="+mj-lt"/>
              </a:rPr>
              <a:t>пророком Бога. </a:t>
            </a:r>
            <a:r>
              <a:rPr lang="uk-UA" sz="1900" dirty="0" smtClean="0">
                <a:latin typeface="+mj-lt"/>
              </a:rPr>
              <a:t>Йому з’явився </a:t>
            </a:r>
            <a:r>
              <a:rPr lang="uk-UA" sz="1900" b="1" dirty="0" smtClean="0">
                <a:latin typeface="+mj-lt"/>
              </a:rPr>
              <a:t>архангел Джабраїл</a:t>
            </a:r>
            <a:r>
              <a:rPr lang="uk-UA" sz="1900" dirty="0" smtClean="0">
                <a:latin typeface="+mj-lt"/>
              </a:rPr>
              <a:t>, який уві сні продиктував пророку текст </a:t>
            </a:r>
            <a:r>
              <a:rPr lang="uk-UA" sz="1900" b="1" dirty="0" smtClean="0">
                <a:latin typeface="+mj-lt"/>
              </a:rPr>
              <a:t>Корану</a:t>
            </a:r>
            <a:r>
              <a:rPr lang="uk-UA" sz="1900" dirty="0" smtClean="0">
                <a:latin typeface="+mj-lt"/>
              </a:rPr>
              <a:t>.</a:t>
            </a:r>
          </a:p>
          <a:p>
            <a:pPr algn="just"/>
            <a:r>
              <a:rPr lang="uk-UA" sz="1900" b="1" dirty="0" smtClean="0">
                <a:latin typeface="+mj-lt"/>
              </a:rPr>
              <a:t>У 613 р. Мухаммед </a:t>
            </a:r>
            <a:r>
              <a:rPr lang="uk-UA" sz="1900" dirty="0" smtClean="0">
                <a:latin typeface="+mj-lt"/>
              </a:rPr>
              <a:t>почав проповідувати, заохочував багатих допомагати бідним, закликав знищувати ідоли. В Мецці він не знайшов підтримки, а нажив собі ворогів серед прихильників старих культів, що змусило його в </a:t>
            </a:r>
            <a:r>
              <a:rPr lang="uk-UA" sz="1900" b="1" dirty="0" smtClean="0">
                <a:latin typeface="+mj-lt"/>
              </a:rPr>
              <a:t>622р. </a:t>
            </a:r>
            <a:r>
              <a:rPr lang="uk-UA" sz="1900" dirty="0" smtClean="0">
                <a:latin typeface="+mj-lt"/>
              </a:rPr>
              <a:t>разом з послідовниками вирушити до </a:t>
            </a:r>
            <a:r>
              <a:rPr lang="uk-UA" sz="1900" b="1" dirty="0" smtClean="0">
                <a:latin typeface="+mj-lt"/>
              </a:rPr>
              <a:t>Медіни</a:t>
            </a:r>
            <a:r>
              <a:rPr lang="uk-UA" sz="1900" dirty="0" smtClean="0">
                <a:latin typeface="+mj-lt"/>
              </a:rPr>
              <a:t>, де мусульманська громада набирала силу. Саме тут сформувалися основні принципи релігійного вчення, ритуалу і організації громади. У Медіні побудовано </a:t>
            </a:r>
            <a:r>
              <a:rPr lang="uk-UA" sz="1900" b="1" i="1" dirty="0" smtClean="0">
                <a:latin typeface="+mj-lt"/>
              </a:rPr>
              <a:t>першу мечеть, встановлено основні ритуали і обряди - правила молитви, посту та інші</a:t>
            </a:r>
            <a:r>
              <a:rPr lang="uk-UA" sz="1900" dirty="0" smtClean="0">
                <a:latin typeface="+mj-lt"/>
              </a:rPr>
              <a:t>.</a:t>
            </a:r>
            <a:endParaRPr lang="uk-UA" sz="1900" b="0" i="0" dirty="0">
              <a:effectLst/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47185" y="4953044"/>
            <a:ext cx="1877630" cy="523220"/>
          </a:xfrm>
          <a:prstGeom prst="rect">
            <a:avLst/>
          </a:prstGeom>
          <a:ln w="38100">
            <a:solidFill>
              <a:srgbClr val="3333CC"/>
            </a:solidFill>
          </a:ln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ea typeface="Times New Roman" pitchFamily="18" charset="0"/>
              </a:rPr>
              <a:t>Мухаммед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77617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0253" y="131227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Арабський халіфат за правління перших (праведних) халіфів</a:t>
            </a:r>
            <a:endParaRPr lang="uk-UA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0"/>
            <a:ext cx="29367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;</a:t>
            </a: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398520"/>
            <a:ext cx="4872048" cy="5201424"/>
          </a:xfrm>
          <a:prstGeom prst="rect">
            <a:avLst/>
          </a:prstGeom>
          <a:ln w="38100">
            <a:solidFill>
              <a:srgbClr val="3333CC"/>
            </a:solidFill>
          </a:ln>
        </p:spPr>
        <p:txBody>
          <a:bodyPr wrap="square">
            <a:spAutoFit/>
          </a:bodyPr>
          <a:lstStyle/>
          <a:p>
            <a:pPr marL="457200" lvl="0" indent="-457200" algn="ctr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kumimoji="0" lang="uk-UA" sz="2800" b="1" i="1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соратник і тесть Мухаммеда;</a:t>
            </a:r>
            <a:endParaRPr kumimoji="0" lang="uk-UA" sz="2800" b="1" i="1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kumimoji="0" lang="uk-UA" sz="2800" b="1" i="1" u="none" strike="noStrike" cap="none" normalizeH="0" baseline="0" dirty="0" smtClean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мав колосальний авторитет;</a:t>
            </a:r>
            <a:endParaRPr kumimoji="0" lang="uk-UA" sz="2800" b="1" i="1" u="none" strike="noStrike" cap="none" normalizeH="0" baseline="0" dirty="0" smtClean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lvl="0" indent="-4572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uk-UA" sz="2800" b="1" i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силою поширював іслам;</a:t>
            </a:r>
          </a:p>
          <a:p>
            <a:pPr marL="457200" lvl="0" indent="-4572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uk-UA" sz="2800" b="1" i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у 633 р. відправив війська проти сасанідського Ірану, в 634 р. - проти візантійців у Палестину;</a:t>
            </a:r>
          </a:p>
          <a:p>
            <a:pPr marL="457200" lvl="0" indent="-457200" algn="ctr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uk-UA" sz="2800" b="1" i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за Абу </a:t>
            </a:r>
            <a:r>
              <a:rPr lang="uk-UA" sz="2800" b="1" i="1" dirty="0" err="1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Бакра</a:t>
            </a:r>
            <a:r>
              <a:rPr lang="uk-UA" sz="2800" b="1" i="1" dirty="0" smtClean="0">
                <a:ln>
                  <a:solidFill>
                    <a:sysClr val="windowText" lastClr="000000"/>
                  </a:solidFill>
                </a:ln>
                <a:latin typeface="Times New Roman" pitchFamily="18" charset="0"/>
                <a:cs typeface="Times New Roman" pitchFamily="18" charset="0"/>
              </a:rPr>
              <a:t> почато запис Корану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400" i="1" dirty="0">
              <a:ln>
                <a:solidFill>
                  <a:sysClr val="windowText" lastClr="0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0003-005-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950" y="1827276"/>
            <a:ext cx="2376493" cy="3187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6660232" y="5214949"/>
            <a:ext cx="240001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>
                <a:cs typeface="Times New Roman" pitchFamily="18" charset="0"/>
              </a:rPr>
              <a:t>Абу Бакр</a:t>
            </a:r>
          </a:p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(632 – 634 рр.)</a:t>
            </a:r>
          </a:p>
          <a:p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6998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75669" y="3933056"/>
            <a:ext cx="20316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Омар ібн </a:t>
            </a:r>
          </a:p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аль-Хаттаб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73626" y="35945"/>
            <a:ext cx="5357850" cy="6109365"/>
          </a:xfrm>
          <a:prstGeom prst="rect">
            <a:avLst/>
          </a:prstGeom>
          <a:ln w="38100">
            <a:solidFill>
              <a:srgbClr val="3333CC"/>
            </a:solidFill>
          </a:ln>
        </p:spPr>
        <p:txBody>
          <a:bodyPr wrap="square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300" dirty="0" smtClean="0">
                <a:ln w="6350">
                  <a:solidFill>
                    <a:schemeClr val="tx1"/>
                  </a:solidFill>
                </a:ln>
                <a:cs typeface="Times New Roman" pitchFamily="18" charset="0"/>
              </a:rPr>
              <a:t>один із найвпливовіших послідовників пророка Мухаммеда;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300" dirty="0" smtClean="0">
                <a:ln w="6350">
                  <a:solidFill>
                    <a:schemeClr val="tx1"/>
                  </a:solidFill>
                </a:ln>
                <a:cs typeface="Times New Roman" pitchFamily="18" charset="0"/>
              </a:rPr>
              <a:t>розширив кордони халіфату за межі Аравії;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300" dirty="0" smtClean="0">
                <a:ln w="6350">
                  <a:solidFill>
                    <a:schemeClr val="tx1"/>
                  </a:solidFill>
                </a:ln>
                <a:cs typeface="Times New Roman" pitchFamily="18" charset="0"/>
              </a:rPr>
              <a:t>вів війни із християнською Візантією й зороастристською Сасанідською імперіями;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300" dirty="0" smtClean="0">
                <a:ln w="6350">
                  <a:solidFill>
                    <a:schemeClr val="tx1"/>
                  </a:solidFill>
                </a:ln>
                <a:cs typeface="Times New Roman" pitchFamily="18" charset="0"/>
              </a:rPr>
              <a:t>підкорив Палестину і Сирію, Межиріччя, Єгипет, Персію;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300" dirty="0" smtClean="0">
                <a:ln w="6350">
                  <a:solidFill>
                    <a:schemeClr val="tx1"/>
                  </a:solidFill>
                </a:ln>
                <a:cs typeface="Times New Roman" pitchFamily="18" charset="0"/>
              </a:rPr>
              <a:t>запровадив нову систему ісламського літочислення;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300" dirty="0" smtClean="0">
                <a:ln w="6350">
                  <a:solidFill>
                    <a:schemeClr val="tx1"/>
                  </a:solidFill>
                </a:ln>
                <a:cs typeface="Times New Roman" pitchFamily="18" charset="0"/>
              </a:rPr>
              <a:t>встановив намісництва у провінціях;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300" dirty="0" smtClean="0">
                <a:ln w="6350">
                  <a:solidFill>
                    <a:schemeClr val="tx1"/>
                  </a:solidFill>
                </a:ln>
                <a:cs typeface="Times New Roman" pitchFamily="18" charset="0"/>
              </a:rPr>
              <a:t>дозволив немусульманам сповідувати свою релігію, в обмін на окремий податок;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300" dirty="0" smtClean="0">
                <a:ln w="6350">
                  <a:solidFill>
                    <a:schemeClr val="tx1"/>
                  </a:solidFill>
                </a:ln>
                <a:cs typeface="Times New Roman" pitchFamily="18" charset="0"/>
              </a:rPr>
              <a:t>був відомим правознавцем, заклав основи ісламської юридичної системи</a:t>
            </a:r>
            <a:endParaRPr lang="uk-UA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747237" y="4869160"/>
            <a:ext cx="24000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(634 – 644 рр.)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Ð£Ð¼Ð°Ñ / ÐÐ¼Ð°Ñ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7" t="4867" r="36566" b="2541"/>
          <a:stretch/>
        </p:blipFill>
        <p:spPr bwMode="auto">
          <a:xfrm>
            <a:off x="6667476" y="1340768"/>
            <a:ext cx="2448000" cy="240247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62570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715140" y="2276872"/>
            <a:ext cx="207018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Осман ібн </a:t>
            </a:r>
          </a:p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Аффан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4455" y="116632"/>
            <a:ext cx="4857784" cy="6370975"/>
          </a:xfrm>
          <a:prstGeom prst="rect">
            <a:avLst/>
          </a:prstGeom>
          <a:ln w="38100">
            <a:solidFill>
              <a:srgbClr val="3333CC"/>
            </a:solidFill>
          </a:ln>
        </p:spPr>
        <p:txBody>
          <a:bodyPr wrap="square">
            <a:spAutoFit/>
          </a:bodyPr>
          <a:lstStyle/>
          <a:p>
            <a:pPr marL="342900" lvl="0" indent="-342900" algn="ctr">
              <a:buFont typeface="Wingdings" panose="05000000000000000000" pitchFamily="2" charset="2"/>
              <a:buChar char="q"/>
            </a:pPr>
            <a:r>
              <a:rPr lang="uk-UA" sz="2600" dirty="0" smtClean="0">
                <a:ln>
                  <a:solidFill>
                    <a:schemeClr val="tx1"/>
                  </a:solidFill>
                </a:ln>
                <a:cs typeface="Times New Roman" pitchFamily="18" charset="0"/>
              </a:rPr>
              <a:t>один із сподвижників </a:t>
            </a:r>
            <a:r>
              <a:rPr lang="uk-UA" sz="2600" dirty="0" smtClean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ea typeface="Times New Roman" pitchFamily="18" charset="0"/>
              </a:rPr>
              <a:t>Мухаммеда</a:t>
            </a:r>
            <a:r>
              <a:rPr lang="uk-UA" sz="2600" dirty="0" smtClean="0">
                <a:ln>
                  <a:solidFill>
                    <a:schemeClr val="tx1"/>
                  </a:solidFill>
                </a:ln>
                <a:cs typeface="Times New Roman" pitchFamily="18" charset="0"/>
              </a:rPr>
              <a:t>, третій арабський халіф;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600" dirty="0" smtClean="0">
                <a:ln>
                  <a:solidFill>
                    <a:schemeClr val="tx1"/>
                  </a:solidFill>
                </a:ln>
                <a:cs typeface="Times New Roman" pitchFamily="18" charset="0"/>
              </a:rPr>
              <a:t>за Османа була закінчена кодифікація Корану;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600" dirty="0" smtClean="0">
                <a:ln>
                  <a:solidFill>
                    <a:schemeClr val="tx1"/>
                  </a:solidFill>
                </a:ln>
                <a:cs typeface="Times New Roman" pitchFamily="18" charset="0"/>
              </a:rPr>
              <a:t>здійснив гіджру (переселення) до Медіни;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600" dirty="0" smtClean="0">
                <a:ln>
                  <a:solidFill>
                    <a:schemeClr val="tx1"/>
                  </a:solidFill>
                </a:ln>
                <a:cs typeface="Times New Roman" pitchFamily="18" charset="0"/>
              </a:rPr>
              <a:t>брав участь у всіх битвах, що відбувалися між мусульманами і їх супротивниками, окрім битви під Бадрою;</a:t>
            </a:r>
          </a:p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uk-UA" sz="2600" dirty="0" smtClean="0">
                <a:ln>
                  <a:solidFill>
                    <a:schemeClr val="tx1"/>
                  </a:solidFill>
                </a:ln>
                <a:cs typeface="Times New Roman" pitchFamily="18" charset="0"/>
              </a:rPr>
              <a:t>за Османа знать захоплювала землі і нагромаджувала багатства в своїх  руках</a:t>
            </a:r>
            <a:endParaRPr lang="uk-UA" dirty="0" smtClean="0">
              <a:ln>
                <a:solidFill>
                  <a:schemeClr val="tx1"/>
                </a:solidFill>
              </a:ln>
            </a:endParaRPr>
          </a:p>
          <a:p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24729" y="3461524"/>
            <a:ext cx="20826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(644 – 656 рр.)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Uthm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96" y="188640"/>
            <a:ext cx="19050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67629632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64288" y="2114852"/>
            <a:ext cx="16362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i="1" dirty="0" smtClean="0">
                <a:solidFill>
                  <a:srgbClr val="000000"/>
                </a:solidFill>
                <a:latin typeface="+mj-lt"/>
              </a:rPr>
              <a:t>Алі ібн </a:t>
            </a:r>
          </a:p>
          <a:p>
            <a:r>
              <a:rPr lang="uk-UA" sz="2800" b="1" i="1" dirty="0" smtClean="0">
                <a:solidFill>
                  <a:srgbClr val="000000"/>
                </a:solidFill>
                <a:latin typeface="+mj-lt"/>
              </a:rPr>
              <a:t>Абі Таліб</a:t>
            </a:r>
            <a:endParaRPr lang="uk-UA" sz="2800" b="1" i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64288" y="3360043"/>
            <a:ext cx="178450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(656–661 рр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.)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7908" y="294139"/>
            <a:ext cx="5744219" cy="6278642"/>
          </a:xfrm>
          <a:prstGeom prst="rect">
            <a:avLst/>
          </a:prstGeom>
          <a:ln w="38100">
            <a:solidFill>
              <a:srgbClr val="3333CC"/>
            </a:solidFill>
          </a:ln>
        </p:spPr>
        <p:txBody>
          <a:bodyPr wrap="square">
            <a:spAutoFit/>
          </a:bodyPr>
          <a:lstStyle/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кузен й зять Мухаммеда;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аристократи відмовились визнати його;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почалась громадянська війна (656 – 661 рр.);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Алі підтримували низи, але сам він діяв нерішуче і розчарував частину своїх прибічників;</a:t>
            </a:r>
          </a:p>
          <a:p>
            <a:pPr marL="457200" indent="-457200" algn="ctr">
              <a:buFont typeface="Wingdings" panose="05000000000000000000" pitchFamily="2" charset="2"/>
              <a:buChar char="q"/>
            </a:pP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 середині VІІ ст. сформувалися три течії в ісламі</a:t>
            </a:r>
          </a:p>
          <a:p>
            <a:endParaRPr lang="ru-RU" dirty="0"/>
          </a:p>
        </p:txBody>
      </p:sp>
      <p:pic>
        <p:nvPicPr>
          <p:cNvPr id="3074" name="Picture 2" descr="AlÄ«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796" y="22932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7516896"/>
      </p:ext>
    </p:extLst>
  </p:cSld>
  <p:clrMapOvr>
    <a:masterClrMapping/>
  </p:clrMapOvr>
  <p:transition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7647" y="32048"/>
            <a:ext cx="7491412" cy="1143000"/>
          </a:xfrm>
        </p:spPr>
        <p:txBody>
          <a:bodyPr/>
          <a:lstStyle/>
          <a:p>
            <a:pPr algn="ctr"/>
            <a:r>
              <a:rPr lang="uk-UA" sz="8800" b="1" dirty="0" smtClean="0">
                <a:solidFill>
                  <a:srgbClr val="3333CC"/>
                </a:solidFill>
              </a:rPr>
              <a:t>ЗМІСТ</a:t>
            </a:r>
            <a:endParaRPr lang="ru-RU" sz="8800" b="1" dirty="0">
              <a:solidFill>
                <a:srgbClr val="3333C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4414" y="1071546"/>
            <a:ext cx="7822082" cy="5669822"/>
          </a:xfrm>
        </p:spPr>
        <p:txBody>
          <a:bodyPr/>
          <a:lstStyle/>
          <a:p>
            <a:pPr lvl="0" algn="ctr">
              <a:buClrTx/>
              <a:buFont typeface="Wingdings" pitchFamily="2" charset="2"/>
              <a:buChar char="q"/>
            </a:pPr>
            <a:r>
              <a:rPr lang="uk-UA" sz="4800" dirty="0" smtClean="0">
                <a:solidFill>
                  <a:schemeClr val="tx2"/>
                </a:solidFill>
                <a:latin typeface="Arial Black" pitchFamily="34" charset="0"/>
              </a:rPr>
              <a:t>Арабський халіфат</a:t>
            </a:r>
            <a:endParaRPr lang="ru-RU" sz="480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lvl="0" algn="ctr">
              <a:buClrTx/>
              <a:buFont typeface="Wingdings" pitchFamily="2" charset="2"/>
              <a:buChar char="q"/>
            </a:pPr>
            <a:r>
              <a:rPr lang="uk-UA" sz="4800" dirty="0" smtClean="0">
                <a:solidFill>
                  <a:schemeClr val="tx2"/>
                </a:solidFill>
                <a:latin typeface="Arial Black" pitchFamily="34" charset="0"/>
              </a:rPr>
              <a:t>Феодальна держава в Індії</a:t>
            </a:r>
            <a:endParaRPr lang="ru-RU" sz="480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lvl="0" algn="ctr">
              <a:buClrTx/>
              <a:buFont typeface="Wingdings" pitchFamily="2" charset="2"/>
              <a:buChar char="q"/>
            </a:pPr>
            <a:r>
              <a:rPr lang="uk-UA" sz="4800" dirty="0" smtClean="0">
                <a:solidFill>
                  <a:schemeClr val="tx2"/>
                </a:solidFill>
                <a:latin typeface="Arial Black" pitchFamily="34" charset="0"/>
              </a:rPr>
              <a:t>Феодальна держава у Китаї</a:t>
            </a:r>
            <a:endParaRPr lang="ru-RU" sz="480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lvl="0" algn="ctr">
              <a:buClrTx/>
              <a:buFont typeface="Wingdings" pitchFamily="2" charset="2"/>
              <a:buChar char="q"/>
            </a:pPr>
            <a:r>
              <a:rPr lang="uk-UA" sz="4800" dirty="0" smtClean="0">
                <a:solidFill>
                  <a:schemeClr val="tx2"/>
                </a:solidFill>
                <a:latin typeface="Arial Black" pitchFamily="34" charset="0"/>
              </a:rPr>
              <a:t>Феодальна держава в Японії</a:t>
            </a:r>
            <a:endParaRPr lang="ru-RU" sz="480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marL="0" indent="0" algn="ctr">
              <a:buClrTx/>
              <a:buNone/>
            </a:pPr>
            <a:endParaRPr lang="uk-UA" dirty="0" smtClean="0">
              <a:solidFill>
                <a:schemeClr val="tx2"/>
              </a:solidFill>
              <a:latin typeface="+mj-lt"/>
            </a:endParaRPr>
          </a:p>
          <a:p>
            <a:pPr lvl="1" algn="ctr">
              <a:spcBef>
                <a:spcPct val="0"/>
              </a:spcBef>
            </a:pPr>
            <a:endParaRPr lang="uk-UA" sz="3200" dirty="0" smtClean="0">
              <a:solidFill>
                <a:schemeClr val="tx2"/>
              </a:solidFill>
              <a:latin typeface="+mj-lt"/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3696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40960" cy="1274786"/>
          </a:xfrm>
        </p:spPr>
        <p:txBody>
          <a:bodyPr/>
          <a:lstStyle/>
          <a:p>
            <a:pPr algn="ctr"/>
            <a:r>
              <a:rPr lang="uk-UA" sz="4000" b="1" dirty="0" smtClean="0">
                <a:solidFill>
                  <a:srgbClr val="3333CC"/>
                </a:solidFill>
              </a:rPr>
              <a:t>Центральний апарат </a:t>
            </a:r>
            <a:r>
              <a:rPr lang="uk-UA" sz="4000" b="1" dirty="0" smtClean="0">
                <a:solidFill>
                  <a:srgbClr val="3333CC"/>
                </a:solidFill>
              </a:rPr>
              <a:t>управління</a:t>
            </a:r>
            <a:endParaRPr lang="ru-RU" sz="4000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920460229"/>
              </p:ext>
            </p:extLst>
          </p:nvPr>
        </p:nvGraphicFramePr>
        <p:xfrm>
          <a:off x="107140" y="1142984"/>
          <a:ext cx="9036859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01159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177255"/>
            <a:ext cx="6895093" cy="7694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33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4400" b="1" dirty="0" smtClean="0">
                <a:solidFill>
                  <a:srgbClr val="3333CC"/>
                </a:solidFill>
                <a:latin typeface="Times New Roman" pitchFamily="18" charset="0"/>
                <a:cs typeface="Times New Roman" pitchFamily="18" charset="0"/>
              </a:rPr>
              <a:t>Візир та його компетенція</a:t>
            </a:r>
            <a:endParaRPr lang="uk-UA" sz="44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1124744"/>
            <a:ext cx="7643834" cy="5278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Візир</a:t>
            </a:r>
            <a:r>
              <a:rPr lang="uk-UA" sz="28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 вважався другою особою після халіфа.</a:t>
            </a:r>
          </a:p>
          <a:p>
            <a:r>
              <a:rPr lang="uk-UA" sz="2800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Великий візир -</a:t>
            </a:r>
            <a:r>
              <a:rPr lang="uk-UA" sz="28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 глава двору халіфа, начальник канцелярії, керівник військового і </a:t>
            </a:r>
          </a:p>
          <a:p>
            <a:r>
              <a:rPr lang="uk-UA" sz="28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фінансового відомств.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5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Його обов’язок  проводити в життя розпорядження халіфа.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5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Контроль за прибутками і витратами.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uk-UA" sz="25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Призначав емірів і губернаторів. </a:t>
            </a:r>
          </a:p>
          <a:p>
            <a:r>
              <a:rPr lang="uk-UA" sz="25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Відповідно до мусульманського права, візири могли бути двох типів: із широкою владою або з обмеженими повноваженнями. </a:t>
            </a:r>
          </a:p>
          <a:p>
            <a:r>
              <a:rPr lang="uk-UA" sz="25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Нерідко візири зосереджували всю повноту влади у своїх  руках</a:t>
            </a:r>
            <a:endParaRPr lang="uk-UA" sz="2500" i="1" dirty="0">
              <a:solidFill>
                <a:schemeClr val="tx2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" name="Выгнутая вправо стрелка 1"/>
          <p:cNvSpPr/>
          <p:nvPr/>
        </p:nvSpPr>
        <p:spPr bwMode="auto">
          <a:xfrm>
            <a:off x="8494896" y="800708"/>
            <a:ext cx="558388" cy="648072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Выгнутая вправо стрелка 4"/>
          <p:cNvSpPr/>
          <p:nvPr/>
        </p:nvSpPr>
        <p:spPr bwMode="auto">
          <a:xfrm>
            <a:off x="8090473" y="2924944"/>
            <a:ext cx="558388" cy="648072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29764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648" y="836712"/>
            <a:ext cx="75723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Диван-аль-</a:t>
            </a:r>
            <a:r>
              <a:rPr lang="uk-UA" sz="2400" b="1" i="1" dirty="0" err="1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Джунд</a:t>
            </a:r>
            <a:r>
              <a:rPr lang="uk-UA" sz="24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 </a:t>
            </a:r>
            <a:r>
              <a:rPr lang="uk-UA" sz="24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завідував оснащенням і озброєнням війська. Під його контролем працювали чиновники, які складали списки ополченців і найманців, а також визначали розміри оплати і земельних пожалувань за службу.</a:t>
            </a:r>
          </a:p>
          <a:p>
            <a:pPr algn="just"/>
            <a:r>
              <a:rPr lang="uk-UA" sz="24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Диван-аль-</a:t>
            </a:r>
            <a:r>
              <a:rPr lang="uk-UA" sz="2400" b="1" i="1" dirty="0" err="1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Харадж</a:t>
            </a:r>
            <a:r>
              <a:rPr lang="uk-UA" sz="24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 контролював діяльність центральних фінансових органів, зайнятих обліком податкових і інших надходжень у скарбницю.</a:t>
            </a:r>
          </a:p>
          <a:p>
            <a:pPr algn="just"/>
            <a:r>
              <a:rPr lang="uk-UA" sz="2400" b="1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Диван-аль-</a:t>
            </a:r>
            <a:r>
              <a:rPr lang="uk-UA" sz="2400" b="1" i="1" dirty="0" err="1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Барид</a:t>
            </a:r>
            <a:r>
              <a:rPr lang="uk-UA" sz="2400" i="1" dirty="0" smtClean="0">
                <a:solidFill>
                  <a:schemeClr val="tx2">
                    <a:lumMod val="95000"/>
                    <a:lumOff val="5000"/>
                  </a:schemeClr>
                </a:solidFill>
                <a:cs typeface="Times New Roman" pitchFamily="18" charset="0"/>
              </a:rPr>
              <a:t> - керування доріг і пошти, будівництво доріг, колодязів тощо. Будучи фактично єдиною організацією, здатною як найшвидше забезпечити передачу інформації, це відомство здійснювало і таємне спостереження за діяльністю і політичним настроєм місцевої влади і населення. Це визначало його значимість. Чиновники пошти не підпорядкувалися посадовим особам у провінціях.</a:t>
            </a:r>
            <a:endParaRPr lang="uk-UA" sz="2400" i="1" dirty="0">
              <a:solidFill>
                <a:schemeClr val="tx2">
                  <a:lumMod val="95000"/>
                  <a:lumOff val="5000"/>
                </a:schemeClr>
              </a:solidFill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1840" y="118582"/>
            <a:ext cx="3960440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3333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3333CC"/>
                </a:solidFill>
              </a:rPr>
              <a:t>Дивани</a:t>
            </a:r>
            <a:endParaRPr lang="ru-RU" sz="4000" b="1" dirty="0">
              <a:solidFill>
                <a:srgbClr val="3333CC"/>
              </a:solidFill>
            </a:endParaRPr>
          </a:p>
        </p:txBody>
      </p:sp>
      <p:sp>
        <p:nvSpPr>
          <p:cNvPr id="3" name="Выгнутая вправо стрелка 2"/>
          <p:cNvSpPr/>
          <p:nvPr/>
        </p:nvSpPr>
        <p:spPr bwMode="auto">
          <a:xfrm>
            <a:off x="7077000" y="574440"/>
            <a:ext cx="432048" cy="504056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799431"/>
      </p:ext>
    </p:extLst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0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0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Органи місцевого управління</a:t>
            </a:r>
            <a:r>
              <a:rPr lang="uk-UA" sz="54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uk-UA" sz="5400" b="1" dirty="0" smtClean="0">
              <a:solidFill>
                <a:srgbClr val="3333CC"/>
              </a:solidFill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0420" name="Picture 4" descr="http://900igr.net/up/datas/66057/013.jpg"/>
          <p:cNvPicPr>
            <a:picLocks noChangeAspect="1" noChangeArrowheads="1"/>
          </p:cNvPicPr>
          <p:nvPr/>
        </p:nvPicPr>
        <p:blipFill>
          <a:blip r:embed="rId2" cstate="print"/>
          <a:srcRect l="12500" t="54167" r="57812" b="3124"/>
          <a:stretch>
            <a:fillRect/>
          </a:stretch>
        </p:blipFill>
        <p:spPr bwMode="auto">
          <a:xfrm>
            <a:off x="2571736" y="1782000"/>
            <a:ext cx="4704591" cy="507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68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0"/>
            <a:ext cx="7989822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uk-UA" sz="4800" b="1" dirty="0" smtClean="0">
                <a:solidFill>
                  <a:schemeClr val="tx2"/>
                </a:solidFill>
                <a:latin typeface="+mj-lt"/>
              </a:rPr>
              <a:t>Територія Халіфату </a:t>
            </a:r>
            <a:r>
              <a:rPr lang="uk-UA" sz="4800" dirty="0" smtClean="0">
                <a:solidFill>
                  <a:schemeClr val="tx2"/>
                </a:solidFill>
                <a:latin typeface="+mj-lt"/>
              </a:rPr>
              <a:t>поділялася на </a:t>
            </a:r>
            <a:r>
              <a:rPr lang="uk-UA" sz="4800" b="1" dirty="0" smtClean="0">
                <a:solidFill>
                  <a:schemeClr val="tx2"/>
                </a:solidFill>
                <a:latin typeface="+mj-lt"/>
              </a:rPr>
              <a:t>провінції</a:t>
            </a:r>
            <a:endParaRPr lang="uk-UA" sz="4800" dirty="0" smtClean="0">
              <a:solidFill>
                <a:schemeClr val="tx2"/>
              </a:solidFill>
              <a:latin typeface="+mj-lt"/>
            </a:endParaRPr>
          </a:p>
          <a:p>
            <a:pPr algn="ctr">
              <a:buFont typeface="Wingdings" pitchFamily="2" charset="2"/>
              <a:buChar char="q"/>
            </a:pPr>
            <a:r>
              <a:rPr lang="uk-UA" sz="4800" b="1" dirty="0" smtClean="0">
                <a:solidFill>
                  <a:schemeClr val="tx2"/>
                </a:solidFill>
                <a:latin typeface="+mj-lt"/>
              </a:rPr>
              <a:t>Керували в провінціях</a:t>
            </a:r>
            <a:r>
              <a:rPr lang="uk-UA" sz="48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sz="4800" b="1" dirty="0" smtClean="0">
                <a:solidFill>
                  <a:schemeClr val="tx2"/>
                </a:solidFill>
                <a:latin typeface="+mj-lt"/>
              </a:rPr>
              <a:t>еміри </a:t>
            </a:r>
            <a:r>
              <a:rPr lang="uk-UA" sz="4800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uk-UA" sz="4800" dirty="0" smtClean="0">
                <a:solidFill>
                  <a:schemeClr val="tx2"/>
                </a:solidFill>
              </a:rPr>
              <a:t>намісники</a:t>
            </a:r>
            <a:r>
              <a:rPr lang="uk-UA" sz="4800" dirty="0" smtClean="0">
                <a:solidFill>
                  <a:schemeClr val="tx2"/>
                </a:solidFill>
                <a:latin typeface="+mj-lt"/>
              </a:rPr>
              <a:t>) відповідальні перед </a:t>
            </a:r>
            <a:r>
              <a:rPr lang="uk-UA" sz="4800" b="1" dirty="0" smtClean="0">
                <a:solidFill>
                  <a:schemeClr val="tx2"/>
                </a:solidFill>
                <a:latin typeface="+mj-lt"/>
              </a:rPr>
              <a:t>халіфом</a:t>
            </a:r>
          </a:p>
          <a:p>
            <a:pPr algn="ctr">
              <a:buFont typeface="Wingdings" pitchFamily="2" charset="2"/>
              <a:buChar char="q"/>
            </a:pPr>
            <a:r>
              <a:rPr lang="uk-UA" sz="4800" b="1" dirty="0" smtClean="0">
                <a:solidFill>
                  <a:schemeClr val="tx2"/>
                </a:solidFill>
                <a:latin typeface="+mj-lt"/>
              </a:rPr>
              <a:t>Еміру</a:t>
            </a:r>
            <a:r>
              <a:rPr lang="uk-UA" sz="48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sz="4800" dirty="0" smtClean="0">
                <a:solidFill>
                  <a:schemeClr val="tx2"/>
                </a:solidFill>
                <a:latin typeface="+mj-lt"/>
              </a:rPr>
              <a:t>підпорядковувалися </a:t>
            </a:r>
            <a:r>
              <a:rPr lang="uk-UA" sz="4800" b="1" dirty="0" smtClean="0">
                <a:solidFill>
                  <a:schemeClr val="tx2"/>
                </a:solidFill>
                <a:latin typeface="+mj-lt"/>
              </a:rPr>
              <a:t>збройні сили </a:t>
            </a:r>
            <a:r>
              <a:rPr lang="uk-UA" sz="4800" dirty="0" smtClean="0">
                <a:solidFill>
                  <a:schemeClr val="tx2"/>
                </a:solidFill>
                <a:latin typeface="+mj-lt"/>
              </a:rPr>
              <a:t>та</a:t>
            </a:r>
            <a:r>
              <a:rPr lang="uk-UA" sz="48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sz="480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algn="ctr"/>
            <a:r>
              <a:rPr lang="uk-UA" sz="4800" b="1" dirty="0" smtClean="0">
                <a:solidFill>
                  <a:schemeClr val="tx2"/>
                </a:solidFill>
                <a:latin typeface="+mj-lt"/>
              </a:rPr>
              <a:t>місцевий апарат управління</a:t>
            </a:r>
            <a:endParaRPr lang="ru-RU" sz="4800" b="1" dirty="0" smtClean="0">
              <a:solidFill>
                <a:schemeClr val="tx2"/>
              </a:solidFill>
              <a:latin typeface="+mj-lt"/>
            </a:endParaRPr>
          </a:p>
          <a:p>
            <a:pPr algn="ctr"/>
            <a:endParaRPr lang="ru-RU" sz="3600" dirty="0">
              <a:solidFill>
                <a:schemeClr val="tx2"/>
              </a:solidFill>
              <a:latin typeface="+mj-lt"/>
            </a:endParaRPr>
          </a:p>
          <a:p>
            <a:pPr algn="ctr"/>
            <a:r>
              <a:rPr lang="uk-UA" sz="3200" dirty="0" smtClean="0">
                <a:solidFill>
                  <a:schemeClr val="tx2"/>
                </a:solidFill>
                <a:latin typeface="+mj-lt"/>
              </a:rPr>
              <a:t>	</a:t>
            </a:r>
            <a:endParaRPr lang="ru-RU" sz="30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147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40960" cy="1274786"/>
          </a:xfrm>
        </p:spPr>
        <p:txBody>
          <a:bodyPr/>
          <a:lstStyle/>
          <a:p>
            <a:pPr algn="ctr"/>
            <a:r>
              <a:rPr lang="uk-UA" sz="4800" b="1" dirty="0" smtClean="0">
                <a:solidFill>
                  <a:srgbClr val="3333CC"/>
                </a:solidFill>
              </a:rPr>
              <a:t>Місцевий апарат </a:t>
            </a:r>
            <a:r>
              <a:rPr lang="uk-UA" sz="4800" b="1" dirty="0" smtClean="0">
                <a:solidFill>
                  <a:srgbClr val="3333CC"/>
                </a:solidFill>
              </a:rPr>
              <a:t>управління</a:t>
            </a:r>
            <a:endParaRPr lang="ru-RU" sz="4800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713576781"/>
              </p:ext>
            </p:extLst>
          </p:nvPr>
        </p:nvGraphicFramePr>
        <p:xfrm>
          <a:off x="107140" y="1000108"/>
          <a:ext cx="9036859" cy="5857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Стрелка вправо 8"/>
          <p:cNvSpPr/>
          <p:nvPr/>
        </p:nvSpPr>
        <p:spPr bwMode="auto">
          <a:xfrm>
            <a:off x="4000496" y="5929330"/>
            <a:ext cx="642942" cy="428628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 bwMode="auto">
          <a:xfrm>
            <a:off x="3071802" y="1285860"/>
            <a:ext cx="571504" cy="484632"/>
          </a:xfrm>
          <a:prstGeom prst="rightArrow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 bwMode="auto">
          <a:xfrm>
            <a:off x="3428992" y="2714620"/>
            <a:ext cx="571504" cy="484632"/>
          </a:xfrm>
          <a:prstGeom prst="rightArrow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4" name="Стрелка вправо 13"/>
          <p:cNvSpPr/>
          <p:nvPr/>
        </p:nvSpPr>
        <p:spPr bwMode="auto">
          <a:xfrm>
            <a:off x="3500430" y="4214818"/>
            <a:ext cx="500066" cy="484632"/>
          </a:xfrm>
          <a:prstGeom prst="rightArrow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74870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0"/>
            <a:ext cx="77048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0" b="1" dirty="0" smtClean="0">
                <a:solidFill>
                  <a:srgbClr val="3333CC"/>
                </a:solidFill>
              </a:rPr>
              <a:t>Судова система</a:t>
            </a:r>
            <a:endParaRPr lang="ru-RU" sz="8000" dirty="0">
              <a:solidFill>
                <a:srgbClr val="3333CC"/>
              </a:solidFill>
            </a:endParaRPr>
          </a:p>
        </p:txBody>
      </p:sp>
      <p:pic>
        <p:nvPicPr>
          <p:cNvPr id="4" name="Picture 2" descr="http://900igr.net/up/datas/66057/013.jpg"/>
          <p:cNvPicPr>
            <a:picLocks noChangeAspect="1" noChangeArrowheads="1"/>
          </p:cNvPicPr>
          <p:nvPr/>
        </p:nvPicPr>
        <p:blipFill>
          <a:blip r:embed="rId2" cstate="print"/>
          <a:srcRect l="57031" t="55209" r="3906"/>
          <a:stretch>
            <a:fillRect/>
          </a:stretch>
        </p:blipFill>
        <p:spPr bwMode="auto">
          <a:xfrm>
            <a:off x="2143108" y="1625807"/>
            <a:ext cx="6084000" cy="5232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7238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632"/>
            <a:ext cx="8712968" cy="6324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Джерелом будь-якого </a:t>
            </a:r>
            <a:r>
              <a:rPr lang="uk-UA" sz="2700" b="1" i="1" dirty="0" smtClean="0">
                <a:solidFill>
                  <a:prstClr val="black"/>
                </a:solidFill>
                <a:cs typeface="Times New Roman" pitchFamily="18" charset="0"/>
              </a:rPr>
              <a:t>правосуддя </a:t>
            </a: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виступав </a:t>
            </a:r>
            <a:r>
              <a:rPr lang="uk-UA" sz="2700" b="1" i="1" dirty="0" smtClean="0">
                <a:solidFill>
                  <a:prstClr val="black"/>
                </a:solidFill>
                <a:cs typeface="Times New Roman" pitchFamily="18" charset="0"/>
              </a:rPr>
              <a:t>халіф</a:t>
            </a: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700" b="1" i="1" dirty="0" smtClean="0">
                <a:solidFill>
                  <a:prstClr val="black"/>
                </a:solidFill>
                <a:cs typeface="Times New Roman" pitchFamily="18" charset="0"/>
              </a:rPr>
              <a:t>На місцях </a:t>
            </a: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правосуддя відправляли  </a:t>
            </a:r>
            <a:r>
              <a:rPr lang="uk-UA" sz="2700" b="1" i="1" dirty="0" smtClean="0">
                <a:solidFill>
                  <a:prstClr val="black"/>
                </a:solidFill>
                <a:cs typeface="Times New Roman" pitchFamily="18" charset="0"/>
              </a:rPr>
              <a:t>хакіми</a:t>
            </a: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700" b="1" i="1" dirty="0" smtClean="0">
                <a:solidFill>
                  <a:prstClr val="black"/>
                </a:solidFill>
                <a:cs typeface="Times New Roman" pitchFamily="18" charset="0"/>
              </a:rPr>
              <a:t>Халіф Омар </a:t>
            </a: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проголосив навіть рівність усіх перед законом.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700" b="1" dirty="0" smtClean="0">
                <a:solidFill>
                  <a:prstClr val="black"/>
                </a:solidFill>
                <a:cs typeface="Times New Roman" pitchFamily="18" charset="0"/>
              </a:rPr>
              <a:t>Правосуддя відправляли </a:t>
            </a:r>
            <a:r>
              <a:rPr lang="uk-UA" sz="2700" b="1" dirty="0" err="1" smtClean="0">
                <a:solidFill>
                  <a:prstClr val="black"/>
                </a:solidFill>
                <a:cs typeface="Times New Roman" pitchFamily="18" charset="0"/>
              </a:rPr>
              <a:t>каді</a:t>
            </a:r>
            <a:r>
              <a:rPr lang="uk-UA" sz="2700" b="1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700" b="1" i="1" dirty="0" smtClean="0">
                <a:solidFill>
                  <a:prstClr val="black"/>
                </a:solidFill>
                <a:cs typeface="Times New Roman" pitchFamily="18" charset="0"/>
              </a:rPr>
              <a:t>Каді </a:t>
            </a: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призначався халіфом (або будь-яким мусульманським володарем) із рядів мусульманської аристократії.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За виконання своїх обов’язків </a:t>
            </a:r>
            <a:r>
              <a:rPr lang="uk-UA" sz="2700" i="1" dirty="0" err="1" smtClean="0">
                <a:solidFill>
                  <a:prstClr val="black"/>
                </a:solidFill>
                <a:cs typeface="Times New Roman" pitchFamily="18" charset="0"/>
              </a:rPr>
              <a:t>каді</a:t>
            </a: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 не отримував винагороди, якщо він визнавався заможною людиною. Рішення </a:t>
            </a:r>
            <a:r>
              <a:rPr lang="uk-UA" sz="2700" i="1" dirty="0" err="1" smtClean="0">
                <a:solidFill>
                  <a:prstClr val="black"/>
                </a:solidFill>
                <a:cs typeface="Times New Roman" pitchFamily="18" charset="0"/>
              </a:rPr>
              <a:t>каді</a:t>
            </a: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 вважалося остаточним і на нього можна було скаржитися тільки </a:t>
            </a:r>
            <a:r>
              <a:rPr lang="uk-UA" sz="2700" b="1" i="1" dirty="0" smtClean="0">
                <a:solidFill>
                  <a:prstClr val="black"/>
                </a:solidFill>
                <a:cs typeface="Times New Roman" pitchFamily="18" charset="0"/>
              </a:rPr>
              <a:t>халіфу </a:t>
            </a: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або іншому носію верховної влади.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2700" i="1" dirty="0" smtClean="0">
                <a:solidFill>
                  <a:prstClr val="black"/>
                </a:solidFill>
                <a:cs typeface="Times New Roman" pitchFamily="18" charset="0"/>
              </a:rPr>
              <a:t>Крім судових функцій, </a:t>
            </a:r>
            <a:r>
              <a:rPr lang="uk-UA" sz="2700" b="1" i="1" dirty="0" err="1" smtClean="0">
                <a:solidFill>
                  <a:prstClr val="black"/>
                </a:solidFill>
                <a:cs typeface="Times New Roman" pitchFamily="18" charset="0"/>
              </a:rPr>
              <a:t>каді</a:t>
            </a:r>
            <a:r>
              <a:rPr lang="uk-UA" sz="2700" b="1" i="1" dirty="0" smtClean="0">
                <a:solidFill>
                  <a:prstClr val="black"/>
                </a:solidFill>
                <a:cs typeface="Times New Roman" pitchFamily="18" charset="0"/>
              </a:rPr>
              <a:t> доручали низку інших справ</a:t>
            </a:r>
            <a:endParaRPr lang="uk-UA" sz="2700" i="1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" name="Выгнутая вправо стрелка 2"/>
          <p:cNvSpPr/>
          <p:nvPr/>
        </p:nvSpPr>
        <p:spPr bwMode="auto">
          <a:xfrm>
            <a:off x="7020272" y="1988840"/>
            <a:ext cx="558388" cy="432048"/>
          </a:xfrm>
          <a:prstGeom prst="curvedLeftArrow">
            <a:avLst/>
          </a:prstGeom>
          <a:solidFill>
            <a:srgbClr val="E5D58A"/>
          </a:solidFill>
          <a:ln w="9525" cap="flat" cmpd="sng" algn="ctr">
            <a:solidFill>
              <a:srgbClr val="3333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333300"/>
              </a:solidFill>
              <a:effectLst/>
              <a:uLnTx/>
              <a:uFillTx/>
            </a:endParaRPr>
          </a:p>
        </p:txBody>
      </p:sp>
      <p:sp>
        <p:nvSpPr>
          <p:cNvPr id="2" name="Стрелка вниз 1"/>
          <p:cNvSpPr/>
          <p:nvPr/>
        </p:nvSpPr>
        <p:spPr>
          <a:xfrm>
            <a:off x="5508104" y="6093296"/>
            <a:ext cx="504056" cy="348144"/>
          </a:xfrm>
          <a:prstGeom prst="downArrow">
            <a:avLst/>
          </a:prstGeom>
          <a:solidFill>
            <a:srgbClr val="E3D18D"/>
          </a:solidFill>
          <a:ln>
            <a:solidFill>
              <a:schemeClr val="tx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459594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r="15762"/>
          <a:stretch/>
        </p:blipFill>
        <p:spPr bwMode="auto">
          <a:xfrm>
            <a:off x="-9319" y="0"/>
            <a:ext cx="9399494" cy="6824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37333895"/>
              </p:ext>
            </p:extLst>
          </p:nvPr>
        </p:nvGraphicFramePr>
        <p:xfrm>
          <a:off x="0" y="0"/>
          <a:ext cx="932452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7504" y="459777"/>
            <a:ext cx="4964562" cy="769441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uk-UA" sz="44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Правомочності</a:t>
            </a:r>
            <a:endParaRPr lang="ru-RU" sz="44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 bwMode="auto">
          <a:xfrm>
            <a:off x="1619672" y="1484784"/>
            <a:ext cx="642942" cy="928694"/>
          </a:xfrm>
          <a:prstGeom prst="downArrow">
            <a:avLst/>
          </a:prstGeom>
          <a:solidFill>
            <a:schemeClr val="accent3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608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ChangeArrowheads="1"/>
          </p:cNvSpPr>
          <p:nvPr/>
        </p:nvSpPr>
        <p:spPr bwMode="auto">
          <a:xfrm>
            <a:off x="714348" y="-38002"/>
            <a:ext cx="785818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52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Судові рішення</a:t>
            </a:r>
            <a:r>
              <a:rPr kumimoji="0" lang="uk-UA" sz="5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та </a:t>
            </a:r>
            <a:r>
              <a:rPr kumimoji="0" lang="uk-UA" sz="52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вироки верховного </a:t>
            </a:r>
            <a:r>
              <a:rPr kumimoji="0" lang="uk-UA" sz="52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каді</a:t>
            </a:r>
            <a:r>
              <a:rPr kumimoji="0" lang="uk-UA" sz="5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, вважалися</a:t>
            </a:r>
            <a:r>
              <a:rPr kumimoji="0" lang="uk-UA" sz="5200" b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  <a:r>
              <a:rPr kumimoji="0" lang="uk-UA" sz="5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остаточними й оскарженню не підлягали 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52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Як виняток </a:t>
            </a:r>
            <a:r>
              <a:rPr kumimoji="0" lang="uk-UA" sz="5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сам халіф чи особи, ним уповноважені, </a:t>
            </a:r>
            <a:r>
              <a:rPr kumimoji="0" lang="uk-UA" sz="52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змінювали рішення </a:t>
            </a:r>
            <a:r>
              <a:rPr kumimoji="0" lang="uk-UA" sz="5200" b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каді</a:t>
            </a:r>
            <a:endParaRPr kumimoji="0" lang="uk-UA" sz="5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499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 descr="http://www.rosinform.ru/assets/files/uploads/%D1%81%D0%BE%D0%BA%D0%BE%D0%BB%D0%BE%D0%B2/%D1%80%D0%BE%D1%81%D1%82_%D1%85%D0%B0%D0%BB%D0%B8%D1%84%D0%B0%D1%82%D0%B0_%D0%B2_%D0%BF%D1%80%D0%B5%D0%B6%D0%BD%D0%B8%D0%B5_%D0%B2%D1%80%D0%B5%D0%BC%D0%B5%D0%BD%D0%B0._%D1%84%D0%BE%D1%82%D0%BE_warfiles.ru.jpg"/>
          <p:cNvPicPr>
            <a:picLocks noChangeAspect="1" noChangeArrowheads="1"/>
          </p:cNvPicPr>
          <p:nvPr/>
        </p:nvPicPr>
        <p:blipFill>
          <a:blip r:embed="rId2" cstate="print"/>
          <a:srcRect l="1654" r="19522"/>
          <a:stretch>
            <a:fillRect/>
          </a:stretch>
        </p:blipFill>
        <p:spPr bwMode="auto">
          <a:xfrm>
            <a:off x="-428660" y="0"/>
            <a:ext cx="10296000" cy="6824379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0" y="1643050"/>
            <a:ext cx="6808274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Tx/>
            </a:pPr>
            <a:r>
              <a:rPr lang="uk-UA" sz="8000" dirty="0" smtClean="0">
                <a:solidFill>
                  <a:schemeClr val="tx2"/>
                </a:solidFill>
                <a:latin typeface="Arial Black" pitchFamily="34" charset="0"/>
              </a:rPr>
              <a:t>Арабський </a:t>
            </a:r>
            <a:endParaRPr lang="en-US" sz="8000" dirty="0" smtClean="0">
              <a:solidFill>
                <a:schemeClr val="tx2"/>
              </a:solidFill>
              <a:latin typeface="Arial Black" pitchFamily="34" charset="0"/>
            </a:endParaRPr>
          </a:p>
          <a:p>
            <a:pPr lvl="0" algn="ctr">
              <a:buClrTx/>
            </a:pPr>
            <a:r>
              <a:rPr lang="uk-UA" sz="8000" dirty="0" smtClean="0">
                <a:solidFill>
                  <a:schemeClr val="tx2"/>
                </a:solidFill>
                <a:latin typeface="Arial Black" pitchFamily="34" charset="0"/>
              </a:rPr>
              <a:t>халіфат</a:t>
            </a:r>
            <a:endParaRPr lang="ru-RU" sz="8000" dirty="0" smtClean="0">
              <a:solidFill>
                <a:schemeClr val="tx2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864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2125383"/>
            <a:ext cx="7452000" cy="4732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6632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000" b="1" dirty="0" smtClean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Соціальний склад населення</a:t>
            </a:r>
            <a:endParaRPr lang="ru-RU" sz="6000" dirty="0">
              <a:solidFill>
                <a:srgbClr val="3333CC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64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147" y="3618000"/>
            <a:ext cx="4850290" cy="32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8"/>
          <a:stretch/>
        </p:blipFill>
        <p:spPr bwMode="auto">
          <a:xfrm>
            <a:off x="899593" y="116632"/>
            <a:ext cx="8496944" cy="66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30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img-fotki.yandex.ru/get/4902/93445684.1f/0_e3fcd_4c045ceb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286000"/>
            <a:ext cx="6927268" cy="4572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59632" y="116632"/>
            <a:ext cx="77048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8000" b="1" dirty="0" smtClean="0">
                <a:solidFill>
                  <a:srgbClr val="3333CC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Збройні сили</a:t>
            </a:r>
            <a:endParaRPr lang="ru-RU" sz="8000" b="1" dirty="0">
              <a:solidFill>
                <a:srgbClr val="3333CC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21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hist-world.com/images/srednii-veka/Arabskoe-vojsko-v-pohode.jpg"/>
          <p:cNvPicPr>
            <a:picLocks noChangeAspect="1" noChangeArrowheads="1"/>
          </p:cNvPicPr>
          <p:nvPr/>
        </p:nvPicPr>
        <p:blipFill>
          <a:blip r:embed="rId2" cstate="print"/>
          <a:srcRect l="10592" r="10563" b="13930"/>
          <a:stretch>
            <a:fillRect/>
          </a:stretch>
        </p:blipFill>
        <p:spPr bwMode="auto">
          <a:xfrm>
            <a:off x="0" y="0"/>
            <a:ext cx="10554139" cy="7308000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00619728"/>
              </p:ext>
            </p:extLst>
          </p:nvPr>
        </p:nvGraphicFramePr>
        <p:xfrm>
          <a:off x="0" y="357166"/>
          <a:ext cx="9252520" cy="65008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033488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0"/>
            <a:ext cx="83077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 smtClean="0">
                <a:solidFill>
                  <a:schemeClr val="tx2"/>
                </a:solidFill>
              </a:rPr>
              <a:t>Середньовічна </a:t>
            </a:r>
            <a:r>
              <a:rPr lang="uk-UA" sz="7200" b="1" dirty="0" smtClean="0">
                <a:solidFill>
                  <a:schemeClr val="tx2"/>
                </a:solidFill>
              </a:rPr>
              <a:t>Індія</a:t>
            </a:r>
            <a:endParaRPr lang="ru-RU" sz="7200" b="1" dirty="0">
              <a:solidFill>
                <a:schemeClr val="tx2"/>
              </a:solidFill>
            </a:endParaRPr>
          </a:p>
        </p:txBody>
      </p:sp>
      <p:sp>
        <p:nvSpPr>
          <p:cNvPr id="126980" name="AutoShape 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2" name="AutoShape 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4" name="AutoShape 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6" name="AutoShape 10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8" name="AutoShape 1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0" name="AutoShape 1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2" name="AutoShape 1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02993"/>
            <a:ext cx="3996000" cy="5191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6994" name="AutoShape 1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6" name="AutoShape 20" descr="data:image/jpeg;base64,/9j/4AAQSkZJRgABAQAAAQABAAD/2wCEAAkGBxMSEhUSExIWFhUXGBgaGRgYGCEYGBoYGhgXGBoXGBcYHiggHRolGxsYIjEhJikrLi4vGB8zODMsNygtLisBCgoKDg0OGxAQGjUlHyYuLS0tLS8tLS0rLS0tLS0tLS0tLS0tLS0tLS0tLS0tLS0tLS0tLS0tLS0tLS0tLS0tLf/AABEIAMsA+AMBIgACEQEDEQH/xAAbAAABBQEBAAAAAAAAAAAAAAAFAAIDBAYBB//EAE4QAAECBAQCBgcCCwYBDQAAAAECEQADBCEFEjFBUWEGEyJxgZEyQlKhsdHwk8EUFiMkNFRyc4OyswczRGLh8RVDRVNVY4KEkqKjw9LT/8QAGQEAAwEBAQAAAAAAAAAAAAAAAAIDBAEF/8QAKREAAgICAgEEAgICAwAAAAAAAAECEQMhEjFBBBMiMlFhcZFCsQUUof/aAAwDAQACEQMRAD8A9apT+ez/ANzI/nnwXECaT9Mn/upH80+CwjrBChQoUcAUKFCgAUKFCgAUKFCgAUKFCgAUKGKmNq0deAB0KFCgAUKFCgAUKFCgAUKORwqgAdCit+Fh2F4sAwqnFukdaaOwoUKGOChQoUAChQoUAChQoUAAqlH53P8A3Uj+afBUQLpR+dz/AN1I+M6CYgfYHYUKFAAoUKFAAoUKFAAoUKOEwAdeOGKuHVYmoCxoX+LRZJgOJ3sxnSLFVCsRJFk/k8xJ7LZ87jZxkIjYy1Ah48p6c1pVUKSkPkI7TvrmOUDYgh25RvOjVWZlLLWU5XFgTdgWDk8YtOHxTMuPL8mmGkzASRwiSAOBVaSVpe7uXbdKfrxg2VbxKSo0Qmpq0PhRR/4kjM1+/bwhKrxskn3RJ5IryV4t+C9HHgYrE/8AL7/9IgqsayJJKb8rwvvw/I3tS/ARrKxMsOT4DXygMK1c0uSAj2Rdx/mP3QCw7EjPGdSFntFLpWASxIfKoWBvZzrFylnS02UJqQNinMC76mXdne7CJZJua0ysYKHaDtLLzejpx+6CiAwaBlJiEpgJZQRwCgk3/wAqmggmcO7v+cUwwjBfsjOTZNChoVCeLiDoUcBjsAChQoUAChQoUAAyl/Sp/wC7k/GdBMQMpD+dT/2JPxnQTED7AUcjsMWYAHQoDYFXmYMqtR4lna/MEgQYeA4nY6FDSuO5oDojAHpfiXUyCxIKwUpUNlEEjTnFnGsUModiROmqY2QgqGhIc94aMJ0trqypQhCaGoysCtHVkXIuCdHBFiOMPBW99EM02k1FOwr0D6QS1BMnMSQkNw3PzjY1s7Kgn64R45glFWyVqUaZaSGVpdZuCNbBubsrfbWYjjM+fTGSaeYiYUhzYJ4Fy5tqPfDTS5XZPG58Gq/gysyvHWLC+2MyS5GULS5US5D2Y+RjW9G+kUs081alpSEk5cy0hwEg5nUbBzfhe/DBqwSrmTOrTJKsz7pSlKHIBJUQSBZ7dwjVdHuiEilyqm5Z85wWZ5SCLhk+uoG+ZXAEANDZMsUts5h9Pkm6ot4GiYsmeoGTKUS2b+8W+yAwJGvaIA4Ai8GF1BKQgOmWgMHUVFgLFSjcnvhk6epXpdo7cByilUz8t1WDdonuJ217o83N6hzdI9bB6OOJb7CtMtIHjE65h/0t9+keeVOLzZsxCZWfICXKUkpLA2USmzW1VYwYkYhNzN1MhTD1paknf1wpQZn2iDhotX4NKupAd1JHiIz+JVuckZmSAQDz9p/d4iL0nFZaQM9IkP7CULHHRWUxdp8XolapQnktGTyzJbwBgSURebX+ICwKUUy0jQuefrXL9598GaCY5APD4EQXRRSJl0pSW3S3m4iKVhaQSULUDo1iB8DrCvG27D315GGiQrMVJBzFzYObAO+uiQPARJJpgn0CpO2tu9lOI6uRNS/oq7re4x3r2sQociDDJyiJafRDiVVMlS1KSQWYAq1ckDbXWBeB9KVTJQM1YC39nMlrWBSdW98PxsZ5KmzapZi3rA8YAYFhYTRDI79pjxdjc+H+2zRytDrEnFnotDOBSGL88zv4mLjxiMNlslrjcFJI0Oj7wapqqalnPWAak2V7tfKNEM6ZGeBx6DwhRXpqhKg4ixF00+iDVChQoUdOAmiP53Ufu5H/AMpgsIz0qpy1lV+xTs4Juet4cosy8WOZikkf5b/I+6OSkk9saMJNaDED8cqxJkTJhLZUKLi5drMO+EnFJftMeBDeEeef2mdI5yWkokTeq9dZl5pS0m4AmAEAggcNeUdg1J9k8vKMeiv0dxTLiS5AzLlzB1dnsFAFySMzAAuzsTwvGjrsPkypiZXVqUFBTMtQKEpSH2LjS3fHmHQ/pUmVUpWpglwlSrlZF9QNyGJ7jHouC49Jr6wSyhwZSlB9QkZOFx2lKHPaFz45PcSXpsqj8ZFmfhsk/wCHzN7RP/5/T8xFdWCSXcU0kPsss/P+61faNBOwShQWUiWkm7FTcQ7FXfHZGB0KvQly1M3oqduGirRn9uZt5oz3/CEn/DSRYeiSG/8AbG0VVYRLSQ9PI39cu5e4HVmNQrDsPP8A0VnH95puQe1FeppaH0UJRMXslKyovzAVYDcmwjvtteR1kTXTA4o5CXeXISkX873eU2h0feJZVDm7QTLlyt1FLKLOBlTlHnp36RIqRJQcxSlStQA5QnXYk5jzPCFNqgTmUrQXPdEXNItCEmdlykIdEtORJ1IPaWeKjqbeHCHFvf8AX1yinMngAqKgAQ/eGsfhGfrMQzJYLNzqL+WgexhFc32auKgtB2biiEEFyTslLX5OWD8oC1uH1lWsKRLISFJUnLMSmz65gXuCoNwO8Op+jyFEflllLC+QgBi7Fyde4xpqSiFgiYknQhCsqrEasx2h6ohKVrY1cmoRYZ06sCcw3PrA/GHSFT3dQlK8FJJH7SVEe7aCXV1CBlzrb/MBMHiWf3xRwWQozJ05SQSWSUh0js6lsyu0zFgwD8XhWnaSYnK07/8ACfKhQ7clQ5pyqA2ezK90RKwmUpwJgD6BVlX19JuESyZKlzesB6uSzMtWiwe/X42i7Kp0LcpmpU+oDa8wL+cdStW0I5V5AFR0dWkkoYW9IHIfAhmNuMTU8yqlOylLdrKIWOGuvvgzMpVI9G3dp3ZSL6RCSXZSUu/rDLY928HQXy/ZFIx1RAKpd9DkLEcewo/fHaPHJcz0JoCnbIsZFuOKVN7ngHPxWaetRKkZly1KFlkggFgQkJJNtnfWBooVTAetQc6llWUpAszmymOtrRxS/J32U+jbVVLLmJKZyS1nALA6cNRbnFCZhRQMsopKA5CVDKzubFNgLtpGcp565BSmXMVLSC2RXaSoM3rO3nvBulx0pUy0BQZ8ybHkySWNuBHdHdM5Ul0TUskpJzAg8yOe4s8FqS5Tw++Kv4YhY7CgWGj3b9nWHyZpTq+ri1+BheI7bkqDSZAcHQ8vviyIGSKtzxSdD8xtBJJeNWCVqjFJNdjoUKFGgUyU1TVlV+xT/CbEq5Zbv0iKYh62pYepT/yzb/d4RNNmMGYeOsYPU/Y2YPpoiWY4pKgHQog8tDyji1O0ShUYXNp6NXaplKsw6VNczKaRMUzErlgqI3AXqNOMS9GsEpZNT1kmUZazLUlhMUpGUlJslVhoIfU1GUb93hcxHgtQeul3N8w/9JOnhGr0+ablTejNlwxq62Z/+2GnSpdOSrq3OUryFdjnZLI7Rc8NIu/2T0vVU05loU8yxAWlgEi5ExKSHLnTeIv7Ts8xdKmSFKX1jhKdTlCnbzDnZntBdM5k5Rw0BceKvW+EaZ5eFkoYedUZbFOiiqipWtS+pk3HZLlXaW/ZDJZsvHXwg3TSZFMjqpKAgbn1lK9patVH3BrCHVlSxdR2sNPdA5NSZiso467bPGV5pS0bMfp1Hb7LVRUM1zeA2O106WEGUjrAVdprqszBLnUuS7ertEmILVLPZ7SnGocNqbP8IbilLPniUhctCgkqdgU3KezYqIPfsWO0NiS8nM0mlo5JSJ7Spij+TSnMlFgynykd2Uh+RiaRh9IS6usD2cAKOrelzd274JYLNlykzJS0vcFV9HuAm7gA2dzBCkFKOylJRmL6guQwLB/p3hqV6ejvKXHaO0cinSAEzjmszjKdGH054xd/4cNlg8uL20MMMqQ/ZmgBmIJbexBtx98WBQWdKgeDK8fOFf8ABBv9/wBjEy5iNCocgS3kXH+8D8LWEzZhM0rmI7OUgBIKmdQIF3bjaCzzUiyiRa2vx+rRQNQc5JSnmWY78LamByXZ2Kb1/orJUnrFdsolpWSpLkeqzFrsXdu6L9PSAhwtLn4E2F+TxTWiSJmZeZKlgFQF0kgMkkDdhBCZIGUELBFtdvp9I5arR2XY5SpyOYHcbBrt3QIxWuWolPogjVnbXhf/AGi3OnzEFgMz6AacHiLEDLWkhSS13yqIOwu1w/LhHW00EVsilYQcqiFpzKcuL9prG9+EVjRlVUpedjLSwTrme9y/j84vSJodkKPZFnsbHnraKtNKJKjNBdyDuCGsQC+v+kLpspFvYyXUy1t1oDqDhxrYWJDHxjszBUkEy1lOvZPaGt7nRxzMWqWnQtWVLJLGx2GlttOESy5K5fpDe3j9e+BSfQkkr12Z+upVoAzggbEXSzN9aQZwnESogL7dtdxpdt9YbVLuAN2B33BNogVRgALAyqvlPqE8xZrcIdNT0jj0jQU0lykg3u/MDxgvTztjqIyFJXqlntNbgfhxH1aDdHWiYezZTD65w0OUGQn8g68KGoNoUbkzOZY9cK2pMpIUMkhwdXyzPd9bwyfOX68hQIN2JDix2BEFMN/TKvukfyrgxkBhMmPkUx5eKqjJmdLPtp5Fj38C8MRUJB9Ld9xya4YC0aqdTIVqkHvEC62lk3BlpfkG1u8YsuLj2ao509KzN1s9WbMEKUNCUlKu5gkk+6K9LNmKm55YyBBIK1Ds6Mw9osfRG+pEdrsPlrV2gMiErWpB0LBwNna7/K0WVzmSAmyQLACwAA7ICQzcvviXKMOkX4uSqyWdVPuSTZz6Sr7nYchbv1gZiGJoky1rUcuVJIcG5bsptxLCKScZzpzywtQIsoS1Me9xsdvjAGsxD8JUZKpakhAJzF0hUxJSQg2sPSctq2sd4Sl9hk1j+oZTUlYHWKuXLBw4dwQ78390RLUVLMpIVdJ7SRZuLgu7mCs7BkU6UKF3S5IVndYy2ClXIbwYGJamlR+ComhQ6ws8xgSySTcA3YWhIpp0VlOLVrz/ALKa50/M5TqoEAobRW7sXZoLzcanE5lBJZj6Jbe+usDaObMsJc10tchYuXN3JN7wTppswuF9ttQQFjiPrkIe23VkGq20Z8Y2iZXKGQKACUqa4ulKlbWYgDWxTzgo8kzFzFEy0hmy3HaDKJtcvf6MCcIoZkmcpRps3pXKsoIIAABS72ux0bZoPorpUvKkylSy2npgcbkB7vDzjFPQuGUmnaLkiRLWCUzcwPthiOJ2LPFfFEoppXWKTmCWvKuri4A2HaMRVlfLUUJStyDmKcpfKNzawuPMQLx+cqXkKSkoUoJULFOpuQ99YnOTj4Hhi5urNIgzXdKixBL663BL8m8obLqphcLluOI1fRh5e+IsPqpxCWXYpB0szBrOzfVouHEF5HVLQctirMUkF2sMp57wid+RJJxdUSzVSrZ0gG1i3mDENRSmYy5RdJtr8PfFKbNlzFhClFKgQptQXt36QUoMOyIZKi9ySAUO54Q9CS+JFJoJgfKz21uN/K0SzkBJZcnM/rC19B9cocudUSzYBSeYAO9ndorr6RMD1ku7WA3t47naOiNyeyrLJMxeglpsCLtoACoO+kWUEeqUkfXzgV0dqlKE1Cpa0FQ0OVTsXBzpJvqMu0DKvEEyatiM7J7TbObqsO0Q2/HWFyLi6L4k59GsFMiYLDKqHplzEDtDMOd7RSBKTrm2trqz+FovUNaF2JdtQdfEbQKQk4tddFaqKWz6HgeA7oYhOZOd9XLOwv8AdrFytQkJZIdR0HH/AEiX8CTlSU9lwLcm0aH2tic10wfiGGPly6EEgO5B1OU8YbhFASXBdg778PC0Hp0l99teetokw+QA5G+u9xaNUfmjO3RblaCFDUpI7n+dvNoUaI9bIgnC1D8MrOQkP/5FGDYMZylpc1ZVly7SP5FcIWL06ku2Y7jKS7+BieXNw8D44KWrNGVRWqZAWIxVPUGZdK5lmBGY2JGmuo+6I6iqXLS/WzPBaj8YyS9VGWmjT/1ZR6ZPWyTLqCNlS5w5nsGwLcXgBjdarqggEAr3FmTZ782+MMwWrVMqR1i1KsoDMXuUEMQb77cYhmqJVLdHWAJAyKJCSLa5S+u0T1yT8FVy4teTUdAZaTRygbAI7h6Sxw5QdosKY+kTrzs51fWMxR9I2EuUiQnLlBGUlIBLkgDhcb8YO02ONbq1Bte1m35nnFoTjexZQyLoJVmES1gulJLFnQD90ZbG5YkSgsywEFTLYFmUkbDcl78QBaNEekSGUSlQyhza3waAmC1qZ0qaqesvOd0jtBIYgZS3A+4QZHCT0cxLJFW1ox1VXmTOMoDOhSUrBQEj0nYjRxY6vtEknEE3bOCSC5DFzsMhsf8ASKderI5mZStBAWM2UGWlal2JGhCnF922aLNPWyp0s5FhTJAfKEAEZy4yBvRHdpEkrVmzrsK0Kp65YV16kOLOnOHDhhmU798U6ZVd+ErlTJktaCCZamYBgLK7LhTuC+7s7RyglqmIC8qjIl5jozlzmJBZwA4A0cxDh0tXXkLRNBJOUZjkzEWIPEhraXJ5w8U5xdoTI1jnFWU5aqmcywlVlABQSSSglJKmHqhrcedonqJMypKOrJKUKIINmUSB2gbuByteClBQS0yerXMP4QEgkqKgQAwCQAScxsGOrnQEQ3pDVThLlKSpSu2nsv6RdNn5uRDSlcFBiJRhklKITRWqkpCHyhISCSHcs1neztaGUeL9ZN6hS37OdwAQGVocod9Cx4iB8oqmqUpQfJKJMsnslaSC4IKW3BLw/o7h65kybP6tCZYQotLUVLdRQpSWUNmNyXO2jRBQd/spyju/7NIcLTMYomJUQCMu4dTnnyiwmkmy3CSoDXUsS1hfuEChTIUkqM6WczntEINhqH102PAxImbPksUzCU7pUApLNsTcAEWY7wSpd6I7fTsIysaWkELSlTM7W3+uEQVKZFTlAJQo62bY+DxyXi0uYwmS8r+sA42a+vui7SIlrzBDZbl9uBc7QJybROUUu1RDTUSSnPLKVdkgEWfQbd2seeYxVKXPyoQc2ZQV6yjlJBsLtvGnwTDJlIJmSWQzgkhkqbRTsHfVw7Ozw3C6WSJsxYSpK5juk6Au5KO8/CEnB2bPTyWNt9luhqXyh8qwAkhWhYMb7l4vTKUhlJsRw+FxpveBNfMlonpkKJzrDhwdS7Jf2iz+EGKCcpIGb4x2FPTJZL+x2pBZwXUxAc8tvGLFHNPokvlsCdw5s3LR/veGTEgqcAuHbfWJ6OSSSBvfmIff1I/Hsuy5tosU6u3yI94ilNQU2IJ5xeoi57opik1JIhkSq0XYUKFHomcBYT+mVn8D+nBOpU2zwLwg/nlb3yP6UXZ5WX7JjP6j8UNBbMpLw9UuraWoiXOKswawmAFQUHOh0YcjvGf6eInSepBQoJmE5lIukAAdl2tuTyBjbTUkEKCS6VBXDQ3vvZ4K4jITMRlIcWLcRwbQ84zQxRcba6NjzuMl+DyigloQt/RIIIQCqYQ3ZKnIS6S1iwcHwg0rCFCXMV2ksGQHuwUnM/PK4g1S9E6emSrqE+ktJA1ygqFhy5aMAIsY2AmXlCVE9rMzln4tvHJQUU5D+8pSSQAmUoElSkDtJlqCQDldWWwCti8ZnoniEgTUqbtoBz9WorzoAs7rJKiWV5+zEnSlHXLkyC5SVElLkJJALOLOwCofh+FplTpSQhIzqWl/WLyphu1iHA8hE8UlqL8m2WJuLnYbx5M2ZMTJQnqpZDqU73CiCCBqzCw1Kr2Z7dJQISAkTSALAZXezAkvfeCmNU+UygNVZzro+Qt9c4rol6H/AH0MLlajkaoljk5Yk7Mf05w7MlCxlUUzEvfVKgoZSeDtxi/0HoUmYSJfZUh1cFMtILaWZard8R9L5AUmWFAhlv2TlJIuCXBBY203MGug1IpBXmB9E5XtY30NxcRfDFtqXgMuSPtSjewZVYBMLoQFJCXSUpWUggWFnbZ28IzkjG5zJp0FpktXaKhdkMk5g+pJfjYneNl0ikzTOnJSopBLgi7ApSXABBBzZoqz6DrE9WE5AoMVJYqyuT69yddzrFFk4Wl2R4PJxk+iDCsSM0KK6QZNlpWApbEsoggFywvc35iLVdTJCB1hIQ4IIBOpsl9n0OkWKOmASlCQMrZcptbTRveIJKSgIVLmiyklLMSddhEnbGlxj0CZVBMQJikpbsEi4UqY5fspSTbYaatFvobRZVzFiaQlZSrKAyns4IULJzZrN4x0lVJKlgOklSWGTMCAPQKXGVO9jtEtN0hp500IWyVoJ7RBYqSWdChcXe1tDDxaU7RGak4NLpnMbww/lEWyqlTdLN2V2HEX0jMYVMmoSgon5pbAMoOHDByNRqAwa45xvptOgpPaUskKZ9sySNT3mMrKwwypaUWBcbuxsNu6JZCmB6dktLiCZicplGURbMLoLZT3pJfQ8IoV6SiekS1F1kJUE3dKixCmDsRzgPgeETJClzwnLTl0zSlQJTMBSAQyiHJ1dwxudCC+FymnzFFXo5GFy4IBzXaxAt4jaOPG3JUVTjG78B2vxKaghM0lKBlCuBD2s1/CIq+nzFJlkkW0I0cXEAamoqplYpM1aRT3JQQ6mToUeyW7Tv4RbkTTInBCiTLmFzl0BLMoctH7+QgyuxIwcCnjNYo1bI/5NKVZtdAC55AkC33xtqeX1iELytmSkkC7OHjzqpXMqJ35MJC5imKUsSUg3SVO7DKCdrchHqHRxBEpCFapSEngGEJjg5FPV/CMf0RqpFIllYDkaA77OW5cIodJcyKWZ+VEpakhiJnVqsoWSrnp4xqKiUSlhy8vGMr0tlqJRPQkFSFZQFB7Of8AUeMapYuKPPxSc5USdAKibNpslXMQuolqUlQCgpSEm6EzCnVWUi/BtS5jUU8kJ0jH9H6xC65S0M06QCRuFIUwDHkT9CNqDGmEYv5E8ycZUOhQoUVJADCR+eVp5yP6QgjVDiS3IkfCKGEfplb3yP6QgpPlPGb1Cl4GgwVMpQ+qjv6RP3wOqZ65Ck5CO1mcK0ZIBLs3IeEFpspjAvErrlvwWPHKI89SdmyCT0+huDyZ6wtRWbumzdns2Itpm+EVptCJgSZhUVMlzmLgjhwu8avDEtLHcPgIATk639YjyUWi+dVCNHMUrmzGVMlOYKSHSVlKXLuAUpJDvbd9Y1FHIUV0ynLZ3IAASXCr28vOKiqEAykJuBYP2tVp1fx98azqsspLIJY2A1ABPHgIfBXFfkbPkfIz3SGtmLWhMkJYBQVmBZ+yGtd7K0gZMqZyAnMgHQkhzxfKkfefOLiXVfj9fGCHVBgDr9eUZJ5m5NtGpQjGKRmqeuRPnypaM2YKUe0lm7BBuDp4/dGvqFmSc+QqOUWH7ShfgLwCxOqRIXIOQqWpZSnKz6XzF9voRfxDFutIpEZ0KVLVmmOykNplG5sb3ZtLxtxZY+3+DHli1K1sq4hVCZNdm7I01YWD+8QpJDWGwimetQpEueQpKiwnhJDEiyZiE2uSwUNyLCJ5BdwQxBYjgwGnn74hKP8Amto1Ysia4BJMxId21YbwwzB/ydjzD7DjeFJuNHvF+Qm/y8IdSdE8lGarlrmzMp6wLbVYzITo5lNbMed+UTycF6tEvIgHIfE+sSTu6nMaZUkKsQ4Pu++I5ycikpNyXynjbQ+DwcU3Yiy0qRGLAnIS3PlZ4pqCVSyt0lSX7L3zDQNsXaDs2SOrUSdvuaBtVh+eV+TUZbm5CQ55doOL76x2WNpdE4ZFZR6OYfkolSyhyUqzA6qJFzw1LeEZKmWZXZXcJUQD/wBl/eJB5Bpg5G20arCjMpiuWQZks6JJDhWW4va9htcveMLXVCjIzMSpUwJtcZUpXnJ0GUEq4O/OKX0dSdy8iwirJlqmrS6lTHzXcdo5rbBiBex14Ro5MozKZKmYpWtH/dclPkC0efUVQpNYmUpWYZhnKbpymzlt2IOzc49c6N0v5FJIZ5hUB4Nv3RzLxydKhocsX2K+HS6CjUlU5cpE9bsZhGfm24GnlGro0XJCnBYhtLjjwMeY9LcDlprRMmskTlE7MtIyZwoZs2cAFlJZs2u0ek4BKUmSlKlBTCxDnsuctzcnK0dxKLdfgln5fdu7CLRlcbpPUUf7yY4uwSBoQ29/eY1cAMfF0+JHM9/3RpyR5KiOKTjK0YinSKLE5aM7pVkA/ZmOltdHIvHqqY8qx3o3WTK8TEIStKihSTm9BKBLAC7WNn3e+keqpieBOKaNHq5KfGV7rY6FChRcxgXCz+d1n8D+nBhUBcJP53Wd8j+lBuBnEA6+qv6Js/lzgVOn5lI7yNffGnqKNKnNweUZDpGBTKlzFCYwWA6U5gRc3Y68tXjzsuBp2jdhyQqjX0QZCQzWFvCM7Ui6w+kxXh2o5S9NKdUuesZyZKygpykEkMAz7F9e/uipOqOuHWylApUfVvfcEbKBgzr4RiLgT5OySahKVhaiQycx1sEl3t3abxqpk9IS5KQNLlg5D78tox8qpUm+r6h2bfS8ZmTiYm0s1Cs6kqWpUsqSVCwBTdV7Ns8JjzKC6LTwOe7NDKkrSSQ5BLjTR7e6GqmTCQ4UQx3Oz8Iu0EzPKQoOxSO/S9oISZYUNX+PlGW23pFZNLsyAqzMqZcpEskygtSiXAdScouoC99vnEkrEQcQfq1v1YQbKYEkqLuBcBteLPGxXRqLWbv2+tIjOFAjtFzwBYEDYkbHh3xeMG1b0R96P8g+rInDIBmSlSVKUzh0lwkHftMX0tEi6YsOO54mCqKdgAzJGiQGHlHTJys+sXpceK6Jxnu/ILKCkAHR/q3nF2n0Bb6008IU8jUjTnEBnlmSb8WcbRyiktl93A1EVplVLXOT23CNufEjgB90Z3H6wU8ozp8xWVwAlPpEksAHsN/KCXQnEaWdLeQlQUPSEwflBrqXIOmxho9k5RpWXuk9enqcqVFyRoC9u1toLe+M7hciY/XGYpS1H0VLUoJF2ASpTA313eF/aeSiSky0eko51JS68gSXKTlJcFiNNIzvRbGqqZLVNmEKDpQjMmwXcFVw+UjKWJvxhMrduTf6NGCPwSS7sb0dx+rn1U2nnLUQEKJUWASsLSbEAF2zcdAeMaiRhSlKTLlpbLqSbAbAtrx5vGJxiapC1TErUSo5iX7RPFx8B7o3/QasUadExRJKyWO5SksH9/g0JBqb+XRbPjeKHKL3+DKT8FTRTFIWMwmdYc4JykFQcA3KVB02JcNaNl0ZxBlqkKXmyh0OGLCzONf94s4/ISRkUnMg3UNwDd0/5gWLxhqiZOpawAurO3VrGhSMwL3cKAd0twg3GdojFrNj4y7o9Bq0ISlS1oSpSnDqGbKm5A/ZFy3fDuj1SkZ0uAmxA9lyQpIPAH4xkpvShMvsKQubmP8Ady26wOWCsqlB0K4vaF0cwqp64zFnq5RDJlntTdrqI7KfRHHfTa0ZNSTMrh8WmbupxeVLUJapiQshwn1m4tGex3EAuYgyyCADvv3dzxcUuXThwA7lRGqlE8S+vMmJcGUmfMWtQGZDBLaCxch9TfWNCnydCcOMbolwGd1mdWzgDgQAz+cGUiElMdi1EHt2dhQoUdACYV+l1n8D+nBuAeEfplb3yP6UHBAcRww0ph8KA6RGWIgnSrN36Wi0qGERnzKxk6AFbgSFgggEFwQoOCDs28RUmEIl9lAUBwSkJHexjQTDFZKjfvt3RicIouss6oiRSPs3ec3uAAixJkBIurlow8hERVzjq3If74ZSS6FcW+y3mEVZtQnc7wwOdm90YXpYDVVEuUlWUSyQeCkqCMy7EZVBiE6m/OHTcvB2MFdNm1nVyUpJJskEl7AAXv4QOp8UTOQJkpQUm4ty11u8C+k9UDJMkAKzo30azKPG8COhChLT1CmdRKs3E2TptYAW4RJ5N0boen+HKiPpx0om0apeRCSFoWcygSxTlAcBmF38GjS9GqxdTTSJq0gLmS0rIQbDMArfkRaPPulFaZ81iR1aCQEtrsSeLgWGnjE/RXpJMkz5cpAeWSElBNhY9tIPokXNtRDRyrovk9FPjyX9Gs6c4UJ8tMpISqYATlV6AcMFKHI6Bw94of2d4bOo0rNQ7lkgi6WG5L2O0HaEJJXnLqUFZnGpt8LWtAydiRSpQPOx0UktfxNoeqMf+PFlnpPiCJzyz2kpDkAt2nF9nZ/jxEAZNSnKQnLcudg4cg2vu8AsaxUSlKIJBdDPYl0hQtxuA/F4r0VJUzQerkre4YpId7hTqA7IBHM7bxeWODjsyRyZYS11ZNi81gTZxr3tcOe6Nn0drUS6STkKVIly/SBBDg3ciwIa/OAUroBVzldsoloNyzk+AU1yN42mDdCJMlAQslaUl2UbPcuQLG5JY2vGWGJ00j0/Ueog0tjcSrJi1JMhAm37TEZWISQ69BZ9LxFL6NzZq881eUeym+nFShwtYRoF4hIljKliR6qQ7fcIGVWLzVWT2ByueFzBJQi9syY+cvqqRLJoJFKAGCT3lSla2JU6iO+K9Tiz2lukDVVn+XOIqagmTS6RmHtK0+ZgzR4ChJBWc5FxskHu+cPFTn0qQScIfZ2wLS4bMnKzpNt1Ke/PnGqoaJMoFt9TFhKRwh7Rrx4lDfkzZMsp/wACEKFCipIUKOGFAADwj9Mre+R/SEHRALCP0yt75H9IQdgOIUKFCgOnIatDw+FHHFNUwKsyQeMQKkq4e+CBhRF4IsdTaKKJB3ESGVyi1EUx+fg0K/TpA5tlOqlHKWBJY629+0eR4nMV1qyJoDDvIB7QNxYuBePYJgUQ2VRfioC3htAhHRWmY/mckOXLupyNH4w+NKF6FknLyef4hiKJdPSLKiZsyRLKg+2UZFcgfHU8IG4ZWrNTLXLlrUxFkoJZyrcBnYnfaPXpWCpGyBo2VAs1m8osKwpBDEr8FFP8rRmfpXKVnp4/XrHi4VZ4DUzSlRQsqzZiNGNraeEN6M12StkMCp1MQ2YsoFJskPZzHuA6G0OZSzTpUpWpWVTHbT0yYuS5VNTjsplSwA1gE28Lx2PpuLtstl/5RThxUTIy6KqmehKUnsKTmUyQCwKFByFWuNImkdCJsxIFRUMwLdV6QcgvmWNtNOEaWbjSB6AUs35DzMUJmMzFPlypHDUx2XtR23ZhTyz0lQ2i6IUshIABYBnWpz4mxMXpdXTyhll5e5IHxgKvMtQKlFR9220WpOGrUzJYcT2R84RZG/pEZ4kl85FqoxhZshDftRSmCbM9MlQ4Cw4aQZpMKb0jflblrvBCXISnQQ/s5J/Z0S92EPqjO0+DrVsEDnq3hBSkwZCNe2eKvlBECHRaHp4REnnnLyNCY7HYUXInI7ChQAKFChQAKFChQAZWnxinkVtYJ0+VKKuoKQtYSSOqZwCeIPlBRPSaiOlXIP8AFT84uoSCouBt98PTLTfsjygOFD8ZKP8AW5H2qfnC/GOj/W5H2qfnBHqk+yPKF1SfZHlAAOPSOj/W5H2qfnHD0kox/i5H2qfnBLqk+yPKEJSfZHlAANHSWj/W5H2qfnDD0roRY1tP9qn5wV6pPsjyjglJ9keUdAFfjbQfrtN9sj5w1PS/DzpXU32yPnBcyk+yPKOGWOA8o5oLA6+mmHDWvpR/GR84Z+O+G/8AWFL9uj/7Qb6tLeiPKHCUn2R5QaCwKjpnhx0r6U905Hzhszpphw/5wpR/HR84NKlj2R5R3qxwHlBoLM8vpVhq7Gvplf8AiE/coRCnFsLNk1lPzach/eY0xljgPKO9WOA8oVwi+0dUmumZpWMYZoayn8ZyfnDk4/hYDCspvtkfONIJY4DyhdWngPKOe1D8Hfcl+QHI6RYcPRq6bwmo+Lxa/GSj/W5H2qfnF/IOA8hDjLDaDyh+KRxtlEdIKT9Zk/aJ+cJXSGkGtVIH8VPzi71Y4DyhGWOA8oDgPV0loxrVyPtU/OG/jRRfrlP9qn5wTVKT7I8o5kHAeUGgsHp6TUR0q5H2qfnDk9IqQ6VUj7VPzi91Y9keUOTKT7I8oKAHnpFSfrUj7VPzjn4yUf63I+1T84IGWOA8oRlJ9keUdAHp6SUZDirkN+9T84fLx2lVpUyT3TE/OLvVjgPKEJSfZHlABVOM036xJ+0T84UW+pT7I8o5HN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320" y="1438639"/>
            <a:ext cx="3384000" cy="5129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0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2" r="5010" b="4930"/>
          <a:stretch/>
        </p:blipFill>
        <p:spPr bwMode="auto">
          <a:xfrm>
            <a:off x="323528" y="27434"/>
            <a:ext cx="8820472" cy="677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9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20891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uk-UA" sz="4600" b="1" dirty="0" smtClean="0">
                <a:solidFill>
                  <a:schemeClr val="tx2"/>
                </a:solidFill>
              </a:rPr>
              <a:t>Індія </a:t>
            </a:r>
            <a:r>
              <a:rPr lang="en-US" sz="4600" b="1" dirty="0" smtClean="0">
                <a:solidFill>
                  <a:schemeClr val="tx2"/>
                </a:solidFill>
              </a:rPr>
              <a:t>V</a:t>
            </a:r>
            <a:r>
              <a:rPr lang="uk-UA" sz="4600" b="1" dirty="0" smtClean="0">
                <a:solidFill>
                  <a:schemeClr val="tx2"/>
                </a:solidFill>
              </a:rPr>
              <a:t>І</a:t>
            </a:r>
            <a:r>
              <a:rPr lang="en-US" sz="4600" b="1" dirty="0" smtClean="0">
                <a:solidFill>
                  <a:schemeClr val="tx2"/>
                </a:solidFill>
              </a:rPr>
              <a:t> </a:t>
            </a:r>
            <a:r>
              <a:rPr lang="uk-UA" sz="4600" b="1" dirty="0" smtClean="0">
                <a:solidFill>
                  <a:schemeClr val="tx2"/>
                </a:solidFill>
              </a:rPr>
              <a:t>-</a:t>
            </a:r>
            <a:r>
              <a:rPr lang="en-US" sz="4600" b="1" dirty="0" smtClean="0">
                <a:solidFill>
                  <a:schemeClr val="tx2"/>
                </a:solidFill>
              </a:rPr>
              <a:t> </a:t>
            </a:r>
            <a:r>
              <a:rPr lang="uk-UA" sz="4600" b="1" dirty="0" smtClean="0">
                <a:solidFill>
                  <a:schemeClr val="tx2"/>
                </a:solidFill>
              </a:rPr>
              <a:t>ХІІ ст. </a:t>
            </a:r>
          </a:p>
          <a:p>
            <a:pPr algn="ctr"/>
            <a:r>
              <a:rPr lang="uk-UA" sz="4600" dirty="0" smtClean="0">
                <a:solidFill>
                  <a:schemeClr val="tx2"/>
                </a:solidFill>
              </a:rPr>
              <a:t> сукупність </a:t>
            </a:r>
            <a:r>
              <a:rPr lang="uk-UA" sz="4600" b="1" dirty="0" smtClean="0">
                <a:solidFill>
                  <a:schemeClr val="tx2"/>
                </a:solidFill>
              </a:rPr>
              <a:t>держав</a:t>
            </a:r>
            <a:r>
              <a:rPr lang="en-US" sz="4600" b="1" dirty="0" smtClean="0">
                <a:solidFill>
                  <a:schemeClr val="tx2"/>
                </a:solidFill>
              </a:rPr>
              <a:t>-</a:t>
            </a:r>
            <a:r>
              <a:rPr lang="uk-UA" sz="4600" b="1" dirty="0" smtClean="0">
                <a:solidFill>
                  <a:schemeClr val="tx2"/>
                </a:solidFill>
              </a:rPr>
              <a:t>князівств</a:t>
            </a:r>
            <a:endParaRPr lang="uk-UA" sz="4600" dirty="0" smtClean="0">
              <a:solidFill>
                <a:schemeClr val="tx2"/>
              </a:solidFill>
            </a:endParaRPr>
          </a:p>
          <a:p>
            <a:pPr algn="ctr">
              <a:buFont typeface="Wingdings" pitchFamily="2" charset="2"/>
              <a:buChar char="q"/>
            </a:pPr>
            <a:r>
              <a:rPr lang="uk-UA" sz="4600" dirty="0">
                <a:solidFill>
                  <a:schemeClr val="tx2"/>
                </a:solidFill>
              </a:rPr>
              <a:t>В</a:t>
            </a:r>
            <a:r>
              <a:rPr lang="uk-UA" sz="4600" dirty="0" smtClean="0">
                <a:solidFill>
                  <a:schemeClr val="tx2"/>
                </a:solidFill>
              </a:rPr>
              <a:t>наслідок постійних воєн </a:t>
            </a:r>
            <a:r>
              <a:rPr lang="uk-UA" sz="4600" b="1" dirty="0" smtClean="0">
                <a:solidFill>
                  <a:schemeClr val="tx2"/>
                </a:solidFill>
              </a:rPr>
              <a:t>князівства</a:t>
            </a:r>
            <a:r>
              <a:rPr lang="uk-UA" sz="4600" dirty="0" smtClean="0">
                <a:solidFill>
                  <a:schemeClr val="tx2"/>
                </a:solidFill>
              </a:rPr>
              <a:t> </a:t>
            </a:r>
            <a:r>
              <a:rPr lang="uk-UA" sz="4600" dirty="0" smtClean="0">
                <a:solidFill>
                  <a:schemeClr val="tx2"/>
                </a:solidFill>
              </a:rPr>
              <a:t>об</a:t>
            </a:r>
            <a:r>
              <a:rPr lang="uk-UA" sz="4600" dirty="0" smtClean="0">
                <a:solidFill>
                  <a:schemeClr val="tx2"/>
                </a:solidFill>
              </a:rPr>
              <a:t>’</a:t>
            </a:r>
            <a:r>
              <a:rPr lang="uk-UA" sz="4600" dirty="0" smtClean="0">
                <a:solidFill>
                  <a:schemeClr val="tx2"/>
                </a:solidFill>
              </a:rPr>
              <a:t>єднувалися </a:t>
            </a:r>
            <a:r>
              <a:rPr lang="uk-UA" sz="4600" dirty="0" smtClean="0">
                <a:solidFill>
                  <a:schemeClr val="tx2"/>
                </a:solidFill>
              </a:rPr>
              <a:t>навколо найбільшого князівства </a:t>
            </a:r>
          </a:p>
          <a:p>
            <a:pPr algn="ctr">
              <a:buFont typeface="Wingdings" pitchFamily="2" charset="2"/>
              <a:buChar char="q"/>
            </a:pPr>
            <a:r>
              <a:rPr lang="uk-UA" sz="4600" dirty="0" smtClean="0">
                <a:solidFill>
                  <a:schemeClr val="tx2"/>
                </a:solidFill>
              </a:rPr>
              <a:t>Існували  </a:t>
            </a:r>
            <a:r>
              <a:rPr lang="uk-UA" sz="4600" b="1" dirty="0" smtClean="0">
                <a:solidFill>
                  <a:schemeClr val="tx2"/>
                </a:solidFill>
              </a:rPr>
              <a:t>політичні утворення</a:t>
            </a:r>
            <a:endParaRPr lang="uk-UA" sz="4600" dirty="0" smtClean="0">
              <a:solidFill>
                <a:schemeClr val="tx2"/>
              </a:solidFill>
            </a:endParaRPr>
          </a:p>
          <a:p>
            <a:pPr algn="ctr"/>
            <a:r>
              <a:rPr lang="uk-UA" sz="4600" b="1" dirty="0" smtClean="0">
                <a:solidFill>
                  <a:schemeClr val="tx2"/>
                </a:solidFill>
              </a:rPr>
              <a:t>імперії Сатава-ханів, Харши, Гуптів, Чалук</a:t>
            </a:r>
            <a:r>
              <a:rPr lang="en-US" sz="4600" dirty="0" smtClean="0">
                <a:solidFill>
                  <a:srgbClr val="000000"/>
                </a:solidFill>
              </a:rPr>
              <a:t>’</a:t>
            </a:r>
            <a:r>
              <a:rPr lang="uk-UA" sz="4600" b="1" dirty="0" smtClean="0">
                <a:solidFill>
                  <a:schemeClr val="tx2"/>
                </a:solidFill>
              </a:rPr>
              <a:t>їв</a:t>
            </a:r>
            <a:endParaRPr lang="ru-RU" sz="4600" dirty="0">
              <a:solidFill>
                <a:schemeClr val="tx2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 bwMode="auto">
          <a:xfrm>
            <a:off x="6516216" y="4437112"/>
            <a:ext cx="648072" cy="576064"/>
          </a:xfrm>
          <a:prstGeom prst="down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2656"/>
            <a:ext cx="682625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011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0648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uk-UA" sz="6600" b="1" dirty="0">
                <a:solidFill>
                  <a:srgbClr val="3333CC"/>
                </a:solidFill>
                <a:latin typeface="Times New Roman"/>
                <a:ea typeface="Calibri"/>
                <a:cs typeface="Times New Roman"/>
              </a:rPr>
              <a:t>Соціальний склад населення</a:t>
            </a:r>
            <a:endParaRPr lang="ru-RU" sz="6600" dirty="0">
              <a:solidFill>
                <a:srgbClr val="3333CC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16834"/>
            <a:ext cx="3600000" cy="485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71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16"/>
          <a:stretch/>
        </p:blipFill>
        <p:spPr bwMode="auto">
          <a:xfrm>
            <a:off x="-10265" y="-134386"/>
            <a:ext cx="9154265" cy="69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9" b="40446"/>
          <a:stretch/>
        </p:blipFill>
        <p:spPr bwMode="auto">
          <a:xfrm>
            <a:off x="825470" y="0"/>
            <a:ext cx="8318530" cy="6777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33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58"/>
            <a:ext cx="8748000" cy="5843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15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900igr.net/up/datas/138473/012.jpg"/>
          <p:cNvPicPr>
            <a:picLocks noChangeAspect="1" noChangeArrowheads="1"/>
          </p:cNvPicPr>
          <p:nvPr/>
        </p:nvPicPr>
        <p:blipFill>
          <a:blip r:embed="rId2" cstate="print"/>
          <a:srcRect l="4772" t="10416" r="10683" b="2083"/>
          <a:stretch>
            <a:fillRect/>
          </a:stretch>
        </p:blipFill>
        <p:spPr bwMode="auto">
          <a:xfrm>
            <a:off x="0" y="0"/>
            <a:ext cx="9072000" cy="7041869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57158" y="4143380"/>
            <a:ext cx="87868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7200" b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Періодизація</a:t>
            </a:r>
          </a:p>
          <a:p>
            <a:pPr algn="ctr">
              <a:spcAft>
                <a:spcPts val="0"/>
              </a:spcAft>
            </a:pPr>
            <a:r>
              <a:rPr lang="uk-UA" sz="7200" b="1" dirty="0" smtClean="0">
                <a:solidFill>
                  <a:schemeClr val="tx2"/>
                </a:solidFill>
                <a:latin typeface="Times New Roman"/>
                <a:ea typeface="Calibri"/>
                <a:cs typeface="Times New Roman"/>
              </a:rPr>
              <a:t> історії халіфату</a:t>
            </a:r>
            <a:endParaRPr lang="ru-RU" sz="7200" dirty="0">
              <a:solidFill>
                <a:schemeClr val="tx2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892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060848"/>
            <a:ext cx="5747230" cy="46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0"/>
            <a:ext cx="80648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chemeClr val="tx2"/>
                </a:solidFill>
              </a:rPr>
              <a:t>Державний </a:t>
            </a:r>
            <a:endParaRPr lang="uk-UA" sz="6000" b="1" dirty="0" smtClean="0">
              <a:solidFill>
                <a:schemeClr val="tx2"/>
              </a:solidFill>
            </a:endParaRPr>
          </a:p>
          <a:p>
            <a:pPr algn="ctr"/>
            <a:r>
              <a:rPr lang="uk-UA" sz="6000" b="1" dirty="0" smtClean="0">
                <a:solidFill>
                  <a:schemeClr val="tx2"/>
                </a:solidFill>
              </a:rPr>
              <a:t>устрій </a:t>
            </a:r>
          </a:p>
        </p:txBody>
      </p:sp>
    </p:spTree>
    <p:extLst>
      <p:ext uri="{BB962C8B-B14F-4D97-AF65-F5344CB8AC3E}">
        <p14:creationId xmlns:p14="http://schemas.microsoft.com/office/powerpoint/2010/main" val="178309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15"/>
          <a:stretch/>
        </p:blipFill>
        <p:spPr bwMode="auto">
          <a:xfrm>
            <a:off x="1043608" y="188640"/>
            <a:ext cx="8208912" cy="6514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7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39"/>
          <a:stretch/>
        </p:blipFill>
        <p:spPr bwMode="auto">
          <a:xfrm>
            <a:off x="179512" y="188640"/>
            <a:ext cx="9073008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0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55"/>
          <a:stretch/>
        </p:blipFill>
        <p:spPr bwMode="auto">
          <a:xfrm>
            <a:off x="-252536" y="4271"/>
            <a:ext cx="9432000" cy="695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881214757"/>
              </p:ext>
            </p:extLst>
          </p:nvPr>
        </p:nvGraphicFramePr>
        <p:xfrm>
          <a:off x="-108520" y="7605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556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52"/>
            <a:ext cx="8491566" cy="6715148"/>
          </a:xfrm>
        </p:spPr>
        <p:txBody>
          <a:bodyPr/>
          <a:lstStyle/>
          <a:p>
            <a:pPr algn="ctr">
              <a:buClrTx/>
              <a:buFont typeface="Wingdings" pitchFamily="2" charset="2"/>
              <a:buChar char="q"/>
            </a:pPr>
            <a:r>
              <a:rPr lang="uk-UA" dirty="0" smtClean="0">
                <a:solidFill>
                  <a:schemeClr val="tx2"/>
                </a:solidFill>
                <a:latin typeface="+mj-lt"/>
              </a:rPr>
              <a:t>Трон магараджі </a:t>
            </a:r>
            <a:r>
              <a:rPr lang="uk-UA" b="0" dirty="0" smtClean="0">
                <a:solidFill>
                  <a:schemeClr val="tx2"/>
                </a:solidFill>
                <a:latin typeface="+mj-lt"/>
              </a:rPr>
              <a:t>переходив</a:t>
            </a:r>
            <a:r>
              <a:rPr lang="uk-UA" dirty="0" smtClean="0">
                <a:solidFill>
                  <a:schemeClr val="tx2"/>
                </a:solidFill>
                <a:latin typeface="+mj-lt"/>
              </a:rPr>
              <a:t> від батька до сина, </a:t>
            </a:r>
            <a:r>
              <a:rPr lang="uk-UA" b="0" dirty="0" smtClean="0">
                <a:solidFill>
                  <a:schemeClr val="tx2"/>
                </a:solidFill>
                <a:latin typeface="+mj-lt"/>
              </a:rPr>
              <a:t>але в ряді випадків спадкоємець призначався з волі </a:t>
            </a:r>
            <a:r>
              <a:rPr lang="uk-UA" dirty="0" smtClean="0">
                <a:solidFill>
                  <a:schemeClr val="tx2"/>
                </a:solidFill>
                <a:latin typeface="+mj-lt"/>
              </a:rPr>
              <a:t>попередника </a:t>
            </a:r>
          </a:p>
          <a:p>
            <a:pPr algn="ctr">
              <a:buClrTx/>
              <a:buFont typeface="Wingdings" pitchFamily="2" charset="2"/>
              <a:buChar char="q"/>
            </a:pPr>
            <a:r>
              <a:rPr lang="uk-UA" dirty="0" smtClean="0">
                <a:solidFill>
                  <a:schemeClr val="tx2"/>
                </a:solidFill>
                <a:latin typeface="+mj-lt"/>
              </a:rPr>
              <a:t>Влада монарха </a:t>
            </a:r>
            <a:r>
              <a:rPr lang="uk-UA" b="0" dirty="0" smtClean="0">
                <a:solidFill>
                  <a:schemeClr val="tx2"/>
                </a:solidFill>
                <a:latin typeface="+mj-lt"/>
              </a:rPr>
              <a:t>обмежувалася </a:t>
            </a:r>
            <a:r>
              <a:rPr lang="uk-UA" dirty="0" smtClean="0">
                <a:solidFill>
                  <a:schemeClr val="tx2"/>
                </a:solidFill>
                <a:latin typeface="+mj-lt"/>
              </a:rPr>
              <a:t>релігійними приписами, звичаями і силою знаті</a:t>
            </a:r>
            <a:endParaRPr lang="ru-RU" dirty="0" smtClean="0">
              <a:solidFill>
                <a:schemeClr val="tx2"/>
              </a:solidFill>
              <a:latin typeface="+mj-lt"/>
            </a:endParaRPr>
          </a:p>
          <a:p>
            <a:pPr algn="ctr">
              <a:buClrTx/>
              <a:buFont typeface="Wingdings" pitchFamily="2" charset="2"/>
              <a:buChar char="q"/>
            </a:pPr>
            <a:r>
              <a:rPr lang="uk-UA" dirty="0" smtClean="0">
                <a:solidFill>
                  <a:schemeClr val="tx2"/>
                </a:solidFill>
                <a:latin typeface="+mj-lt"/>
              </a:rPr>
              <a:t>Індуська політико-релігійна концепція </a:t>
            </a:r>
            <a:r>
              <a:rPr lang="uk-UA" i="1" dirty="0" smtClean="0">
                <a:solidFill>
                  <a:schemeClr val="tx2"/>
                </a:solidFill>
                <a:latin typeface="+mj-lt"/>
              </a:rPr>
              <a:t>«девараджі» </a:t>
            </a:r>
            <a:r>
              <a:rPr lang="uk-UA" dirty="0" smtClean="0">
                <a:solidFill>
                  <a:schemeClr val="tx2"/>
                </a:solidFill>
                <a:latin typeface="+mj-lt"/>
              </a:rPr>
              <a:t>(«доброго царя»), </a:t>
            </a:r>
            <a:r>
              <a:rPr lang="uk-UA" b="0" dirty="0" smtClean="0">
                <a:solidFill>
                  <a:schemeClr val="tx2"/>
                </a:solidFill>
                <a:latin typeface="+mj-lt"/>
              </a:rPr>
              <a:t>яка визначала, що цар є посередником між богами і людьми, приписувала йому виконання</a:t>
            </a:r>
            <a:r>
              <a:rPr lang="uk-UA" dirty="0" smtClean="0">
                <a:solidFill>
                  <a:schemeClr val="tx2"/>
                </a:solidFill>
                <a:latin typeface="+mj-lt"/>
              </a:rPr>
              <a:t> особливої дхарми</a:t>
            </a:r>
            <a:r>
              <a:rPr lang="uk-UA" i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dirty="0" smtClean="0">
                <a:solidFill>
                  <a:schemeClr val="tx2"/>
                </a:solidFill>
                <a:latin typeface="+mj-lt"/>
              </a:rPr>
              <a:t>(</a:t>
            </a:r>
            <a:r>
              <a:rPr lang="uk-UA" dirty="0" smtClean="0">
                <a:solidFill>
                  <a:schemeClr val="tx2"/>
                </a:solidFill>
                <a:latin typeface="+mj-lt"/>
              </a:rPr>
              <a:t>обов’язку</a:t>
            </a:r>
            <a:r>
              <a:rPr lang="uk-UA" dirty="0" smtClean="0">
                <a:solidFill>
                  <a:schemeClr val="tx2"/>
                </a:solidFill>
                <a:latin typeface="+mj-lt"/>
              </a:rPr>
              <a:t>) </a:t>
            </a:r>
          </a:p>
          <a:p>
            <a:pPr algn="ctr">
              <a:buClrTx/>
              <a:buFont typeface="Wingdings" pitchFamily="2" charset="2"/>
              <a:buChar char="q"/>
            </a:pPr>
            <a:r>
              <a:rPr lang="uk-UA" dirty="0" smtClean="0">
                <a:solidFill>
                  <a:schemeClr val="tx2"/>
                </a:solidFill>
                <a:latin typeface="+mj-lt"/>
              </a:rPr>
              <a:t>Основні</a:t>
            </a:r>
            <a:r>
              <a:rPr lang="uk-UA" b="0" dirty="0" smtClean="0">
                <a:solidFill>
                  <a:schemeClr val="tx2"/>
                </a:solidFill>
                <a:latin typeface="+mj-lt"/>
              </a:rPr>
              <a:t>  </a:t>
            </a:r>
            <a:r>
              <a:rPr lang="uk-UA" dirty="0" smtClean="0">
                <a:solidFill>
                  <a:schemeClr val="tx2"/>
                </a:solidFill>
                <a:latin typeface="+mj-lt"/>
              </a:rPr>
              <a:t>дхарми монарха</a:t>
            </a:r>
            <a:r>
              <a:rPr lang="uk-UA" b="0" dirty="0" smtClean="0">
                <a:solidFill>
                  <a:schemeClr val="tx2"/>
                </a:solidFill>
                <a:latin typeface="+mj-lt"/>
              </a:rPr>
              <a:t> </a:t>
            </a:r>
          </a:p>
          <a:p>
            <a:pPr marL="0" indent="0" algn="ctr">
              <a:buClrTx/>
              <a:buNone/>
            </a:pPr>
            <a:r>
              <a:rPr lang="uk-UA" b="0" dirty="0" smtClean="0">
                <a:solidFill>
                  <a:schemeClr val="tx2"/>
                </a:solidFill>
                <a:latin typeface="+mj-lt"/>
              </a:rPr>
              <a:t>охорона миру  і боротьба зі злочинами</a:t>
            </a:r>
            <a:endParaRPr lang="ru-RU" b="0" dirty="0" smtClean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7308304" y="5517232"/>
            <a:ext cx="484632" cy="504056"/>
          </a:xfrm>
          <a:prstGeom prst="down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3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42852"/>
            <a:ext cx="8062938" cy="6715148"/>
          </a:xfrm>
        </p:spPr>
        <p:txBody>
          <a:bodyPr/>
          <a:lstStyle/>
          <a:p>
            <a:pPr algn="ctr">
              <a:buClrTx/>
              <a:buFont typeface="Wingdings" pitchFamily="2" charset="2"/>
              <a:buChar char="q"/>
            </a:pPr>
            <a:r>
              <a:rPr lang="uk-UA" sz="4800" dirty="0" smtClean="0">
                <a:solidFill>
                  <a:schemeClr val="tx2"/>
                </a:solidFill>
                <a:latin typeface="+mj-lt"/>
              </a:rPr>
              <a:t>Монтрипаришад</a:t>
            </a:r>
          </a:p>
          <a:p>
            <a:pPr algn="ctr">
              <a:buClrTx/>
              <a:buNone/>
            </a:pPr>
            <a:r>
              <a:rPr lang="uk-UA" dirty="0" smtClean="0">
                <a:solidFill>
                  <a:schemeClr val="tx2"/>
                </a:solidFill>
              </a:rPr>
              <a:t> </a:t>
            </a:r>
            <a:r>
              <a:rPr lang="uk-UA" sz="4400" dirty="0" smtClean="0">
                <a:solidFill>
                  <a:schemeClr val="tx2"/>
                </a:solidFill>
                <a:latin typeface="+mj-lt"/>
              </a:rPr>
              <a:t>радники магараджі</a:t>
            </a:r>
          </a:p>
          <a:p>
            <a:pPr algn="ctr">
              <a:buClrTx/>
              <a:buFont typeface="Wingdings" pitchFamily="2" charset="2"/>
              <a:buChar char="Ø"/>
            </a:pPr>
            <a:r>
              <a:rPr lang="uk-UA" sz="4000" i="1" dirty="0" smtClean="0">
                <a:solidFill>
                  <a:schemeClr val="tx2"/>
                </a:solidFill>
                <a:latin typeface="+mj-lt"/>
              </a:rPr>
              <a:t>Вирішували питання внутрішньої  та зовнішньої політики</a:t>
            </a:r>
          </a:p>
          <a:p>
            <a:pPr algn="ctr">
              <a:buClrTx/>
              <a:buFont typeface="Wingdings" pitchFamily="2" charset="2"/>
              <a:buChar char="q"/>
            </a:pPr>
            <a:r>
              <a:rPr lang="uk-UA" sz="4400" dirty="0" smtClean="0">
                <a:solidFill>
                  <a:schemeClr val="tx2"/>
                </a:solidFill>
                <a:latin typeface="+mj-lt"/>
              </a:rPr>
              <a:t>Центральний апарат</a:t>
            </a:r>
          </a:p>
          <a:p>
            <a:pPr algn="ctr">
              <a:buClrTx/>
              <a:buFont typeface="Wingdings" pitchFamily="2" charset="2"/>
              <a:buChar char="Ø"/>
            </a:pPr>
            <a:r>
              <a:rPr lang="uk-UA" sz="4000" i="1" dirty="0" smtClean="0">
                <a:solidFill>
                  <a:schemeClr val="tx2"/>
                </a:solidFill>
                <a:latin typeface="+mj-lt"/>
              </a:rPr>
              <a:t>збирачі податків</a:t>
            </a:r>
          </a:p>
          <a:p>
            <a:pPr algn="ctr">
              <a:buClrTx/>
              <a:buFont typeface="Wingdings" pitchFamily="2" charset="2"/>
              <a:buChar char="Ø"/>
            </a:pPr>
            <a:r>
              <a:rPr lang="uk-UA" sz="4000" i="1" dirty="0" smtClean="0">
                <a:solidFill>
                  <a:schemeClr val="tx2"/>
                </a:solidFill>
                <a:latin typeface="+mj-lt"/>
              </a:rPr>
              <a:t>охоронець державних документів</a:t>
            </a:r>
          </a:p>
          <a:p>
            <a:pPr>
              <a:buNone/>
            </a:pPr>
            <a:r>
              <a:rPr lang="uk-UA" dirty="0" smtClean="0">
                <a:solidFill>
                  <a:schemeClr val="tx2"/>
                </a:solidFill>
              </a:rPr>
              <a:t> </a:t>
            </a:r>
            <a:endParaRPr lang="ru-RU" dirty="0"/>
          </a:p>
        </p:txBody>
      </p:sp>
      <p:sp>
        <p:nvSpPr>
          <p:cNvPr id="4" name="Стрелка вниз 3"/>
          <p:cNvSpPr/>
          <p:nvPr/>
        </p:nvSpPr>
        <p:spPr bwMode="auto">
          <a:xfrm>
            <a:off x="7715272" y="500042"/>
            <a:ext cx="571504" cy="785818"/>
          </a:xfrm>
          <a:prstGeom prst="downArrow">
            <a:avLst/>
          </a:prstGeom>
          <a:solidFill>
            <a:schemeClr val="tx2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 bwMode="auto">
          <a:xfrm>
            <a:off x="7929586" y="4143380"/>
            <a:ext cx="571504" cy="785818"/>
          </a:xfrm>
          <a:prstGeom prst="downArrow">
            <a:avLst/>
          </a:prstGeom>
          <a:solidFill>
            <a:schemeClr val="tx2"/>
          </a:solidFill>
          <a:ln w="2857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60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92" b="6615"/>
          <a:stretch/>
        </p:blipFill>
        <p:spPr bwMode="auto">
          <a:xfrm>
            <a:off x="323529" y="260646"/>
            <a:ext cx="8712968" cy="6768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31316" y="-99392"/>
            <a:ext cx="9144000" cy="68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  <a:r>
              <a:rPr kumimoji="0" lang="uk-UA" sz="4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ІІ/</a:t>
            </a:r>
            <a:r>
              <a:rPr kumimoji="0" lang="en-US" sz="4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XII </a:t>
            </a:r>
            <a:r>
              <a:rPr kumimoji="0" lang="uk-UA" sz="40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ст. </a:t>
            </a:r>
            <a:endParaRPr kumimoji="0" lang="uk-UA" sz="4000" b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</a:endParaRP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завойовницькі походи афганських правителів 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Султани династії Гуридів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 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6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встановили панування над 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Північною Індією. </a:t>
            </a:r>
            <a:r>
              <a:rPr kumimoji="0" lang="uk-UA" sz="36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Завойовані області включалися до 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держави Гуридів, а  з </a:t>
            </a:r>
            <a:r>
              <a:rPr kumimoji="0" lang="en-US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XI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ІІ</a:t>
            </a:r>
            <a:r>
              <a:rPr kumimoji="0" lang="en-US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ст. 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6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виділилися у самостійну державу 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Делійський султанат (1206 – 1526 рр.)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У  1229 р. Делійський султанат 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визнаний багдадським халіфом 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як 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незалежна держава</a:t>
            </a:r>
            <a:endParaRPr kumimoji="0" lang="uk-UA" sz="36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03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20"/>
          <a:stretch/>
        </p:blipFill>
        <p:spPr bwMode="auto">
          <a:xfrm>
            <a:off x="1187624" y="188640"/>
            <a:ext cx="7848872" cy="66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16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lifeglobe.net/media/entry/1382/Konark_Sun_Temple_Front_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565"/>
            <a:ext cx="9144000" cy="6851409"/>
          </a:xfrm>
          <a:prstGeom prst="rect">
            <a:avLst/>
          </a:prstGeom>
          <a:noFill/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398735405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6244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8763"/>
          <a:stretch/>
        </p:blipFill>
        <p:spPr bwMode="auto">
          <a:xfrm>
            <a:off x="971600" y="34862"/>
            <a:ext cx="7992888" cy="6807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-123110"/>
            <a:ext cx="914400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30200" algn="ctr" eaLnBrk="1" hangingPunct="1">
              <a:buFont typeface="Wingdings" pitchFamily="2" charset="2"/>
              <a:buChar char="q"/>
            </a:pPr>
            <a:r>
              <a:rPr kumimoji="0" lang="uk-UA" sz="4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  <a:r>
              <a:rPr kumimoji="0" lang="uk-UA" sz="48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С</a:t>
            </a:r>
            <a:r>
              <a:rPr lang="uk-UA" sz="4800" dirty="0" smtClean="0">
                <a:solidFill>
                  <a:schemeClr val="tx2"/>
                </a:solidFill>
              </a:rPr>
              <a:t>ултан </a:t>
            </a:r>
          </a:p>
          <a:p>
            <a:pPr lvl="0" indent="330200" algn="ctr" eaLnBrk="1" hangingPunct="1">
              <a:buFont typeface="Wingdings" pitchFamily="2" charset="2"/>
              <a:buChar char="Ø"/>
            </a:pPr>
            <a:r>
              <a:rPr lang="uk-UA" sz="4000" b="1" i="1" dirty="0" smtClean="0">
                <a:solidFill>
                  <a:schemeClr val="tx2"/>
                </a:solidFill>
              </a:rPr>
              <a:t>теократичний глава держави</a:t>
            </a:r>
          </a:p>
          <a:p>
            <a:pPr lvl="0" indent="330200" algn="ctr" eaLnBrk="1" hangingPunct="1">
              <a:buFont typeface="Wingdings" pitchFamily="2" charset="2"/>
              <a:buChar char="Ø"/>
            </a:pPr>
            <a:r>
              <a:rPr lang="uk-UA" sz="4000" b="1" i="1" dirty="0" smtClean="0">
                <a:solidFill>
                  <a:schemeClr val="tx2"/>
                </a:solidFill>
              </a:rPr>
              <a:t> головнокомандуючий армією </a:t>
            </a:r>
          </a:p>
          <a:p>
            <a:pPr lvl="0" indent="330200" algn="ctr" eaLnBrk="1" hangingPunct="1">
              <a:buFont typeface="Wingdings" pitchFamily="2" charset="2"/>
              <a:buChar char="Ø"/>
            </a:pPr>
            <a:r>
              <a:rPr lang="uk-UA" sz="4000" b="1" i="1" dirty="0" smtClean="0">
                <a:solidFill>
                  <a:schemeClr val="tx2"/>
                </a:solidFill>
              </a:rPr>
              <a:t>виконував адміністративну та судову функції</a:t>
            </a:r>
          </a:p>
          <a:p>
            <a:pPr lvl="0" indent="330200" algn="ctr" eaLnBrk="1" hangingPunct="1">
              <a:buFont typeface="Wingdings" pitchFamily="2" charset="2"/>
              <a:buChar char="q"/>
            </a:pPr>
            <a:r>
              <a:rPr lang="uk-UA" sz="3600" dirty="0" smtClean="0">
                <a:solidFill>
                  <a:schemeClr val="tx2"/>
                </a:solidFill>
              </a:rPr>
              <a:t>У</a:t>
            </a:r>
            <a:r>
              <a:rPr lang="uk-UA" sz="3600" b="1" dirty="0" smtClean="0">
                <a:solidFill>
                  <a:schemeClr val="tx2"/>
                </a:solidFill>
              </a:rPr>
              <a:t> </a:t>
            </a:r>
            <a:r>
              <a:rPr lang="uk-UA" sz="4400" b="1" dirty="0" smtClean="0">
                <a:solidFill>
                  <a:schemeClr val="tx2"/>
                </a:solidFill>
              </a:rPr>
              <a:t>султанаті </a:t>
            </a:r>
            <a:r>
              <a:rPr lang="uk-UA" sz="4400" dirty="0" smtClean="0">
                <a:solidFill>
                  <a:schemeClr val="tx2"/>
                </a:solidFill>
              </a:rPr>
              <a:t>не була визначена </a:t>
            </a:r>
          </a:p>
          <a:p>
            <a:pPr lvl="0" algn="ctr" eaLnBrk="1" hangingPunct="1"/>
            <a:r>
              <a:rPr lang="uk-UA" sz="4400" dirty="0" smtClean="0">
                <a:solidFill>
                  <a:schemeClr val="tx2"/>
                </a:solidFill>
              </a:rPr>
              <a:t>система </a:t>
            </a:r>
            <a:r>
              <a:rPr lang="uk-UA" sz="4400" dirty="0" smtClean="0">
                <a:solidFill>
                  <a:schemeClr val="tx2"/>
                </a:solidFill>
              </a:rPr>
              <a:t>державних органів </a:t>
            </a:r>
          </a:p>
          <a:p>
            <a:pPr lvl="0" indent="330200" algn="ctr" eaLnBrk="1" hangingPunct="1">
              <a:buFont typeface="Wingdings" pitchFamily="2" charset="2"/>
              <a:buChar char="q"/>
            </a:pPr>
            <a:r>
              <a:rPr lang="uk-UA" sz="4400" b="1" dirty="0" smtClean="0">
                <a:solidFill>
                  <a:schemeClr val="tx2"/>
                </a:solidFill>
              </a:rPr>
              <a:t>Султан </a:t>
            </a:r>
            <a:r>
              <a:rPr lang="uk-UA" sz="4000" dirty="0" smtClean="0">
                <a:solidFill>
                  <a:schemeClr val="tx2"/>
                </a:solidFill>
              </a:rPr>
              <a:t>вів </a:t>
            </a:r>
            <a:r>
              <a:rPr lang="uk-UA" sz="4000" dirty="0" smtClean="0">
                <a:solidFill>
                  <a:schemeClr val="tx2"/>
                </a:solidFill>
              </a:rPr>
              <a:t>справи за допомогою </a:t>
            </a:r>
            <a:r>
              <a:rPr lang="uk-UA" sz="4000" dirty="0" smtClean="0">
                <a:solidFill>
                  <a:schemeClr val="tx2"/>
                </a:solidFill>
              </a:rPr>
              <a:t>тих, </a:t>
            </a:r>
            <a:r>
              <a:rPr lang="uk-UA" sz="4000" dirty="0" smtClean="0">
                <a:solidFill>
                  <a:schemeClr val="tx2"/>
                </a:solidFill>
              </a:rPr>
              <a:t>яких він призначав та встановлював їхні повноваження</a:t>
            </a:r>
            <a:endParaRPr kumimoji="0" lang="uk-UA" sz="4000" b="1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3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640960" cy="1274786"/>
          </a:xfrm>
        </p:spPr>
        <p:txBody>
          <a:bodyPr/>
          <a:lstStyle/>
          <a:p>
            <a:pPr algn="ctr"/>
            <a:r>
              <a:rPr lang="uk-UA" sz="3600" b="1" dirty="0" smtClean="0">
                <a:solidFill>
                  <a:srgbClr val="3333CC"/>
                </a:solidFill>
              </a:rPr>
              <a:t>Центральний апарат </a:t>
            </a:r>
            <a:r>
              <a:rPr lang="uk-UA" sz="3600" b="1" dirty="0" smtClean="0">
                <a:solidFill>
                  <a:srgbClr val="3333CC"/>
                </a:solidFill>
              </a:rPr>
              <a:t>управління</a:t>
            </a:r>
            <a:endParaRPr lang="ru-RU" sz="3600" b="1" dirty="0">
              <a:solidFill>
                <a:srgbClr val="3333CC"/>
              </a:solidFill>
            </a:endParaRPr>
          </a:p>
        </p:txBody>
      </p:sp>
      <p:sp>
        <p:nvSpPr>
          <p:cNvPr id="8" name="Рисунок SmartArt 7"/>
          <p:cNvSpPr>
            <a:spLocks noGrp="1"/>
          </p:cNvSpPr>
          <p:nvPr>
            <p:ph type="dgm" idx="1"/>
          </p:nvPr>
        </p:nvSpPr>
        <p:spPr/>
      </p:sp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0" y="458252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sp>
        <p:nvSpPr>
          <p:cNvPr id="10650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endParaRPr lang="ru-RU" smtClean="0">
              <a:solidFill>
                <a:srgbClr val="333300"/>
              </a:solidFill>
              <a:latin typeface="Arial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243095664"/>
              </p:ext>
            </p:extLst>
          </p:nvPr>
        </p:nvGraphicFramePr>
        <p:xfrm>
          <a:off x="107140" y="1142984"/>
          <a:ext cx="9036859" cy="5715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35704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>
            <a:off x="0" y="0"/>
            <a:ext cx="914400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4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Відомства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4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Фінансове 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Фінансами займалося відомство головного міністра султана - </a:t>
            </a:r>
            <a:r>
              <a:rPr kumimoji="0" lang="uk-UA" sz="48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вазира</a:t>
            </a:r>
          </a:p>
          <a:p>
            <a:pPr marL="0" marR="0" lvl="0" indent="33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uk-UA" sz="48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Військове </a:t>
            </a:r>
          </a:p>
          <a:p>
            <a:pPr marL="0" marR="0" lvl="0" indent="33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8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очолював </a:t>
            </a:r>
            <a:r>
              <a:rPr kumimoji="0" lang="uk-UA" sz="4800" b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арид-і-мамалик</a:t>
            </a:r>
            <a:r>
              <a:rPr kumimoji="0" lang="uk-UA" sz="4800" b="0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, </a:t>
            </a:r>
            <a:r>
              <a:rPr kumimoji="0" lang="uk-UA" sz="4800" b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який був </a:t>
            </a:r>
            <a:r>
              <a:rPr kumimoji="0" lang="uk-UA" sz="4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головним інспектором збройних сил</a:t>
            </a:r>
            <a:r>
              <a:rPr kumimoji="0" lang="ru-RU" sz="48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6092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smtClean="0">
                <a:solidFill>
                  <a:schemeClr val="tx2"/>
                </a:solidFill>
              </a:rPr>
              <a:t>Місцеві органи влади</a:t>
            </a:r>
          </a:p>
        </p:txBody>
      </p:sp>
      <p:pic>
        <p:nvPicPr>
          <p:cNvPr id="1028" name="Picture 4" descr="http://abc-24.info/wp-content/uploads/2016/10/665677019-218x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794" y="2600661"/>
            <a:ext cx="5328000" cy="366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ugabuga.ru/sites/default/files/images/monsters/drev_mif/radzh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201282"/>
            <a:ext cx="309562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87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67702260"/>
              </p:ext>
            </p:extLst>
          </p:nvPr>
        </p:nvGraphicFramePr>
        <p:xfrm>
          <a:off x="899592" y="44624"/>
          <a:ext cx="8244408" cy="6813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78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710443"/>
              </p:ext>
            </p:extLst>
          </p:nvPr>
        </p:nvGraphicFramePr>
        <p:xfrm>
          <a:off x="1115616" y="44624"/>
          <a:ext cx="7875984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156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179512" y="0"/>
            <a:ext cx="9144000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60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Намісники провінцій </a:t>
            </a:r>
            <a:r>
              <a:rPr kumimoji="0" lang="uk-UA" sz="600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користувалися повною автономією у всіх внутрішніх справах</a:t>
            </a:r>
          </a:p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60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Провінції копіювали центральну адміністрацію</a:t>
            </a:r>
          </a:p>
        </p:txBody>
      </p:sp>
    </p:spTree>
    <p:extLst>
      <p:ext uri="{BB962C8B-B14F-4D97-AF65-F5344CB8AC3E}">
        <p14:creationId xmlns:p14="http://schemas.microsoft.com/office/powerpoint/2010/main" val="227977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Рисунок SmartArt 3"/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566122878"/>
              </p:ext>
            </p:extLst>
          </p:nvPr>
        </p:nvGraphicFramePr>
        <p:xfrm>
          <a:off x="914400" y="0"/>
          <a:ext cx="8229600" cy="6813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911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0"/>
            <a:ext cx="850112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 smtClean="0">
                <a:solidFill>
                  <a:schemeClr val="tx2"/>
                </a:solidFill>
              </a:rPr>
              <a:t>Судова </a:t>
            </a:r>
          </a:p>
          <a:p>
            <a:pPr algn="ctr"/>
            <a:r>
              <a:rPr lang="uk-UA" sz="6600" b="1" dirty="0" smtClean="0">
                <a:solidFill>
                  <a:schemeClr val="tx2"/>
                </a:solidFill>
              </a:rPr>
              <a:t>система</a:t>
            </a:r>
            <a:endParaRPr lang="ru-RU" sz="6600" dirty="0">
              <a:solidFill>
                <a:schemeClr val="tx2"/>
              </a:solidFill>
            </a:endParaRPr>
          </a:p>
        </p:txBody>
      </p:sp>
      <p:pic>
        <p:nvPicPr>
          <p:cNvPr id="111620" name="Picture 4" descr="http://chess2004.narod.ru/moda/images/table/Table177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66" y="2643182"/>
            <a:ext cx="6840000" cy="41040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93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899592" y="-16931"/>
            <a:ext cx="8244408" cy="7263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30200" algn="ctr" eaLnBrk="1" hangingPunct="1">
              <a:buFont typeface="Wingdings" pitchFamily="2" charset="2"/>
              <a:buChar char="q"/>
            </a:pPr>
            <a:r>
              <a:rPr lang="uk-UA" sz="4000" b="1" dirty="0" smtClean="0">
                <a:solidFill>
                  <a:srgbClr val="3333CC"/>
                </a:solidFill>
                <a:latin typeface="Times New Roman"/>
                <a:ea typeface="Times New Roman" pitchFamily="18" charset="0"/>
              </a:rPr>
              <a:t>Мазалім</a:t>
            </a:r>
            <a:r>
              <a:rPr lang="uk-UA" sz="4000" b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 </a:t>
            </a:r>
          </a:p>
          <a:p>
            <a:pPr lvl="0" indent="330200" algn="ctr" eaLnBrk="1" hangingPunct="1"/>
            <a:r>
              <a:rPr lang="uk-UA" sz="3600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суд </a:t>
            </a:r>
            <a:r>
              <a:rPr lang="uk-UA" sz="3600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під головуванням </a:t>
            </a:r>
            <a:r>
              <a:rPr lang="uk-UA" sz="3600" b="1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султана</a:t>
            </a:r>
            <a:r>
              <a:rPr lang="uk-UA" sz="3600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 чи </a:t>
            </a:r>
            <a:r>
              <a:rPr lang="uk-UA" sz="3600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намісника </a:t>
            </a:r>
            <a:endParaRPr lang="uk-UA" sz="3600" b="1" dirty="0">
              <a:solidFill>
                <a:srgbClr val="000000"/>
              </a:solidFill>
              <a:latin typeface="Times New Roman"/>
              <a:ea typeface="Times New Roman" pitchFamily="18" charset="0"/>
            </a:endParaRPr>
          </a:p>
          <a:p>
            <a:pPr lvl="0" indent="330200" algn="ctr" eaLnBrk="1" hangingPunct="1">
              <a:buFont typeface="Wingdings" pitchFamily="2" charset="2"/>
              <a:buChar char="q"/>
            </a:pPr>
            <a:r>
              <a:rPr lang="uk-UA" sz="4000" b="1" dirty="0" smtClean="0">
                <a:solidFill>
                  <a:srgbClr val="3333CC"/>
                </a:solidFill>
                <a:ea typeface="Times New Roman" pitchFamily="18" charset="0"/>
              </a:rPr>
              <a:t>Казі-і-</a:t>
            </a:r>
            <a:r>
              <a:rPr lang="uk-UA" sz="4000" b="1" dirty="0" err="1" smtClean="0">
                <a:solidFill>
                  <a:srgbClr val="3333CC"/>
                </a:solidFill>
                <a:ea typeface="Times New Roman" pitchFamily="18" charset="0"/>
              </a:rPr>
              <a:t>мамалик</a:t>
            </a:r>
            <a:r>
              <a:rPr lang="uk-UA" sz="3600" b="1" dirty="0" smtClean="0">
                <a:solidFill>
                  <a:srgbClr val="000000"/>
                </a:solidFill>
                <a:ea typeface="Times New Roman" pitchFamily="18" charset="0"/>
              </a:rPr>
              <a:t> </a:t>
            </a:r>
          </a:p>
          <a:p>
            <a:pPr lvl="0" indent="330200" algn="ctr" eaLnBrk="1" hangingPunct="1"/>
            <a:r>
              <a:rPr lang="uk-UA" sz="3600" b="1" dirty="0" smtClean="0">
                <a:solidFill>
                  <a:srgbClr val="000000"/>
                </a:solidFill>
                <a:ea typeface="Times New Roman" pitchFamily="18" charset="0"/>
              </a:rPr>
              <a:t> г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оловний суддя 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підлеглий тільки 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султану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, привселюдно вершив суд  над своїми підданими, 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 </a:t>
            </a:r>
            <a:r>
              <a:rPr kumimoji="0" lang="uk-UA" sz="360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Times New Roman" pitchFamily="18" charset="0"/>
              </a:rPr>
              <a:t>розглядав скарги на дії чиновників</a:t>
            </a:r>
            <a:endParaRPr kumimoji="0" lang="ru-RU" sz="360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+mj-lt"/>
            </a:endParaRPr>
          </a:p>
          <a:p>
            <a:pPr marL="0" marR="0" lvl="0" indent="33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Кримінальний суд 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був частково відділений від адміністрації</a:t>
            </a:r>
          </a:p>
          <a:p>
            <a:pPr lvl="0" indent="330200" algn="ctr">
              <a:buFont typeface="Wingdings" pitchFamily="2" charset="2"/>
              <a:buChar char="q"/>
            </a:pPr>
            <a:r>
              <a:rPr lang="uk-UA" sz="4000" b="1" dirty="0" smtClean="0">
                <a:solidFill>
                  <a:srgbClr val="3333CC"/>
                </a:solidFill>
                <a:ea typeface="Times New Roman" pitchFamily="18" charset="0"/>
              </a:rPr>
              <a:t>Казі (суддя)</a:t>
            </a:r>
          </a:p>
          <a:p>
            <a:pPr lvl="0" indent="330200" algn="ctr"/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у кожному великому місті </a:t>
            </a:r>
          </a:p>
          <a:p>
            <a:pPr lvl="0" indent="330200" algn="ctr"/>
            <a:endParaRPr kumimoji="0" lang="uk-UA" sz="2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6444208" y="476672"/>
            <a:ext cx="360040" cy="432048"/>
          </a:xfrm>
          <a:prstGeom prst="down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4" name="Стрелка вниз 3"/>
          <p:cNvSpPr/>
          <p:nvPr/>
        </p:nvSpPr>
        <p:spPr bwMode="auto">
          <a:xfrm>
            <a:off x="6996916" y="2132856"/>
            <a:ext cx="360040" cy="432048"/>
          </a:xfrm>
          <a:prstGeom prst="down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41" y="5949280"/>
            <a:ext cx="3968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61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4414" y="142852"/>
            <a:ext cx="764386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q"/>
            </a:pPr>
            <a:r>
              <a:rPr lang="uk-UA" sz="3200" b="1" dirty="0" smtClean="0"/>
              <a:t> </a:t>
            </a:r>
            <a:r>
              <a:rPr lang="uk-UA" sz="3600" b="1" dirty="0" smtClean="0">
                <a:solidFill>
                  <a:schemeClr val="tx2"/>
                </a:solidFill>
              </a:rPr>
              <a:t>VII ст.  </a:t>
            </a:r>
            <a:r>
              <a:rPr lang="uk-UA" sz="3600" dirty="0" smtClean="0">
                <a:solidFill>
                  <a:schemeClr val="tx2"/>
                </a:solidFill>
              </a:rPr>
              <a:t>в арабських народів Аравії  склався союз </a:t>
            </a:r>
            <a:r>
              <a:rPr lang="uk-UA" sz="3600" b="1" dirty="0" smtClean="0">
                <a:solidFill>
                  <a:schemeClr val="tx2"/>
                </a:solidFill>
              </a:rPr>
              <a:t>(халіфат), </a:t>
            </a:r>
            <a:r>
              <a:rPr lang="uk-UA" sz="3600" dirty="0" smtClean="0">
                <a:solidFill>
                  <a:schemeClr val="tx2"/>
                </a:solidFill>
              </a:rPr>
              <a:t>освітлений новою </a:t>
            </a:r>
            <a:r>
              <a:rPr lang="uk-UA" sz="3600" b="1" dirty="0" smtClean="0">
                <a:solidFill>
                  <a:schemeClr val="tx2"/>
                </a:solidFill>
              </a:rPr>
              <a:t>релігією </a:t>
            </a:r>
            <a:r>
              <a:rPr lang="uk-UA" sz="3600" dirty="0" smtClean="0">
                <a:solidFill>
                  <a:schemeClr val="tx2"/>
                </a:solidFill>
              </a:rPr>
              <a:t>- </a:t>
            </a:r>
            <a:r>
              <a:rPr lang="uk-UA" sz="3600" b="1" dirty="0" smtClean="0">
                <a:solidFill>
                  <a:schemeClr val="tx2"/>
                </a:solidFill>
              </a:rPr>
              <a:t>ісламом</a:t>
            </a:r>
            <a:r>
              <a:rPr lang="uk-UA" sz="3600" dirty="0" smtClean="0">
                <a:solidFill>
                  <a:schemeClr val="tx2"/>
                </a:solidFill>
              </a:rPr>
              <a:t>.</a:t>
            </a:r>
          </a:p>
          <a:p>
            <a:pPr algn="ctr">
              <a:buFont typeface="Wingdings" pitchFamily="2" charset="2"/>
              <a:buChar char="q"/>
            </a:pPr>
            <a:r>
              <a:rPr lang="uk-UA" sz="3600" dirty="0" smtClean="0">
                <a:solidFill>
                  <a:schemeClr val="tx2"/>
                </a:solidFill>
              </a:rPr>
              <a:t> Засновником халіфату й ісламу був пророк  </a:t>
            </a:r>
            <a:r>
              <a:rPr lang="uk-UA" sz="3600" b="1" dirty="0" smtClean="0">
                <a:solidFill>
                  <a:schemeClr val="tx2"/>
                </a:solidFill>
              </a:rPr>
              <a:t>Мухаммед </a:t>
            </a:r>
          </a:p>
          <a:p>
            <a:pPr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Мухаммед</a:t>
            </a:r>
            <a:r>
              <a:rPr lang="uk-UA" sz="3600" i="1" dirty="0" smtClean="0">
                <a:solidFill>
                  <a:schemeClr val="tx2"/>
                </a:solidFill>
              </a:rPr>
              <a:t> </a:t>
            </a:r>
            <a:r>
              <a:rPr lang="uk-UA" sz="3600" dirty="0" smtClean="0">
                <a:solidFill>
                  <a:schemeClr val="tx2"/>
                </a:solidFill>
              </a:rPr>
              <a:t>встановив новий суспільний порядок, і всі араби повинні були скласти </a:t>
            </a:r>
            <a:r>
              <a:rPr lang="uk-UA" sz="3600" b="1" dirty="0" smtClean="0">
                <a:solidFill>
                  <a:schemeClr val="tx2"/>
                </a:solidFill>
              </a:rPr>
              <a:t>єдину народність</a:t>
            </a:r>
            <a:r>
              <a:rPr lang="uk-UA" sz="3600" dirty="0" smtClean="0">
                <a:solidFill>
                  <a:schemeClr val="tx2"/>
                </a:solidFill>
              </a:rPr>
              <a:t>. </a:t>
            </a:r>
          </a:p>
          <a:p>
            <a:pPr algn="ctr">
              <a:buFont typeface="Wingdings" pitchFamily="2" charset="2"/>
              <a:buChar char="q"/>
            </a:pPr>
            <a:r>
              <a:rPr lang="uk-UA" sz="3600" b="1" dirty="0" smtClean="0">
                <a:solidFill>
                  <a:schemeClr val="tx2"/>
                </a:solidFill>
              </a:rPr>
              <a:t>Умовою вступу </a:t>
            </a:r>
            <a:r>
              <a:rPr lang="uk-UA" sz="3600" dirty="0" smtClean="0">
                <a:solidFill>
                  <a:schemeClr val="tx2"/>
                </a:solidFill>
              </a:rPr>
              <a:t>до цієї спільноти було визнання </a:t>
            </a:r>
            <a:r>
              <a:rPr lang="uk-UA" sz="3600" b="1" dirty="0" smtClean="0">
                <a:solidFill>
                  <a:schemeClr val="tx2"/>
                </a:solidFill>
              </a:rPr>
              <a:t>ісламу й виконання його приписів</a:t>
            </a:r>
            <a:endParaRPr lang="uk-UA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1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>
            <a:spLocks noChangeArrowheads="1"/>
          </p:cNvSpPr>
          <p:nvPr/>
        </p:nvSpPr>
        <p:spPr bwMode="auto">
          <a:xfrm>
            <a:off x="899592" y="-72591"/>
            <a:ext cx="824440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30200" algn="ctr">
              <a:buFont typeface="Wingdings" pitchFamily="2" charset="2"/>
              <a:buChar char="q"/>
            </a:pPr>
            <a:r>
              <a:rPr lang="uk-UA" sz="4400" b="1" dirty="0" smtClean="0">
                <a:solidFill>
                  <a:srgbClr val="3333CC"/>
                </a:solidFill>
                <a:ea typeface="Times New Roman" pitchFamily="18" charset="0"/>
              </a:rPr>
              <a:t>Амір-і-</a:t>
            </a:r>
            <a:r>
              <a:rPr lang="uk-UA" sz="4400" b="1" dirty="0" err="1" smtClean="0">
                <a:solidFill>
                  <a:srgbClr val="3333CC"/>
                </a:solidFill>
                <a:ea typeface="Times New Roman" pitchFamily="18" charset="0"/>
              </a:rPr>
              <a:t>дад</a:t>
            </a:r>
            <a:r>
              <a:rPr lang="uk-UA" sz="4400" b="1" dirty="0" smtClean="0">
                <a:solidFill>
                  <a:srgbClr val="3333CC"/>
                </a:solidFill>
                <a:latin typeface="+mj-lt"/>
                <a:ea typeface="Times New Roman" pitchFamily="18" charset="0"/>
              </a:rPr>
              <a:t> </a:t>
            </a:r>
          </a:p>
          <a:p>
            <a:pPr lvl="0" indent="330200" algn="ctr"/>
            <a:r>
              <a:rPr lang="uk-UA" sz="3200" dirty="0" smtClean="0">
                <a:solidFill>
                  <a:srgbClr val="000000"/>
                </a:solidFill>
                <a:latin typeface="+mj-lt"/>
                <a:ea typeface="Times New Roman" pitchFamily="18" charset="0"/>
              </a:rPr>
              <a:t>в</a:t>
            </a:r>
            <a:r>
              <a:rPr kumimoji="0" lang="uk-UA" sz="3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иконував </a:t>
            </a: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вироки </a:t>
            </a:r>
            <a:r>
              <a:rPr kumimoji="0" lang="uk-UA" sz="3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у </a:t>
            </a: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провінціях й армії</a:t>
            </a:r>
            <a:r>
              <a:rPr kumimoji="0" lang="uk-UA" sz="3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, </a:t>
            </a:r>
            <a:r>
              <a:rPr lang="uk-UA" sz="3200" dirty="0" smtClean="0">
                <a:solidFill>
                  <a:srgbClr val="000000"/>
                </a:solidFill>
                <a:ea typeface="Times New Roman" pitchFamily="18" charset="0"/>
              </a:rPr>
              <a:t>стежив за </a:t>
            </a:r>
            <a:r>
              <a:rPr lang="uk-UA" sz="3200" b="1" dirty="0" smtClean="0">
                <a:solidFill>
                  <a:srgbClr val="000000"/>
                </a:solidFill>
                <a:ea typeface="Times New Roman" pitchFamily="18" charset="0"/>
              </a:rPr>
              <a:t>збереженням громадських будівель</a:t>
            </a:r>
            <a:r>
              <a:rPr lang="uk-UA" sz="3200" dirty="0" smtClean="0">
                <a:solidFill>
                  <a:srgbClr val="000000"/>
                </a:solidFill>
                <a:ea typeface="Times New Roman" pitchFamily="18" charset="0"/>
              </a:rPr>
              <a:t>, </a:t>
            </a:r>
            <a:r>
              <a:rPr lang="uk-UA" sz="3200" b="1" dirty="0" smtClean="0">
                <a:solidFill>
                  <a:srgbClr val="000000"/>
                </a:solidFill>
                <a:ea typeface="Times New Roman" pitchFamily="18" charset="0"/>
              </a:rPr>
              <a:t>мостів, міських стін</a:t>
            </a:r>
            <a:r>
              <a:rPr lang="uk-UA" sz="3200" dirty="0" smtClean="0">
                <a:solidFill>
                  <a:srgbClr val="000000"/>
                </a:solidFill>
                <a:ea typeface="Times New Roman" pitchFamily="18" charset="0"/>
              </a:rPr>
              <a:t>, контролював </a:t>
            </a:r>
            <a:r>
              <a:rPr lang="uk-UA" sz="3200" b="1" dirty="0" smtClean="0">
                <a:solidFill>
                  <a:srgbClr val="000000"/>
                </a:solidFill>
                <a:ea typeface="Times New Roman" pitchFamily="18" charset="0"/>
              </a:rPr>
              <a:t>поліцію  і діяльність особливих охоронців моральності  - мухтасибів</a:t>
            </a:r>
            <a:endParaRPr kumimoji="0" lang="uk-UA" sz="3200" b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</a:endParaRPr>
          </a:p>
          <a:p>
            <a:pPr lvl="0" indent="330200" algn="ctr">
              <a:buFont typeface="Wingdings" pitchFamily="2" charset="2"/>
              <a:buChar char="q"/>
            </a:pPr>
            <a:r>
              <a:rPr lang="uk-UA" sz="4000" b="1" dirty="0" smtClean="0">
                <a:solidFill>
                  <a:srgbClr val="3333CC"/>
                </a:solidFill>
                <a:ea typeface="Times New Roman" pitchFamily="18" charset="0"/>
              </a:rPr>
              <a:t>Амір-і-</a:t>
            </a:r>
            <a:r>
              <a:rPr lang="uk-UA" sz="4000" b="1" dirty="0" err="1" smtClean="0">
                <a:solidFill>
                  <a:srgbClr val="3333CC"/>
                </a:solidFill>
                <a:ea typeface="Times New Roman" pitchFamily="18" charset="0"/>
              </a:rPr>
              <a:t>дад</a:t>
            </a:r>
            <a:r>
              <a:rPr lang="uk-UA" sz="4000" b="1" dirty="0" smtClean="0">
                <a:solidFill>
                  <a:srgbClr val="3333CC"/>
                </a:solidFill>
                <a:ea typeface="Times New Roman" pitchFamily="18" charset="0"/>
              </a:rPr>
              <a:t> </a:t>
            </a:r>
          </a:p>
          <a:p>
            <a:pPr lvl="0" indent="330200" algn="ctr"/>
            <a:r>
              <a:rPr lang="uk-UA" sz="3200" dirty="0" smtClean="0">
                <a:solidFill>
                  <a:srgbClr val="000000"/>
                </a:solidFill>
                <a:ea typeface="Times New Roman" pitchFamily="18" charset="0"/>
              </a:rPr>
              <a:t>м</a:t>
            </a:r>
            <a:r>
              <a:rPr kumimoji="0" lang="uk-UA" sz="3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ав право  відмовитися виконати неправомірне рішення </a:t>
            </a:r>
          </a:p>
          <a:p>
            <a:pPr lvl="0" indent="330200" algn="ctr">
              <a:buFont typeface="Wingdings" pitchFamily="2" charset="2"/>
              <a:buChar char="q"/>
            </a:pPr>
            <a:r>
              <a:rPr kumimoji="0" lang="uk-UA" sz="4000" b="1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+mj-lt"/>
                <a:ea typeface="Times New Roman" pitchFamily="18" charset="0"/>
              </a:rPr>
              <a:t>Мухтасиби</a:t>
            </a: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3333CC"/>
                </a:solidFill>
                <a:effectLst/>
                <a:latin typeface="+mj-lt"/>
                <a:ea typeface="Times New Roman" pitchFamily="18" charset="0"/>
              </a:rPr>
              <a:t> </a:t>
            </a:r>
          </a:p>
          <a:p>
            <a:pPr lvl="0" indent="330200" algn="ctr"/>
            <a:r>
              <a:rPr kumimoji="0" lang="uk-UA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охороняли </a:t>
            </a:r>
            <a:r>
              <a:rPr kumimoji="0" lang="uk-UA" sz="28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святі місця, </a:t>
            </a:r>
          </a:p>
          <a:p>
            <a:pPr lvl="0" indent="330200" algn="ctr"/>
            <a:r>
              <a:rPr kumimoji="0" lang="uk-UA" sz="280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чинили пе</a:t>
            </a:r>
            <a:r>
              <a:rPr kumimoji="0" lang="uk-UA" sz="2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репони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пияцтву</a:t>
            </a:r>
            <a:r>
              <a:rPr kumimoji="0" lang="uk-UA" sz="2800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та </a:t>
            </a: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незаконним шлюбам</a:t>
            </a:r>
            <a:endParaRPr kumimoji="0" lang="uk-UA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39" y="332656"/>
            <a:ext cx="3968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690" y="3372554"/>
            <a:ext cx="3968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117" y="4931133"/>
            <a:ext cx="3968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195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0596" name="Picture 4" descr="http://animalworld.com.ua/images/2009/November_09/Foto/B_slom/Boev_sloni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423988"/>
            <a:ext cx="7096302" cy="5434012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214414" y="0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7200" b="1" dirty="0" smtClean="0">
                <a:solidFill>
                  <a:schemeClr val="tx2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Збройні </a:t>
            </a:r>
            <a:r>
              <a:rPr lang="uk-UA" sz="7200" b="1" dirty="0" smtClean="0">
                <a:solidFill>
                  <a:schemeClr val="tx2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сили</a:t>
            </a:r>
            <a:endParaRPr lang="ru-RU" sz="7200" b="1" dirty="0">
              <a:solidFill>
                <a:schemeClr val="tx2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786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395536" y="189548"/>
            <a:ext cx="8568952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ctr" eaLnBrk="1" hangingPunct="1">
              <a:buFont typeface="Wingdings" panose="05000000000000000000" pitchFamily="2" charset="2"/>
              <a:buChar char="q"/>
            </a:pPr>
            <a:r>
              <a:rPr lang="uk-UA" sz="4800" b="1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Армія</a:t>
            </a:r>
            <a:r>
              <a:rPr lang="uk-UA" sz="4000" b="1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 </a:t>
            </a:r>
          </a:p>
          <a:p>
            <a:pPr lvl="0" algn="ctr" eaLnBrk="1" hangingPunct="1"/>
            <a:r>
              <a:rPr lang="uk-UA" sz="4000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організована за десят­ковою системою </a:t>
            </a:r>
          </a:p>
          <a:p>
            <a:pPr marL="571500" marR="0" lvl="0" indent="-5715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Основна сила армії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4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кіннота</a:t>
            </a:r>
          </a:p>
          <a:p>
            <a:pPr marL="457200" lvl="0" indent="-457200" algn="ctr" eaLnBrk="1" hangingPunct="1">
              <a:buFont typeface="Wingdings" panose="05000000000000000000" pitchFamily="2" charset="2"/>
              <a:buChar char="q"/>
            </a:pPr>
            <a:r>
              <a:rPr lang="uk-UA" sz="4800" b="1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Кіннота</a:t>
            </a:r>
          </a:p>
          <a:p>
            <a:pPr lvl="0" algn="ctr" eaLnBrk="1" hangingPunct="1"/>
            <a:r>
              <a:rPr lang="uk-UA" sz="4000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вербувалася як з </a:t>
            </a:r>
            <a:r>
              <a:rPr lang="uk-UA" sz="4000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мусульман та </a:t>
            </a:r>
            <a:r>
              <a:rPr lang="uk-UA" sz="4000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індусів </a:t>
            </a:r>
            <a:r>
              <a:rPr lang="uk-UA" sz="4000" b="1" dirty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 </a:t>
            </a:r>
            <a:endParaRPr lang="uk-UA" sz="4000" b="1" dirty="0" smtClean="0">
              <a:solidFill>
                <a:srgbClr val="000000"/>
              </a:solidFill>
              <a:latin typeface="Times New Roman"/>
              <a:ea typeface="Times New Roman" pitchFamily="18" charset="0"/>
            </a:endParaRPr>
          </a:p>
          <a:p>
            <a:pPr marL="457200" lvl="0" indent="-457200" algn="ctr" eaLnBrk="1" hangingPunct="1">
              <a:buFont typeface="Wingdings" panose="05000000000000000000" pitchFamily="2" charset="2"/>
              <a:buChar char="q"/>
            </a:pPr>
            <a:r>
              <a:rPr lang="uk-UA" sz="4800" b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Піхота</a:t>
            </a:r>
            <a:endParaRPr lang="uk-UA" sz="4800" b="1" dirty="0">
              <a:solidFill>
                <a:srgbClr val="000000"/>
              </a:solidFill>
              <a:latin typeface="Times New Roman"/>
              <a:ea typeface="Times New Roman" pitchFamily="18" charset="0"/>
            </a:endParaRP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uk-UA" sz="4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Палацова варта  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uk-UA" sz="4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Столичні війська</a:t>
            </a:r>
          </a:p>
        </p:txBody>
      </p:sp>
      <p:sp>
        <p:nvSpPr>
          <p:cNvPr id="2" name="Выгнутая вправо стрелка 1"/>
          <p:cNvSpPr/>
          <p:nvPr/>
        </p:nvSpPr>
        <p:spPr bwMode="auto">
          <a:xfrm>
            <a:off x="5873484" y="596864"/>
            <a:ext cx="936104" cy="504056"/>
          </a:xfrm>
          <a:prstGeom prst="curved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123738"/>
            <a:ext cx="944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52886"/>
            <a:ext cx="944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982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395536" y="-87451"/>
            <a:ext cx="8568952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uk-UA" sz="4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Військовий чин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4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залежав від числа воїнів, які знаходяться під командуванням тієї чи іншої особи 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uk-UA" sz="4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Емір</a:t>
            </a:r>
            <a:r>
              <a:rPr kumimoji="0" lang="uk-UA" sz="44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  <a:r>
              <a:rPr kumimoji="0" lang="uk-UA" sz="4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коман­дував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4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100 вершниками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uk-UA" sz="4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Мелік</a:t>
            </a:r>
            <a:r>
              <a:rPr kumimoji="0" lang="uk-UA" sz="440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4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1.000 вершниками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kumimoji="0" lang="uk-UA" sz="44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Хан </a:t>
            </a:r>
            <a:r>
              <a:rPr kumimoji="0" lang="uk-UA" sz="4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44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10.000 вершниками</a:t>
            </a:r>
            <a:endParaRPr kumimoji="0" lang="uk-UA" sz="3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574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39"/>
            <a:ext cx="7920880" cy="668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5718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64000" cy="69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70187942"/>
              </p:ext>
            </p:extLst>
          </p:nvPr>
        </p:nvGraphicFramePr>
        <p:xfrm>
          <a:off x="0" y="0"/>
          <a:ext cx="8964488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3930941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286180" y="13847"/>
            <a:ext cx="8856984" cy="744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387350" algn="l"/>
              </a:tabLst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Падишах</a:t>
            </a:r>
          </a:p>
          <a:p>
            <a:pPr marL="0" marR="0" lvl="0" indent="330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7350" algn="l"/>
              </a:tabLst>
            </a:pPr>
            <a:r>
              <a:rPr kumimoji="0" lang="uk-UA" sz="28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виконавча та  судова функції, вирішу­вав усі важливі справи у державі (призначення поса­дових осіб, намісників провінцій, наданням джагірів)</a:t>
            </a:r>
            <a:endParaRPr kumimoji="0" lang="ru-RU" sz="3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33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7350" algn="l"/>
              </a:tabLst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У 1574 р. падишах Акбар 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ввів 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адміністративну систему 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«ман-сабдарі»</a:t>
            </a:r>
          </a:p>
          <a:p>
            <a:pPr marL="285750" marR="0" lvl="0" indent="-2857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>
                <a:tab pos="387350" algn="l"/>
              </a:tabLst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Вищі чиновники 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були роз­ділені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87350" algn="l"/>
              </a:tabLst>
            </a:pP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на 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33 ранги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87350" algn="l"/>
              </a:tabLst>
            </a:pP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Ранги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 мали відповідати числу </a:t>
            </a:r>
            <a:r>
              <a:rPr kumimoji="0" lang="uk-UA" sz="3600" b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найманих вершників</a:t>
            </a:r>
            <a:r>
              <a:rPr kumimoji="0" lang="uk-UA" sz="36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, яких  вони вистав­ляли на службу</a:t>
            </a:r>
          </a:p>
          <a:p>
            <a:pPr marL="0" marR="0" lvl="0" indent="33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7350" algn="l"/>
              </a:tabLst>
            </a:pPr>
            <a:r>
              <a:rPr kumimoji="0" lang="uk-UA" sz="3200" b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.</a:t>
            </a:r>
            <a:endParaRPr kumimoji="0" lang="ru-RU" sz="3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330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87350" algn="l"/>
              </a:tabLst>
            </a:pPr>
            <a:endParaRPr kumimoji="0" lang="ru-RU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975" y="260648"/>
            <a:ext cx="3968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862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Рисунок SmartArt 6"/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443036129"/>
              </p:ext>
            </p:extLst>
          </p:nvPr>
        </p:nvGraphicFramePr>
        <p:xfrm>
          <a:off x="214282" y="44624"/>
          <a:ext cx="8715436" cy="6670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2985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548894"/>
            <a:ext cx="5256000" cy="5309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0"/>
            <a:ext cx="80648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>
                <a:solidFill>
                  <a:schemeClr val="tx2"/>
                </a:solidFill>
                <a:latin typeface="Times New Roman"/>
              </a:rPr>
              <a:t>Центральний апарат </a:t>
            </a:r>
            <a:r>
              <a:rPr lang="uk-UA" sz="5400" b="1" dirty="0" smtClean="0">
                <a:solidFill>
                  <a:schemeClr val="tx2"/>
                </a:solidFill>
                <a:latin typeface="Times New Roman"/>
              </a:rPr>
              <a:t>управління</a:t>
            </a:r>
            <a:endParaRPr lang="uk-UA" sz="72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2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65768907"/>
              </p:ext>
            </p:extLst>
          </p:nvPr>
        </p:nvGraphicFramePr>
        <p:xfrm>
          <a:off x="285720" y="214290"/>
          <a:ext cx="8858280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1714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03648" y="116632"/>
            <a:ext cx="721520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4000" b="1" dirty="0" smtClean="0">
                <a:cs typeface="Times New Roman" pitchFamily="18" charset="0"/>
              </a:rPr>
              <a:t>Створена в 662 р. релігійно-політична община Мухаммеда </a:t>
            </a:r>
            <a:r>
              <a:rPr lang="uk-UA" sz="4000" dirty="0" smtClean="0">
                <a:cs typeface="Times New Roman" pitchFamily="18" charset="0"/>
              </a:rPr>
              <a:t>розповсюдила владу Ісламу </a:t>
            </a:r>
            <a:r>
              <a:rPr lang="uk-UA" sz="4000" b="1" i="1" dirty="0" smtClean="0">
                <a:cs typeface="Times New Roman" pitchFamily="18" charset="0"/>
              </a:rPr>
              <a:t>на Аравію, Іспанію, Північну Африку, Єгипет, Сірію, Іран, Ірак, Персію, держави Середньої Азії, Північну Індію. Ця величезна Імперія проіснувала до ХІІІ ст. і відома як Арабський халіфат.</a:t>
            </a:r>
            <a:endParaRPr lang="uk-UA" sz="4000" b="1" i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008009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smtClean="0">
                <a:solidFill>
                  <a:schemeClr val="tx2"/>
                </a:solidFill>
              </a:rPr>
              <a:t>Місцеві органи влади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904" y="2192400"/>
            <a:ext cx="7776000" cy="466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827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6949719"/>
              </p:ext>
            </p:extLst>
          </p:nvPr>
        </p:nvGraphicFramePr>
        <p:xfrm>
          <a:off x="899592" y="44624"/>
          <a:ext cx="8244408" cy="6813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9755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8462217"/>
              </p:ext>
            </p:extLst>
          </p:nvPr>
        </p:nvGraphicFramePr>
        <p:xfrm>
          <a:off x="1115616" y="44624"/>
          <a:ext cx="7875984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5578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00954"/>
            <a:ext cx="4032000" cy="489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4414" y="0"/>
            <a:ext cx="770485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600" b="1" dirty="0" smtClean="0">
                <a:solidFill>
                  <a:schemeClr val="tx2"/>
                </a:solidFill>
                <a:effectLst/>
                <a:latin typeface="Arial Black" pitchFamily="34" charset="0"/>
                <a:ea typeface="Calibri"/>
                <a:cs typeface="Times New Roman"/>
              </a:rPr>
              <a:t>Збройні сили</a:t>
            </a:r>
            <a:endParaRPr lang="ru-RU" sz="6600" b="1" dirty="0">
              <a:solidFill>
                <a:schemeClr val="tx2"/>
              </a:solidFill>
              <a:effectLst/>
              <a:latin typeface="Arial Black" pitchFamily="34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247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1"/>
          <p:cNvSpPr>
            <a:spLocks noChangeArrowheads="1"/>
          </p:cNvSpPr>
          <p:nvPr/>
        </p:nvSpPr>
        <p:spPr bwMode="auto">
          <a:xfrm>
            <a:off x="395536" y="-25897"/>
            <a:ext cx="8568952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lvl="0" indent="-457200" algn="ctr" eaLnBrk="1" hangingPunct="1">
              <a:buFont typeface="Wingdings" panose="05000000000000000000" pitchFamily="2" charset="2"/>
              <a:buChar char="q"/>
            </a:pPr>
            <a:r>
              <a:rPr lang="uk-UA" sz="4800" b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Армія</a:t>
            </a:r>
          </a:p>
          <a:p>
            <a:pPr marL="571500" lvl="0" indent="-571500" algn="ctr" eaLnBrk="1" hangingPunct="1">
              <a:buFont typeface="Wingdings" panose="05000000000000000000" pitchFamily="2" charset="2"/>
              <a:buChar char="q"/>
            </a:pPr>
            <a:r>
              <a:rPr lang="uk-UA" sz="4800" b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Постійне військо </a:t>
            </a:r>
          </a:p>
          <a:p>
            <a:pPr marL="685800" lvl="0" indent="-685800" algn="ctr" eaLnBrk="1" hangingPunct="1">
              <a:buFont typeface="Wingdings" pitchFamily="2" charset="2"/>
              <a:buChar char="Ø"/>
            </a:pPr>
            <a:r>
              <a:rPr lang="uk-UA" sz="4800" b="1" dirty="0" smtClean="0">
                <a:solidFill>
                  <a:schemeClr val="tx2"/>
                </a:solidFill>
              </a:rPr>
              <a:t>ахади</a:t>
            </a:r>
            <a:r>
              <a:rPr lang="uk-UA" sz="4800" i="1" dirty="0" smtClean="0">
                <a:solidFill>
                  <a:schemeClr val="tx2"/>
                </a:solidFill>
              </a:rPr>
              <a:t> </a:t>
            </a:r>
            <a:r>
              <a:rPr lang="uk-UA" sz="4800" dirty="0" smtClean="0">
                <a:solidFill>
                  <a:schemeClr val="tx2"/>
                </a:solidFill>
              </a:rPr>
              <a:t>(привілейовані воїни, які найнялися до падишаха)</a:t>
            </a:r>
            <a:r>
              <a:rPr lang="uk-UA" sz="4800" b="1" dirty="0" smtClean="0">
                <a:solidFill>
                  <a:schemeClr val="tx2"/>
                </a:solidFill>
                <a:latin typeface="Times New Roman"/>
                <a:ea typeface="Times New Roman" pitchFamily="18" charset="0"/>
              </a:rPr>
              <a:t> </a:t>
            </a:r>
          </a:p>
          <a:p>
            <a:pPr marL="457200" lvl="0" indent="-457200" algn="ctr" eaLnBrk="1" hangingPunct="1">
              <a:buFont typeface="Wingdings" panose="05000000000000000000" pitchFamily="2" charset="2"/>
              <a:buChar char="q"/>
            </a:pPr>
            <a:r>
              <a:rPr lang="uk-UA" sz="4800" b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Наймане військо</a:t>
            </a:r>
          </a:p>
          <a:p>
            <a:pPr marL="685800" lvl="0" indent="-685800" algn="ctr" eaLnBrk="1" hangingPunct="1">
              <a:buFont typeface="Wingdings" pitchFamily="2" charset="2"/>
              <a:buChar char="Ø"/>
            </a:pPr>
            <a:r>
              <a:rPr lang="uk-UA" sz="4800" b="1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дахили </a:t>
            </a:r>
            <a:r>
              <a:rPr lang="uk-UA" sz="4800" dirty="0" smtClean="0">
                <a:solidFill>
                  <a:srgbClr val="000000"/>
                </a:solidFill>
                <a:latin typeface="Times New Roman"/>
                <a:ea typeface="Times New Roman" pitchFamily="18" charset="0"/>
              </a:rPr>
              <a:t>отримували платню зі скарбниці</a:t>
            </a:r>
          </a:p>
          <a:p>
            <a:pPr marL="457200" marR="0" lvl="0" indent="-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q"/>
              <a:tabLst/>
            </a:pPr>
            <a:r>
              <a:rPr lang="uk-UA" sz="4800" b="1" dirty="0" smtClean="0">
                <a:solidFill>
                  <a:srgbClr val="000000"/>
                </a:solidFill>
                <a:latin typeface="+mj-lt"/>
                <a:ea typeface="Times New Roman" pitchFamily="18" charset="0"/>
              </a:rPr>
              <a:t>Ополчення</a:t>
            </a:r>
          </a:p>
          <a:p>
            <a:pPr marR="0" lvl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48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ea typeface="Times New Roman" pitchFamily="18" charset="0"/>
              </a:rPr>
              <a:t>з селян</a:t>
            </a:r>
            <a:endParaRPr kumimoji="0" lang="uk-UA" sz="480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+mj-lt"/>
              <a:ea typeface="Times New Roman" pitchFamily="18" charset="0"/>
            </a:endParaRPr>
          </a:p>
        </p:txBody>
      </p:sp>
      <p:sp>
        <p:nvSpPr>
          <p:cNvPr id="2" name="Выгнутая вправо стрелка 1"/>
          <p:cNvSpPr/>
          <p:nvPr/>
        </p:nvSpPr>
        <p:spPr bwMode="auto">
          <a:xfrm>
            <a:off x="6156176" y="404664"/>
            <a:ext cx="936104" cy="504056"/>
          </a:xfrm>
          <a:prstGeom prst="curved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545" y="3309396"/>
            <a:ext cx="9445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48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1" t="-10453" r="1081" b="10453"/>
          <a:stretch/>
        </p:blipFill>
        <p:spPr bwMode="auto">
          <a:xfrm>
            <a:off x="1547664" y="1477760"/>
            <a:ext cx="6984000" cy="497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16632"/>
            <a:ext cx="77048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0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Arial Black" panose="020B0A04020102020204" pitchFamily="34" charset="0"/>
                <a:ea typeface="Calibri"/>
                <a:cs typeface="Times New Roman"/>
              </a:rPr>
              <a:t>Середньовічний Китай</a:t>
            </a:r>
            <a:endParaRPr lang="ru-RU" sz="6000" dirty="0">
              <a:solidFill>
                <a:schemeClr val="tx2">
                  <a:lumMod val="75000"/>
                  <a:lumOff val="25000"/>
                </a:schemeClr>
              </a:solidFill>
              <a:effectLst/>
              <a:latin typeface="Arial Black" panose="020B0A04020102020204" pitchFamily="34" charset="0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42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1"/>
          <a:stretch/>
        </p:blipFill>
        <p:spPr bwMode="auto">
          <a:xfrm>
            <a:off x="755576" y="44625"/>
            <a:ext cx="8280920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2596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16632"/>
            <a:ext cx="83164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6000" b="1" dirty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Соціальна </a:t>
            </a:r>
            <a:endParaRPr lang="uk-UA" sz="6000" b="1" dirty="0" smtClean="0">
              <a:solidFill>
                <a:schemeClr val="tx2"/>
              </a:solidFill>
              <a:latin typeface="+mj-lt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sz="6000" b="1" dirty="0" smtClean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структура</a:t>
            </a: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20072" y="3429000"/>
            <a:ext cx="3732534" cy="3108543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ru-RU" sz="2800" b="1" i="1" dirty="0" err="1">
                <a:solidFill>
                  <a:schemeClr val="tx2"/>
                </a:solidFill>
              </a:rPr>
              <a:t>Населення</a:t>
            </a:r>
            <a:r>
              <a:rPr lang="ru-RU" sz="2800" b="1" i="1" dirty="0">
                <a:solidFill>
                  <a:schemeClr val="tx2"/>
                </a:solidFill>
              </a:rPr>
              <a:t> </a:t>
            </a:r>
            <a:r>
              <a:rPr lang="ru-RU" sz="2800" b="1" i="1" dirty="0" err="1">
                <a:solidFill>
                  <a:schemeClr val="tx2"/>
                </a:solidFill>
              </a:rPr>
              <a:t>Монгольської</a:t>
            </a:r>
            <a:r>
              <a:rPr lang="ru-RU" sz="2800" b="1" i="1" dirty="0">
                <a:solidFill>
                  <a:schemeClr val="tx2"/>
                </a:solidFill>
              </a:rPr>
              <a:t> </a:t>
            </a:r>
            <a:r>
              <a:rPr lang="ru-RU" sz="2800" b="1" i="1" dirty="0" err="1">
                <a:solidFill>
                  <a:schemeClr val="tx2"/>
                </a:solidFill>
              </a:rPr>
              <a:t>імперії</a:t>
            </a:r>
            <a:r>
              <a:rPr lang="ru-RU" sz="2800" b="1" i="1" dirty="0">
                <a:solidFill>
                  <a:schemeClr val="tx2"/>
                </a:solidFill>
              </a:rPr>
              <a:t> в </a:t>
            </a:r>
            <a:r>
              <a:rPr lang="ru-RU" sz="2800" b="1" i="1" dirty="0" err="1">
                <a:solidFill>
                  <a:schemeClr val="tx2"/>
                </a:solidFill>
              </a:rPr>
              <a:t>кінці</a:t>
            </a:r>
            <a:r>
              <a:rPr lang="ru-RU" sz="2800" b="1" i="1" dirty="0">
                <a:solidFill>
                  <a:schemeClr val="tx2"/>
                </a:solidFill>
              </a:rPr>
              <a:t> XVI ст. </a:t>
            </a:r>
            <a:r>
              <a:rPr lang="ru-RU" sz="2800" b="1" i="1" dirty="0" err="1">
                <a:solidFill>
                  <a:schemeClr val="tx2"/>
                </a:solidFill>
              </a:rPr>
              <a:t>нараховувало</a:t>
            </a:r>
            <a:r>
              <a:rPr lang="ru-RU" sz="2800" b="1" i="1" dirty="0">
                <a:solidFill>
                  <a:schemeClr val="tx2"/>
                </a:solidFill>
              </a:rPr>
              <a:t> </a:t>
            </a:r>
            <a:r>
              <a:rPr lang="ru-RU" sz="2800" b="1" i="1" dirty="0" err="1">
                <a:solidFill>
                  <a:schemeClr val="tx2"/>
                </a:solidFill>
              </a:rPr>
              <a:t>близько</a:t>
            </a:r>
            <a:r>
              <a:rPr lang="ru-RU" sz="2800" b="1" i="1" dirty="0">
                <a:solidFill>
                  <a:schemeClr val="tx2"/>
                </a:solidFill>
              </a:rPr>
              <a:t> ста </a:t>
            </a:r>
            <a:r>
              <a:rPr lang="ru-RU" sz="2800" b="1" i="1" dirty="0" err="1">
                <a:solidFill>
                  <a:schemeClr val="tx2"/>
                </a:solidFill>
              </a:rPr>
              <a:t>мільйонів</a:t>
            </a:r>
            <a:r>
              <a:rPr lang="ru-RU" sz="2800" b="1" i="1" dirty="0">
                <a:solidFill>
                  <a:schemeClr val="tx2"/>
                </a:solidFill>
              </a:rPr>
              <a:t> </a:t>
            </a:r>
            <a:r>
              <a:rPr lang="ru-RU" sz="2800" b="1" i="1" dirty="0" err="1">
                <a:solidFill>
                  <a:schemeClr val="tx2"/>
                </a:solidFill>
              </a:rPr>
              <a:t>осіб</a:t>
            </a:r>
            <a:r>
              <a:rPr lang="ru-RU" sz="2800" b="1" i="1" dirty="0">
                <a:solidFill>
                  <a:schemeClr val="tx2"/>
                </a:solidFill>
              </a:rPr>
              <a:t>, </a:t>
            </a:r>
            <a:r>
              <a:rPr lang="ru-RU" sz="2800" b="1" i="1" dirty="0" err="1">
                <a:solidFill>
                  <a:schemeClr val="tx2"/>
                </a:solidFill>
              </a:rPr>
              <a:t>міське</a:t>
            </a:r>
            <a:r>
              <a:rPr lang="ru-RU" sz="2800" b="1" i="1" dirty="0">
                <a:solidFill>
                  <a:schemeClr val="tx2"/>
                </a:solidFill>
              </a:rPr>
              <a:t> </a:t>
            </a:r>
            <a:r>
              <a:rPr lang="ru-RU" sz="2800" b="1" i="1" dirty="0" err="1">
                <a:solidFill>
                  <a:schemeClr val="tx2"/>
                </a:solidFill>
              </a:rPr>
              <a:t>населення</a:t>
            </a:r>
            <a:r>
              <a:rPr lang="ru-RU" sz="2800" b="1" i="1" dirty="0">
                <a:solidFill>
                  <a:schemeClr val="tx2"/>
                </a:solidFill>
              </a:rPr>
              <a:t> </a:t>
            </a:r>
            <a:r>
              <a:rPr lang="ru-RU" sz="2800" b="1" i="1" dirty="0" err="1">
                <a:solidFill>
                  <a:schemeClr val="tx2"/>
                </a:solidFill>
              </a:rPr>
              <a:t>складало</a:t>
            </a:r>
            <a:r>
              <a:rPr lang="ru-RU" sz="2800" b="1" i="1" dirty="0">
                <a:solidFill>
                  <a:schemeClr val="tx2"/>
                </a:solidFill>
              </a:rPr>
              <a:t> 15%.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717" y="1988840"/>
            <a:ext cx="36480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167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4"/>
          <a:stretch/>
        </p:blipFill>
        <p:spPr bwMode="auto">
          <a:xfrm>
            <a:off x="1444978" y="0"/>
            <a:ext cx="7879549" cy="6662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54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7200" b="1" dirty="0" smtClean="0">
                <a:solidFill>
                  <a:schemeClr val="tx2"/>
                </a:solidFill>
              </a:rPr>
              <a:t>Державний устрій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588" y="1176949"/>
            <a:ext cx="2448000" cy="271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" t="10573" r="7549" b="34813"/>
          <a:stretch>
            <a:fillRect/>
          </a:stretch>
        </p:blipFill>
        <p:spPr bwMode="auto">
          <a:xfrm>
            <a:off x="1373960" y="3972401"/>
            <a:ext cx="2556000" cy="2592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2" b="11372"/>
          <a:stretch/>
        </p:blipFill>
        <p:spPr bwMode="auto">
          <a:xfrm>
            <a:off x="4015680" y="1182897"/>
            <a:ext cx="4876800" cy="5427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694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romanbook.ru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20" y="0"/>
            <a:ext cx="8858280" cy="671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8837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6632"/>
            <a:ext cx="7920880" cy="661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95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2" y="4399"/>
            <a:ext cx="9144000" cy="699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r="1291" b="53982"/>
          <a:stretch/>
        </p:blipFill>
        <p:spPr bwMode="auto">
          <a:xfrm>
            <a:off x="324000" y="0"/>
            <a:ext cx="8928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399"/>
            <a:ext cx="849694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tx2"/>
                </a:solidFill>
              </a:rPr>
              <a:t>Династія Тан (618 – 908 рр.)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32742"/>
            <a:ext cx="8172400" cy="6780634"/>
          </a:xfrm>
        </p:spPr>
        <p:txBody>
          <a:bodyPr/>
          <a:lstStyle/>
          <a:p>
            <a:pPr indent="457200">
              <a:buClrTx/>
              <a:buFont typeface="Wingdings" panose="05000000000000000000" pitchFamily="2" charset="2"/>
              <a:buChar char="q"/>
            </a:pPr>
            <a:r>
              <a:rPr lang="ru-RU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sz="3600" dirty="0" smtClean="0">
                <a:solidFill>
                  <a:schemeClr val="tx2"/>
                </a:solidFill>
                <a:latin typeface="+mj-lt"/>
              </a:rPr>
              <a:t>Імператор</a:t>
            </a:r>
          </a:p>
          <a:p>
            <a:pPr indent="457200">
              <a:buClrTx/>
              <a:buFont typeface="Wingdings" panose="05000000000000000000" pitchFamily="2" charset="2"/>
              <a:buChar char="Ø"/>
            </a:pPr>
            <a:r>
              <a:rPr lang="uk-UA" sz="3000" b="0" dirty="0" smtClean="0">
                <a:solidFill>
                  <a:schemeClr val="tx2"/>
                </a:solidFill>
                <a:latin typeface="+mj-lt"/>
              </a:rPr>
              <a:t>надзвичайно широкі повноваження</a:t>
            </a:r>
          </a:p>
          <a:p>
            <a:pPr indent="457200">
              <a:buClrTx/>
              <a:buFont typeface="Wingdings" panose="05000000000000000000" pitchFamily="2" charset="2"/>
              <a:buChar char="Ø"/>
            </a:pPr>
            <a:r>
              <a:rPr lang="uk-UA" sz="3000" b="0" dirty="0" smtClean="0">
                <a:solidFill>
                  <a:schemeClr val="tx2"/>
                </a:solidFill>
                <a:latin typeface="+mj-lt"/>
              </a:rPr>
              <a:t>спадкування у формі майорату</a:t>
            </a:r>
          </a:p>
          <a:p>
            <a:pPr indent="457200">
              <a:buClrTx/>
              <a:buFont typeface="Wingdings" panose="05000000000000000000" pitchFamily="2" charset="2"/>
              <a:buChar char="Ø"/>
            </a:pPr>
            <a:r>
              <a:rPr lang="uk-UA" sz="3000" b="0" dirty="0" smtClean="0">
                <a:solidFill>
                  <a:srgbClr val="000000"/>
                </a:solidFill>
                <a:latin typeface="Times New Roman"/>
              </a:rPr>
              <a:t>встановлювалося регентство </a:t>
            </a:r>
            <a:r>
              <a:rPr lang="uk-UA" sz="3000" b="0" dirty="0" smtClean="0">
                <a:solidFill>
                  <a:schemeClr val="tx2"/>
                </a:solidFill>
                <a:latin typeface="+mj-lt"/>
              </a:rPr>
              <a:t>щодо малолітнього спадкоємця</a:t>
            </a:r>
          </a:p>
          <a:p>
            <a:pPr indent="457200">
              <a:buClrTx/>
              <a:buFont typeface="Wingdings" panose="05000000000000000000" pitchFamily="2" charset="2"/>
              <a:buChar char="Ø"/>
            </a:pPr>
            <a:r>
              <a:rPr lang="uk-UA" sz="3000" b="0" dirty="0" smtClean="0">
                <a:solidFill>
                  <a:schemeClr val="tx2"/>
                </a:solidFill>
                <a:latin typeface="+mj-lt"/>
              </a:rPr>
              <a:t>імператор обожнювалася, вважався </a:t>
            </a:r>
          </a:p>
          <a:p>
            <a:pPr marL="0" indent="457200">
              <a:buClrTx/>
              <a:buNone/>
            </a:pPr>
            <a:r>
              <a:rPr lang="uk-UA" sz="3000" dirty="0" smtClean="0">
                <a:solidFill>
                  <a:schemeClr val="tx2"/>
                </a:solidFill>
                <a:latin typeface="+mj-lt"/>
              </a:rPr>
              <a:t>«Сином Неба»</a:t>
            </a:r>
          </a:p>
          <a:p>
            <a:pPr indent="457200">
              <a:buClrTx/>
              <a:buFont typeface="Wingdings" panose="05000000000000000000" pitchFamily="2" charset="2"/>
              <a:buChar char="Ø"/>
            </a:pPr>
            <a:r>
              <a:rPr lang="uk-UA" sz="3000" b="0" dirty="0" smtClean="0">
                <a:solidFill>
                  <a:schemeClr val="tx2"/>
                </a:solidFill>
                <a:latin typeface="+mj-lt"/>
              </a:rPr>
              <a:t> у присутності імператора відповідно до етикету всі повинні були </a:t>
            </a:r>
            <a:r>
              <a:rPr lang="uk-UA" sz="3000" dirty="0" smtClean="0">
                <a:solidFill>
                  <a:schemeClr val="tx2"/>
                </a:solidFill>
                <a:latin typeface="+mj-lt"/>
              </a:rPr>
              <a:t>тричі схиляти коліна і віддавати 9 земних уклонів</a:t>
            </a:r>
          </a:p>
          <a:p>
            <a:pPr indent="457200">
              <a:buClrTx/>
              <a:buFont typeface="Wingdings" panose="05000000000000000000" pitchFamily="2" charset="2"/>
              <a:buChar char="Ø"/>
            </a:pPr>
            <a:r>
              <a:rPr lang="uk-UA" sz="3000" b="0" dirty="0" smtClean="0">
                <a:solidFill>
                  <a:schemeClr val="tx2"/>
                </a:solidFill>
                <a:latin typeface="+mj-lt"/>
              </a:rPr>
              <a:t>існували періоди, коли імператори ставали іграшкою в руках </a:t>
            </a:r>
            <a:r>
              <a:rPr lang="uk-UA" sz="3000" b="0" dirty="0" err="1" smtClean="0">
                <a:solidFill>
                  <a:schemeClr val="tx2"/>
                </a:solidFill>
                <a:latin typeface="+mj-lt"/>
              </a:rPr>
              <a:t>дворцевих</a:t>
            </a:r>
            <a:r>
              <a:rPr lang="uk-UA" sz="3000" b="0" dirty="0" smtClean="0">
                <a:solidFill>
                  <a:schemeClr val="tx2"/>
                </a:solidFill>
                <a:latin typeface="+mj-lt"/>
              </a:rPr>
              <a:t> угруповань, які боролися між собою за владу</a:t>
            </a:r>
            <a:endParaRPr lang="uk-UA" sz="30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Стрелка вниз 1"/>
          <p:cNvSpPr/>
          <p:nvPr/>
        </p:nvSpPr>
        <p:spPr bwMode="auto">
          <a:xfrm>
            <a:off x="6588224" y="332656"/>
            <a:ext cx="288032" cy="432048"/>
          </a:xfrm>
          <a:prstGeom prst="downArrow">
            <a:avLst/>
          </a:prstGeom>
          <a:solidFill>
            <a:srgbClr val="3333CC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2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16632"/>
            <a:ext cx="7740352" cy="6696744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tx2"/>
                </a:solidFill>
                <a:latin typeface="+mj-lt"/>
              </a:rPr>
              <a:t>Центральні органи влади й управління 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tx2"/>
                </a:solidFill>
                <a:latin typeface="+mj-lt"/>
              </a:rPr>
              <a:t>З ІІІ ст. державне управління </a:t>
            </a:r>
          </a:p>
          <a:p>
            <a:pPr marL="0" indent="0">
              <a:buClrTx/>
              <a:buNone/>
            </a:pPr>
            <a:r>
              <a:rPr lang="uk-UA" sz="2800" b="0" dirty="0" smtClean="0">
                <a:solidFill>
                  <a:schemeClr val="tx2"/>
                </a:solidFill>
                <a:latin typeface="+mj-lt"/>
              </a:rPr>
              <a:t> зосереджено у руках однієї особи - </a:t>
            </a:r>
            <a:r>
              <a:rPr lang="uk-UA" sz="2800" dirty="0" smtClean="0">
                <a:solidFill>
                  <a:schemeClr val="tx2"/>
                </a:solidFill>
                <a:latin typeface="+mj-lt"/>
              </a:rPr>
              <a:t>цзайсяна</a:t>
            </a:r>
            <a:endParaRPr lang="uk-UA" sz="2800" b="0" dirty="0" smtClean="0">
              <a:solidFill>
                <a:schemeClr val="tx2"/>
              </a:solidFill>
              <a:latin typeface="+mj-lt"/>
            </a:endParaRP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uk-UA" sz="2800" b="0" dirty="0" smtClean="0">
                <a:solidFill>
                  <a:schemeClr val="tx2"/>
                </a:solidFill>
                <a:latin typeface="+mj-lt"/>
              </a:rPr>
              <a:t>В </a:t>
            </a:r>
            <a:r>
              <a:rPr lang="uk-UA" sz="2800" dirty="0" smtClean="0">
                <a:solidFill>
                  <a:schemeClr val="tx2"/>
                </a:solidFill>
                <a:latin typeface="+mj-lt"/>
              </a:rPr>
              <a:t>період династії Тан (618 - 906 рр.) </a:t>
            </a:r>
          </a:p>
          <a:p>
            <a:pPr marL="0" indent="0">
              <a:buClrTx/>
              <a:buNone/>
            </a:pPr>
            <a:r>
              <a:rPr lang="uk-UA" sz="2800" b="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uk-UA" sz="2800" dirty="0" smtClean="0">
                <a:solidFill>
                  <a:schemeClr val="tx2"/>
                </a:solidFill>
                <a:latin typeface="+mj-lt"/>
              </a:rPr>
              <a:t>три палати («шен»)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chemeClr val="tx2"/>
                </a:solidFill>
                <a:latin typeface="+mj-lt"/>
              </a:rPr>
              <a:t>Глави палат </a:t>
            </a:r>
            <a:r>
              <a:rPr lang="uk-UA" sz="2800" b="0" dirty="0" smtClean="0">
                <a:solidFill>
                  <a:schemeClr val="tx2"/>
                </a:solidFill>
                <a:latin typeface="+mj-lt"/>
              </a:rPr>
              <a:t>спільно керували справами держави</a:t>
            </a:r>
          </a:p>
          <a:p>
            <a:pPr>
              <a:buClrTx/>
              <a:buFont typeface="Wingdings" panose="05000000000000000000" pitchFamily="2" charset="2"/>
              <a:buChar char="q"/>
            </a:pPr>
            <a:r>
              <a:rPr lang="uk-UA" sz="2800" b="0" dirty="0" smtClean="0">
                <a:solidFill>
                  <a:schemeClr val="tx2"/>
                </a:solidFill>
                <a:latin typeface="+mj-lt"/>
              </a:rPr>
              <a:t>Особлива роль належала </a:t>
            </a:r>
            <a:r>
              <a:rPr lang="uk-UA" sz="2800" dirty="0" smtClean="0">
                <a:solidFill>
                  <a:schemeClr val="tx2"/>
                </a:solidFill>
                <a:latin typeface="+mj-lt"/>
              </a:rPr>
              <a:t>главі  палати державних справ</a:t>
            </a:r>
          </a:p>
          <a:p>
            <a:pPr lvl="0">
              <a:buClrTx/>
              <a:buFont typeface="Wingdings" panose="05000000000000000000" pitchFamily="2" charset="2"/>
              <a:buChar char="q"/>
            </a:pPr>
            <a:r>
              <a:rPr lang="uk-UA" sz="2800" dirty="0" smtClean="0">
                <a:solidFill>
                  <a:srgbClr val="000000"/>
                </a:solidFill>
                <a:latin typeface="Times New Roman"/>
              </a:rPr>
              <a:t>Глава  палати державних справ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uk-UA" sz="2800" b="0" dirty="0" smtClean="0">
                <a:solidFill>
                  <a:schemeClr val="tx2"/>
                </a:solidFill>
                <a:latin typeface="+mj-lt"/>
              </a:rPr>
              <a:t>керував усіма чиновниками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uk-UA" sz="2800" b="0" dirty="0" smtClean="0">
                <a:solidFill>
                  <a:schemeClr val="tx2"/>
                </a:solidFill>
                <a:latin typeface="+mj-lt"/>
              </a:rPr>
              <a:t> роботою державного апарату </a:t>
            </a: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uk-UA" sz="2800" b="0" dirty="0" smtClean="0">
                <a:solidFill>
                  <a:schemeClr val="tx2"/>
                </a:solidFill>
                <a:latin typeface="+mj-lt"/>
              </a:rPr>
              <a:t>в його підпорядкуванні два помічники</a:t>
            </a:r>
            <a:endParaRPr lang="uk-UA" sz="2800" b="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Выгнутая вправо стрелка 1"/>
          <p:cNvSpPr/>
          <p:nvPr/>
        </p:nvSpPr>
        <p:spPr bwMode="auto">
          <a:xfrm>
            <a:off x="8316416" y="1916832"/>
            <a:ext cx="360040" cy="648072"/>
          </a:xfrm>
          <a:prstGeom prst="curvedLeftArrow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47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70" r="6056"/>
          <a:stretch/>
        </p:blipFill>
        <p:spPr bwMode="auto">
          <a:xfrm>
            <a:off x="-108000" y="260648"/>
            <a:ext cx="9252000" cy="6317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766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29" r="6056" b="25524"/>
          <a:stretch/>
        </p:blipFill>
        <p:spPr bwMode="auto">
          <a:xfrm>
            <a:off x="284359" y="0"/>
            <a:ext cx="8856000" cy="666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12471"/>
            <a:ext cx="3168351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tx2"/>
                </a:solidFill>
              </a:rPr>
              <a:t>Армія</a:t>
            </a:r>
            <a:endParaRPr lang="ru-RU" sz="3200" b="1" dirty="0">
              <a:solidFill>
                <a:schemeClr val="tx2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 bwMode="auto">
          <a:xfrm>
            <a:off x="4355975" y="301298"/>
            <a:ext cx="648073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4399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99592" y="0"/>
            <a:ext cx="82444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22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Рисунок SmartArt 6"/>
          <p:cNvGraphicFramePr>
            <a:graphicFrameLocks noGrp="1"/>
          </p:cNvGraphicFramePr>
          <p:nvPr>
            <p:ph type="dgm" idx="1"/>
            <p:extLst>
              <p:ext uri="{D42A27DB-BD31-4B8C-83A1-F6EECF244321}">
                <p14:modId xmlns:p14="http://schemas.microsoft.com/office/powerpoint/2010/main" val="214228446"/>
              </p:ext>
            </p:extLst>
          </p:nvPr>
        </p:nvGraphicFramePr>
        <p:xfrm>
          <a:off x="214282" y="44624"/>
          <a:ext cx="8715436" cy="66705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2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82262"/>
            <a:ext cx="8136904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655" marR="15240" indent="329565" algn="ctr">
              <a:spcAft>
                <a:spcPts val="0"/>
              </a:spcAft>
            </a:pPr>
            <a:r>
              <a:rPr lang="uk-UA" sz="4000" b="1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 </a:t>
            </a:r>
            <a:r>
              <a:rPr lang="uk-UA" sz="4000" b="1" spc="-20" dirty="0">
                <a:solidFill>
                  <a:srgbClr val="000000"/>
                </a:solidFill>
                <a:latin typeface="Times New Roman"/>
                <a:ea typeface="Times New Roman"/>
              </a:rPr>
              <a:t>складу центрального державного апарату </a:t>
            </a:r>
            <a:r>
              <a:rPr lang="uk-UA" sz="4000" b="1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входили </a:t>
            </a:r>
            <a:r>
              <a:rPr lang="uk-UA" sz="4000" b="1" spc="-15" dirty="0">
                <a:solidFill>
                  <a:srgbClr val="000000"/>
                </a:solidFill>
                <a:latin typeface="Times New Roman"/>
                <a:ea typeface="Times New Roman"/>
              </a:rPr>
              <a:t>шість відомств:</a:t>
            </a:r>
            <a:endParaRPr lang="ru-RU" sz="4000" b="1" dirty="0">
              <a:latin typeface="Times New Roman"/>
              <a:ea typeface="Times New Roman"/>
            </a:endParaRPr>
          </a:p>
          <a:p>
            <a:pPr marL="342900" lvl="0" indent="457200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384175" algn="l"/>
              </a:tabLst>
            </a:pPr>
            <a:r>
              <a:rPr lang="uk-UA" sz="32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чинів</a:t>
            </a:r>
            <a:endParaRPr lang="ru-RU" sz="3200" dirty="0">
              <a:latin typeface="Times New Roman"/>
              <a:ea typeface="Times New Roman"/>
            </a:endParaRPr>
          </a:p>
          <a:p>
            <a:pPr marL="342900" lvl="0" indent="457200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384175" algn="l"/>
              </a:tabLst>
            </a:pPr>
            <a:r>
              <a:rPr lang="uk-UA" sz="32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фінансів</a:t>
            </a:r>
            <a:endParaRPr lang="ru-RU" sz="3200" dirty="0">
              <a:latin typeface="Times New Roman"/>
              <a:ea typeface="Times New Roman"/>
            </a:endParaRPr>
          </a:p>
          <a:p>
            <a:pPr marL="342900" lvl="0" indent="457200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384175" algn="l"/>
              </a:tabLst>
            </a:pPr>
            <a:r>
              <a:rPr lang="uk-UA" sz="3200" spc="-2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ритуалів</a:t>
            </a:r>
            <a:endParaRPr lang="ru-RU" sz="3200" dirty="0">
              <a:latin typeface="Times New Roman"/>
              <a:ea typeface="Times New Roman"/>
            </a:endParaRPr>
          </a:p>
          <a:p>
            <a:pPr marL="342900" lvl="0" indent="457200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384175" algn="l"/>
              </a:tabLst>
            </a:pPr>
            <a:r>
              <a:rPr lang="uk-UA" sz="3200" spc="-5" dirty="0">
                <a:solidFill>
                  <a:srgbClr val="000000"/>
                </a:solidFill>
                <a:latin typeface="Times New Roman"/>
                <a:ea typeface="Times New Roman"/>
              </a:rPr>
              <a:t>військове </a:t>
            </a:r>
            <a:r>
              <a:rPr lang="uk-UA" sz="32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відомство</a:t>
            </a:r>
            <a:endParaRPr lang="ru-RU" sz="3200" dirty="0">
              <a:latin typeface="Times New Roman"/>
              <a:ea typeface="Times New Roman"/>
            </a:endParaRPr>
          </a:p>
          <a:p>
            <a:pPr marL="342900" lvl="0" indent="457200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384175" algn="l"/>
              </a:tabLst>
            </a:pP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</a:rPr>
              <a:t>відомство </a:t>
            </a:r>
            <a:r>
              <a:rPr lang="uk-UA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покарань</a:t>
            </a:r>
            <a:endParaRPr lang="ru-RU" sz="3200" dirty="0">
              <a:latin typeface="Times New Roman"/>
              <a:ea typeface="Times New Roman"/>
            </a:endParaRPr>
          </a:p>
          <a:p>
            <a:pPr marL="342900" lvl="0" indent="457200">
              <a:spcAft>
                <a:spcPts val="0"/>
              </a:spcAft>
              <a:buFont typeface="Wingdings" panose="05000000000000000000" pitchFamily="2" charset="2"/>
              <a:buChar char="Ø"/>
              <a:tabLst>
                <a:tab pos="384175" algn="l"/>
              </a:tabLst>
            </a:pPr>
            <a:r>
              <a:rPr lang="uk-UA" sz="3200" spc="-5" dirty="0">
                <a:solidFill>
                  <a:srgbClr val="000000"/>
                </a:solidFill>
                <a:latin typeface="Times New Roman"/>
                <a:ea typeface="Times New Roman"/>
              </a:rPr>
              <a:t>відомство громадських </a:t>
            </a:r>
            <a:r>
              <a:rPr lang="uk-UA" sz="3200" spc="-5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робіт</a:t>
            </a:r>
          </a:p>
          <a:p>
            <a:pPr lvl="0" indent="457200" algn="just">
              <a:spcAft>
                <a:spcPts val="0"/>
              </a:spcAft>
              <a:tabLst>
                <a:tab pos="384175" algn="l"/>
              </a:tabLst>
            </a:pPr>
            <a:r>
              <a:rPr lang="uk-UA" sz="32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	До </a:t>
            </a:r>
            <a:r>
              <a:rPr lang="uk-UA" sz="3200" spc="-10" dirty="0">
                <a:solidFill>
                  <a:srgbClr val="000000"/>
                </a:solidFill>
                <a:latin typeface="Times New Roman"/>
                <a:ea typeface="Times New Roman"/>
              </a:rPr>
              <a:t>кожного </a:t>
            </a:r>
            <a:r>
              <a:rPr lang="uk-UA" sz="32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відомства</a:t>
            </a:r>
            <a:r>
              <a:rPr lang="uk-UA" sz="32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uk-UA" sz="3200" spc="-10" dirty="0">
                <a:solidFill>
                  <a:srgbClr val="000000"/>
                </a:solidFill>
                <a:latin typeface="Times New Roman"/>
                <a:ea typeface="Times New Roman"/>
              </a:rPr>
              <a:t>при­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</a:rPr>
              <a:t>ставлено </a:t>
            </a:r>
            <a:r>
              <a:rPr lang="uk-UA" sz="3200" b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спеціального чиновника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uk-UA" sz="32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який </a:t>
            </a:r>
            <a:r>
              <a:rPr lang="uk-UA" sz="3200" dirty="0">
                <a:solidFill>
                  <a:srgbClr val="000000"/>
                </a:solidFill>
                <a:latin typeface="Times New Roman"/>
                <a:ea typeface="Times New Roman"/>
              </a:rPr>
              <a:t>доповідав імператору </a:t>
            </a:r>
            <a:r>
              <a:rPr lang="uk-UA" sz="3200" spc="-5" dirty="0">
                <a:solidFill>
                  <a:srgbClr val="000000"/>
                </a:solidFill>
                <a:latin typeface="Times New Roman"/>
                <a:ea typeface="Times New Roman"/>
              </a:rPr>
              <a:t>про справи відомства і контролював його роботу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03537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3608" y="12788"/>
            <a:ext cx="7992888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571500">
              <a:buFont typeface="Wingdings" panose="05000000000000000000" pitchFamily="2" charset="2"/>
              <a:buChar char="q"/>
            </a:pPr>
            <a:r>
              <a:rPr lang="uk-UA" sz="4000" b="1" dirty="0">
                <a:solidFill>
                  <a:schemeClr val="tx2"/>
                </a:solidFill>
              </a:rPr>
              <a:t>О</a:t>
            </a:r>
            <a:r>
              <a:rPr lang="uk-UA" sz="4000" b="1" dirty="0" smtClean="0">
                <a:solidFill>
                  <a:schemeClr val="tx2"/>
                </a:solidFill>
              </a:rPr>
              <a:t>собливі управління</a:t>
            </a:r>
          </a:p>
          <a:p>
            <a:pPr marL="571500" indent="571500">
              <a:buFont typeface="Wingdings" panose="05000000000000000000" pitchFamily="2" charset="2"/>
              <a:buChar char="Ø"/>
            </a:pPr>
            <a:r>
              <a:rPr lang="uk-UA" sz="3600" dirty="0" smtClean="0">
                <a:solidFill>
                  <a:schemeClr val="tx2"/>
                </a:solidFill>
              </a:rPr>
              <a:t>палацових справ</a:t>
            </a:r>
          </a:p>
          <a:p>
            <a:pPr marL="571500" indent="571500">
              <a:buFont typeface="Wingdings" panose="05000000000000000000" pitchFamily="2" charset="2"/>
              <a:buChar char="Ø"/>
            </a:pPr>
            <a:r>
              <a:rPr lang="uk-UA" sz="3600" dirty="0" smtClean="0">
                <a:solidFill>
                  <a:schemeClr val="tx2"/>
                </a:solidFill>
              </a:rPr>
              <a:t>поліцейської служби</a:t>
            </a:r>
          </a:p>
          <a:p>
            <a:pPr marL="571500" indent="571500">
              <a:buFont typeface="Wingdings" panose="05000000000000000000" pitchFamily="2" charset="2"/>
              <a:buChar char="q"/>
            </a:pPr>
            <a:r>
              <a:rPr lang="uk-UA" sz="4000" b="1" dirty="0">
                <a:solidFill>
                  <a:schemeClr val="tx2"/>
                </a:solidFill>
              </a:rPr>
              <a:t>П</a:t>
            </a:r>
            <a:r>
              <a:rPr lang="uk-UA" sz="4000" b="1" dirty="0" smtClean="0">
                <a:solidFill>
                  <a:schemeClr val="tx2"/>
                </a:solidFill>
              </a:rPr>
              <a:t>алата цензорів</a:t>
            </a:r>
          </a:p>
          <a:p>
            <a:pPr marL="571500" indent="571500">
              <a:buFont typeface="Wingdings" panose="05000000000000000000" pitchFamily="2" charset="2"/>
              <a:buChar char="Ø"/>
            </a:pPr>
            <a:r>
              <a:rPr lang="uk-UA" sz="3600" dirty="0" smtClean="0">
                <a:solidFill>
                  <a:schemeClr val="tx2"/>
                </a:solidFill>
              </a:rPr>
              <a:t>підпо­рядковувалася імператору</a:t>
            </a:r>
          </a:p>
          <a:p>
            <a:pPr marL="571500" indent="571500">
              <a:buFont typeface="Wingdings" panose="05000000000000000000" pitchFamily="2" charset="2"/>
              <a:buChar char="Ø"/>
            </a:pPr>
            <a:r>
              <a:rPr lang="uk-UA" sz="3600" dirty="0" smtClean="0">
                <a:solidFill>
                  <a:schemeClr val="tx2"/>
                </a:solidFill>
              </a:rPr>
              <a:t>стежила </a:t>
            </a:r>
            <a:r>
              <a:rPr lang="uk-UA" sz="3600" dirty="0">
                <a:solidFill>
                  <a:schemeClr val="tx2"/>
                </a:solidFill>
              </a:rPr>
              <a:t>за дотриман­ням палацового </a:t>
            </a:r>
            <a:r>
              <a:rPr lang="uk-UA" sz="3600" dirty="0" smtClean="0">
                <a:solidFill>
                  <a:schemeClr val="tx2"/>
                </a:solidFill>
              </a:rPr>
              <a:t>порядку</a:t>
            </a:r>
          </a:p>
          <a:p>
            <a:pPr marL="571500" indent="571500">
              <a:buFont typeface="Wingdings" panose="05000000000000000000" pitchFamily="2" charset="2"/>
              <a:buChar char="Ø"/>
            </a:pPr>
            <a:r>
              <a:rPr lang="uk-UA" sz="3600" dirty="0" smtClean="0">
                <a:solidFill>
                  <a:schemeClr val="tx2"/>
                </a:solidFill>
              </a:rPr>
              <a:t>контролювала </a:t>
            </a:r>
            <a:r>
              <a:rPr lang="uk-UA" sz="3600" dirty="0">
                <a:solidFill>
                  <a:schemeClr val="tx2"/>
                </a:solidFill>
              </a:rPr>
              <a:t>діяльність провінційної влади і столичних </a:t>
            </a:r>
            <a:r>
              <a:rPr lang="uk-UA" sz="3600" dirty="0" smtClean="0">
                <a:solidFill>
                  <a:schemeClr val="tx2"/>
                </a:solidFill>
              </a:rPr>
              <a:t>установ</a:t>
            </a:r>
          </a:p>
          <a:p>
            <a:pPr marL="571500" marR="6350" indent="571500"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uk-UA" sz="4000" b="1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Склад цензорату: </a:t>
            </a:r>
            <a:r>
              <a:rPr lang="uk-UA" sz="4000" spc="-1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чиновники, цен­</a:t>
            </a:r>
            <a:r>
              <a:rPr lang="uk-UA" sz="4000" spc="5" dirty="0" smtClean="0">
                <a:solidFill>
                  <a:srgbClr val="000000"/>
                </a:solidFill>
                <a:latin typeface="Times New Roman"/>
                <a:ea typeface="Times New Roman"/>
              </a:rPr>
              <a:t>зори, інспектори</a:t>
            </a:r>
            <a:endParaRPr lang="ru-RU" sz="2400" dirty="0">
              <a:latin typeface="Times New Roman"/>
              <a:ea typeface="Times New Roman"/>
            </a:endParaRPr>
          </a:p>
          <a:p>
            <a:pPr algn="ctr"/>
            <a:endParaRPr lang="ru-RU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87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0"/>
            <a:ext cx="86439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000" b="1" dirty="0">
                <a:solidFill>
                  <a:schemeClr val="tx2"/>
                </a:solidFill>
              </a:rPr>
              <a:t>Державний устрій </a:t>
            </a:r>
            <a:endParaRPr lang="uk-UA" sz="6000" b="1" dirty="0" smtClean="0">
              <a:solidFill>
                <a:schemeClr val="tx2"/>
              </a:solidFill>
            </a:endParaRPr>
          </a:p>
          <a:p>
            <a:pPr algn="ctr"/>
            <a:r>
              <a:rPr lang="uk-UA" sz="6000" b="1" dirty="0" smtClean="0">
                <a:solidFill>
                  <a:schemeClr val="tx2"/>
                </a:solidFill>
              </a:rPr>
              <a:t>халіфату</a:t>
            </a:r>
            <a:endParaRPr lang="ru-RU" sz="6000" dirty="0">
              <a:solidFill>
                <a:schemeClr val="tx2"/>
              </a:solidFill>
            </a:endParaRPr>
          </a:p>
        </p:txBody>
      </p:sp>
      <p:pic>
        <p:nvPicPr>
          <p:cNvPr id="70658" name="Picture 2" descr="https://im2-tub-ua.yandex.net/i?id=b9adf16f87e451cae944f3f5d36d6454&amp;n=33&amp;h=215&amp;w=28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743091"/>
            <a:ext cx="6804000" cy="51149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34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4" b="-1"/>
          <a:stretch/>
        </p:blipFill>
        <p:spPr bwMode="auto">
          <a:xfrm>
            <a:off x="467544" y="115910"/>
            <a:ext cx="8676456" cy="6742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134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71"/>
          <a:stretch/>
        </p:blipFill>
        <p:spPr bwMode="auto">
          <a:xfrm>
            <a:off x="1403649" y="21637"/>
            <a:ext cx="7848871" cy="700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06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26"/>
          <a:stretch/>
        </p:blipFill>
        <p:spPr bwMode="auto">
          <a:xfrm>
            <a:off x="107504" y="66031"/>
            <a:ext cx="9036496" cy="679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56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575" y="0"/>
            <a:ext cx="88809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6600" b="1" dirty="0" smtClean="0">
                <a:solidFill>
                  <a:srgbClr val="000000"/>
                </a:solidFill>
              </a:rPr>
              <a:t>Середньовічна Япон</a:t>
            </a:r>
            <a:r>
              <a:rPr lang="uk-UA" sz="7200" b="1" dirty="0" smtClean="0">
                <a:solidFill>
                  <a:srgbClr val="000000"/>
                </a:solidFill>
              </a:rPr>
              <a:t>ія</a:t>
            </a:r>
            <a:endParaRPr lang="ru-RU" sz="7200" b="1" dirty="0">
              <a:solidFill>
                <a:srgbClr val="000000"/>
              </a:solidFill>
            </a:endParaRPr>
          </a:p>
        </p:txBody>
      </p:sp>
      <p:sp>
        <p:nvSpPr>
          <p:cNvPr id="126980" name="AutoShape 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2" name="AutoShape 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4" name="AutoShape 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6" name="AutoShape 10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88" name="AutoShape 1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0" name="AutoShape 14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2" name="AutoShape 16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4" name="AutoShape 18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219200"/>
            <a:ext cx="3333750" cy="25527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126996" name="AutoShape 20" descr="data:image/jpeg;base64,/9j/4AAQSkZJRgABAQAAAQABAAD/2wCEAAkGBxMSEhUSExIWFhUXGBgaGRgYGCEYGBoYGhgXGBoXGBcYHiggHRolGxsYIjEhJikrLi4vGB8zODMsNygtLisBCgoKDg0OGxAQGjUlHyYuLS0tLS8tLS0rLS0tLS0tLS0tLS0tLS0tLS0tLS0tLS0tLS0tLS0tLS0tLS0tLS0tLf/AABEIAMsA+AMBIgACEQEDEQH/xAAbAAABBQEBAAAAAAAAAAAAAAAFAAIDBAYBB//EAE4QAAECBAQCBgcCCwYBDQAAAAECEQADBCEFEjFBUWEGEyJxgZEyQlKhsdHwk8EUFiMkNFRyc4OyswczRGLh8RVDRVNVY4KEkqKjw9LT/8QAGQEAAwEBAQAAAAAAAAAAAAAAAAIDBAEF/8QAKREAAgICAgEEAgICAwAAAAAAAAECEQMhEjFBBBMiMlFhcZFCsQUUof/aAAwDAQACEQMRAD8A9apT+ez/ANzI/nnwXECaT9Mn/upH80+CwjrBChQoUcAUKFCgAUKFCgAUKFCgAUKFCgAUKGKmNq0deAB0KFCgAUKFCgAUKFCgAUKORwqgAdCit+Fh2F4sAwqnFukdaaOwoUKGOChQoUAChQoUAChQoUAAqlH53P8A3Uj+afBUQLpR+dz/AN1I+M6CYgfYHYUKFAAoUKFAAoUKFAAoUKOEwAdeOGKuHVYmoCxoX+LRZJgOJ3sxnSLFVCsRJFk/k8xJ7LZ87jZxkIjYy1Ah48p6c1pVUKSkPkI7TvrmOUDYgh25RvOjVWZlLLWU5XFgTdgWDk8YtOHxTMuPL8mmGkzASRwiSAOBVaSVpe7uXbdKfrxg2VbxKSo0Qmpq0PhRR/4kjM1+/bwhKrxskn3RJ5IryV4t+C9HHgYrE/8AL7/9IgqsayJJKb8rwvvw/I3tS/ARrKxMsOT4DXygMK1c0uSAj2Rdx/mP3QCw7EjPGdSFntFLpWASxIfKoWBvZzrFylnS02UJqQNinMC76mXdne7CJZJua0ysYKHaDtLLzejpx+6CiAwaBlJiEpgJZQRwCgk3/wAqmggmcO7v+cUwwjBfsjOTZNChoVCeLiDoUcBjsAChQoUAChQoUAAyl/Sp/wC7k/GdBMQMpD+dT/2JPxnQTED7AUcjsMWYAHQoDYFXmYMqtR4lna/MEgQYeA4nY6FDSuO5oDojAHpfiXUyCxIKwUpUNlEEjTnFnGsUModiROmqY2QgqGhIc94aMJ0trqypQhCaGoysCtHVkXIuCdHBFiOMPBW99EM02k1FOwr0D6QS1BMnMSQkNw3PzjY1s7Kgn64R45glFWyVqUaZaSGVpdZuCNbBubsrfbWYjjM+fTGSaeYiYUhzYJ4Fy5tqPfDTS5XZPG58Gq/gysyvHWLC+2MyS5GULS5US5D2Y+RjW9G+kUs081alpSEk5cy0hwEg5nUbBzfhe/DBqwSrmTOrTJKsz7pSlKHIBJUQSBZ7dwjVdHuiEilyqm5Z85wWZ5SCLhk+uoG+ZXAEANDZMsUts5h9Pkm6ot4GiYsmeoGTKUS2b+8W+yAwJGvaIA4Ai8GF1BKQgOmWgMHUVFgLFSjcnvhk6epXpdo7cByilUz8t1WDdonuJ217o83N6hzdI9bB6OOJb7CtMtIHjE65h/0t9+keeVOLzZsxCZWfICXKUkpLA2USmzW1VYwYkYhNzN1MhTD1paknf1wpQZn2iDhotX4NKupAd1JHiIz+JVuckZmSAQDz9p/d4iL0nFZaQM9IkP7CULHHRWUxdp8XolapQnktGTyzJbwBgSURebX+ICwKUUy0jQuefrXL9598GaCY5APD4EQXRRSJl0pSW3S3m4iKVhaQSULUDo1iB8DrCvG27D315GGiQrMVJBzFzYObAO+uiQPARJJpgn0CpO2tu9lOI6uRNS/oq7re4x3r2sQociDDJyiJafRDiVVMlS1KSQWYAq1ckDbXWBeB9KVTJQM1YC39nMlrWBSdW98PxsZ5KmzapZi3rA8YAYFhYTRDI79pjxdjc+H+2zRytDrEnFnotDOBSGL88zv4mLjxiMNlslrjcFJI0Oj7wapqqalnPWAak2V7tfKNEM6ZGeBx6DwhRXpqhKg4ixF00+iDVChQoUdOAmiP53Ufu5H/AMpgsIz0qpy1lV+xTs4Juet4cosy8WOZikkf5b/I+6OSkk9saMJNaDED8cqxJkTJhLZUKLi5drMO+EnFJftMeBDeEeef2mdI5yWkokTeq9dZl5pS0m4AmAEAggcNeUdg1J9k8vKMeiv0dxTLiS5AzLlzB1dnsFAFySMzAAuzsTwvGjrsPkypiZXVqUFBTMtQKEpSH2LjS3fHmHQ/pUmVUpWpglwlSrlZF9QNyGJ7jHouC49Jr6wSyhwZSlB9QkZOFx2lKHPaFz45PcSXpsqj8ZFmfhsk/wCHzN7RP/5/T8xFdWCSXcU0kPsss/P+61faNBOwShQWUiWkm7FTcQ7FXfHZGB0KvQly1M3oqduGirRn9uZt5oz3/CEn/DSRYeiSG/8AbG0VVYRLSQ9PI39cu5e4HVmNQrDsPP8A0VnH95puQe1FeppaH0UJRMXslKyovzAVYDcmwjvtteR1kTXTA4o5CXeXISkX873eU2h0feJZVDm7QTLlyt1FLKLOBlTlHnp36RIqRJQcxSlStQA5QnXYk5jzPCFNqgTmUrQXPdEXNItCEmdlykIdEtORJ1IPaWeKjqbeHCHFvf8AX1yinMngAqKgAQ/eGsfhGfrMQzJYLNzqL+WgexhFc32auKgtB2biiEEFyTslLX5OWD8oC1uH1lWsKRLISFJUnLMSmz65gXuCoNwO8Op+jyFEflllLC+QgBi7Fyde4xpqSiFgiYknQhCsqrEasx2h6ohKVrY1cmoRYZ06sCcw3PrA/GHSFT3dQlK8FJJH7SVEe7aCXV1CBlzrb/MBMHiWf3xRwWQozJ05SQSWSUh0js6lsyu0zFgwD8XhWnaSYnK07/8ACfKhQ7clQ5pyqA2ezK90RKwmUpwJgD6BVlX19JuESyZKlzesB6uSzMtWiwe/X42i7Kp0LcpmpU+oDa8wL+cdStW0I5V5AFR0dWkkoYW9IHIfAhmNuMTU8yqlOylLdrKIWOGuvvgzMpVI9G3dp3ZSL6RCSXZSUu/rDLY928HQXy/ZFIx1RAKpd9DkLEcewo/fHaPHJcz0JoCnbIsZFuOKVN7ngHPxWaetRKkZly1KFlkggFgQkJJNtnfWBooVTAetQc6llWUpAszmymOtrRxS/J32U+jbVVLLmJKZyS1nALA6cNRbnFCZhRQMsopKA5CVDKzubFNgLtpGcp565BSmXMVLSC2RXaSoM3rO3nvBulx0pUy0BQZ8ybHkySWNuBHdHdM5Ul0TUskpJzAg8yOe4s8FqS5Tw++Kv4YhY7CgWGj3b9nWHyZpTq+ri1+BheI7bkqDSZAcHQ8vviyIGSKtzxSdD8xtBJJeNWCVqjFJNdjoUKFGgUyU1TVlV+xT/CbEq5Zbv0iKYh62pYepT/yzb/d4RNNmMGYeOsYPU/Y2YPpoiWY4pKgHQog8tDyji1O0ShUYXNp6NXaplKsw6VNczKaRMUzErlgqI3AXqNOMS9GsEpZNT1kmUZazLUlhMUpGUlJslVhoIfU1GUb93hcxHgtQeul3N8w/9JOnhGr0+ablTejNlwxq62Z/+2GnSpdOSrq3OUryFdjnZLI7Rc8NIu/2T0vVU05loU8yxAWlgEi5ExKSHLnTeIv7Ts8xdKmSFKX1jhKdTlCnbzDnZntBdM5k5Rw0BceKvW+EaZ5eFkoYedUZbFOiiqipWtS+pk3HZLlXaW/ZDJZsvHXwg3TSZFMjqpKAgbn1lK9patVH3BrCHVlSxdR2sNPdA5NSZiso467bPGV5pS0bMfp1Hb7LVRUM1zeA2O106WEGUjrAVdprqszBLnUuS7ertEmILVLPZ7SnGocNqbP8IbilLPniUhctCgkqdgU3KezYqIPfsWO0NiS8nM0mlo5JSJ7Spij+TSnMlFgynykd2Uh+RiaRh9IS6usD2cAKOrelzd274JYLNlykzJS0vcFV9HuAm7gA2dzBCkFKOylJRmL6guQwLB/p3hqV6ejvKXHaO0cinSAEzjmszjKdGH054xd/4cNlg8uL20MMMqQ/ZmgBmIJbexBtx98WBQWdKgeDK8fOFf8ABBv9/wBjEy5iNCocgS3kXH+8D8LWEzZhM0rmI7OUgBIKmdQIF3bjaCzzUiyiRa2vx+rRQNQc5JSnmWY78LamByXZ2Kb1/orJUnrFdsolpWSpLkeqzFrsXdu6L9PSAhwtLn4E2F+TxTWiSJmZeZKlgFQF0kgMkkDdhBCZIGUELBFtdvp9I5arR2XY5SpyOYHcbBrt3QIxWuWolPogjVnbXhf/AGi3OnzEFgMz6AacHiLEDLWkhSS13yqIOwu1w/LhHW00EVsilYQcqiFpzKcuL9prG9+EVjRlVUpedjLSwTrme9y/j84vSJodkKPZFnsbHnraKtNKJKjNBdyDuCGsQC+v+kLpspFvYyXUy1t1oDqDhxrYWJDHxjszBUkEy1lOvZPaGt7nRxzMWqWnQtWVLJLGx2GlttOESy5K5fpDe3j9e+BSfQkkr12Z+upVoAzggbEXSzN9aQZwnESogL7dtdxpdt9YbVLuAN2B33BNogVRgALAyqvlPqE8xZrcIdNT0jj0jQU0lykg3u/MDxgvTztjqIyFJXqlntNbgfhxH1aDdHWiYezZTD65w0OUGQn8g68KGoNoUbkzOZY9cK2pMpIUMkhwdXyzPd9bwyfOX68hQIN2JDix2BEFMN/TKvukfyrgxkBhMmPkUx5eKqjJmdLPtp5Fj38C8MRUJB9Ld9xya4YC0aqdTIVqkHvEC62lk3BlpfkG1u8YsuLj2ao509KzN1s9WbMEKUNCUlKu5gkk+6K9LNmKm55YyBBIK1Ds6Mw9osfRG+pEdrsPlrV2gMiErWpB0LBwNna7/K0WVzmSAmyQLACwAA7ICQzcvviXKMOkX4uSqyWdVPuSTZz6Sr7nYchbv1gZiGJoky1rUcuVJIcG5bsptxLCKScZzpzywtQIsoS1Me9xsdvjAGsxD8JUZKpakhAJzF0hUxJSQg2sPSctq2sd4Sl9hk1j+oZTUlYHWKuXLBw4dwQ78390RLUVLMpIVdJ7SRZuLgu7mCs7BkU6UKF3S5IVndYy2ClXIbwYGJamlR+ComhQ6ws8xgSySTcA3YWhIpp0VlOLVrz/ALKa50/M5TqoEAobRW7sXZoLzcanE5lBJZj6Jbe+usDaObMsJc10tchYuXN3JN7wTppswuF9ttQQFjiPrkIe23VkGq20Z8Y2iZXKGQKACUqa4ulKlbWYgDWxTzgo8kzFzFEy0hmy3HaDKJtcvf6MCcIoZkmcpRps3pXKsoIIAABS72ux0bZoPorpUvKkylSy2npgcbkB7vDzjFPQuGUmnaLkiRLWCUzcwPthiOJ2LPFfFEoppXWKTmCWvKuri4A2HaMRVlfLUUJStyDmKcpfKNzawuPMQLx+cqXkKSkoUoJULFOpuQ99YnOTj4Hhi5urNIgzXdKixBL663BL8m8obLqphcLluOI1fRh5e+IsPqpxCWXYpB0szBrOzfVouHEF5HVLQctirMUkF2sMp57wid+RJJxdUSzVSrZ0gG1i3mDENRSmYy5RdJtr8PfFKbNlzFhClFKgQptQXt36QUoMOyIZKi9ySAUO54Q9CS+JFJoJgfKz21uN/K0SzkBJZcnM/rC19B9cocudUSzYBSeYAO9ndorr6RMD1ku7WA3t47naOiNyeyrLJMxeglpsCLtoACoO+kWUEeqUkfXzgV0dqlKE1Cpa0FQ0OVTsXBzpJvqMu0DKvEEyatiM7J7TbObqsO0Q2/HWFyLi6L4k59GsFMiYLDKqHplzEDtDMOd7RSBKTrm2trqz+FovUNaF2JdtQdfEbQKQk4tddFaqKWz6HgeA7oYhOZOd9XLOwv8AdrFytQkJZIdR0HH/AEiX8CTlSU9lwLcm0aH2tic10wfiGGPly6EEgO5B1OU8YbhFASXBdg778PC0Hp0l99teetokw+QA5G+u9xaNUfmjO3RblaCFDUpI7n+dvNoUaI9bIgnC1D8MrOQkP/5FGDYMZylpc1ZVly7SP5FcIWL06ku2Y7jKS7+BieXNw8D44KWrNGVRWqZAWIxVPUGZdK5lmBGY2JGmuo+6I6iqXLS/WzPBaj8YyS9VGWmjT/1ZR6ZPWyTLqCNlS5w5nsGwLcXgBjdarqggEAr3FmTZ782+MMwWrVMqR1i1KsoDMXuUEMQb77cYhmqJVLdHWAJAyKJCSLa5S+u0T1yT8FVy4teTUdAZaTRygbAI7h6Sxw5QdosKY+kTrzs51fWMxR9I2EuUiQnLlBGUlIBLkgDhcb8YO02ONbq1Bte1m35nnFoTjexZQyLoJVmES1gulJLFnQD90ZbG5YkSgsywEFTLYFmUkbDcl78QBaNEekSGUSlQyhza3waAmC1qZ0qaqesvOd0jtBIYgZS3A+4QZHCT0cxLJFW1ox1VXmTOMoDOhSUrBQEj0nYjRxY6vtEknEE3bOCSC5DFzsMhsf8ASKderI5mZStBAWM2UGWlal2JGhCnF922aLNPWyp0s5FhTJAfKEAEZy4yBvRHdpEkrVmzrsK0Kp65YV16kOLOnOHDhhmU798U6ZVd+ErlTJktaCCZamYBgLK7LhTuC+7s7RyglqmIC8qjIl5jozlzmJBZwA4A0cxDh0tXXkLRNBJOUZjkzEWIPEhraXJ5w8U5xdoTI1jnFWU5aqmcywlVlABQSSSglJKmHqhrcedonqJMypKOrJKUKIINmUSB2gbuByteClBQS0yerXMP4QEgkqKgQAwCQAScxsGOrnQEQ3pDVThLlKSpSu2nsv6RdNn5uRDSlcFBiJRhklKITRWqkpCHyhISCSHcs1neztaGUeL9ZN6hS37OdwAQGVocod9Cx4iB8oqmqUpQfJKJMsnslaSC4IKW3BLw/o7h65kybP6tCZYQotLUVLdRQpSWUNmNyXO2jRBQd/spyju/7NIcLTMYomJUQCMu4dTnnyiwmkmy3CSoDXUsS1hfuEChTIUkqM6WczntEINhqH102PAxImbPksUzCU7pUApLNsTcAEWY7wSpd6I7fTsIysaWkELSlTM7W3+uEQVKZFTlAJQo62bY+DxyXi0uYwmS8r+sA42a+vui7SIlrzBDZbl9uBc7QJybROUUu1RDTUSSnPLKVdkgEWfQbd2seeYxVKXPyoQc2ZQV6yjlJBsLtvGnwTDJlIJmSWQzgkhkqbRTsHfVw7Ozw3C6WSJsxYSpK5juk6Au5KO8/CEnB2bPTyWNt9luhqXyh8qwAkhWhYMb7l4vTKUhlJsRw+FxpveBNfMlonpkKJzrDhwdS7Jf2iz+EGKCcpIGb4x2FPTJZL+x2pBZwXUxAc8tvGLFHNPokvlsCdw5s3LR/veGTEgqcAuHbfWJ6OSSSBvfmIff1I/Hsuy5tosU6u3yI94ilNQU2IJ5xeoi57opik1JIhkSq0XYUKFHomcBYT+mVn8D+nBOpU2zwLwg/nlb3yP6UXZ5WX7JjP6j8UNBbMpLw9UuraWoiXOKswawmAFQUHOh0YcjvGf6eInSepBQoJmE5lIukAAdl2tuTyBjbTUkEKCS6VBXDQ3vvZ4K4jITMRlIcWLcRwbQ84zQxRcba6NjzuMl+DyigloQt/RIIIQCqYQ3ZKnIS6S1iwcHwg0rCFCXMV2ksGQHuwUnM/PK4g1S9E6emSrqE+ktJA1ygqFhy5aMAIsY2AmXlCVE9rMzln4tvHJQUU5D+8pSSQAmUoElSkDtJlqCQDldWWwCti8ZnoniEgTUqbtoBz9WorzoAs7rJKiWV5+zEnSlHXLkyC5SVElLkJJALOLOwCofh+FplTpSQhIzqWl/WLyphu1iHA8hE8UlqL8m2WJuLnYbx5M2ZMTJQnqpZDqU73CiCCBqzCw1Kr2Z7dJQISAkTSALAZXezAkvfeCmNU+UygNVZzro+Qt9c4rol6H/AH0MLlajkaoljk5Yk7Mf05w7MlCxlUUzEvfVKgoZSeDtxi/0HoUmYSJfZUh1cFMtILaWZard8R9L5AUmWFAhlv2TlJIuCXBBY203MGug1IpBXmB9E5XtY30NxcRfDFtqXgMuSPtSjewZVYBMLoQFJCXSUpWUggWFnbZ28IzkjG5zJp0FpktXaKhdkMk5g+pJfjYneNl0ikzTOnJSopBLgi7ApSXABBBzZoqz6DrE9WE5AoMVJYqyuT69yddzrFFk4Wl2R4PJxk+iDCsSM0KK6QZNlpWApbEsoggFywvc35iLVdTJCB1hIQ4IIBOpsl9n0OkWKOmASlCQMrZcptbTRveIJKSgIVLmiyklLMSddhEnbGlxj0CZVBMQJikpbsEi4UqY5fspSTbYaatFvobRZVzFiaQlZSrKAyns4IULJzZrN4x0lVJKlgOklSWGTMCAPQKXGVO9jtEtN0hp500IWyVoJ7RBYqSWdChcXe1tDDxaU7RGak4NLpnMbww/lEWyqlTdLN2V2HEX0jMYVMmoSgon5pbAMoOHDByNRqAwa45xvptOgpPaUskKZ9sySNT3mMrKwwypaUWBcbuxsNu6JZCmB6dktLiCZicplGURbMLoLZT3pJfQ8IoV6SiekS1F1kJUE3dKixCmDsRzgPgeETJClzwnLTl0zSlQJTMBSAQyiHJ1dwxudCC+FymnzFFXo5GFy4IBzXaxAt4jaOPG3JUVTjG78B2vxKaghM0lKBlCuBD2s1/CIq+nzFJlkkW0I0cXEAamoqplYpM1aRT3JQQ6mToUeyW7Tv4RbkTTInBCiTLmFzl0BLMoctH7+QgyuxIwcCnjNYo1bI/5NKVZtdAC55AkC33xtqeX1iELytmSkkC7OHjzqpXMqJ35MJC5imKUsSUg3SVO7DKCdrchHqHRxBEpCFapSEngGEJjg5FPV/CMf0RqpFIllYDkaA77OW5cIodJcyKWZ+VEpakhiJnVqsoWSrnp4xqKiUSlhy8vGMr0tlqJRPQkFSFZQFB7Of8AUeMapYuKPPxSc5USdAKibNpslXMQuolqUlQCgpSEm6EzCnVWUi/BtS5jUU8kJ0jH9H6xC65S0M06QCRuFIUwDHkT9CNqDGmEYv5E8ycZUOhQoUVJADCR+eVp5yP6QgjVDiS3IkfCKGEfplb3yP6QgpPlPGb1Cl4GgwVMpQ+qjv6RP3wOqZ65Ck5CO1mcK0ZIBLs3IeEFpspjAvErrlvwWPHKI89SdmyCT0+huDyZ6wtRWbumzdns2Itpm+EVptCJgSZhUVMlzmLgjhwu8avDEtLHcPgIATk639YjyUWi+dVCNHMUrmzGVMlOYKSHSVlKXLuAUpJDvbd9Y1FHIUV0ynLZ3IAASXCr28vOKiqEAykJuBYP2tVp1fx98azqsspLIJY2A1ABPHgIfBXFfkbPkfIz3SGtmLWhMkJYBQVmBZ+yGtd7K0gZMqZyAnMgHQkhzxfKkfefOLiXVfj9fGCHVBgDr9eUZJ5m5NtGpQjGKRmqeuRPnypaM2YKUe0lm7BBuDp4/dGvqFmSc+QqOUWH7ShfgLwCxOqRIXIOQqWpZSnKz6XzF9voRfxDFutIpEZ0KVLVmmOykNplG5sb3ZtLxtxZY+3+DHli1K1sq4hVCZNdm7I01YWD+8QpJDWGwimetQpEueQpKiwnhJDEiyZiE2uSwUNyLCJ5BdwQxBYjgwGnn74hKP8Amto1Ysia4BJMxId21YbwwzB/ydjzD7DjeFJuNHvF+Qm/y8IdSdE8lGarlrmzMp6wLbVYzITo5lNbMed+UTycF6tEvIgHIfE+sSTu6nMaZUkKsQ4Pu++I5ycikpNyXynjbQ+DwcU3Yiy0qRGLAnIS3PlZ4pqCVSyt0lSX7L3zDQNsXaDs2SOrUSdvuaBtVh+eV+TUZbm5CQ55doOL76x2WNpdE4ZFZR6OYfkolSyhyUqzA6qJFzw1LeEZKmWZXZXcJUQD/wBl/eJB5Bpg5G20arCjMpiuWQZks6JJDhWW4va9htcveMLXVCjIzMSpUwJtcZUpXnJ0GUEq4O/OKX0dSdy8iwirJlqmrS6lTHzXcdo5rbBiBex14Ro5MozKZKmYpWtH/dclPkC0efUVQpNYmUpWYZhnKbpymzlt2IOzc49c6N0v5FJIZ5hUB4Nv3RzLxydKhocsX2K+HS6CjUlU5cpE9bsZhGfm24GnlGro0XJCnBYhtLjjwMeY9LcDlprRMmskTlE7MtIyZwoZs2cAFlJZs2u0ek4BKUmSlKlBTCxDnsuctzcnK0dxKLdfgln5fdu7CLRlcbpPUUf7yY4uwSBoQ29/eY1cAMfF0+JHM9/3RpyR5KiOKTjK0YinSKLE5aM7pVkA/ZmOltdHIvHqqY8qx3o3WTK8TEIStKihSTm9BKBLAC7WNn3e+keqpieBOKaNHq5KfGV7rY6FChRcxgXCz+d1n8D+nBhUBcJP53Wd8j+lBuBnEA6+qv6Js/lzgVOn5lI7yNffGnqKNKnNweUZDpGBTKlzFCYwWA6U5gRc3Y68tXjzsuBp2jdhyQqjX0QZCQzWFvCM7Ui6w+kxXh2o5S9NKdUuesZyZKygpykEkMAz7F9e/uipOqOuHWylApUfVvfcEbKBgzr4RiLgT5OySahKVhaiQycx1sEl3t3abxqpk9IS5KQNLlg5D78tox8qpUm+r6h2bfS8ZmTiYm0s1Cs6kqWpUsqSVCwBTdV7Ns8JjzKC6LTwOe7NDKkrSSQ5BLjTR7e6GqmTCQ4UQx3Oz8Iu0EzPKQoOxSO/S9oISZYUNX+PlGW23pFZNLsyAqzMqZcpEskygtSiXAdScouoC99vnEkrEQcQfq1v1YQbKYEkqLuBcBteLPGxXRqLWbv2+tIjOFAjtFzwBYEDYkbHh3xeMG1b0R96P8g+rInDIBmSlSVKUzh0lwkHftMX0tEi6YsOO54mCqKdgAzJGiQGHlHTJys+sXpceK6Jxnu/ILKCkAHR/q3nF2n0Bb6008IU8jUjTnEBnlmSb8WcbRyiktl93A1EVplVLXOT23CNufEjgB90Z3H6wU8ozp8xWVwAlPpEksAHsN/KCXQnEaWdLeQlQUPSEwflBrqXIOmxho9k5RpWXuk9enqcqVFyRoC9u1toLe+M7hciY/XGYpS1H0VLUoJF2ASpTA313eF/aeSiSky0eko51JS68gSXKTlJcFiNNIzvRbGqqZLVNmEKDpQjMmwXcFVw+UjKWJvxhMrduTf6NGCPwSS7sb0dx+rn1U2nnLUQEKJUWASsLSbEAF2zcdAeMaiRhSlKTLlpbLqSbAbAtrx5vGJxiapC1TErUSo5iX7RPFx8B7o3/QasUadExRJKyWO5SksH9/g0JBqb+XRbPjeKHKL3+DKT8FTRTFIWMwmdYc4JykFQcA3KVB02JcNaNl0ZxBlqkKXmyh0OGLCzONf94s4/ISRkUnMg3UNwDd0/5gWLxhqiZOpawAurO3VrGhSMwL3cKAd0twg3GdojFrNj4y7o9Bq0ISlS1oSpSnDqGbKm5A/ZFy3fDuj1SkZ0uAmxA9lyQpIPAH4xkpvShMvsKQubmP8Ady26wOWCsqlB0K4vaF0cwqp64zFnq5RDJlntTdrqI7KfRHHfTa0ZNSTMrh8WmbupxeVLUJapiQshwn1m4tGex3EAuYgyyCADvv3dzxcUuXThwA7lRGqlE8S+vMmJcGUmfMWtQGZDBLaCxch9TfWNCnydCcOMbolwGd1mdWzgDgQAz+cGUiElMdi1EHt2dhQoUdACYV+l1n8D+nBuAeEfplb3yP6UHBAcRww0ph8KA6RGWIgnSrN36Wi0qGERnzKxk6AFbgSFgggEFwQoOCDs28RUmEIl9lAUBwSkJHexjQTDFZKjfvt3RicIouss6oiRSPs3ec3uAAixJkBIurlow8hERVzjq3If74ZSS6FcW+y3mEVZtQnc7wwOdm90YXpYDVVEuUlWUSyQeCkqCMy7EZVBiE6m/OHTcvB2MFdNm1nVyUpJJskEl7AAXv4QOp8UTOQJkpQUm4ty11u8C+k9UDJMkAKzo30azKPG8COhChLT1CmdRKs3E2TptYAW4RJ5N0boen+HKiPpx0om0apeRCSFoWcygSxTlAcBmF38GjS9GqxdTTSJq0gLmS0rIQbDMArfkRaPPulFaZ81iR1aCQEtrsSeLgWGnjE/RXpJMkz5cpAeWSElBNhY9tIPokXNtRDRyrovk9FPjyX9Gs6c4UJ8tMpISqYATlV6AcMFKHI6Bw94of2d4bOo0rNQ7lkgi6WG5L2O0HaEJJXnLqUFZnGpt8LWtAydiRSpQPOx0UktfxNoeqMf+PFlnpPiCJzyz2kpDkAt2nF9nZ/jxEAZNSnKQnLcudg4cg2vu8AsaxUSlKIJBdDPYl0hQtxuA/F4r0VJUzQerkre4YpId7hTqA7IBHM7bxeWODjsyRyZYS11ZNi81gTZxr3tcOe6Nn0drUS6STkKVIly/SBBDg3ciwIa/OAUroBVzldsoloNyzk+AU1yN42mDdCJMlAQslaUl2UbPcuQLG5JY2vGWGJ00j0/Ueog0tjcSrJi1JMhAm37TEZWISQ69BZ9LxFL6NzZq881eUeym+nFShwtYRoF4hIljKliR6qQ7fcIGVWLzVWT2ByueFzBJQi9syY+cvqqRLJoJFKAGCT3lSla2JU6iO+K9Tiz2lukDVVn+XOIqagmTS6RmHtK0+ZgzR4ChJBWc5FxskHu+cPFTn0qQScIfZ2wLS4bMnKzpNt1Ke/PnGqoaJMoFt9TFhKRwh7Rrx4lDfkzZMsp/wACEKFCipIUKOGFAADwj9Mre+R/SEHRALCP0yt75H9IQdgOIUKFCgOnIatDw+FHHFNUwKsyQeMQKkq4e+CBhRF4IsdTaKKJB3ESGVyi1EUx+fg0K/TpA5tlOqlHKWBJY629+0eR4nMV1qyJoDDvIB7QNxYuBePYJgUQ2VRfioC3htAhHRWmY/mckOXLupyNH4w+NKF6FknLyef4hiKJdPSLKiZsyRLKg+2UZFcgfHU8IG4ZWrNTLXLlrUxFkoJZyrcBnYnfaPXpWCpGyBo2VAs1m8osKwpBDEr8FFP8rRmfpXKVnp4/XrHi4VZ4DUzSlRQsqzZiNGNraeEN6M12StkMCp1MQ2YsoFJskPZzHuA6G0OZSzTpUpWpWVTHbT0yYuS5VNTjsplSwA1gE28Lx2PpuLtstl/5RThxUTIy6KqmehKUnsKTmUyQCwKFByFWuNImkdCJsxIFRUMwLdV6QcgvmWNtNOEaWbjSB6AUs35DzMUJmMzFPlypHDUx2XtR23ZhTyz0lQ2i6IUshIABYBnWpz4mxMXpdXTyhll5e5IHxgKvMtQKlFR9220WpOGrUzJYcT2R84RZG/pEZ4kl85FqoxhZshDftRSmCbM9MlQ4Cw4aQZpMKb0jflblrvBCXISnQQ/s5J/Z0S92EPqjO0+DrVsEDnq3hBSkwZCNe2eKvlBECHRaHp4REnnnLyNCY7HYUXInI7ChQAKFChQAKFChQAZWnxinkVtYJ0+VKKuoKQtYSSOqZwCeIPlBRPSaiOlXIP8AFT84uoSCouBt98PTLTfsjygOFD8ZKP8AW5H2qfnC/GOj/W5H2qfnBHqk+yPKF1SfZHlAAOPSOj/W5H2qfnHD0kox/i5H2qfnBLqk+yPKEJSfZHlAANHSWj/W5H2qfnDD0roRY1tP9qn5wV6pPsjyjglJ9keUdAFfjbQfrtN9sj5w1PS/DzpXU32yPnBcyk+yPKOGWOA8o5oLA6+mmHDWvpR/GR84Z+O+G/8AWFL9uj/7Qb6tLeiPKHCUn2R5QaCwKjpnhx0r6U905Hzhszpphw/5wpR/HR84NKlj2R5R3qxwHlBoLM8vpVhq7Gvplf8AiE/coRCnFsLNk1lPzach/eY0xljgPKO9WOA8oVwi+0dUmumZpWMYZoayn8ZyfnDk4/hYDCspvtkfONIJY4DyhdWngPKOe1D8Hfcl+QHI6RYcPRq6bwmo+Lxa/GSj/W5H2qfnF/IOA8hDjLDaDyh+KRxtlEdIKT9Zk/aJ+cJXSGkGtVIH8VPzi71Y4DyhGWOA8oDgPV0loxrVyPtU/OG/jRRfrlP9qn5wTVKT7I8o5kHAeUGgsHp6TUR0q5H2qfnDk9IqQ6VUj7VPzi91Y9keUOTKT7I8oKAHnpFSfrUj7VPzjn4yUf63I+1T84IGWOA8oRlJ9keUdAHp6SUZDirkN+9T84fLx2lVpUyT3TE/OLvVjgPKEJSfZHlABVOM036xJ+0T84UW+pT7I8o5HNA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730" y="1098000"/>
            <a:ext cx="7680000" cy="57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75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6632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	</a:t>
            </a:r>
            <a:endParaRPr lang="ru-RU" sz="3400" dirty="0">
              <a:solidFill>
                <a:schemeClr val="tx2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"/>
          <a:stretch/>
        </p:blipFill>
        <p:spPr bwMode="auto">
          <a:xfrm>
            <a:off x="755576" y="116632"/>
            <a:ext cx="8388000" cy="671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63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6"/>
          <a:stretch/>
        </p:blipFill>
        <p:spPr bwMode="auto">
          <a:xfrm>
            <a:off x="3388229" y="1484784"/>
            <a:ext cx="2998787" cy="521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16632"/>
            <a:ext cx="8316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3600" b="1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Соціальна структура</a:t>
            </a:r>
            <a:endParaRPr lang="uk-UA" sz="3600" b="1" dirty="0" smtClean="0">
              <a:solidFill>
                <a:srgbClr val="000000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77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2000" y="116632"/>
            <a:ext cx="9000000" cy="6552728"/>
            <a:chOff x="1512" y="2052"/>
            <a:chExt cx="9540" cy="538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512" y="2052"/>
              <a:ext cx="9432" cy="5196"/>
              <a:chOff x="1620" y="2412"/>
              <a:chExt cx="9432" cy="5196"/>
            </a:xfrm>
          </p:grpSpPr>
          <p:sp>
            <p:nvSpPr>
              <p:cNvPr id="5" name="AutoShape 24"/>
              <p:cNvSpPr>
                <a:spLocks noChangeArrowheads="1"/>
              </p:cNvSpPr>
              <p:nvPr/>
            </p:nvSpPr>
            <p:spPr bwMode="auto">
              <a:xfrm>
                <a:off x="4308" y="2412"/>
                <a:ext cx="3840" cy="78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38100">
                <a:solidFill>
                  <a:srgbClr val="000000"/>
                </a:solidFill>
                <a:round/>
                <a:headEnd/>
                <a:tailEnd/>
              </a:ln>
              <a:effectLst>
                <a:outerShdw dist="107763" dir="189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uk-UA" altLang="ru-RU" sz="3600" b="1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ea typeface="Calibri" pitchFamily="34" charset="0"/>
                    <a:cs typeface="Aharoni" panose="02010803020104030203" pitchFamily="2" charset="-79"/>
                  </a:rPr>
                  <a:t>Добрі люди</a:t>
                </a:r>
                <a:endParaRPr kumimoji="0" lang="uk-UA" altLang="ru-RU" sz="3600" b="1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cs typeface="Aharoni" panose="02010803020104030203" pitchFamily="2" charset="-79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uk-UA" altLang="ru-RU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grpSp>
            <p:nvGrpSpPr>
              <p:cNvPr id="6" name="Group 19"/>
              <p:cNvGrpSpPr>
                <a:grpSpLocks/>
              </p:cNvGrpSpPr>
              <p:nvPr/>
            </p:nvGrpSpPr>
            <p:grpSpPr bwMode="auto">
              <a:xfrm>
                <a:off x="1692" y="3696"/>
                <a:ext cx="9360" cy="1217"/>
                <a:chOff x="1788" y="3936"/>
                <a:chExt cx="9360" cy="1217"/>
              </a:xfrm>
            </p:grpSpPr>
            <p:sp>
              <p:nvSpPr>
                <p:cNvPr id="21" name="Rectangle 23"/>
                <p:cNvSpPr>
                  <a:spLocks noChangeArrowheads="1"/>
                </p:cNvSpPr>
                <p:nvPr/>
              </p:nvSpPr>
              <p:spPr bwMode="auto">
                <a:xfrm>
                  <a:off x="1788" y="3936"/>
                  <a:ext cx="2286" cy="90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altLang="ru-RU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+mj-lt"/>
                      <a:ea typeface="Calibri" pitchFamily="34" charset="0"/>
                      <a:cs typeface="Times New Roman" pitchFamily="18" charset="0"/>
                    </a:rPr>
                    <a:t>Родова аристократія</a:t>
                  </a:r>
                  <a:endParaRPr kumimoji="0" lang="uk-UA" altLang="ru-RU" sz="2400" b="1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uk-UA" altLang="ru-RU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Arial" pitchFamily="34" charset="0"/>
                  </a:endParaRPr>
                </a:p>
              </p:txBody>
            </p:sp>
            <p:sp>
              <p:nvSpPr>
                <p:cNvPr id="22" name="Rectangle 22"/>
                <p:cNvSpPr>
                  <a:spLocks noChangeArrowheads="1"/>
                </p:cNvSpPr>
                <p:nvPr/>
              </p:nvSpPr>
              <p:spPr bwMode="auto">
                <a:xfrm>
                  <a:off x="4308" y="4452"/>
                  <a:ext cx="4200" cy="701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altLang="ru-RU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+mj-lt"/>
                      <a:ea typeface="Calibri" pitchFamily="34" charset="0"/>
                      <a:cs typeface="Times New Roman" pitchFamily="18" charset="0"/>
                    </a:rPr>
                    <a:t>Члени імператорського двору</a:t>
                  </a:r>
                  <a:endParaRPr kumimoji="0" lang="uk-UA" altLang="ru-RU" sz="2400" b="1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uk-UA" altLang="ru-RU" sz="2400" b="0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" name="Rectangle 21"/>
                <p:cNvSpPr>
                  <a:spLocks noChangeArrowheads="1"/>
                </p:cNvSpPr>
                <p:nvPr/>
              </p:nvSpPr>
              <p:spPr bwMode="auto">
                <a:xfrm>
                  <a:off x="4308" y="3936"/>
                  <a:ext cx="4200" cy="516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altLang="ru-RU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+mj-lt"/>
                      <a:ea typeface="Calibri" pitchFamily="34" charset="0"/>
                      <a:cs typeface="Aharoni" panose="02010803020104030203" pitchFamily="2" charset="-79"/>
                    </a:rPr>
                    <a:t>  Імператор</a:t>
                  </a:r>
                  <a:endParaRPr kumimoji="0" lang="uk-UA" altLang="ru-RU" sz="2400" b="1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cs typeface="Aharoni" panose="02010803020104030203" pitchFamily="2" charset="-79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uk-UA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4" name="Rectangle 20"/>
                <p:cNvSpPr>
                  <a:spLocks noChangeArrowheads="1"/>
                </p:cNvSpPr>
                <p:nvPr/>
              </p:nvSpPr>
              <p:spPr bwMode="auto">
                <a:xfrm>
                  <a:off x="9120" y="3936"/>
                  <a:ext cx="2028" cy="90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chemeClr val="tx2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altLang="ru-RU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+mj-lt"/>
                      <a:ea typeface="Calibri" pitchFamily="34" charset="0"/>
                      <a:cs typeface="Times New Roman" pitchFamily="18" charset="0"/>
                    </a:rPr>
                    <a:t>Великі чиновники</a:t>
                  </a:r>
                  <a:endParaRPr kumimoji="0" lang="uk-UA" altLang="ru-RU" sz="2400" b="1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uk-UA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sp>
            <p:nvSpPr>
              <p:cNvPr id="7" name="AutoShape 18"/>
              <p:cNvSpPr>
                <a:spLocks noChangeShapeType="1"/>
              </p:cNvSpPr>
              <p:nvPr/>
            </p:nvSpPr>
            <p:spPr bwMode="auto">
              <a:xfrm flipH="1">
                <a:off x="2592" y="3192"/>
                <a:ext cx="3600" cy="504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8" name="AutoShape 17"/>
              <p:cNvSpPr>
                <a:spLocks noChangeShapeType="1"/>
              </p:cNvSpPr>
              <p:nvPr/>
            </p:nvSpPr>
            <p:spPr bwMode="auto">
              <a:xfrm>
                <a:off x="6192" y="3192"/>
                <a:ext cx="0" cy="504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sp>
            <p:nvSpPr>
              <p:cNvPr id="9" name="AutoShape 16"/>
              <p:cNvSpPr>
                <a:spLocks noChangeShapeType="1"/>
              </p:cNvSpPr>
              <p:nvPr/>
            </p:nvSpPr>
            <p:spPr bwMode="auto">
              <a:xfrm>
                <a:off x="6192" y="3192"/>
                <a:ext cx="3744" cy="504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/>
              </a:p>
            </p:txBody>
          </p:sp>
          <p:grpSp>
            <p:nvGrpSpPr>
              <p:cNvPr id="10" name="Group 5"/>
              <p:cNvGrpSpPr>
                <a:grpSpLocks/>
              </p:cNvGrpSpPr>
              <p:nvPr/>
            </p:nvGrpSpPr>
            <p:grpSpPr bwMode="auto">
              <a:xfrm>
                <a:off x="1620" y="5424"/>
                <a:ext cx="9432" cy="2184"/>
                <a:chOff x="1620" y="5424"/>
                <a:chExt cx="9432" cy="2184"/>
              </a:xfrm>
            </p:grpSpPr>
            <p:sp>
              <p:nvSpPr>
                <p:cNvPr id="11" name="AutoShape 15"/>
                <p:cNvSpPr>
                  <a:spLocks noChangeArrowheads="1"/>
                </p:cNvSpPr>
                <p:nvPr/>
              </p:nvSpPr>
              <p:spPr bwMode="auto">
                <a:xfrm>
                  <a:off x="4308" y="5424"/>
                  <a:ext cx="3840" cy="78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107763" dir="18900000" algn="ctr" rotWithShape="0">
                    <a:srgbClr val="808080">
                      <a:alpha val="50000"/>
                    </a:srgbClr>
                  </a:out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altLang="ru-RU" sz="40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+mj-lt"/>
                      <a:ea typeface="Calibri" pitchFamily="34" charset="0"/>
                      <a:cs typeface="Aharoni" panose="02010803020104030203" pitchFamily="2" charset="-79"/>
                    </a:rPr>
                    <a:t>Підлі люди</a:t>
                  </a:r>
                  <a:endParaRPr kumimoji="0" lang="uk-UA" altLang="ru-RU" sz="4000" b="1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cs typeface="Aharoni" panose="02010803020104030203" pitchFamily="2" charset="-79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uk-UA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2" name="Rectangle 14"/>
                <p:cNvSpPr>
                  <a:spLocks noChangeArrowheads="1"/>
                </p:cNvSpPr>
                <p:nvPr/>
              </p:nvSpPr>
              <p:spPr bwMode="auto">
                <a:xfrm>
                  <a:off x="1620" y="5484"/>
                  <a:ext cx="2028" cy="804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altLang="ru-RU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+mj-lt"/>
                      <a:ea typeface="Calibri" pitchFamily="34" charset="0"/>
                      <a:cs typeface="Times New Roman" pitchFamily="18" charset="0"/>
                    </a:rPr>
                    <a:t>Холопи (кедин)</a:t>
                  </a:r>
                  <a:endParaRPr kumimoji="0" lang="uk-UA" altLang="ru-RU" sz="2400" b="1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uk-UA" altLang="ru-RU" sz="24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j-lt"/>
                    <a:cs typeface="Arial" pitchFamily="34" charset="0"/>
                  </a:endParaRPr>
                </a:p>
              </p:txBody>
            </p:sp>
            <p:sp>
              <p:nvSpPr>
                <p:cNvPr id="13" name="Rectangle 13"/>
                <p:cNvSpPr>
                  <a:spLocks noChangeArrowheads="1"/>
                </p:cNvSpPr>
                <p:nvPr/>
              </p:nvSpPr>
              <p:spPr bwMode="auto">
                <a:xfrm>
                  <a:off x="8712" y="5484"/>
                  <a:ext cx="2340" cy="888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altLang="ru-RU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+mj-lt"/>
                      <a:ea typeface="Calibri" pitchFamily="34" charset="0"/>
                      <a:cs typeface="Times New Roman" pitchFamily="18" charset="0"/>
                    </a:rPr>
                    <a:t>Поховальні робітники</a:t>
                  </a:r>
                  <a:endParaRPr kumimoji="0" lang="uk-UA" altLang="ru-RU" sz="2400" b="1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uk-UA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4" name="Rectangle 12"/>
                <p:cNvSpPr>
                  <a:spLocks noChangeArrowheads="1"/>
                </p:cNvSpPr>
                <p:nvPr/>
              </p:nvSpPr>
              <p:spPr bwMode="auto">
                <a:xfrm>
                  <a:off x="1620" y="6804"/>
                  <a:ext cx="2028" cy="804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altLang="ru-RU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+mj-lt"/>
                      <a:ea typeface="Calibri" pitchFamily="34" charset="0"/>
                      <a:cs typeface="Times New Roman" pitchFamily="18" charset="0"/>
                    </a:rPr>
                    <a:t>Залежні (томобе)</a:t>
                  </a:r>
                  <a:endParaRPr kumimoji="0" lang="uk-UA" altLang="ru-RU" sz="2400" b="1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uk-UA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5" name="Rectangle 11"/>
                <p:cNvSpPr>
                  <a:spLocks noChangeArrowheads="1"/>
                </p:cNvSpPr>
                <p:nvPr/>
              </p:nvSpPr>
              <p:spPr bwMode="auto">
                <a:xfrm>
                  <a:off x="5232" y="6888"/>
                  <a:ext cx="2028" cy="720"/>
                </a:xfrm>
                <a:prstGeom prst="rect">
                  <a:avLst/>
                </a:prstGeom>
                <a:solidFill>
                  <a:srgbClr val="FFFFFF"/>
                </a:solidFill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altLang="ru-RU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+mj-lt"/>
                      <a:ea typeface="Calibri" pitchFamily="34" charset="0"/>
                      <a:cs typeface="Times New Roman" pitchFamily="18" charset="0"/>
                    </a:rPr>
                    <a:t>Раби </a:t>
                  </a: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uk-UA" altLang="ru-RU" sz="2400" b="1" i="0" u="none" strike="noStrike" cap="none" normalizeH="0" baseline="0" dirty="0" smtClean="0">
                      <a:ln>
                        <a:noFill/>
                      </a:ln>
                      <a:solidFill>
                        <a:schemeClr val="tx2"/>
                      </a:solidFill>
                      <a:effectLst/>
                      <a:latin typeface="+mj-lt"/>
                      <a:ea typeface="Calibri" pitchFamily="34" charset="0"/>
                      <a:cs typeface="Times New Roman" pitchFamily="18" charset="0"/>
                    </a:rPr>
                    <a:t>(нухи)</a:t>
                  </a:r>
                  <a:endParaRPr kumimoji="0" lang="uk-UA" altLang="ru-RU" sz="2400" b="1" i="0" u="none" strike="noStrike" cap="none" normalizeH="0" baseline="0" dirty="0" smtClean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+mj-lt"/>
                    <a:cs typeface="Arial" pitchFamily="34" charset="0"/>
                  </a:endParaRPr>
                </a:p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uk-UA" altLang="ru-RU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16" name="AutoShape 10"/>
                <p:cNvSpPr>
                  <a:spLocks noChangeShapeType="1"/>
                </p:cNvSpPr>
                <p:nvPr/>
              </p:nvSpPr>
              <p:spPr bwMode="auto">
                <a:xfrm flipH="1">
                  <a:off x="2796" y="6204"/>
                  <a:ext cx="3456" cy="60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7" name="AutoShape 9"/>
                <p:cNvSpPr>
                  <a:spLocks noChangeShapeType="1"/>
                </p:cNvSpPr>
                <p:nvPr/>
              </p:nvSpPr>
              <p:spPr bwMode="auto">
                <a:xfrm>
                  <a:off x="6252" y="6204"/>
                  <a:ext cx="0" cy="684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8" name="AutoShape 8"/>
                <p:cNvSpPr>
                  <a:spLocks noChangeShapeType="1"/>
                </p:cNvSpPr>
                <p:nvPr/>
              </p:nvSpPr>
              <p:spPr bwMode="auto">
                <a:xfrm>
                  <a:off x="6252" y="6204"/>
                  <a:ext cx="3420" cy="684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19" name="AutoShape 7"/>
                <p:cNvSpPr>
                  <a:spLocks noChangeShapeType="1"/>
                </p:cNvSpPr>
                <p:nvPr/>
              </p:nvSpPr>
              <p:spPr bwMode="auto">
                <a:xfrm flipH="1">
                  <a:off x="3648" y="5820"/>
                  <a:ext cx="660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  <p:sp>
              <p:nvSpPr>
                <p:cNvPr id="20" name="AutoShape 6"/>
                <p:cNvSpPr>
                  <a:spLocks noChangeShapeType="1"/>
                </p:cNvSpPr>
                <p:nvPr/>
              </p:nvSpPr>
              <p:spPr bwMode="auto">
                <a:xfrm>
                  <a:off x="8148" y="5820"/>
                  <a:ext cx="564" cy="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/>
                </a:p>
              </p:txBody>
            </p:sp>
          </p:grpSp>
        </p:grpSp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8484" y="6528"/>
              <a:ext cx="2568" cy="912"/>
            </a:xfrm>
            <a:prstGeom prst="rect">
              <a:avLst/>
            </a:prstGeom>
            <a:solidFill>
              <a:srgbClr val="FFFFFF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2400" b="1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latin typeface="+mj-lt"/>
                  <a:ea typeface="Calibri" pitchFamily="34" charset="0"/>
                  <a:cs typeface="Times New Roman" pitchFamily="18" charset="0"/>
                </a:rPr>
                <a:t>Робітники «казенних дворів»</a:t>
              </a:r>
              <a:endPara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cs typeface="Arial" pitchFamily="34" charset="0"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6" name="Rectangle 37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4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7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0" y="219292"/>
            <a:ext cx="8496000" cy="641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609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7"/>
          <p:cNvSpPr>
            <a:spLocks noChangeArrowheads="1"/>
          </p:cNvSpPr>
          <p:nvPr/>
        </p:nvSpPr>
        <p:spPr bwMode="auto">
          <a:xfrm>
            <a:off x="457200" y="4572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38"/>
          <p:cNvSpPr>
            <a:spLocks noChangeArrowheads="1"/>
          </p:cNvSpPr>
          <p:nvPr/>
        </p:nvSpPr>
        <p:spPr bwMode="auto">
          <a:xfrm>
            <a:off x="0" y="914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08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230563"/>
            <a:ext cx="4932363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23106"/>
            <a:ext cx="8623931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791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883" y="-28011"/>
            <a:ext cx="8100000" cy="689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0" name="AutoShape 2" descr="&amp;Kcy;&amp;acy;&amp;rcy;&amp;tcy;&amp;icy;&amp;ncy;&amp;kcy;&amp;icy; &amp;pcy;&amp;ocy; &amp;zcy;&amp;acy;&amp;pcy;&amp;rcy;&amp;ocy;&amp;scy;&amp;ucy; &amp;dcy;&amp;rcy;&amp;iecy;&amp;vcy;&amp;ncy;&amp;yacy;&amp;yacy; &amp;gcy;&amp;rcy;&amp;iecy;&amp;tscy;&amp;icy;&amp;yacy; &amp;scy;&amp;ocy;&amp;vcy;&amp;iecy;&amp;tcy; 500"/>
          <p:cNvSpPr>
            <a:spLocks noChangeAspect="1" noChangeArrowheads="1"/>
          </p:cNvSpPr>
          <p:nvPr/>
        </p:nvSpPr>
        <p:spPr bwMode="auto">
          <a:xfrm>
            <a:off x="155575" y="-1309688"/>
            <a:ext cx="3333750" cy="27336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3333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59831" y="-28011"/>
            <a:ext cx="61830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uk-UA" sz="7200" b="1" dirty="0">
                <a:solidFill>
                  <a:schemeClr val="bg1"/>
                </a:solidFill>
              </a:rPr>
              <a:t>Державний </a:t>
            </a:r>
          </a:p>
          <a:p>
            <a:pPr lvl="0" algn="r"/>
            <a:r>
              <a:rPr lang="uk-UA" sz="7200" b="1" dirty="0">
                <a:solidFill>
                  <a:schemeClr val="bg1"/>
                </a:solidFill>
              </a:rPr>
              <a:t>устрій </a:t>
            </a:r>
          </a:p>
        </p:txBody>
      </p:sp>
    </p:spTree>
    <p:extLst>
      <p:ext uri="{BB962C8B-B14F-4D97-AF65-F5344CB8AC3E}">
        <p14:creationId xmlns:p14="http://schemas.microsoft.com/office/powerpoint/2010/main" val="196469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ІДПУ. Вступ">
  <a:themeElements>
    <a:clrScheme name="Тема Office 1">
      <a:dk1>
        <a:srgbClr val="333300"/>
      </a:dk1>
      <a:lt1>
        <a:srgbClr val="FFFFFF"/>
      </a:lt1>
      <a:dk2>
        <a:srgbClr val="000000"/>
      </a:dk2>
      <a:lt2>
        <a:srgbClr val="969696"/>
      </a:lt2>
      <a:accent1>
        <a:srgbClr val="E5D58A"/>
      </a:accent1>
      <a:accent2>
        <a:srgbClr val="CCCC00"/>
      </a:accent2>
      <a:accent3>
        <a:srgbClr val="FFFFFF"/>
      </a:accent3>
      <a:accent4>
        <a:srgbClr val="2A2A00"/>
      </a:accent4>
      <a:accent5>
        <a:srgbClr val="F0E7C4"/>
      </a:accent5>
      <a:accent6>
        <a:srgbClr val="B9B900"/>
      </a:accent6>
      <a:hlink>
        <a:srgbClr val="999933"/>
      </a:hlink>
      <a:folHlink>
        <a:srgbClr val="666633"/>
      </a:folHlink>
    </a:clrScheme>
    <a:fontScheme name="Тема Offic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Тема Office 1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5D58A"/>
        </a:accent1>
        <a:accent2>
          <a:srgbClr val="CCCC00"/>
        </a:accent2>
        <a:accent3>
          <a:srgbClr val="FFFFFF"/>
        </a:accent3>
        <a:accent4>
          <a:srgbClr val="2A2A00"/>
        </a:accent4>
        <a:accent5>
          <a:srgbClr val="F0E7C4"/>
        </a:accent5>
        <a:accent6>
          <a:srgbClr val="B9B900"/>
        </a:accent6>
        <a:hlink>
          <a:srgbClr val="999933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8EA1C0"/>
        </a:lt1>
        <a:dk2>
          <a:srgbClr val="FFFFFF"/>
        </a:dk2>
        <a:lt2>
          <a:srgbClr val="5F5F5F"/>
        </a:lt2>
        <a:accent1>
          <a:srgbClr val="B6CDDE"/>
        </a:accent1>
        <a:accent2>
          <a:srgbClr val="8A7CA2"/>
        </a:accent2>
        <a:accent3>
          <a:srgbClr val="C6CDDC"/>
        </a:accent3>
        <a:accent4>
          <a:srgbClr val="000000"/>
        </a:accent4>
        <a:accent5>
          <a:srgbClr val="D7E3EC"/>
        </a:accent5>
        <a:accent6>
          <a:srgbClr val="7D7092"/>
        </a:accent6>
        <a:hlink>
          <a:srgbClr val="336699"/>
        </a:hlink>
        <a:folHlink>
          <a:srgbClr val="0099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333300"/>
        </a:dk1>
        <a:lt1>
          <a:srgbClr val="FFFFFF"/>
        </a:lt1>
        <a:dk2>
          <a:srgbClr val="000000"/>
        </a:dk2>
        <a:lt2>
          <a:srgbClr val="969696"/>
        </a:lt2>
        <a:accent1>
          <a:srgbClr val="EAEAEA"/>
        </a:accent1>
        <a:accent2>
          <a:srgbClr val="969696"/>
        </a:accent2>
        <a:accent3>
          <a:srgbClr val="FFFFFF"/>
        </a:accent3>
        <a:accent4>
          <a:srgbClr val="2A2A00"/>
        </a:accent4>
        <a:accent5>
          <a:srgbClr val="F3F3F3"/>
        </a:accent5>
        <a:accent6>
          <a:srgbClr val="878787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ІДПУ. Вступ.pot</Template>
  <TotalTime>3962</TotalTime>
  <Words>2481</Words>
  <Application>Microsoft Office PowerPoint</Application>
  <PresentationFormat>Экран (4:3)</PresentationFormat>
  <Paragraphs>422</Paragraphs>
  <Slides>111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111</vt:i4>
      </vt:variant>
    </vt:vector>
  </HeadingPairs>
  <TitlesOfParts>
    <vt:vector size="120" baseType="lpstr">
      <vt:lpstr>Aharoni</vt:lpstr>
      <vt:lpstr>Arial</vt:lpstr>
      <vt:lpstr>Arial Black</vt:lpstr>
      <vt:lpstr>Calibri</vt:lpstr>
      <vt:lpstr>Times New Roman</vt:lpstr>
      <vt:lpstr>Wingdings</vt:lpstr>
      <vt:lpstr>ІДПУ. Вступ</vt:lpstr>
      <vt:lpstr>Тема Office</vt:lpstr>
      <vt:lpstr>1_Тема Office</vt:lpstr>
      <vt:lpstr>Презентация PowerPoint</vt:lpstr>
      <vt:lpstr>ЗМІСТ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Арабський халіфат за правління перших (праведних) халіфів</vt:lpstr>
      <vt:lpstr>Презентация PowerPoint</vt:lpstr>
      <vt:lpstr>Презентация PowerPoint</vt:lpstr>
      <vt:lpstr>Презентация PowerPoint</vt:lpstr>
      <vt:lpstr>Центральний апарат управління</vt:lpstr>
      <vt:lpstr>Презентация PowerPoint</vt:lpstr>
      <vt:lpstr>Презентация PowerPoint</vt:lpstr>
      <vt:lpstr>Презентация PowerPoint</vt:lpstr>
      <vt:lpstr>Презентация PowerPoint</vt:lpstr>
      <vt:lpstr>Місцевий апарат управління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Центральний апарат управління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СТРУКТУРА БАКУФУ 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ІСТОРІЯ ДЕРЖАВИ ТА ПРАВА УКРАЇНИ</dc:title>
  <dc:creator>Пользователь</dc:creator>
  <cp:lastModifiedBy>Инна</cp:lastModifiedBy>
  <cp:revision>323</cp:revision>
  <cp:lastPrinted>1601-01-01T00:00:00Z</cp:lastPrinted>
  <dcterms:created xsi:type="dcterms:W3CDTF">2014-09-14T06:28:42Z</dcterms:created>
  <dcterms:modified xsi:type="dcterms:W3CDTF">2024-03-04T17:46:24Z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4</vt:i4>
  </property>
  <property fmtid="{D5CDD505-2E9C-101B-9397-08002B2CF9AE}" pid="3" name="LCID">
    <vt:i4>1049</vt:i4>
  </property>
</Properties>
</file>