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69" r:id="rId4"/>
    <p:sldId id="268" r:id="rId5"/>
    <p:sldId id="267" r:id="rId6"/>
    <p:sldId id="266" r:id="rId7"/>
    <p:sldId id="271" r:id="rId8"/>
    <p:sldId id="272" r:id="rId9"/>
    <p:sldId id="257" r:id="rId10"/>
    <p:sldId id="258" r:id="rId11"/>
    <p:sldId id="262" r:id="rId12"/>
    <p:sldId id="261" r:id="rId13"/>
    <p:sldId id="259" r:id="rId14"/>
    <p:sldId id="265" r:id="rId15"/>
    <p:sldId id="264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289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773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173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308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15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883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484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0399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59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845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524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13ED7-D176-44F9-AE9A-291CE418A91B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5655-22B7-439B-8FED-03C93F7798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119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vseosvita.ua/library/korekcijna-spramovanist-zmistu-navcanna-v-skoli-dla-slabocuucih-ta-gluhih-101766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12B14F-1C2E-8F3F-47E3-DC61EE30B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079" y="145775"/>
            <a:ext cx="11211338" cy="636103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Змістовий модуль №5. Тема 9.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FF9675-EB6E-265E-E418-BB2D60D89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079" y="954157"/>
            <a:ext cx="11211338" cy="551290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uk-UA" dirty="0" smtClean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идактика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глухих та 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слабочуючих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Педагогічний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школі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глухих та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слабочуючих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Зміст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глухих та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слабочуючих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Система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глухих та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слабочуючих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мові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слухового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сприймання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глухих та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слабочуючих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усного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мовлення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глухих і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слабочуючих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Технічне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методичне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над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вимовою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пізнавальної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сфери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слуху в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44659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125914-1178-5DE6-A73A-873EDEED5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21" y="155543"/>
            <a:ext cx="8465272" cy="758857"/>
          </a:xfrm>
        </p:spPr>
        <p:txBody>
          <a:bodyPr>
            <a:normAutofit/>
          </a:bodyPr>
          <a:lstStyle/>
          <a:p>
            <a:r>
              <a:rPr lang="ru-RU" sz="32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Перший </a:t>
            </a:r>
            <a:r>
              <a:rPr lang="ru-RU" sz="32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32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до </a:t>
            </a:r>
            <a:r>
              <a:rPr lang="ru-RU" sz="32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унікальної</a:t>
            </a:r>
            <a:r>
              <a:rPr lang="ru-RU" sz="32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8C30977-9F2B-F361-C6DC-46952D9E9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921" y="1018096"/>
            <a:ext cx="8465271" cy="568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45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BFADFC-9D86-C620-42B0-E8540582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934" y="365125"/>
            <a:ext cx="8257879" cy="709531"/>
          </a:xfrm>
        </p:spPr>
        <p:txBody>
          <a:bodyPr>
            <a:normAutofit/>
          </a:bodyPr>
          <a:lstStyle/>
          <a:p>
            <a:r>
              <a:rPr lang="ru-RU" sz="8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Oswald" panose="020F0502020204030204" pitchFamily="2" charset="-52"/>
              </a:rPr>
              <a:t>  </a:t>
            </a:r>
            <a:r>
              <a:rPr lang="ru-RU" sz="18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Мовчановський</a:t>
            </a:r>
            <a:r>
              <a:rPr lang="ru-RU" sz="18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(в </a:t>
            </a:r>
            <a:r>
              <a:rPr lang="ru-RU" sz="18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sz="18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18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білому</a:t>
            </a:r>
            <a:r>
              <a:rPr lang="ru-RU" sz="18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8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18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18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8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-хутора </a:t>
            </a:r>
            <a:r>
              <a:rPr lang="ru-RU" sz="1800" b="0" i="0" dirty="0" err="1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глухонімих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A739AD5-E3D4-A59E-37D5-98E9008F1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934" y="1206500"/>
            <a:ext cx="8257879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34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E1B601-556D-3196-6C3F-A6F38BCDE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080" y="160256"/>
            <a:ext cx="8644380" cy="886120"/>
          </a:xfrm>
        </p:spPr>
        <p:txBody>
          <a:bodyPr>
            <a:normAutofit/>
          </a:bodyPr>
          <a:lstStyle/>
          <a:p>
            <a:r>
              <a:rPr lang="uk-UA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Lora" pitchFamily="2" charset="-52"/>
              </a:rPr>
              <a:t>       Навчальний комплекс </a:t>
            </a:r>
            <a:endParaRPr lang="uk-UA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980280FF-B2A9-3535-F4AD-2ABF910B5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080" y="1197203"/>
            <a:ext cx="8644380" cy="52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00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4CDAED-B7B4-B489-03A1-03E5638F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970" y="188537"/>
            <a:ext cx="8880051" cy="867266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E43E967-5DF6-9606-D310-0E6692D99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970" y="1131888"/>
            <a:ext cx="8880051" cy="54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01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BBFB73-AA44-2435-1D35-5655EED5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Школа-інтернат для глухих дітей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0354732-71F1-8C84-DC35-C3543A704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1978 року навчальний заклад розташовується на вулиці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Червонополянській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2,в якій максимальної уваги надається оновленню обладнання кабінетів, розширюється навчально-матеріальна база. Всі класні кімнати обладнуються звукопідсилювальною апаратурою, технічними засобами навчання, наочними посібниками. В кінці 80-х років в школі навчались 254 учні, в дошкільній групі – 52, працювали 56 вчителів та 54 вихователя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01512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A04076-D41D-0A91-68D8-873B8FD53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79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     Сучасна школа</a:t>
            </a:r>
            <a:endParaRPr lang="uk-UA" dirty="0"/>
          </a:p>
        </p:txBody>
      </p:sp>
      <p:pic>
        <p:nvPicPr>
          <p:cNvPr id="4" name="Школа Джерел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1538" y="1046163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32693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2278"/>
            <a:ext cx="10515600" cy="834888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100" b="1" kern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kern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kern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100" b="1" kern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Дидактичні</a:t>
            </a:r>
            <a:r>
              <a:rPr lang="ru-RU" sz="3100" b="1" kern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kern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sz="31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kern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1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kern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1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100" b="1" kern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вадами</a:t>
            </a:r>
            <a:r>
              <a:rPr lang="ru-RU" sz="3100" b="1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слуху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32452"/>
            <a:ext cx="10515600" cy="5234609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обліку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соціальних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чинників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формуванні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особистості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слабочуючих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школяра 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Спеціальна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система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вадами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слуху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найважливіший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засіб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подолання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порушеного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ходу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основам наук в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єдності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засвоєнням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рідної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засобу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спілкування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максимального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збагачення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мовної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практики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активізації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різних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видів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учнів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навчально-виховному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індивідуального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диференційованого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підходу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компенсаторною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спрямованості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єдності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розвитком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сенсорної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бази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слабочуючих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єдності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практичного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оволодіння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системою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наукових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знань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основам наук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81154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6018"/>
            <a:ext cx="10515600" cy="715618"/>
          </a:xfrm>
        </p:spPr>
        <p:txBody>
          <a:bodyPr>
            <a:normAutofit fontScale="90000"/>
          </a:bodyPr>
          <a:lstStyle/>
          <a:p>
            <a:pPr>
              <a:spcAft>
                <a:spcPts val="1425"/>
              </a:spcAft>
            </a:pP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b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Зміст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21636"/>
            <a:ext cx="10515600" cy="5671929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глухих </a:t>
            </a:r>
            <a:r>
              <a:rPr lang="ru-RU" dirty="0" err="1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спеціальній</a:t>
            </a:r>
            <a:r>
              <a:rPr lang="ru-RU" dirty="0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школі</a:t>
            </a:r>
            <a:r>
              <a:rPr lang="ru-RU" dirty="0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спрямований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подолання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корекцію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компенсацію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наслідків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глухоти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і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провідна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роль у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процесі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належить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формуванню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засобу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спілкування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r>
              <a:rPr lang="ru-RU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пізнання</a:t>
            </a:r>
            <a:r>
              <a:rPr lang="ru-RU" dirty="0">
                <a:solidFill>
                  <a:srgbClr val="1F1F1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Уроки у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спеціальній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школі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даного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типу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корекційну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спрямованість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Вирішення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корекційно-розвивального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залежить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вміння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специфічні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чіткість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режиму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доцільне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чергування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методів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прийомів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способів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спрощеність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знань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уповільненість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темпу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425"/>
              </a:spcAft>
            </a:pP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https://vseosvita.ua/library/korekcijna-spramovanist-zmistu-navcanna-v-skoli-dla-slabocuucih-ta-gluhih-101766.html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95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30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ОСОБЛИВОСТІ </a:t>
            </a:r>
            <a:r>
              <a:rPr lang="ru-RU" sz="2400" b="1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ЗАСВОЄННЯ ЗНАНЬ ГЛУХИМИ УЧНЯМИ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5461"/>
            <a:ext cx="10515600" cy="5221356"/>
          </a:xfrm>
        </p:spPr>
        <p:txBody>
          <a:bodyPr/>
          <a:lstStyle/>
          <a:p>
            <a:pPr algn="just">
              <a:spcAft>
                <a:spcPts val="1425"/>
              </a:spcAft>
            </a:pP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засвоєнням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розуміють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завершений акт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пізнавальної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результаті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вони не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сприймають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розуміють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закріплюють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вміння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навички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але й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оволодівають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ними,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вчаться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практиці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425"/>
              </a:spcAft>
            </a:pP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Корекційна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спрямованість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реалізується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через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усвідомленого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засвоєння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посилення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комунікативної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спрямованості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сприйняття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словесного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письмового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відтворення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42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8539"/>
            <a:ext cx="10515600" cy="87464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 ГЛУХИХ УЧНІВ МОВІ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32452"/>
            <a:ext cx="10515600" cy="527436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практиці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глухих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використовується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комунікативна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</a:t>
            </a:r>
          </a:p>
          <a:p>
            <a:pPr algn="just">
              <a:spcAft>
                <a:spcPts val="1425"/>
              </a:spcAft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тісному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взаємозв'язку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розвитком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практичної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425"/>
              </a:spcAft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відбуватися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425"/>
              </a:spcAft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Для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мовленнєвого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глухих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організувати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мовленнєве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425"/>
              </a:spcAft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посилюється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потреби в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спілкуванні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425"/>
              </a:spcAft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словесних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повинно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передувати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систематичному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вивченню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425"/>
              </a:spcAft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В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комунікативних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значне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відводиться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дактилології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425"/>
              </a:spcAft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встановлювати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взаємодію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об'єм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кожному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повинно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включати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мовних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здібностей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формувати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різні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мовленнєвої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підводити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засвоєння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5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914401"/>
          </a:xfrm>
        </p:spPr>
        <p:txBody>
          <a:bodyPr>
            <a:normAutofit fontScale="90000"/>
          </a:bodyPr>
          <a:lstStyle/>
          <a:p>
            <a:pPr marL="228600" lvl="0" indent="-228600">
              <a:spcBef>
                <a:spcPts val="1000"/>
              </a:spcBef>
              <a:spcAft>
                <a:spcPts val="1425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b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системі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навчання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глухих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дітей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мові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виділяють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чотири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основних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етапи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72209"/>
            <a:ext cx="10515600" cy="5234608"/>
          </a:xfrm>
        </p:spPr>
        <p:txBody>
          <a:bodyPr/>
          <a:lstStyle/>
          <a:p>
            <a:pPr marL="0" indent="0" algn="just">
              <a:spcAft>
                <a:spcPts val="1425"/>
              </a:spcAft>
              <a:buNone/>
            </a:pPr>
            <a:r>
              <a:rPr lang="ru-RU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-І 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дошкільний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період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підготовчий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-ІІ 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початкові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u="sng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-ІІІ </a:t>
            </a:r>
            <a:r>
              <a:rPr lang="ru-RU" u="sng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</a:t>
            </a:r>
            <a:r>
              <a:rPr lang="ru-RU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u="sng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середні</a:t>
            </a:r>
            <a:r>
              <a:rPr lang="ru-RU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u="sng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класи</a:t>
            </a:r>
            <a:r>
              <a:rPr lang="ru-RU" u="sng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u="sng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u="sng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ІV 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старші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987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914400"/>
          </a:xfrm>
        </p:spPr>
        <p:txBody>
          <a:bodyPr>
            <a:normAutofit fontScale="90000"/>
          </a:bodyPr>
          <a:lstStyle/>
          <a:p>
            <a:pPr>
              <a:spcAft>
                <a:spcPts val="1425"/>
              </a:spcAft>
            </a:pPr>
            <a:r>
              <a:rPr lang="ru-RU" sz="31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Психологічні</a:t>
            </a:r>
            <a:r>
              <a:rPr lang="ru-RU" sz="31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особливості</a:t>
            </a:r>
            <a:r>
              <a:rPr lang="ru-RU" sz="31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31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31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зі</a:t>
            </a:r>
            <a:r>
              <a:rPr lang="ru-RU" sz="31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зниженим</a:t>
            </a:r>
            <a:r>
              <a:rPr lang="ru-RU" sz="31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слухом</a:t>
            </a:r>
            <a: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13183"/>
            <a:ext cx="10515600" cy="5499652"/>
          </a:xfrm>
        </p:spPr>
        <p:txBody>
          <a:bodyPr>
            <a:normAutofit/>
          </a:bodyPr>
          <a:lstStyle/>
          <a:p>
            <a:pPr indent="90170" algn="just">
              <a:lnSpc>
                <a:spcPts val="1610"/>
              </a:lnSpc>
              <a:spcAft>
                <a:spcPts val="1000"/>
              </a:spcAft>
            </a:pPr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61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навчіться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перевіряти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справність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слухового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апарату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61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spc="-45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знайомтеся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спеціальними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технічними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  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000" spc="-45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</a:t>
            </a:r>
            <a:endParaRPr lang="ru-RU" sz="2000" spc="-45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61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2000" spc="-4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45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ятимуть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spc="-5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000" spc="-5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5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000" spc="-5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lvl="0" indent="0" algn="just">
              <a:lnSpc>
                <a:spcPts val="161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икористовуйте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якомога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унаочнень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lvl="0" indent="0" algn="just">
              <a:lnSpc>
                <a:spcPts val="161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sz="2000" spc="-4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000" spc="-45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починаючи</a:t>
            </a:r>
            <a:r>
              <a:rPr lang="ru-RU" sz="2000" spc="-45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розмову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приверніть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увагу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учня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назвіть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ім'я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торкніться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spc="-45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000" spc="-45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руки.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0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2279"/>
            <a:ext cx="10515600" cy="874644"/>
          </a:xfrm>
        </p:spPr>
        <p:txBody>
          <a:bodyPr>
            <a:normAutofit/>
          </a:bodyPr>
          <a:lstStyle/>
          <a:p>
            <a:r>
              <a:rPr lang="uk-UA" sz="2400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r>
              <a:rPr lang="uk-UA" sz="28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Олександрівське</a:t>
            </a:r>
            <a:r>
              <a:rPr lang="uk-UA" sz="28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28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училище для глухонімих дітей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05948"/>
            <a:ext cx="10515600" cy="538038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1475"/>
              </a:spcAft>
            </a:pP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Організатором його будівництва та першим директором став міський голова Фелікс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ФранцевичМовчановський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(1852-1921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р.р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школі-хуторі з 1903 року навчалось 30 дітей-сиріт, а в 1910-1914 роках </a:t>
            </a:r>
            <a:r>
              <a:rPr lang="uk-UA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вже 227 осіб. Діти навчались 9 </a:t>
            </a:r>
            <a:r>
              <a:rPr lang="uk-UA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років.</a:t>
            </a:r>
            <a:endParaRPr lang="ru-RU" dirty="0">
              <a:solidFill>
                <a:prstClr val="black"/>
              </a:solidFill>
            </a:endParaRPr>
          </a:p>
          <a:p>
            <a:endParaRPr lang="uk-UA" kern="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ними працювали досвідчені педагоги, такі як: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Лаговський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М.М.,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Соколянський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І.П.,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Гуслистий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П.Г., які розробили перші в Україні навчальні плани і програми для глухих дітей. </a:t>
            </a:r>
            <a:r>
              <a:rPr lang="uk-UA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85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B966D8-801B-E619-AEE6-699BEBAC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957"/>
          </a:xfrm>
        </p:spPr>
        <p:txBody>
          <a:bodyPr>
            <a:normAutofit/>
          </a:bodyPr>
          <a:lstStyle/>
          <a:p>
            <a:r>
              <a:rPr lang="uk-UA" sz="4000" b="0" i="0" dirty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Олександрівська школа-хутір глухонімих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50F02B3-09EF-5D42-C918-FF54A7660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25550"/>
            <a:ext cx="10515600" cy="54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45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449</Words>
  <Application>Microsoft Office PowerPoint</Application>
  <PresentationFormat>Широкоэкранный</PresentationFormat>
  <Paragraphs>54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Lora</vt:lpstr>
      <vt:lpstr>Oswald</vt:lpstr>
      <vt:lpstr>Times New Roman</vt:lpstr>
      <vt:lpstr>Тема Office</vt:lpstr>
      <vt:lpstr>Змістовий модуль №5. Тема 9.</vt:lpstr>
      <vt:lpstr>       Дидактичні принципи навчання дітей з вадами слуху </vt:lpstr>
      <vt:lpstr>                                          Зміст навчання  </vt:lpstr>
      <vt:lpstr>           ОСОБЛИВОСТІ ЗАСВОЄННЯ ЗНАНЬ ГЛУХИМИ УЧНЯМИ</vt:lpstr>
      <vt:lpstr>                                 СИСТЕМА НАВЧАННЯ ГЛУХИХ УЧНІВ МОВІ</vt:lpstr>
      <vt:lpstr>  В системі навчання глухих дітей мові виділяють чотири основних етапи: </vt:lpstr>
      <vt:lpstr>Психологічні особливості навчання дітей зі зниженим слухом </vt:lpstr>
      <vt:lpstr>                    Олександрівське  училище для глухонімих дітей</vt:lpstr>
      <vt:lpstr>     Олександрівська школа-хутір глухонімих</vt:lpstr>
      <vt:lpstr>         Перший набір до унікальної школи</vt:lpstr>
      <vt:lpstr>  Мовчановський (в центрі, у білому) серед вихованців та педагогів школи-хутора глухонімих</vt:lpstr>
      <vt:lpstr>       Навчальний комплекс </vt:lpstr>
      <vt:lpstr>Презентация PowerPoint</vt:lpstr>
      <vt:lpstr> Школа-інтернат для глухих дітей</vt:lpstr>
      <vt:lpstr>                  Сучасна школа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9</cp:revision>
  <dcterms:created xsi:type="dcterms:W3CDTF">2024-04-08T19:36:59Z</dcterms:created>
  <dcterms:modified xsi:type="dcterms:W3CDTF">2024-04-09T09:30:22Z</dcterms:modified>
</cp:coreProperties>
</file>