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2" r:id="rId4"/>
    <p:sldId id="264" r:id="rId5"/>
    <p:sldId id="263" r:id="rId6"/>
    <p:sldId id="261" r:id="rId7"/>
    <p:sldId id="265" r:id="rId8"/>
    <p:sldId id="260" r:id="rId9"/>
    <p:sldId id="258" r:id="rId10"/>
    <p:sldId id="259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792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985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68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843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026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16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2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38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46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4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7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25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49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0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42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6145-A015-4524-8D81-7D1C7C6D7A8A}" type="datetimeFigureOut">
              <a:rPr lang="ru-RU" smtClean="0"/>
              <a:t>16.04.2024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CB3F71B-5AB0-425D-BF68-5988227BA5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9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215901"/>
            <a:ext cx="10807700" cy="609599"/>
          </a:xfrm>
        </p:spPr>
        <p:txBody>
          <a:bodyPr>
            <a:normAutofit fontScale="90000"/>
          </a:bodyPr>
          <a:lstStyle/>
          <a:p>
            <a:r>
              <a:rPr lang="uk-UA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Білінгвальне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навчання </a:t>
            </a:r>
            <a:r>
              <a:rPr lang="uk-UA" sz="36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нечуючих</a:t>
            </a:r>
            <a:r>
              <a:rPr lang="uk-UA" sz="3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1155700"/>
            <a:ext cx="10807700" cy="5092700"/>
          </a:xfrm>
        </p:spPr>
        <p:txBody>
          <a:bodyPr/>
          <a:lstStyle/>
          <a:p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Білінгвальне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 навчання – напрямок у навчанні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нечуючих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, за якого використовуються обидві мови – жестова, національної спільноти глухих та словесна – спільноти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</a:rPr>
              <a:t>чуючих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вомовність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жестовий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білінгвізм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«жестово-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білінгвізм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місце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сім’ї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опановувала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спілкувалася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жестовою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почала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б) «словесно-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білінгвізм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спостерігається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початку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здебільшого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оточення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пізнооглухлими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почали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двомовним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національною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словесною та жестовою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921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1" y="215900"/>
            <a:ext cx="9828212" cy="850900"/>
          </a:xfrm>
        </p:spPr>
        <p:txBody>
          <a:bodyPr/>
          <a:lstStyle/>
          <a:p>
            <a:r>
              <a:rPr lang="ru-RU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ЗАСОБИ АКТИВІЗАЦІЇ СПОНТАННОГО ВИКОРИСТАННЯ УСНОГО МОВЛЕННЯ ГЛУХИМИ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1" y="1308100"/>
            <a:ext cx="9828211" cy="528320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Поступове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реплік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діалогу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схеми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фрагментів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вигляді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бесіди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Приділяти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кожного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питати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вибір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механічного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повторення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свідомості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того,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Збагачення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уроках;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збагачення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позаурочний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час;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розширення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письма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листи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щоденники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описи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400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8001" y="190500"/>
            <a:ext cx="9726612" cy="7493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ПОЛОЖЕННЯ БІЛІНГВАЛЬНОГО НАВЧАННЯ ОСІБ З ПОРУШЕННЯМИ СЛУХУ В УКРАЇНІ 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001" y="1219200"/>
            <a:ext cx="9726612" cy="5207000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Метою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двомовного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обидвох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високому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рівні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здатність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спілкуватися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рамках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комунікативних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систем,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дотримуючись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притаманних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ним правил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закономірностей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Метою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двомовного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глухих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слабочуючих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індивідуальних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громадян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України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доступному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ефективному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методі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враховуючи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актуальні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освітних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прав,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держави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професійних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освічених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громадянах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відповідним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рівнем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предметних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інтелектуального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комунікативного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розвитку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9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1001" y="114300"/>
            <a:ext cx="9853612" cy="7112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ПОЛОЖЕННЯ БІЛІНГВАЛЬНОГО НАВЧАННЯ ОСІБ З ПОРУШЕННЯМИ СЛУХУ В УКРАЇНІ </a:t>
            </a:r>
            <a: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білінгвального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1001" y="1333500"/>
            <a:ext cx="9853611" cy="5283200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нормативно-правового,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навчальнометодичного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кадрового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як умов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мовно-педагогічної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компоненту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різнобічний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задатків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здібностей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потреб;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зміцнення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морального,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фізичного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здоров'я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вихованців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потреби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упродовж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усього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практичного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творчого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здобутих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3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101" y="127000"/>
            <a:ext cx="9815512" cy="6477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Принципи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двомовного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нечуючих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101" y="939800"/>
            <a:ext cx="9815511" cy="56515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безперервність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двомовного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ланках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початкової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середньої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вищої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т.ін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паритетність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утисків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знецінюватися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гуманізація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як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інваліда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як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представника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культурно-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лінгвістичної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спільноти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обсягів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інформації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стандартам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ланок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індивідуального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підходу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методу і методики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віковим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потребам, 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перспективам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навчатимуться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дисциплін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хочемо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вони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вивчили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повинна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оволодіння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жестовою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запроваджувати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якомога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раніше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встигнути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скористатися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періодами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кращими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моделями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ідентичності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сприяння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самооцінці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глухих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глухі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носії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досконало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володіють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ЖМ;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76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101" y="139700"/>
            <a:ext cx="9815512" cy="9525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Принципи двомовного навчання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9101" y="1257300"/>
            <a:ext cx="9815511" cy="5270500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рідна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успішно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кращий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доступ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учбового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не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тотожними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й вони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повинні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окремо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розкладі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 і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глухою особою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сприймати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принципом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іноземної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розмовна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повинна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первинним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розмовної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глухими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здійснюватись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кожен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специфічну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комбінацію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етіології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ступеня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93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201" y="304800"/>
            <a:ext cx="9777412" cy="7366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Передумови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білінгвального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методу в систему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спеціальної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201" y="1257300"/>
            <a:ext cx="9777411" cy="5232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визнання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розробка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дидактичного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основ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паритету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словесної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перепідготовки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яка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низки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компетенцій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впровадження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білінгвального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академічних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особистісному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Концепції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дасть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змогу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удосконалити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зорієнтованої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оптимального 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психічного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067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1801" y="355600"/>
            <a:ext cx="9802812" cy="7747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ПРИНЦИПИ І МЕТОДИ РОЗВИТКУ УСНОГО МОВЛЕННЯ ГЛУХИХ І СЛАБОЧУЮЧИХ ДІТЕЙ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1801" y="1333500"/>
            <a:ext cx="9802811" cy="50927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Генетичний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закономірностей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чуючих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етапах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змісту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форм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періоди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тісний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практичною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практична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середовищем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природно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комунікації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комунікативної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мотиваційного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орієнтовно-дослідницького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виконавчого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Структурно-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семантичний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принцип.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системну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особливо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відбору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система,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одиниці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згруповані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рівнями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найнижчого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фонеми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найвищого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(текст).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96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3701" y="215900"/>
            <a:ext cx="9840912" cy="11938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навчання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дітей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з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вадами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слуху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мовленню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3701" y="1117600"/>
            <a:ext cx="9840911" cy="479362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АНАЛІТИКО-СИНТЕТИЧНИЙ МЕТОД</a:t>
            </a: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КОНЦЕНТРИЧНИЙ МЕТОД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dirty="0">
              <a:latin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РОБОТА НАД ГРАМАТИЧНИМ ЛАДОМ МОВЛЕННЯ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ФОРМУВАННЯ КОМУНІКАТИВНИХ УМІНЬ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655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8301" y="152400"/>
            <a:ext cx="9866312" cy="92710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ЗАСОБИ АКТИВІЗАЦІЇ СПОНТАННОГО ВИКОРИСТАННЯ УСНОГО МОВЛЕННЯ ГЛУХИМИ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6900" y="1079500"/>
            <a:ext cx="9637713" cy="50165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дошкільному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віці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уважне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цілеспрямований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розвиток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цікавість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письма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закономірностями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закономірно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пов’язані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колом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вражень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Спеціально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організовані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дозвілля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стійке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прагнення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дізнатись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словом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предмет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сприймати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багатозначність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(Зубу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немає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росте?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Квіти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Зуби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Зуби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ростуть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Волосся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росте).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учнів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пізнавального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характеру.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 Контроль за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вимовою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боку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дорослих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чуючими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повідомляти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мовленнєвий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задоволення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вчити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користуватися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ним.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Гостру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спілкуванні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треба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стимул до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оволодіння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мовленням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враховувати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умов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7467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</TotalTime>
  <Words>1228</Words>
  <Application>Microsoft Office PowerPoint</Application>
  <PresentationFormat>Широкоэкранный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Білінгвальне навчання нечуючих </vt:lpstr>
      <vt:lpstr>ОСНОВНІ ПОЛОЖЕННЯ БІЛІНГВАЛЬНОГО НАВЧАННЯ ОСІБ З ПОРУШЕННЯМИ СЛУХУ В УКРАЇНІ  </vt:lpstr>
      <vt:lpstr>ОСНОВНІ ПОЛОЖЕННЯ БІЛІНГВАЛЬНОГО НАВЧАННЯ ОСІБ З ПОРУШЕННЯМИ СЛУХУ В УКРАЇНІ  Основні завдання білінгвального навчання нечуючих:  </vt:lpstr>
      <vt:lpstr>                  Принципи двомовного навчання нечуючих </vt:lpstr>
      <vt:lpstr>Принципи двомовного навчання</vt:lpstr>
      <vt:lpstr>Передумови впровадження білінгвального методу в систему спеціальної освіти нечуючих  </vt:lpstr>
      <vt:lpstr>ПРИНЦИПИ І МЕТОДИ РОЗВИТКУ УСНОГО МОВЛЕННЯ ГЛУХИХ І СЛАБОЧУЮЧИХ ДІТЕЙ  </vt:lpstr>
      <vt:lpstr>Методи навчання дітей з вадами слуху мовленню</vt:lpstr>
      <vt:lpstr>ЗАСОБИ АКТИВІЗАЦІЇ СПОНТАННОГО ВИКОРИСТАННЯ УСНОГО МОВЛЕННЯ ГЛУХИМИ </vt:lpstr>
      <vt:lpstr>ЗАСОБИ АКТИВІЗАЦІЇ СПОНТАННОГО ВИКОРИСТАННЯ УСНОГО МОВЛЕННЯ ГЛУХИМИ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Білінгвальне навчання нечуючих</dc:title>
  <dc:creator>Пользователь Windows</dc:creator>
  <cp:lastModifiedBy>Пользователь Windows</cp:lastModifiedBy>
  <cp:revision>4</cp:revision>
  <dcterms:created xsi:type="dcterms:W3CDTF">2024-04-16T08:56:01Z</dcterms:created>
  <dcterms:modified xsi:type="dcterms:W3CDTF">2024-04-16T09:29:01Z</dcterms:modified>
</cp:coreProperties>
</file>