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1"/>
  </p:handoutMasterIdLst>
  <p:sldIdLst>
    <p:sldId id="256" r:id="rId2"/>
    <p:sldId id="336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37" r:id="rId14"/>
    <p:sldId id="338" r:id="rId15"/>
    <p:sldId id="321" r:id="rId16"/>
    <p:sldId id="339" r:id="rId17"/>
    <p:sldId id="340" r:id="rId18"/>
    <p:sldId id="341" r:id="rId19"/>
    <p:sldId id="342" r:id="rId20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7C92AB-75F0-436D-A701-692A0FEA1D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916A-E656-4B4D-938E-DC95BF82E1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7B58C-B5FF-4F1A-BAED-5F616E22D5A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A635-FC9E-4AA8-A718-ECA42ABB3AB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FC29-9285-4AA7-8DB5-88C3B31498A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B088-DDDF-4FC5-9F1B-2894932030E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5E36-21B4-457A-97ED-366175495E5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712F-C05C-42D6-B593-8A924ED1538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5C0C-724A-4627-B730-78D516CB4C5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C317-C127-4DC2-9D05-CC34822A074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28B1-63D1-413D-A17D-FDD3E0D91BB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4318-36BC-4FC8-AFA9-D00D5BA1CC1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C1F14D1-623D-4B89-A717-9AB21DE2BC2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Основні поняття і закони класичної механіки</a:t>
            </a:r>
          </a:p>
          <a:p>
            <a:pPr algn="ctr" eaLnBrk="1" hangingPunct="1">
              <a:buFontTx/>
              <a:buNone/>
            </a:pPr>
            <a:endParaRPr lang="uk-UA" sz="2800" smtClean="0"/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57150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61007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060575"/>
            <a:ext cx="69913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2924175"/>
            <a:ext cx="172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924175"/>
            <a:ext cx="3105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076700"/>
            <a:ext cx="3960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652963"/>
            <a:ext cx="1439863" cy="493712"/>
          </a:xfrm>
          <a:prstGeom prst="rect">
            <a:avLst/>
          </a:prstGeom>
          <a:noFill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5229225"/>
            <a:ext cx="1655763" cy="360363"/>
          </a:xfrm>
          <a:prstGeom prst="rect">
            <a:avLst/>
          </a:prstGeom>
          <a:noFill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013325"/>
            <a:ext cx="1800225" cy="579438"/>
          </a:xfrm>
          <a:prstGeom prst="rect">
            <a:avLst/>
          </a:prstGeom>
          <a:noFill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988" y="5661025"/>
            <a:ext cx="7129462" cy="68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92150"/>
            <a:ext cx="6696075" cy="165100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20938"/>
            <a:ext cx="6337300" cy="389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5832475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549275"/>
            <a:ext cx="27432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92150"/>
            <a:ext cx="5040313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765175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6804025" cy="668337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989138"/>
            <a:ext cx="4470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068638"/>
            <a:ext cx="6283325" cy="1098550"/>
          </a:xfrm>
          <a:prstGeom prst="rect">
            <a:avLst/>
          </a:prstGeom>
          <a:noFill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4292600"/>
            <a:ext cx="43926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5545137" cy="2397125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068638"/>
            <a:ext cx="5543550" cy="35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8123237" cy="2784475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73463"/>
            <a:ext cx="6610350" cy="263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92150"/>
            <a:ext cx="7273925" cy="492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007225" cy="3859213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581525"/>
            <a:ext cx="6480175" cy="100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7" name="Picture 5" descr="Класична механіка - Механі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040312" cy="401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64293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214438"/>
            <a:ext cx="2419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071813"/>
            <a:ext cx="4819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3643313"/>
            <a:ext cx="4810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75"/>
            <a:ext cx="4838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143000"/>
            <a:ext cx="2124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428750"/>
            <a:ext cx="1162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785938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071563"/>
            <a:ext cx="2647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643063"/>
            <a:ext cx="4267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1285875"/>
            <a:ext cx="87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24350" y="1928813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50" y="2857500"/>
            <a:ext cx="2714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88" y="2928938"/>
            <a:ext cx="2562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0" y="3357563"/>
            <a:ext cx="4714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3714750"/>
            <a:ext cx="3524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75" y="3857625"/>
            <a:ext cx="60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7250" y="4214813"/>
            <a:ext cx="2114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00125" y="5143500"/>
            <a:ext cx="2257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25" y="4572000"/>
            <a:ext cx="51530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75"/>
            <a:ext cx="476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071563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14500"/>
            <a:ext cx="1976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643063"/>
            <a:ext cx="17859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2286000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429000"/>
            <a:ext cx="37861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8" y="3571875"/>
            <a:ext cx="32527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4572000"/>
            <a:ext cx="1000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38" y="485775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5072063"/>
            <a:ext cx="1270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3" y="5286375"/>
            <a:ext cx="2333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25" y="5715000"/>
            <a:ext cx="26177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71500"/>
            <a:ext cx="6105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17240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143000"/>
            <a:ext cx="5191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00375"/>
            <a:ext cx="302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071938"/>
            <a:ext cx="22145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3571875"/>
            <a:ext cx="2647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3786188"/>
            <a:ext cx="3813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4714875"/>
            <a:ext cx="4733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5072063"/>
            <a:ext cx="58943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0" y="5500688"/>
            <a:ext cx="12144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5" y="5429250"/>
            <a:ext cx="197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688" y="5429250"/>
            <a:ext cx="1189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5929313"/>
            <a:ext cx="17351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1437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7188"/>
            <a:ext cx="6643688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71500"/>
            <a:ext cx="66849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9516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69469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143</cp:revision>
  <dcterms:created xsi:type="dcterms:W3CDTF">2011-04-07T06:39:14Z</dcterms:created>
  <dcterms:modified xsi:type="dcterms:W3CDTF">2023-09-05T08:55:43Z</dcterms:modified>
</cp:coreProperties>
</file>