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9" r:id="rId17"/>
    <p:sldId id="274" r:id="rId18"/>
    <p:sldId id="271" r:id="rId19"/>
    <p:sldId id="279" r:id="rId20"/>
    <p:sldId id="268" r:id="rId21"/>
    <p:sldId id="273" r:id="rId22"/>
    <p:sldId id="281" r:id="rId23"/>
    <p:sldId id="280" r:id="rId24"/>
    <p:sldId id="278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7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6BB3-E08D-4FF3-828D-4F15000E626C}" type="datetimeFigureOut">
              <a:rPr lang="uk-UA" smtClean="0"/>
              <a:t>18.02.2025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an.ua/longrid/evacuation" TargetMode="External"/><Relationship Id="rId2" Type="http://schemas.openxmlformats.org/officeDocument/2006/relationships/hyperlink" Target="https://www.unian.ua/longrid/evolyuciya-rosijskoyi-brehn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gGyrL8tX6GI9xUjzk14HrLk-vm2Z3tTCY2ZvBPfIIA/edit?tab=t.0" TargetMode="External"/><Relationship Id="rId2" Type="http://schemas.openxmlformats.org/officeDocument/2006/relationships/hyperlink" Target="https://docs.google.com/document/d/1kou6GusZiC6NFkksIes_OBOlvtvArZtSI6vrWzGOWvQ/edit?tab=t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33HlxUe1jB3aM8x8qDM_vF_ajjrTmWX8-bghLQA76AM/edit?tab=t.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C8-B568-4EA2-B499-A37F8692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081" y="2015412"/>
            <a:ext cx="8637073" cy="2454124"/>
          </a:xfrm>
        </p:spPr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Архітектоніка тексту: особливості </a:t>
            </a:r>
            <a: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SEO</a:t>
            </a:r>
            <a:b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10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5824-2C3B-4DD8-BBDB-9BFEFAF1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(варіативно). Зручно, коли </a:t>
            </a:r>
            <a:r>
              <a:rPr lang="uk-UA" dirty="0" err="1"/>
              <a:t>інтерактивно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EC6ACD6-75ED-49BF-AA96-AF5A50BB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6596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996DE-F8B0-4496-8B5E-83A6E6A8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8E1EB63-9C21-451A-BBDB-5428BB85E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79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EB4BD-29C5-4309-A1F4-0AA91F86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і його особливості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557CEE-F9BE-4C43-A611-204DCDA0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Може мати підрозділи (Н3)</a:t>
            </a:r>
          </a:p>
          <a:p>
            <a:r>
              <a:rPr lang="uk-UA" dirty="0"/>
              <a:t>Традиційно 2-3 повноцінних абзаци</a:t>
            </a:r>
          </a:p>
          <a:p>
            <a:r>
              <a:rPr lang="en-US" dirty="0"/>
              <a:t>SEO </a:t>
            </a:r>
            <a:r>
              <a:rPr lang="uk-UA" dirty="0"/>
              <a:t>і </a:t>
            </a:r>
            <a:r>
              <a:rPr lang="en-US" dirty="0"/>
              <a:t>LSI</a:t>
            </a:r>
            <a:r>
              <a:rPr lang="uk-UA" dirty="0"/>
              <a:t>-слова та вирази</a:t>
            </a:r>
          </a:p>
          <a:p>
            <a:r>
              <a:rPr lang="uk-UA" dirty="0"/>
              <a:t>Марковані та нумеровані списки</a:t>
            </a:r>
          </a:p>
          <a:p>
            <a:r>
              <a:rPr lang="uk-UA" dirty="0"/>
              <a:t>Зображення / анімації / аудіо / відео</a:t>
            </a:r>
          </a:p>
          <a:p>
            <a:r>
              <a:rPr lang="uk-UA" dirty="0"/>
              <a:t>Бажано оформлювати ідентично</a:t>
            </a:r>
          </a:p>
        </p:txBody>
      </p:sp>
    </p:spTree>
    <p:extLst>
      <p:ext uri="{BB962C8B-B14F-4D97-AF65-F5344CB8AC3E}">
        <p14:creationId xmlns:p14="http://schemas.microsoft.com/office/powerpoint/2010/main" val="199741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81B3C-C6BF-4199-B5A8-ECFB80AE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Значення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тега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 Н2 дещо менше ніж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1,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але його часто використовують як опис сторінки. Він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допомагає розкрити тематику розділу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і знаходиться тексту в суворій ієрархії. 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2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як заголовок другого рівня, ним виділяють підзаголовки на сторінки сайту.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41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A9E0B-D266-4890-BEF9-8538986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фінальний (логічний висновок)</a:t>
            </a:r>
            <a:br>
              <a:rPr lang="uk-UA" dirty="0"/>
            </a:br>
            <a:r>
              <a:rPr lang="uk-UA" dirty="0"/>
              <a:t>Тут відсутній – а що б запропонували Ви?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766980F-3F1F-4D38-AD22-2D359EE1A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77852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7ED0-0920-41F3-8EEF-28770E9C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Мозковий штурм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192257-3E6A-4DD6-8845-EBCBF808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Запропонуйте структуру тексту із Н1 і Н2 на тему:</a:t>
            </a:r>
          </a:p>
          <a:p>
            <a:pPr marL="514350" indent="-514350">
              <a:buAutoNum type="arabicPeriod"/>
            </a:pPr>
            <a:r>
              <a:rPr lang="uk-UA" dirty="0"/>
              <a:t>Поради, як обрати м</a:t>
            </a:r>
            <a:r>
              <a:rPr lang="en-US" dirty="0"/>
              <a:t>’</a:t>
            </a:r>
            <a:r>
              <a:rPr lang="uk-UA" dirty="0"/>
              <a:t>ясо</a:t>
            </a:r>
          </a:p>
          <a:p>
            <a:pPr marL="514350" indent="-514350">
              <a:buAutoNum type="arabicPeriod"/>
            </a:pPr>
            <a:r>
              <a:rPr lang="uk-UA" dirty="0"/>
              <a:t>5 трендів весни-2025 у моді </a:t>
            </a:r>
          </a:p>
          <a:p>
            <a:pPr marL="514350" indent="-514350">
              <a:buAutoNum type="arabicPeriod"/>
            </a:pPr>
            <a:r>
              <a:rPr lang="uk-UA" dirty="0"/>
              <a:t>Рекомендації, як налаштуватися на роботу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37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E5E8-44E5-4A91-A22A-BB83A2D3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Рекомендації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я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к правильно створити головний заголовок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</a:t>
            </a:r>
            <a:br>
              <a:rPr lang="en-US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5EACD-9BE0-4DF5-AA1B-441755CD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обов'язкове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використання ключових слів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для просування;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один раз на одній сторінці, якщо розміщувати більше ПС може сприйняти цей факт як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буде достатньо кількох слів, не потрібно поміщати у цей тег усі ключові слова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заголовок має бути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читабельним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мета тег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містити лише текст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 відповідати тематиці, що вказана в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цієї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не перераховуйте ключові фрази через кому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, це посилює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релевантність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робіть заголовок унікальним та тематичним, не робіть його копією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Починати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будь-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за словами 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Ціна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або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Купити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-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небезпечно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системи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подібні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дії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 спам.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18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5C3D9-7349-45E4-AFE6-8FA68837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чого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повинні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складатися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h1-h6: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AB92DC-48B0-42F9-93DF-F7EAAAB9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пряме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входження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ключового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слова у заголовку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яке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підвищить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релевантний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запит 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видачі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унікальний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заголовок по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відношенню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сторінок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сайту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однакові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враховуватися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ПС;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якщо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знаходиться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близько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html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-коду,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його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щодо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елементів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сторінки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збільшується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слово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має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бути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якомога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ближче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початку заголовка;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довжина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заголовка 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не повинна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перевищувати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60-70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символів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довгий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не буде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пошуковою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системою;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без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граматичних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помилок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перевіряються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, тому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варто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поміщати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якнайбільше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в один заголовок.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14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1-h2-h3">
            <a:extLst>
              <a:ext uri="{FF2B5EF4-FFF2-40B4-BE49-F238E27FC236}">
                <a16:creationId xmlns:a16="http://schemas.microsoft.com/office/drawing/2014/main" id="{C9C46834-BA1B-40DA-8B8F-62710E079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2" y="1886251"/>
            <a:ext cx="4481318" cy="30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2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2DC44-603F-42EE-B324-F0AF0E32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Стартовий чек-</a:t>
            </a:r>
            <a:r>
              <a:rPr lang="uk-UA" dirty="0" err="1"/>
              <a:t>ін</a:t>
            </a:r>
            <a:r>
              <a:rPr lang="uk-UA" dirty="0"/>
              <a:t> «Правда чи вигадка?»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296DE-D019-4FF8-A6C4-50F5A9D3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Н1</a:t>
            </a:r>
          </a:p>
          <a:p>
            <a:r>
              <a:rPr lang="uk-UA" dirty="0"/>
              <a:t>Н2</a:t>
            </a:r>
          </a:p>
        </p:txBody>
      </p:sp>
    </p:spTree>
    <p:extLst>
      <p:ext uri="{BB962C8B-B14F-4D97-AF65-F5344CB8AC3E}">
        <p14:creationId xmlns:p14="http://schemas.microsoft.com/office/powerpoint/2010/main" val="385435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9E790-83CF-4164-900D-A578F8C3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Синонім до слова «архітектоніка»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EEC3C93-1004-4921-A854-9C84C8E3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0" t="26663" r="39426" b="13297"/>
          <a:stretch/>
        </p:blipFill>
        <p:spPr>
          <a:xfrm>
            <a:off x="951722" y="2099387"/>
            <a:ext cx="6335486" cy="3508311"/>
          </a:xfrm>
        </p:spPr>
      </p:pic>
    </p:spTree>
    <p:extLst>
      <p:ext uri="{BB962C8B-B14F-4D97-AF65-F5344CB8AC3E}">
        <p14:creationId xmlns:p14="http://schemas.microsoft.com/office/powerpoint/2010/main" val="75666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869E9-8ED7-415B-9024-CF4A8409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Н3: що це та для чого?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3A5B0D-CC86-48D1-8EA1-B9565E32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Структурний компонент Н2 (мінімум 2 у підрозділі)</a:t>
            </a:r>
          </a:p>
          <a:p>
            <a:r>
              <a:rPr lang="uk-UA" dirty="0"/>
              <a:t>Спосіб продемонструвати різновиди поняття / товару</a:t>
            </a:r>
          </a:p>
          <a:p>
            <a:r>
              <a:rPr lang="uk-UA" dirty="0"/>
              <a:t>Чим ширше тема, тем більше Н3 може бути</a:t>
            </a:r>
          </a:p>
        </p:txBody>
      </p:sp>
    </p:spTree>
    <p:extLst>
      <p:ext uri="{BB962C8B-B14F-4D97-AF65-F5344CB8AC3E}">
        <p14:creationId xmlns:p14="http://schemas.microsoft.com/office/powerpoint/2010/main" val="52931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B7C2F8F-257F-4A06-A344-D48B2C370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56633"/>
              </p:ext>
            </p:extLst>
          </p:nvPr>
        </p:nvGraphicFramePr>
        <p:xfrm>
          <a:off x="1427583" y="2202974"/>
          <a:ext cx="9227974" cy="2773680"/>
        </p:xfrm>
        <a:graphic>
          <a:graphicData uri="http://schemas.openxmlformats.org/drawingml/2006/table">
            <a:tbl>
              <a:tblPr/>
              <a:tblGrid>
                <a:gridCol w="1822823">
                  <a:extLst>
                    <a:ext uri="{9D8B030D-6E8A-4147-A177-3AD203B41FA5}">
                      <a16:colId xmlns:a16="http://schemas.microsoft.com/office/drawing/2014/main" val="2433396664"/>
                    </a:ext>
                  </a:extLst>
                </a:gridCol>
                <a:gridCol w="1717331">
                  <a:extLst>
                    <a:ext uri="{9D8B030D-6E8A-4147-A177-3AD203B41FA5}">
                      <a16:colId xmlns:a16="http://schemas.microsoft.com/office/drawing/2014/main" val="3305216510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1730720885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2927696121"/>
                    </a:ext>
                  </a:extLst>
                </a:gridCol>
                <a:gridCol w="1985426">
                  <a:extLst>
                    <a:ext uri="{9D8B030D-6E8A-4147-A177-3AD203B41FA5}">
                      <a16:colId xmlns:a16="http://schemas.microsoft.com/office/drawing/2014/main" val="446531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Тег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H4, 5, 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4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Призначення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Містить ключові слова, відображає тематику сторінки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Підзаголовок, який розкриває тематику розділу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Підзаголовок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який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наповнює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змістом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ключові</a:t>
                      </a:r>
                      <a:r>
                        <a:rPr lang="ru-RU" dirty="0">
                          <a:effectLst/>
                        </a:rPr>
                        <a:t> слова, </a:t>
                      </a:r>
                      <a:r>
                        <a:rPr lang="ru-RU" dirty="0" err="1">
                          <a:effectLst/>
                        </a:rPr>
                        <a:t>дає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опис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Підзаголовки</a:t>
                      </a:r>
                      <a:r>
                        <a:rPr lang="ru-RU" dirty="0">
                          <a:effectLst/>
                        </a:rPr>
                        <a:t> для </a:t>
                      </a:r>
                      <a:r>
                        <a:rPr lang="ru-RU" dirty="0" err="1">
                          <a:effectLst/>
                        </a:rPr>
                        <a:t>відокремлення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дрібних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елементів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сторінки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основного тексту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9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F2E-0FDD-42C9-B22D-2412B3FC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Інформаційні тексти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751C3D-C835-44BF-8EC6-44C40E49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https://www.unian.ua/longrid/evolyuciya-rosijskoyi-brehni</a:t>
            </a:r>
            <a:endParaRPr lang="uk-UA" dirty="0"/>
          </a:p>
          <a:p>
            <a:r>
              <a:rPr lang="en-GB" dirty="0">
                <a:hlinkClick r:id="rId3"/>
              </a:rPr>
              <a:t>https://www.unian.ua/longrid/evacuation</a:t>
            </a:r>
            <a:endParaRPr lang="uk-UA" dirty="0"/>
          </a:p>
          <a:p>
            <a:r>
              <a:rPr lang="en-GB" dirty="0"/>
              <a:t>https://www.unian.ua/longrids/scho-prygotuvaty-na-novij-rik-2022/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43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F4E602-3676-4307-9203-D7F33ECE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94294"/>
            <a:ext cx="9603275" cy="3672051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https://docs.google.com/document/d/1kou6GusZiC6NFkksIes_OBOlvtvArZtSI6vrWzGOWvQ/edit?tab=t.0</a:t>
            </a:r>
            <a:r>
              <a:rPr lang="uk-UA" dirty="0"/>
              <a:t> (Олія для тіла)</a:t>
            </a:r>
          </a:p>
          <a:p>
            <a:r>
              <a:rPr lang="en-GB" dirty="0">
                <a:hlinkClick r:id="rId3"/>
              </a:rPr>
              <a:t>https://docs.google.com/document/d/1OgGyrL8tX6GI9xUjzk14HrLk-vm2Z3tTCY2ZvBPfIIA/edit?tab=t.0</a:t>
            </a:r>
            <a:r>
              <a:rPr lang="uk-UA" dirty="0"/>
              <a:t> (Мило)</a:t>
            </a:r>
          </a:p>
          <a:p>
            <a:r>
              <a:rPr lang="en-GB" dirty="0">
                <a:hlinkClick r:id="rId4"/>
              </a:rPr>
              <a:t>https://docs.google.com/document/d/133HlxUe1jB3aM8x8qDM_vF_ajjrTmWX8-bghLQA76AM/edit?tab=t.0</a:t>
            </a:r>
            <a:r>
              <a:rPr lang="uk-UA" dirty="0"/>
              <a:t> (приклад)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7D5BAF-41A7-4242-B6F1-87C423F2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745059"/>
            <a:ext cx="9603275" cy="1049235"/>
          </a:xfrm>
        </p:spPr>
        <p:txBody>
          <a:bodyPr/>
          <a:lstStyle/>
          <a:p>
            <a:r>
              <a:rPr lang="uk-UA" dirty="0"/>
              <a:t>Комерційні тексти</a:t>
            </a:r>
          </a:p>
        </p:txBody>
      </p:sp>
    </p:spTree>
    <p:extLst>
      <p:ext uri="{BB962C8B-B14F-4D97-AF65-F5344CB8AC3E}">
        <p14:creationId xmlns:p14="http://schemas.microsoft.com/office/powerpoint/2010/main" val="17339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D63AF-431B-412B-A874-CFE68E15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Групова робота гра «Продукти харчування»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6A6B6F-1B91-4114-A321-61799E04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https://docs.google.com/document/d/1fHfHwJoTj1wipQCJMe56nq1ZydqpN8-RNyOzv7l_2Lw/edit?tab=t.0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09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A78C-A0BD-4AAA-8A7A-E69421E8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час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написання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тегів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h2 h3…</a:t>
            </a:r>
            <a:br>
              <a:rPr lang="ru-RU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5896B2-C889-4F73-9269-5F32DF0C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74237"/>
            <a:ext cx="9603275" cy="399210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№1.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Однакові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title.</a:t>
            </a:r>
            <a:endParaRPr lang="en-US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Їх зміст природно має бути різним і не повторюватися. Обов'язково проконтролюйте цей момент.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№2.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Дуже багато заголовків на одній сторінці сайту.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 Пошукова система може вирішити, що це спам. Тому не варто ризикувати та займатися подібними маніпуляціями.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№3.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Неправильна вкладеність заголовків сторінки.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Дотримуйтесь чіткої послідовності 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№4.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дублюється на сайті.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Це може статися через те, що на сайті дублюються сторінки. Використовуйте </a:t>
            </a:r>
            <a:r>
              <a:rPr lang="en-US" sz="2900" b="0" i="0" dirty="0" err="1">
                <a:solidFill>
                  <a:srgbClr val="212529"/>
                </a:solidFill>
                <a:effectLst/>
                <a:latin typeface="Rubik"/>
              </a:rPr>
              <a:t>rel</a:t>
            </a:r>
            <a:r>
              <a:rPr lang="en-US" sz="2900" b="0" i="0" dirty="0">
                <a:solidFill>
                  <a:srgbClr val="212529"/>
                </a:solidFill>
                <a:effectLst/>
                <a:latin typeface="Rubik"/>
              </a:rPr>
              <a:t>=canonical, 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щоб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пошуковик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правильно аналізував інформацію з вашого сайту. 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№5.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Безглузді заголовки. 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Йдеться про ті заголовки, які ніяк не пов'язані за змістом із текстом на сторінці. Користування від такої розмітки не буде.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№6.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Довгі </a:t>
            </a:r>
            <a:r>
              <a:rPr lang="uk-UA" sz="2900" b="1" i="0" dirty="0" err="1">
                <a:solidFill>
                  <a:srgbClr val="212529"/>
                </a:solidFill>
                <a:effectLst/>
                <a:latin typeface="Rubik"/>
              </a:rPr>
              <a:t>спамлені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 заголовки.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Довжина (понад 70 або навіть 100 знаків),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переспам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ключовиками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не зможе позитивно позначиться на ваших заголовках.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18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ED9A9-094A-4531-964D-889DA169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Групова робота</a:t>
            </a:r>
            <a:br>
              <a:rPr lang="uk-UA" dirty="0"/>
            </a:br>
            <a:r>
              <a:rPr lang="uk-UA" dirty="0"/>
              <a:t>Укладіть архітектоніку сторінки ( 2-3 Н2, де у кожному по 2-3 Н3)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E989B4-168B-417F-ACA3-851FA93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472611"/>
            <a:ext cx="9603275" cy="2993733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Крамниця фруктів</a:t>
            </a:r>
          </a:p>
          <a:p>
            <a:r>
              <a:rPr lang="uk-UA" dirty="0"/>
              <a:t>Дитячі речі</a:t>
            </a:r>
          </a:p>
          <a:p>
            <a:r>
              <a:rPr lang="uk-UA" dirty="0"/>
              <a:t>Товари для тварин</a:t>
            </a:r>
          </a:p>
        </p:txBody>
      </p:sp>
    </p:spTree>
    <p:extLst>
      <p:ext uri="{BB962C8B-B14F-4D97-AF65-F5344CB8AC3E}">
        <p14:creationId xmlns:p14="http://schemas.microsoft.com/office/powerpoint/2010/main" val="33935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623C4C-AC8E-47DA-9665-8B769177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https://gzpt.com.ua/catalog/podarunkovi-nabori/tsukerki-do-svyat/zimovi-svyata/noviy-rik/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71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D1AB90-0FB4-4439-A843-D0ABF22C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https://tsn.ua/ukrayina/sposobi-vidalennya-plyam-riznomatninogo-pohodzhennya-zberezhit-sobi-na-pam-yat-2119375.html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49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A2136-9DAF-4CD4-AC24-E97B3AEA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дає архітектоніка?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71DF16-0CC3-4DF5-961A-4C7F8426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Зручність для користувача у навігації, сприйнятті інформації</a:t>
            </a:r>
          </a:p>
          <a:p>
            <a:r>
              <a:rPr lang="uk-UA" dirty="0"/>
              <a:t>Логічність представлення інформації</a:t>
            </a:r>
          </a:p>
          <a:p>
            <a:r>
              <a:rPr lang="uk-UA" dirty="0"/>
              <a:t>Кращі результати видачі, індексування</a:t>
            </a:r>
          </a:p>
          <a:p>
            <a:r>
              <a:rPr lang="uk-UA" dirty="0"/>
              <a:t>Демонстрація </a:t>
            </a:r>
            <a:r>
              <a:rPr lang="uk-UA" dirty="0" err="1"/>
              <a:t>експертності</a:t>
            </a:r>
            <a:endParaRPr lang="uk-UA" dirty="0"/>
          </a:p>
          <a:p>
            <a:r>
              <a:rPr lang="uk-UA" dirty="0"/>
              <a:t>Структурність</a:t>
            </a:r>
          </a:p>
          <a:p>
            <a:r>
              <a:rPr lang="uk-UA" dirty="0"/>
              <a:t>Юзабіліті сприйняття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11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9A5A-B087-456F-A61A-20F47092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56" y="2810115"/>
            <a:ext cx="9603275" cy="1049235"/>
          </a:xfrm>
        </p:spPr>
        <p:txBody>
          <a:bodyPr/>
          <a:lstStyle/>
          <a:p>
            <a:r>
              <a:rPr lang="uk-UA" dirty="0"/>
              <a:t>Що входить до архітектоніки?</a:t>
            </a:r>
          </a:p>
        </p:txBody>
      </p:sp>
    </p:spTree>
    <p:extLst>
      <p:ext uri="{BB962C8B-B14F-4D97-AF65-F5344CB8AC3E}">
        <p14:creationId xmlns:p14="http://schemas.microsoft.com/office/powerpoint/2010/main" val="16157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B9F95-7D0B-4DDF-83F4-CF1EC69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Н1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E648057-511C-488D-988B-BFBE3425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412" y="1184988"/>
            <a:ext cx="6844338" cy="4280775"/>
          </a:xfrm>
        </p:spPr>
      </p:pic>
    </p:spTree>
    <p:extLst>
      <p:ext uri="{BB962C8B-B14F-4D97-AF65-F5344CB8AC3E}">
        <p14:creationId xmlns:p14="http://schemas.microsoft.com/office/powerpoint/2010/main" val="41476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2A61C4-3C22-4D25-9234-62BB1962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Не варто плутати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 тегом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(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заголовком сторінки), адже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пишеться в шапці сторінки між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head&gt;&lt;/head&gt;,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у той час, коли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h1-h6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вказують у «тілі» сторінки і укладають між тегами &lt;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body&gt;&lt;/body&gt;.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3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DFEA-6A5C-4D41-ABCC-911901E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Лід (Між Н1 і основним текстом має бути інший текст!!!)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B7ABA77-4989-4927-ADF1-B5AE4EFCB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60733284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165</TotalTime>
  <Words>924</Words>
  <Application>Microsoft Office PowerPoint</Application>
  <PresentationFormat>Широкий екран</PresentationFormat>
  <Paragraphs>95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Roboto</vt:lpstr>
      <vt:lpstr>Rubik</vt:lpstr>
      <vt:lpstr>Галерея</vt:lpstr>
      <vt:lpstr>Архітектоніка тексту: особливості SEO </vt:lpstr>
      <vt:lpstr>Синонім до слова «архітектоніка»</vt:lpstr>
      <vt:lpstr>Презентація PowerPoint</vt:lpstr>
      <vt:lpstr>Презентація PowerPoint</vt:lpstr>
      <vt:lpstr>Що дає архітектоніка?</vt:lpstr>
      <vt:lpstr>Що входить до архітектоніки?</vt:lpstr>
      <vt:lpstr>Н1</vt:lpstr>
      <vt:lpstr>Презентація PowerPoint</vt:lpstr>
      <vt:lpstr>Лід (Між Н1 і основним текстом має бути інший текст!!!)</vt:lpstr>
      <vt:lpstr>Зміст (варіативно). Зручно, коли інтерактивно</vt:lpstr>
      <vt:lpstr>Н2</vt:lpstr>
      <vt:lpstr>Н2 і його особливості</vt:lpstr>
      <vt:lpstr>Презентація PowerPoint</vt:lpstr>
      <vt:lpstr>Н2 фінальний (логічний висновок) Тут відсутній – а що б запропонували Ви?</vt:lpstr>
      <vt:lpstr>Мозковий штурм</vt:lpstr>
      <vt:lpstr>Рекомендації як правильно створити головний заголовок h1 </vt:lpstr>
      <vt:lpstr>З чого повинні складатися заголовки h1-h6:</vt:lpstr>
      <vt:lpstr>Презентація PowerPoint</vt:lpstr>
      <vt:lpstr>Стартовий чек-ін «Правда чи вигадка?»</vt:lpstr>
      <vt:lpstr>Н3: що це та для чого?</vt:lpstr>
      <vt:lpstr>Презентація PowerPoint</vt:lpstr>
      <vt:lpstr>Інформаційні тексти</vt:lpstr>
      <vt:lpstr>Комерційні тексти</vt:lpstr>
      <vt:lpstr>Групова робота гра «Продукти харчування»</vt:lpstr>
      <vt:lpstr>Помилки під час написання тегів h1 h2 h3… </vt:lpstr>
      <vt:lpstr>Групова робота Укладіть архітектоніку сторінки ( 2-3 Н2, де у кожному по 2-3 Н3)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Архітектоніка тексту: особливості SEO </dc:title>
  <dc:creator>Слава</dc:creator>
  <cp:lastModifiedBy>Роговая Татьяна</cp:lastModifiedBy>
  <cp:revision>10</cp:revision>
  <dcterms:created xsi:type="dcterms:W3CDTF">2024-02-20T12:07:03Z</dcterms:created>
  <dcterms:modified xsi:type="dcterms:W3CDTF">2025-02-18T15:43:52Z</dcterms:modified>
</cp:coreProperties>
</file>