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6" r:id="rId2"/>
    <p:sldMasterId id="2147483695" r:id="rId3"/>
    <p:sldMasterId id="2147483714" r:id="rId4"/>
    <p:sldMasterId id="2147483727" r:id="rId5"/>
    <p:sldMasterId id="2147483739" r:id="rId6"/>
  </p:sldMasterIdLst>
  <p:notesMasterIdLst>
    <p:notesMasterId r:id="rId96"/>
  </p:notesMasterIdLst>
  <p:handoutMasterIdLst>
    <p:handoutMasterId r:id="rId97"/>
  </p:handoutMasterIdLst>
  <p:sldIdLst>
    <p:sldId id="397" r:id="rId7"/>
    <p:sldId id="284" r:id="rId8"/>
    <p:sldId id="287" r:id="rId9"/>
    <p:sldId id="394" r:id="rId10"/>
    <p:sldId id="491" r:id="rId11"/>
    <p:sldId id="396" r:id="rId12"/>
    <p:sldId id="395" r:id="rId13"/>
    <p:sldId id="398" r:id="rId14"/>
    <p:sldId id="413" r:id="rId15"/>
    <p:sldId id="415" r:id="rId16"/>
    <p:sldId id="438" r:id="rId17"/>
    <p:sldId id="411" r:id="rId18"/>
    <p:sldId id="414" r:id="rId19"/>
    <p:sldId id="493" r:id="rId20"/>
    <p:sldId id="494" r:id="rId21"/>
    <p:sldId id="490" r:id="rId22"/>
    <p:sldId id="412" r:id="rId23"/>
    <p:sldId id="399" r:id="rId24"/>
    <p:sldId id="401" r:id="rId25"/>
    <p:sldId id="400" r:id="rId26"/>
    <p:sldId id="489" r:id="rId27"/>
    <p:sldId id="403" r:id="rId28"/>
    <p:sldId id="402" r:id="rId29"/>
    <p:sldId id="406" r:id="rId30"/>
    <p:sldId id="410" r:id="rId31"/>
    <p:sldId id="405" r:id="rId32"/>
    <p:sldId id="477" r:id="rId33"/>
    <p:sldId id="409" r:id="rId34"/>
    <p:sldId id="478" r:id="rId35"/>
    <p:sldId id="408" r:id="rId36"/>
    <p:sldId id="423" r:id="rId37"/>
    <p:sldId id="496" r:id="rId38"/>
    <p:sldId id="422" r:id="rId39"/>
    <p:sldId id="427" r:id="rId40"/>
    <p:sldId id="428" r:id="rId41"/>
    <p:sldId id="424" r:id="rId42"/>
    <p:sldId id="488" r:id="rId43"/>
    <p:sldId id="425" r:id="rId44"/>
    <p:sldId id="436" r:id="rId45"/>
    <p:sldId id="451" r:id="rId46"/>
    <p:sldId id="450" r:id="rId47"/>
    <p:sldId id="479" r:id="rId48"/>
    <p:sldId id="456" r:id="rId49"/>
    <p:sldId id="462" r:id="rId50"/>
    <p:sldId id="464" r:id="rId51"/>
    <p:sldId id="497" r:id="rId52"/>
    <p:sldId id="466" r:id="rId53"/>
    <p:sldId id="498" r:id="rId54"/>
    <p:sldId id="499" r:id="rId55"/>
    <p:sldId id="500" r:id="rId56"/>
    <p:sldId id="467" r:id="rId57"/>
    <p:sldId id="407" r:id="rId58"/>
    <p:sldId id="404" r:id="rId59"/>
    <p:sldId id="433" r:id="rId60"/>
    <p:sldId id="418" r:id="rId61"/>
    <p:sldId id="434" r:id="rId62"/>
    <p:sldId id="430" r:id="rId63"/>
    <p:sldId id="416" r:id="rId64"/>
    <p:sldId id="431" r:id="rId65"/>
    <p:sldId id="429" r:id="rId66"/>
    <p:sldId id="419" r:id="rId67"/>
    <p:sldId id="437" r:id="rId68"/>
    <p:sldId id="439" r:id="rId69"/>
    <p:sldId id="432" r:id="rId70"/>
    <p:sldId id="480" r:id="rId71"/>
    <p:sldId id="454" r:id="rId72"/>
    <p:sldId id="442" r:id="rId73"/>
    <p:sldId id="420" r:id="rId74"/>
    <p:sldId id="435" r:id="rId75"/>
    <p:sldId id="446" r:id="rId76"/>
    <p:sldId id="447" r:id="rId77"/>
    <p:sldId id="445" r:id="rId78"/>
    <p:sldId id="482" r:id="rId79"/>
    <p:sldId id="484" r:id="rId80"/>
    <p:sldId id="448" r:id="rId81"/>
    <p:sldId id="449" r:id="rId82"/>
    <p:sldId id="486" r:id="rId83"/>
    <p:sldId id="485" r:id="rId84"/>
    <p:sldId id="453" r:id="rId85"/>
    <p:sldId id="487" r:id="rId86"/>
    <p:sldId id="455" r:id="rId87"/>
    <p:sldId id="452" r:id="rId88"/>
    <p:sldId id="468" r:id="rId89"/>
    <p:sldId id="469" r:id="rId90"/>
    <p:sldId id="476" r:id="rId91"/>
    <p:sldId id="475" r:id="rId92"/>
    <p:sldId id="470" r:id="rId93"/>
    <p:sldId id="474" r:id="rId94"/>
    <p:sldId id="473" r:id="rId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E3D18D"/>
    <a:srgbClr val="CCECFF"/>
    <a:srgbClr val="FF5050"/>
    <a:srgbClr val="CCFF99"/>
    <a:srgbClr val="66FF99"/>
    <a:srgbClr val="90F080"/>
    <a:srgbClr val="CC99FF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44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noProof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  управління </a:t>
          </a:r>
          <a:r>
            <a:rPr kumimoji="0" lang="uk-UA" sz="4000" b="1" i="0" u="none" strike="noStrike" cap="none" normalizeH="0" baseline="0" noProof="0" dirty="0" err="1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сусп-вом</a:t>
          </a:r>
          <a:r>
            <a:rPr kumimoji="0" lang="uk-UA" sz="4000" b="1" i="0" u="none" strike="noStrike" cap="none" normalizeH="0" baseline="0" noProof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</a:t>
          </a:r>
          <a:endParaRPr kumimoji="0" lang="uk-UA" sz="4000" b="1" i="0" u="none" strike="noStrike" cap="none" normalizeH="0" baseline="0" noProof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noProof="0" dirty="0" smtClean="0">
              <a:ln/>
              <a:solidFill>
                <a:schemeClr val="tx2"/>
              </a:solidFill>
              <a:effectLst/>
              <a:latin typeface="Arial" charset="0"/>
            </a:rPr>
            <a:t>Вождь (базилевс)</a:t>
          </a:r>
          <a:endParaRPr kumimoji="0" lang="uk-UA" sz="3600" b="1" i="0" u="none" strike="noStrike" cap="none" normalizeH="0" baseline="0" noProof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Рада </a:t>
          </a:r>
          <a:r>
            <a:rPr kumimoji="0" lang="ru-RU" sz="4800" b="1" i="0" u="none" strike="noStrike" cap="none" normalizeH="0" baseline="0" dirty="0" err="1" smtClean="0">
              <a:ln/>
              <a:solidFill>
                <a:schemeClr val="tx2"/>
              </a:solidFill>
              <a:effectLst/>
              <a:latin typeface="Arial" charset="0"/>
            </a:rPr>
            <a:t>старійшин</a:t>
          </a:r>
          <a:endParaRPr kumimoji="0" lang="ru-RU" sz="48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noProof="0" dirty="0" smtClean="0">
              <a:ln/>
              <a:solidFill>
                <a:schemeClr val="tx2"/>
              </a:solidFill>
              <a:effectLst/>
              <a:latin typeface="Arial" charset="0"/>
            </a:rPr>
            <a:t>Народні збори</a:t>
          </a:r>
          <a:endParaRPr kumimoji="0" lang="uk-UA" sz="4800" b="1" i="0" u="none" strike="noStrike" cap="none" normalizeH="0" baseline="0" noProof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6470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E089A29A-C6EE-464B-861D-EEB2E1411F2A}" type="presOf" srcId="{D6128785-2544-471D-9878-7F8E30C1A80C}" destId="{A4420F42-C951-45BB-A7C9-25FCDA1EC28C}" srcOrd="0" destOrd="0" presId="urn:microsoft.com/office/officeart/2005/8/layout/hierarchy2"/>
    <dgm:cxn modelId="{D909BDEF-80CB-4BE6-A48D-8B20187F6AAA}" type="presOf" srcId="{21D47567-F2DB-478E-807A-80FF786FA02E}" destId="{8F2A6625-63F8-4646-A643-5859BB041AF8}" srcOrd="0" destOrd="0" presId="urn:microsoft.com/office/officeart/2005/8/layout/hierarchy2"/>
    <dgm:cxn modelId="{C7A35558-69C1-459F-972B-310CE49986E7}" type="presOf" srcId="{21D47567-F2DB-478E-807A-80FF786FA02E}" destId="{CE099CDF-661F-4199-A3E0-C6D60AC51CA5}" srcOrd="1" destOrd="0" presId="urn:microsoft.com/office/officeart/2005/8/layout/hierarchy2"/>
    <dgm:cxn modelId="{3F173941-89DE-4EBB-BBBF-BBD2E143D86F}" type="presOf" srcId="{23BA6D7D-161F-4FC3-9F55-753416FB9982}" destId="{65F549A8-44B3-4B84-BF44-9AA157CD2B27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7ED71980-9E3B-4D14-917E-4EAFA8410BDE}" type="presOf" srcId="{5C61CB8F-4D70-4095-BE3D-C847D23DBB06}" destId="{99B4E29C-8213-4169-91BE-90B6D6487A5F}" srcOrd="0" destOrd="0" presId="urn:microsoft.com/office/officeart/2005/8/layout/hierarchy2"/>
    <dgm:cxn modelId="{1649B257-E3AA-4FF9-B285-0911F8650874}" type="presOf" srcId="{E303D47B-10B9-412A-8B17-96D8BF119306}" destId="{8A1080EB-FA37-424B-B170-7ACBF9529437}" srcOrd="0" destOrd="0" presId="urn:microsoft.com/office/officeart/2005/8/layout/hierarchy2"/>
    <dgm:cxn modelId="{B7C9E411-0655-4498-9BCB-F8B3FEBE1B9A}" type="presOf" srcId="{E303D47B-10B9-412A-8B17-96D8BF119306}" destId="{717F8DFB-BE4B-4419-933E-6A52982D3C4D}" srcOrd="1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520A5B68-6F96-408E-9A68-5D3D12021BB5}" type="presOf" srcId="{C48B3D08-3914-4FBA-871C-FE31B57CA700}" destId="{01FE3A7B-888A-46FE-993C-3864525D02B2}" srcOrd="0" destOrd="0" presId="urn:microsoft.com/office/officeart/2005/8/layout/hierarchy2"/>
    <dgm:cxn modelId="{9F9495CA-1DE1-411C-BF51-F9A2773D8B72}" type="presOf" srcId="{23BA6D7D-161F-4FC3-9F55-753416FB9982}" destId="{8B320B04-9AC4-4C9C-A14F-A27F27521F07}" srcOrd="1" destOrd="0" presId="urn:microsoft.com/office/officeart/2005/8/layout/hierarchy2"/>
    <dgm:cxn modelId="{998A78B3-E806-4A9A-BC00-6A903B434B8F}" type="presOf" srcId="{13188905-E5FD-4593-8501-9B04296856ED}" destId="{0F90225C-99D3-4D5C-9699-B53C724E9786}" srcOrd="0" destOrd="0" presId="urn:microsoft.com/office/officeart/2005/8/layout/hierarchy2"/>
    <dgm:cxn modelId="{D47D17FC-B84C-43F0-8E11-114C1DB97D96}" type="presOf" srcId="{5E7F9192-DD0F-486E-B35D-88FBCF5C93C1}" destId="{82B073AC-3D8C-4096-9CF7-837E1C962542}" srcOrd="0" destOrd="0" presId="urn:microsoft.com/office/officeart/2005/8/layout/hierarchy2"/>
    <dgm:cxn modelId="{755CABA2-4B1C-4DD0-AE1B-DD9F66BCF4E5}" type="presParOf" srcId="{99B4E29C-8213-4169-91BE-90B6D6487A5F}" destId="{CF2F4ADB-B092-4AF4-A35F-464E9A694F8F}" srcOrd="0" destOrd="0" presId="urn:microsoft.com/office/officeart/2005/8/layout/hierarchy2"/>
    <dgm:cxn modelId="{E2B81F4F-0170-4EF8-A2EF-57115B24BFCB}" type="presParOf" srcId="{CF2F4ADB-B092-4AF4-A35F-464E9A694F8F}" destId="{01FE3A7B-888A-46FE-993C-3864525D02B2}" srcOrd="0" destOrd="0" presId="urn:microsoft.com/office/officeart/2005/8/layout/hierarchy2"/>
    <dgm:cxn modelId="{761A94B7-BA80-43F6-B790-40DA8C8E107E}" type="presParOf" srcId="{CF2F4ADB-B092-4AF4-A35F-464E9A694F8F}" destId="{1478E951-F12C-482C-A414-DC1D616E86F4}" srcOrd="1" destOrd="0" presId="urn:microsoft.com/office/officeart/2005/8/layout/hierarchy2"/>
    <dgm:cxn modelId="{7661053A-AC16-4312-81C7-B35B3F60C5A2}" type="presParOf" srcId="{1478E951-F12C-482C-A414-DC1D616E86F4}" destId="{8A1080EB-FA37-424B-B170-7ACBF9529437}" srcOrd="0" destOrd="0" presId="urn:microsoft.com/office/officeart/2005/8/layout/hierarchy2"/>
    <dgm:cxn modelId="{1FEA4ABA-4CE3-4C8C-B7C2-C421D4C8661E}" type="presParOf" srcId="{8A1080EB-FA37-424B-B170-7ACBF9529437}" destId="{717F8DFB-BE4B-4419-933E-6A52982D3C4D}" srcOrd="0" destOrd="0" presId="urn:microsoft.com/office/officeart/2005/8/layout/hierarchy2"/>
    <dgm:cxn modelId="{B5057726-9D3B-462D-AC4D-5D05530DFDB5}" type="presParOf" srcId="{1478E951-F12C-482C-A414-DC1D616E86F4}" destId="{12ED88F3-A947-46E7-932D-56D2EE685379}" srcOrd="1" destOrd="0" presId="urn:microsoft.com/office/officeart/2005/8/layout/hierarchy2"/>
    <dgm:cxn modelId="{B61AAE4E-39B7-4EFD-87C6-7EAB03447E07}" type="presParOf" srcId="{12ED88F3-A947-46E7-932D-56D2EE685379}" destId="{0F90225C-99D3-4D5C-9699-B53C724E9786}" srcOrd="0" destOrd="0" presId="urn:microsoft.com/office/officeart/2005/8/layout/hierarchy2"/>
    <dgm:cxn modelId="{EC414E98-595E-449D-948F-E27EE359B5F3}" type="presParOf" srcId="{12ED88F3-A947-46E7-932D-56D2EE685379}" destId="{75A030C3-EAD2-4769-BB28-44F403930BFA}" srcOrd="1" destOrd="0" presId="urn:microsoft.com/office/officeart/2005/8/layout/hierarchy2"/>
    <dgm:cxn modelId="{25D15E90-A3A7-4B2C-8389-993EB0891219}" type="presParOf" srcId="{1478E951-F12C-482C-A414-DC1D616E86F4}" destId="{65F549A8-44B3-4B84-BF44-9AA157CD2B27}" srcOrd="2" destOrd="0" presId="urn:microsoft.com/office/officeart/2005/8/layout/hierarchy2"/>
    <dgm:cxn modelId="{54DF1C45-9A6A-4A90-AEC7-E5FBDD10BB7C}" type="presParOf" srcId="{65F549A8-44B3-4B84-BF44-9AA157CD2B27}" destId="{8B320B04-9AC4-4C9C-A14F-A27F27521F07}" srcOrd="0" destOrd="0" presId="urn:microsoft.com/office/officeart/2005/8/layout/hierarchy2"/>
    <dgm:cxn modelId="{4E30CB92-CF67-412C-818B-38E62A4077BD}" type="presParOf" srcId="{1478E951-F12C-482C-A414-DC1D616E86F4}" destId="{E2062AD2-7272-4394-B0D3-BDAB0BA181D1}" srcOrd="3" destOrd="0" presId="urn:microsoft.com/office/officeart/2005/8/layout/hierarchy2"/>
    <dgm:cxn modelId="{41C34F1C-C595-479A-8C31-4168B7872BD5}" type="presParOf" srcId="{E2062AD2-7272-4394-B0D3-BDAB0BA181D1}" destId="{82B073AC-3D8C-4096-9CF7-837E1C962542}" srcOrd="0" destOrd="0" presId="urn:microsoft.com/office/officeart/2005/8/layout/hierarchy2"/>
    <dgm:cxn modelId="{E2DC3349-6B13-4E01-A002-DA4D99FFED12}" type="presParOf" srcId="{E2062AD2-7272-4394-B0D3-BDAB0BA181D1}" destId="{5EF2FAB7-E3E4-49C6-9DA7-7F4CC825B113}" srcOrd="1" destOrd="0" presId="urn:microsoft.com/office/officeart/2005/8/layout/hierarchy2"/>
    <dgm:cxn modelId="{E7C51DFE-B2A1-4941-ADC6-5FF3D69454FF}" type="presParOf" srcId="{1478E951-F12C-482C-A414-DC1D616E86F4}" destId="{8F2A6625-63F8-4646-A643-5859BB041AF8}" srcOrd="4" destOrd="0" presId="urn:microsoft.com/office/officeart/2005/8/layout/hierarchy2"/>
    <dgm:cxn modelId="{21805B41-55F1-4D2F-B231-1F933365AAD5}" type="presParOf" srcId="{8F2A6625-63F8-4646-A643-5859BB041AF8}" destId="{CE099CDF-661F-4199-A3E0-C6D60AC51CA5}" srcOrd="0" destOrd="0" presId="urn:microsoft.com/office/officeart/2005/8/layout/hierarchy2"/>
    <dgm:cxn modelId="{AA6A4FBE-E739-4B62-8E62-CCEDC31D821D}" type="presParOf" srcId="{1478E951-F12C-482C-A414-DC1D616E86F4}" destId="{6A44799C-99B3-4389-9988-FAAE7BCD44B0}" srcOrd="5" destOrd="0" presId="urn:microsoft.com/office/officeart/2005/8/layout/hierarchy2"/>
    <dgm:cxn modelId="{9075283E-633A-4AC0-BCC5-4CC5C74BA78C}" type="presParOf" srcId="{6A44799C-99B3-4389-9988-FAAE7BCD44B0}" destId="{A4420F42-C951-45BB-A7C9-25FCDA1EC28C}" srcOrd="0" destOrd="0" presId="urn:microsoft.com/office/officeart/2005/8/layout/hierarchy2"/>
    <dgm:cxn modelId="{C0BC34D8-3B23-4F92-A987-0EEE1BB58C4E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ВІЛЬНІ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громадяни </a:t>
          </a:r>
          <a:r>
            <a:rPr kumimoji="0" lang="uk-UA" sz="44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(80 тис.)</a:t>
          </a: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5000" b="1" i="0" u="none" strike="noStrike" cap="none" normalizeH="0" baseline="0" smtClean="0">
              <a:ln/>
              <a:effectLst/>
              <a:latin typeface="Arial" charset="0"/>
            </a:rPr>
            <a:t>Аристократи</a:t>
          </a:r>
          <a:endParaRPr kumimoji="0" lang="ru-RU" sz="5000" b="1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smtClean="0">
              <a:ln/>
              <a:effectLst/>
              <a:latin typeface="Arial" charset="0"/>
            </a:rPr>
            <a:t>Демос</a:t>
          </a:r>
          <a:endParaRPr kumimoji="0" lang="ru-RU" sz="6000" b="1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4322" custLinFactNeighborY="63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2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2" custScaleX="118117" custLinFactNeighborX="-3001" custLinFactNeighborY="-33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</dgm:ptLst>
  <dgm:cxnLst>
    <dgm:cxn modelId="{BC73B1AC-E147-461F-A4A8-919603A01E1D}" type="presOf" srcId="{23BA6D7D-161F-4FC3-9F55-753416FB9982}" destId="{8B320B04-9AC4-4C9C-A14F-A27F27521F07}" srcOrd="1" destOrd="0" presId="urn:microsoft.com/office/officeart/2005/8/layout/hierarchy2"/>
    <dgm:cxn modelId="{B708A532-CCF5-440E-99B9-A5A525CF6407}" type="presOf" srcId="{C48B3D08-3914-4FBA-871C-FE31B57CA700}" destId="{01FE3A7B-888A-46FE-993C-3864525D02B2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05D2E7C5-1682-414E-A0CF-5A19A4E48679}" type="presOf" srcId="{5C61CB8F-4D70-4095-BE3D-C847D23DBB06}" destId="{99B4E29C-8213-4169-91BE-90B6D6487A5F}" srcOrd="0" destOrd="0" presId="urn:microsoft.com/office/officeart/2005/8/layout/hierarchy2"/>
    <dgm:cxn modelId="{CAD0F006-732B-45B9-B0A8-D607B0AF5022}" type="presOf" srcId="{5E7F9192-DD0F-486E-B35D-88FBCF5C93C1}" destId="{82B073AC-3D8C-4096-9CF7-837E1C962542}" srcOrd="0" destOrd="0" presId="urn:microsoft.com/office/officeart/2005/8/layout/hierarchy2"/>
    <dgm:cxn modelId="{D0BB3848-F2EE-4E1D-A342-33709560C835}" type="presOf" srcId="{13188905-E5FD-4593-8501-9B04296856ED}" destId="{0F90225C-99D3-4D5C-9699-B53C724E9786}" srcOrd="0" destOrd="0" presId="urn:microsoft.com/office/officeart/2005/8/layout/hierarchy2"/>
    <dgm:cxn modelId="{AEAAE443-462D-4FD8-9534-A8C2FFB924A5}" type="presOf" srcId="{23BA6D7D-161F-4FC3-9F55-753416FB9982}" destId="{65F549A8-44B3-4B84-BF44-9AA157CD2B27}" srcOrd="0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83F51B37-3A62-414B-9D40-3A080846B118}" type="presOf" srcId="{E303D47B-10B9-412A-8B17-96D8BF119306}" destId="{717F8DFB-BE4B-4419-933E-6A52982D3C4D}" srcOrd="1" destOrd="0" presId="urn:microsoft.com/office/officeart/2005/8/layout/hierarchy2"/>
    <dgm:cxn modelId="{689C06C3-8576-49E1-9474-0F2CD31A2582}" type="presOf" srcId="{E303D47B-10B9-412A-8B17-96D8BF119306}" destId="{8A1080EB-FA37-424B-B170-7ACBF9529437}" srcOrd="0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A552999B-96E1-4B25-BD5E-3C6DBC80BC65}" type="presParOf" srcId="{99B4E29C-8213-4169-91BE-90B6D6487A5F}" destId="{CF2F4ADB-B092-4AF4-A35F-464E9A694F8F}" srcOrd="0" destOrd="0" presId="urn:microsoft.com/office/officeart/2005/8/layout/hierarchy2"/>
    <dgm:cxn modelId="{9068E751-0D97-4D42-810D-6A4AFA5695D7}" type="presParOf" srcId="{CF2F4ADB-B092-4AF4-A35F-464E9A694F8F}" destId="{01FE3A7B-888A-46FE-993C-3864525D02B2}" srcOrd="0" destOrd="0" presId="urn:microsoft.com/office/officeart/2005/8/layout/hierarchy2"/>
    <dgm:cxn modelId="{08BA89BA-B8D6-4F01-9E38-45EB9083B0A1}" type="presParOf" srcId="{CF2F4ADB-B092-4AF4-A35F-464E9A694F8F}" destId="{1478E951-F12C-482C-A414-DC1D616E86F4}" srcOrd="1" destOrd="0" presId="urn:microsoft.com/office/officeart/2005/8/layout/hierarchy2"/>
    <dgm:cxn modelId="{B942ECAA-0BFE-4B27-8F43-D86EDE01A4BA}" type="presParOf" srcId="{1478E951-F12C-482C-A414-DC1D616E86F4}" destId="{8A1080EB-FA37-424B-B170-7ACBF9529437}" srcOrd="0" destOrd="0" presId="urn:microsoft.com/office/officeart/2005/8/layout/hierarchy2"/>
    <dgm:cxn modelId="{BFB2511A-71C2-49BF-AE41-4DEF1551BA0B}" type="presParOf" srcId="{8A1080EB-FA37-424B-B170-7ACBF9529437}" destId="{717F8DFB-BE4B-4419-933E-6A52982D3C4D}" srcOrd="0" destOrd="0" presId="urn:microsoft.com/office/officeart/2005/8/layout/hierarchy2"/>
    <dgm:cxn modelId="{9F084A4C-1164-4C20-B6E9-5450AF76AFD8}" type="presParOf" srcId="{1478E951-F12C-482C-A414-DC1D616E86F4}" destId="{12ED88F3-A947-46E7-932D-56D2EE685379}" srcOrd="1" destOrd="0" presId="urn:microsoft.com/office/officeart/2005/8/layout/hierarchy2"/>
    <dgm:cxn modelId="{BA23DF9A-3964-46B0-B8A4-83CADA456FAA}" type="presParOf" srcId="{12ED88F3-A947-46E7-932D-56D2EE685379}" destId="{0F90225C-99D3-4D5C-9699-B53C724E9786}" srcOrd="0" destOrd="0" presId="urn:microsoft.com/office/officeart/2005/8/layout/hierarchy2"/>
    <dgm:cxn modelId="{889FFE69-ECF2-4979-B2AF-ED13D46BBEF5}" type="presParOf" srcId="{12ED88F3-A947-46E7-932D-56D2EE685379}" destId="{75A030C3-EAD2-4769-BB28-44F403930BFA}" srcOrd="1" destOrd="0" presId="urn:microsoft.com/office/officeart/2005/8/layout/hierarchy2"/>
    <dgm:cxn modelId="{AAA2BA33-84EF-4FC9-B4FC-D6C5283503F4}" type="presParOf" srcId="{1478E951-F12C-482C-A414-DC1D616E86F4}" destId="{65F549A8-44B3-4B84-BF44-9AA157CD2B27}" srcOrd="2" destOrd="0" presId="urn:microsoft.com/office/officeart/2005/8/layout/hierarchy2"/>
    <dgm:cxn modelId="{F7308D2D-7F3A-48C4-B0A4-33D39D54C8DE}" type="presParOf" srcId="{65F549A8-44B3-4B84-BF44-9AA157CD2B27}" destId="{8B320B04-9AC4-4C9C-A14F-A27F27521F07}" srcOrd="0" destOrd="0" presId="urn:microsoft.com/office/officeart/2005/8/layout/hierarchy2"/>
    <dgm:cxn modelId="{C70D62C7-A297-422F-800A-157BAA2C00D0}" type="presParOf" srcId="{1478E951-F12C-482C-A414-DC1D616E86F4}" destId="{E2062AD2-7272-4394-B0D3-BDAB0BA181D1}" srcOrd="3" destOrd="0" presId="urn:microsoft.com/office/officeart/2005/8/layout/hierarchy2"/>
    <dgm:cxn modelId="{FE263F1B-953B-4727-AF6C-EFD5CFCB645D}" type="presParOf" srcId="{E2062AD2-7272-4394-B0D3-BDAB0BA181D1}" destId="{82B073AC-3D8C-4096-9CF7-837E1C962542}" srcOrd="0" destOrd="0" presId="urn:microsoft.com/office/officeart/2005/8/layout/hierarchy2"/>
    <dgm:cxn modelId="{A4CAFCBB-607A-4A0F-BAB0-E28BBCE4AC37}" type="presParOf" srcId="{E2062AD2-7272-4394-B0D3-BDAB0BA181D1}" destId="{5EF2FAB7-E3E4-49C6-9DA7-7F4CC825B113}" srcOrd="1" destOrd="0" presId="urn:microsoft.com/office/officeart/2005/8/layout/hierarchy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ВІЛЬНЕ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uk-UA" sz="24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НЕПОВНОПРАВНЕ</a:t>
          </a:r>
          <a:endParaRPr kumimoji="0" lang="ru-RU" sz="2400" b="1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cap="none" normalizeH="0" baseline="0" dirty="0" err="1" smtClean="0">
              <a:ln/>
              <a:effectLst/>
              <a:latin typeface="Arial" charset="0"/>
            </a:rPr>
            <a:t>Чужинці</a:t>
          </a:r>
          <a:endParaRPr kumimoji="0" lang="ru-RU" sz="6000" b="1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800" b="1" i="0" u="none" strike="noStrike" cap="none" normalizeH="0" baseline="0" dirty="0" smtClean="0">
              <a:ln/>
              <a:effectLst/>
              <a:latin typeface="Arial" charset="0"/>
            </a:rPr>
            <a:t>Вільновідпущенники</a:t>
          </a:r>
          <a:endParaRPr kumimoji="0" lang="ru-RU" sz="2800" b="1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dirty="0" smtClean="0">
              <a:ln/>
              <a:effectLst/>
              <a:latin typeface="Arial" charset="0"/>
            </a:rPr>
            <a:t>Метеки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effectLst/>
              <a:latin typeface="Arial" charset="0"/>
            </a:rPr>
            <a:t>15-25 тис.</a:t>
          </a:r>
          <a:endParaRPr kumimoji="0" lang="ru-RU" sz="4400" b="1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6470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AC10FCE7-E045-44F0-A130-BBA38B5FFF6B}" type="presOf" srcId="{C48B3D08-3914-4FBA-871C-FE31B57CA700}" destId="{01FE3A7B-888A-46FE-993C-3864525D02B2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BD096FFD-A5A4-4144-8C49-BBBF6772A665}" type="presOf" srcId="{23BA6D7D-161F-4FC3-9F55-753416FB9982}" destId="{8B320B04-9AC4-4C9C-A14F-A27F27521F07}" srcOrd="1" destOrd="0" presId="urn:microsoft.com/office/officeart/2005/8/layout/hierarchy2"/>
    <dgm:cxn modelId="{34FFBDDD-777D-4AE1-94F5-FF1FCD5F0965}" type="presOf" srcId="{13188905-E5FD-4593-8501-9B04296856ED}" destId="{0F90225C-99D3-4D5C-9699-B53C724E9786}" srcOrd="0" destOrd="0" presId="urn:microsoft.com/office/officeart/2005/8/layout/hierarchy2"/>
    <dgm:cxn modelId="{CADAD9FE-4FF0-4728-A297-31487F3EE5A5}" type="presOf" srcId="{D6128785-2544-471D-9878-7F8E30C1A80C}" destId="{A4420F42-C951-45BB-A7C9-25FCDA1EC28C}" srcOrd="0" destOrd="0" presId="urn:microsoft.com/office/officeart/2005/8/layout/hierarchy2"/>
    <dgm:cxn modelId="{5B9C822B-713E-452E-88AE-EA41A386DA3D}" type="presOf" srcId="{5E7F9192-DD0F-486E-B35D-88FBCF5C93C1}" destId="{82B073AC-3D8C-4096-9CF7-837E1C962542}" srcOrd="0" destOrd="0" presId="urn:microsoft.com/office/officeart/2005/8/layout/hierarchy2"/>
    <dgm:cxn modelId="{27ED42D3-ACF6-48CF-9579-C721BC0AA6DD}" type="presOf" srcId="{E303D47B-10B9-412A-8B17-96D8BF119306}" destId="{717F8DFB-BE4B-4419-933E-6A52982D3C4D}" srcOrd="1" destOrd="0" presId="urn:microsoft.com/office/officeart/2005/8/layout/hierarchy2"/>
    <dgm:cxn modelId="{0C8C55CF-7E5A-42EF-B546-889AC57D55A9}" type="presOf" srcId="{21D47567-F2DB-478E-807A-80FF786FA02E}" destId="{8F2A6625-63F8-4646-A643-5859BB041AF8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B6208FE2-F036-4787-A668-57C5AA29E77A}" type="presOf" srcId="{23BA6D7D-161F-4FC3-9F55-753416FB9982}" destId="{65F549A8-44B3-4B84-BF44-9AA157CD2B27}" srcOrd="0" destOrd="0" presId="urn:microsoft.com/office/officeart/2005/8/layout/hierarchy2"/>
    <dgm:cxn modelId="{9EF04DEA-0DB5-41BF-8DA9-49B665DCA267}" type="presOf" srcId="{21D47567-F2DB-478E-807A-80FF786FA02E}" destId="{CE099CDF-661F-4199-A3E0-C6D60AC51CA5}" srcOrd="1" destOrd="0" presId="urn:microsoft.com/office/officeart/2005/8/layout/hierarchy2"/>
    <dgm:cxn modelId="{DE0EBA43-845C-415B-80D4-2258B368AF4A}" type="presOf" srcId="{E303D47B-10B9-412A-8B17-96D8BF119306}" destId="{8A1080EB-FA37-424B-B170-7ACBF9529437}" srcOrd="0" destOrd="0" presId="urn:microsoft.com/office/officeart/2005/8/layout/hierarchy2"/>
    <dgm:cxn modelId="{E8F8C9BD-BD1B-403D-B54A-B82179E352B9}" type="presOf" srcId="{5C61CB8F-4D70-4095-BE3D-C847D23DBB06}" destId="{99B4E29C-8213-4169-91BE-90B6D6487A5F}" srcOrd="0" destOrd="0" presId="urn:microsoft.com/office/officeart/2005/8/layout/hierarchy2"/>
    <dgm:cxn modelId="{1B46E69F-7E46-4581-919A-22B9A002156E}" type="presParOf" srcId="{99B4E29C-8213-4169-91BE-90B6D6487A5F}" destId="{CF2F4ADB-B092-4AF4-A35F-464E9A694F8F}" srcOrd="0" destOrd="0" presId="urn:microsoft.com/office/officeart/2005/8/layout/hierarchy2"/>
    <dgm:cxn modelId="{A249F890-4A4E-4855-B0C9-40CE6E7349C0}" type="presParOf" srcId="{CF2F4ADB-B092-4AF4-A35F-464E9A694F8F}" destId="{01FE3A7B-888A-46FE-993C-3864525D02B2}" srcOrd="0" destOrd="0" presId="urn:microsoft.com/office/officeart/2005/8/layout/hierarchy2"/>
    <dgm:cxn modelId="{F814D81B-37C2-41AD-B945-1A19BD66DA2B}" type="presParOf" srcId="{CF2F4ADB-B092-4AF4-A35F-464E9A694F8F}" destId="{1478E951-F12C-482C-A414-DC1D616E86F4}" srcOrd="1" destOrd="0" presId="urn:microsoft.com/office/officeart/2005/8/layout/hierarchy2"/>
    <dgm:cxn modelId="{B9CE3248-F1BB-4934-90A3-F58924C6082F}" type="presParOf" srcId="{1478E951-F12C-482C-A414-DC1D616E86F4}" destId="{8A1080EB-FA37-424B-B170-7ACBF9529437}" srcOrd="0" destOrd="0" presId="urn:microsoft.com/office/officeart/2005/8/layout/hierarchy2"/>
    <dgm:cxn modelId="{32C3ED87-6261-4EA2-838C-D19032F4F110}" type="presParOf" srcId="{8A1080EB-FA37-424B-B170-7ACBF9529437}" destId="{717F8DFB-BE4B-4419-933E-6A52982D3C4D}" srcOrd="0" destOrd="0" presId="urn:microsoft.com/office/officeart/2005/8/layout/hierarchy2"/>
    <dgm:cxn modelId="{97EDC57F-5539-44D1-997F-E3B2F85EF488}" type="presParOf" srcId="{1478E951-F12C-482C-A414-DC1D616E86F4}" destId="{12ED88F3-A947-46E7-932D-56D2EE685379}" srcOrd="1" destOrd="0" presId="urn:microsoft.com/office/officeart/2005/8/layout/hierarchy2"/>
    <dgm:cxn modelId="{BFB78C9B-2088-4DCC-A525-6A2D0560E148}" type="presParOf" srcId="{12ED88F3-A947-46E7-932D-56D2EE685379}" destId="{0F90225C-99D3-4D5C-9699-B53C724E9786}" srcOrd="0" destOrd="0" presId="urn:microsoft.com/office/officeart/2005/8/layout/hierarchy2"/>
    <dgm:cxn modelId="{C425544F-F432-4A36-8C29-1A6AF87E5128}" type="presParOf" srcId="{12ED88F3-A947-46E7-932D-56D2EE685379}" destId="{75A030C3-EAD2-4769-BB28-44F403930BFA}" srcOrd="1" destOrd="0" presId="urn:microsoft.com/office/officeart/2005/8/layout/hierarchy2"/>
    <dgm:cxn modelId="{7988081D-D5CF-4EC1-AF9C-0D8EA1A229D6}" type="presParOf" srcId="{1478E951-F12C-482C-A414-DC1D616E86F4}" destId="{65F549A8-44B3-4B84-BF44-9AA157CD2B27}" srcOrd="2" destOrd="0" presId="urn:microsoft.com/office/officeart/2005/8/layout/hierarchy2"/>
    <dgm:cxn modelId="{0A17F2C3-3B94-45C2-B011-3AEE2A8BE9CE}" type="presParOf" srcId="{65F549A8-44B3-4B84-BF44-9AA157CD2B27}" destId="{8B320B04-9AC4-4C9C-A14F-A27F27521F07}" srcOrd="0" destOrd="0" presId="urn:microsoft.com/office/officeart/2005/8/layout/hierarchy2"/>
    <dgm:cxn modelId="{47530631-87EB-47BC-BDBA-7E9B7BB67594}" type="presParOf" srcId="{1478E951-F12C-482C-A414-DC1D616E86F4}" destId="{E2062AD2-7272-4394-B0D3-BDAB0BA181D1}" srcOrd="3" destOrd="0" presId="urn:microsoft.com/office/officeart/2005/8/layout/hierarchy2"/>
    <dgm:cxn modelId="{77EDD66D-F562-4B07-B3E3-37CA51C76BCD}" type="presParOf" srcId="{E2062AD2-7272-4394-B0D3-BDAB0BA181D1}" destId="{82B073AC-3D8C-4096-9CF7-837E1C962542}" srcOrd="0" destOrd="0" presId="urn:microsoft.com/office/officeart/2005/8/layout/hierarchy2"/>
    <dgm:cxn modelId="{E1DEF01B-CA96-414F-B5DC-A99D46A4D16E}" type="presParOf" srcId="{E2062AD2-7272-4394-B0D3-BDAB0BA181D1}" destId="{5EF2FAB7-E3E4-49C6-9DA7-7F4CC825B113}" srcOrd="1" destOrd="0" presId="urn:microsoft.com/office/officeart/2005/8/layout/hierarchy2"/>
    <dgm:cxn modelId="{DCC54A20-4B33-40C1-A018-1995C903D165}" type="presParOf" srcId="{1478E951-F12C-482C-A414-DC1D616E86F4}" destId="{8F2A6625-63F8-4646-A643-5859BB041AF8}" srcOrd="4" destOrd="0" presId="urn:microsoft.com/office/officeart/2005/8/layout/hierarchy2"/>
    <dgm:cxn modelId="{2E9BB343-B482-4210-9C62-5114D8FF8485}" type="presParOf" srcId="{8F2A6625-63F8-4646-A643-5859BB041AF8}" destId="{CE099CDF-661F-4199-A3E0-C6D60AC51CA5}" srcOrd="0" destOrd="0" presId="urn:microsoft.com/office/officeart/2005/8/layout/hierarchy2"/>
    <dgm:cxn modelId="{FF8C7C27-84A2-420D-A8C1-5E1DC7439178}" type="presParOf" srcId="{1478E951-F12C-482C-A414-DC1D616E86F4}" destId="{6A44799C-99B3-4389-9988-FAAE7BCD44B0}" srcOrd="5" destOrd="0" presId="urn:microsoft.com/office/officeart/2005/8/layout/hierarchy2"/>
    <dgm:cxn modelId="{328DAC67-8C47-48EC-91FF-06CB1EFF44F5}" type="presParOf" srcId="{6A44799C-99B3-4389-9988-FAAE7BCD44B0}" destId="{A4420F42-C951-45BB-A7C9-25FCDA1EC28C}" srcOrd="0" destOrd="0" presId="urn:microsoft.com/office/officeart/2005/8/layout/hierarchy2"/>
    <dgm:cxn modelId="{1A0BE321-2AA3-4EBE-90AD-7D46F5B93402}" type="presParOf" srcId="{6A44799C-99B3-4389-9988-FAAE7BCD44B0}" destId="{87F79F59-A3E3-4567-903E-1671B8C3BE8F}" srcOrd="1" destOrd="0" presId="urn:microsoft.com/office/officeart/2005/8/layout/hierarchy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3" loCatId="hierarchy" qsTypeId="urn:microsoft.com/office/officeart/2005/8/quickstyle/3d3" qsCatId="3D" csTypeId="urn:microsoft.com/office/officeart/2005/8/colors/accent1_2" csCatId="accent1" phldr="1"/>
      <dgm:spPr/>
    </dgm:pt>
    <dgm:pt modelId="{C48B3D08-3914-4FBA-871C-FE31B57CA700}">
      <dgm:prSet custT="1"/>
      <dgm:spPr>
        <a:ln w="38100"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НЕВІЛЬНЕ</a:t>
          </a:r>
          <a:endParaRPr kumimoji="0" lang="uk-UA" sz="6000" b="1" i="0" u="none" strike="noStrike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>
        <a:solidFill>
          <a:srgbClr val="E3D18D">
            <a:alpha val="90000"/>
          </a:srgbClr>
        </a:solidFill>
        <a:ln w="38100"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Раби (40-60 тис.)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Державні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Приватні</a:t>
          </a:r>
          <a:endParaRPr kumimoji="0" lang="ru-RU" sz="4000" b="1" i="0" u="none" strike="noStrike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3BDFA55D-47CE-4079-A912-402FFC756022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FDFD98-DB58-4E54-ABFC-9494464879E4}" type="pres">
      <dgm:prSet presAssocID="{C48B3D08-3914-4FBA-871C-FE31B57CA700}" presName="root" presStyleCnt="0"/>
      <dgm:spPr/>
    </dgm:pt>
    <dgm:pt modelId="{E3CCC2FA-0483-40D9-AE8F-8E0F5C467A15}" type="pres">
      <dgm:prSet presAssocID="{C48B3D08-3914-4FBA-871C-FE31B57CA700}" presName="rootComposite" presStyleCnt="0"/>
      <dgm:spPr/>
    </dgm:pt>
    <dgm:pt modelId="{79B3876C-C4A6-4C91-B00F-1BBE86630765}" type="pres">
      <dgm:prSet presAssocID="{C48B3D08-3914-4FBA-871C-FE31B57CA700}" presName="rootText" presStyleLbl="node1" presStyleIdx="0" presStyleCnt="1" custScaleX="78181" custScaleY="37659" custLinFactNeighborX="-987" custLinFactNeighborY="-22095"/>
      <dgm:spPr/>
      <dgm:t>
        <a:bodyPr/>
        <a:lstStyle/>
        <a:p>
          <a:endParaRPr lang="ru-RU"/>
        </a:p>
      </dgm:t>
    </dgm:pt>
    <dgm:pt modelId="{3156105E-FC4A-424E-8220-5E6D9AA82E9A}" type="pres">
      <dgm:prSet presAssocID="{C48B3D08-3914-4FBA-871C-FE31B57CA700}" presName="rootConnector" presStyleLbl="node1" presStyleIdx="0" presStyleCnt="1"/>
      <dgm:spPr/>
      <dgm:t>
        <a:bodyPr/>
        <a:lstStyle/>
        <a:p>
          <a:endParaRPr lang="ru-RU"/>
        </a:p>
      </dgm:t>
    </dgm:pt>
    <dgm:pt modelId="{8A16FD9D-D700-4E66-A9B0-B48B99D1F2BA}" type="pres">
      <dgm:prSet presAssocID="{C48B3D08-3914-4FBA-871C-FE31B57CA700}" presName="childShape" presStyleCnt="0"/>
      <dgm:spPr/>
    </dgm:pt>
    <dgm:pt modelId="{E41A8D7D-6467-4112-96AC-4967CF076F84}" type="pres">
      <dgm:prSet presAssocID="{E303D47B-10B9-412A-8B17-96D8BF119306}" presName="Name13" presStyleLbl="parChTrans1D2" presStyleIdx="0" presStyleCnt="1"/>
      <dgm:spPr/>
      <dgm:t>
        <a:bodyPr/>
        <a:lstStyle/>
        <a:p>
          <a:endParaRPr lang="ru-RU"/>
        </a:p>
      </dgm:t>
    </dgm:pt>
    <dgm:pt modelId="{966CE95E-57C5-46DF-AFF5-CC585A35CD7A}" type="pres">
      <dgm:prSet presAssocID="{13188905-E5FD-4593-8501-9B04296856ED}" presName="childText" presStyleLbl="bgAcc1" presStyleIdx="0" presStyleCnt="1" custScaleY="43297" custLinFactNeighborX="-2383" custLinFactNeighborY="22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50FAA4-CA31-45F5-AD2E-21AD11C3DD13}" type="presOf" srcId="{C48B3D08-3914-4FBA-871C-FE31B57CA700}" destId="{3156105E-FC4A-424E-8220-5E6D9AA82E9A}" srcOrd="1" destOrd="0" presId="urn:microsoft.com/office/officeart/2005/8/layout/hierarchy3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BB4BE95A-A12C-4EBF-9D8F-1B6113F8A1A9}" type="presOf" srcId="{13188905-E5FD-4593-8501-9B04296856ED}" destId="{966CE95E-57C5-46DF-AFF5-CC585A35CD7A}" srcOrd="0" destOrd="0" presId="urn:microsoft.com/office/officeart/2005/8/layout/hierarchy3"/>
    <dgm:cxn modelId="{7C1F59FF-EE6D-4C81-81CC-08A627B2192F}" type="presOf" srcId="{5C61CB8F-4D70-4095-BE3D-C847D23DBB06}" destId="{3BDFA55D-47CE-4079-A912-402FFC756022}" srcOrd="0" destOrd="0" presId="urn:microsoft.com/office/officeart/2005/8/layout/hierarchy3"/>
    <dgm:cxn modelId="{2A8CA7AC-91AD-4396-9785-C93792933492}" type="presOf" srcId="{E303D47B-10B9-412A-8B17-96D8BF119306}" destId="{E41A8D7D-6467-4112-96AC-4967CF076F84}" srcOrd="0" destOrd="0" presId="urn:microsoft.com/office/officeart/2005/8/layout/hierarchy3"/>
    <dgm:cxn modelId="{2EC8839A-6F86-4B58-9870-51DFBDBEF971}" type="presOf" srcId="{C48B3D08-3914-4FBA-871C-FE31B57CA700}" destId="{79B3876C-C4A6-4C91-B00F-1BBE86630765}" srcOrd="0" destOrd="0" presId="urn:microsoft.com/office/officeart/2005/8/layout/hierarchy3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1FB85AD8-40AD-4D66-9C4F-BBBE3638D83E}" type="presParOf" srcId="{3BDFA55D-47CE-4079-A912-402FFC756022}" destId="{0EFDFD98-DB58-4E54-ABFC-9494464879E4}" srcOrd="0" destOrd="0" presId="urn:microsoft.com/office/officeart/2005/8/layout/hierarchy3"/>
    <dgm:cxn modelId="{04591700-7168-4E43-A355-6368CA2EE40D}" type="presParOf" srcId="{0EFDFD98-DB58-4E54-ABFC-9494464879E4}" destId="{E3CCC2FA-0483-40D9-AE8F-8E0F5C467A15}" srcOrd="0" destOrd="0" presId="urn:microsoft.com/office/officeart/2005/8/layout/hierarchy3"/>
    <dgm:cxn modelId="{EE8D3FFF-F31F-407E-975B-5B866581D1E0}" type="presParOf" srcId="{E3CCC2FA-0483-40D9-AE8F-8E0F5C467A15}" destId="{79B3876C-C4A6-4C91-B00F-1BBE86630765}" srcOrd="0" destOrd="0" presId="urn:microsoft.com/office/officeart/2005/8/layout/hierarchy3"/>
    <dgm:cxn modelId="{CC02BDC2-E645-4679-87E1-4EB66396EEB8}" type="presParOf" srcId="{E3CCC2FA-0483-40D9-AE8F-8E0F5C467A15}" destId="{3156105E-FC4A-424E-8220-5E6D9AA82E9A}" srcOrd="1" destOrd="0" presId="urn:microsoft.com/office/officeart/2005/8/layout/hierarchy3"/>
    <dgm:cxn modelId="{89AD900E-1E5B-4E9E-A55F-EB6E3472D778}" type="presParOf" srcId="{0EFDFD98-DB58-4E54-ABFC-9494464879E4}" destId="{8A16FD9D-D700-4E66-A9B0-B48B99D1F2BA}" srcOrd="1" destOrd="0" presId="urn:microsoft.com/office/officeart/2005/8/layout/hierarchy3"/>
    <dgm:cxn modelId="{7404CBB3-D192-4FF4-97B6-B0C8AB931C60}" type="presParOf" srcId="{8A16FD9D-D700-4E66-A9B0-B48B99D1F2BA}" destId="{E41A8D7D-6467-4112-96AC-4967CF076F84}" srcOrd="0" destOrd="0" presId="urn:microsoft.com/office/officeart/2005/8/layout/hierarchy3"/>
    <dgm:cxn modelId="{2773C967-6F17-4F92-A614-A2532EF48C66}" type="presParOf" srcId="{8A16FD9D-D700-4E66-A9B0-B48B99D1F2BA}" destId="{966CE95E-57C5-46DF-AFF5-CC585A35CD7A}" srcOrd="1" destOrd="0" presId="urn:microsoft.com/office/officeart/2005/8/layout/hierarchy3"/>
  </dgm:cxnLst>
  <dgm:bg/>
  <dgm:whole>
    <a:ln w="76200"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ECFC50-70CB-495E-BDAF-E8F709854CA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F39EC7-835F-42C5-AD9E-108E3A560047}">
      <dgm:prSet phldrT="[Текст]" custT="1"/>
      <dgm:spPr/>
      <dgm:t>
        <a:bodyPr/>
        <a:lstStyle/>
        <a:p>
          <a:r>
            <a:rPr lang="uk-UA" sz="6600" b="1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  <a:cs typeface="Aharoni" pitchFamily="2" charset="-79"/>
            </a:rPr>
            <a:t>РАБИ</a:t>
          </a:r>
          <a:endParaRPr lang="ru-RU" sz="6600" b="1" dirty="0">
            <a:solidFill>
              <a:schemeClr val="accent4">
                <a:lumMod val="10000"/>
              </a:schemeClr>
            </a:solidFill>
            <a:latin typeface="Arial Black" pitchFamily="34" charset="0"/>
            <a:cs typeface="Aharoni" pitchFamily="2" charset="-79"/>
          </a:endParaRPr>
        </a:p>
      </dgm:t>
    </dgm:pt>
    <dgm:pt modelId="{B341B68A-8247-4DBE-BA13-9F2E29EDF059}" type="parTrans" cxnId="{5892FFA7-0D17-4592-B95D-5B40277E9E81}">
      <dgm:prSet/>
      <dgm:spPr/>
      <dgm:t>
        <a:bodyPr/>
        <a:lstStyle/>
        <a:p>
          <a:endParaRPr lang="ru-RU"/>
        </a:p>
      </dgm:t>
    </dgm:pt>
    <dgm:pt modelId="{E8209534-ACC5-4E8F-8C21-4493D66844E4}" type="sibTrans" cxnId="{5892FFA7-0D17-4592-B95D-5B40277E9E81}">
      <dgm:prSet/>
      <dgm:spPr/>
      <dgm:t>
        <a:bodyPr/>
        <a:lstStyle/>
        <a:p>
          <a:endParaRPr lang="ru-RU"/>
        </a:p>
      </dgm:t>
    </dgm:pt>
    <dgm:pt modelId="{13C43BCE-4959-4737-B903-F42DDCB660C2}">
      <dgm:prSet phldrT="[Текст]" custT="1"/>
      <dgm:spPr/>
      <dgm:t>
        <a:bodyPr/>
        <a:lstStyle/>
        <a:p>
          <a:r>
            <a:rPr lang="uk-UA" sz="6000" b="1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  <a:cs typeface="Aharoni" pitchFamily="2" charset="-79"/>
            </a:rPr>
            <a:t>РАБИ</a:t>
          </a:r>
          <a:endParaRPr lang="ru-RU" sz="6000" dirty="0">
            <a:solidFill>
              <a:srgbClr val="FFFF00"/>
            </a:solidFill>
          </a:endParaRPr>
        </a:p>
      </dgm:t>
    </dgm:pt>
    <dgm:pt modelId="{BBEE0A8A-8C80-47D9-B465-6A140C88C9FD}" type="parTrans" cxnId="{1C49D7C7-E467-49BF-8646-08B2131D29CB}">
      <dgm:prSet/>
      <dgm:spPr/>
      <dgm:t>
        <a:bodyPr/>
        <a:lstStyle/>
        <a:p>
          <a:endParaRPr lang="ru-RU"/>
        </a:p>
      </dgm:t>
    </dgm:pt>
    <dgm:pt modelId="{DB24614D-AD57-4E2E-BC6E-8A2693B4FAF3}" type="sibTrans" cxnId="{1C49D7C7-E467-49BF-8646-08B2131D29CB}">
      <dgm:prSet/>
      <dgm:spPr/>
      <dgm:t>
        <a:bodyPr/>
        <a:lstStyle/>
        <a:p>
          <a:endParaRPr lang="ru-RU"/>
        </a:p>
      </dgm:t>
    </dgm:pt>
    <dgm:pt modelId="{E52A6FCB-9CEA-4692-8BC2-A77E6CEB5B11}">
      <dgm:prSet custT="1"/>
      <dgm:spPr/>
      <dgm:t>
        <a:bodyPr/>
        <a:lstStyle/>
        <a:p>
          <a:pPr algn="ctr"/>
          <a:r>
            <a:rPr lang="uk-UA" sz="4400" b="1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</a:rPr>
            <a:t>ПРИВАТНІ</a:t>
          </a:r>
          <a:endParaRPr lang="ru-RU" sz="4400" b="1" dirty="0">
            <a:solidFill>
              <a:schemeClr val="accent4">
                <a:lumMod val="10000"/>
              </a:schemeClr>
            </a:solidFill>
            <a:latin typeface="Arial Black" pitchFamily="34" charset="0"/>
          </a:endParaRPr>
        </a:p>
      </dgm:t>
    </dgm:pt>
    <dgm:pt modelId="{AB01D465-84D1-4609-A31E-EA283D5C289A}" type="parTrans" cxnId="{F7E84BA5-745C-469A-822B-AA4B9DA7B6FB}">
      <dgm:prSet/>
      <dgm:spPr/>
      <dgm:t>
        <a:bodyPr/>
        <a:lstStyle/>
        <a:p>
          <a:endParaRPr lang="ru-RU"/>
        </a:p>
      </dgm:t>
    </dgm:pt>
    <dgm:pt modelId="{4C08969A-85B1-45CE-B956-27B501B2A4FA}" type="sibTrans" cxnId="{F7E84BA5-745C-469A-822B-AA4B9DA7B6FB}">
      <dgm:prSet/>
      <dgm:spPr/>
      <dgm:t>
        <a:bodyPr/>
        <a:lstStyle/>
        <a:p>
          <a:endParaRPr lang="ru-RU"/>
        </a:p>
      </dgm:t>
    </dgm:pt>
    <dgm:pt modelId="{A04BE4C0-171E-4F5D-8ADE-F0E92C3C31DB}">
      <dgm:prSet phldrT="[Текст]" custT="1"/>
      <dgm:spPr/>
      <dgm:t>
        <a:bodyPr/>
        <a:lstStyle/>
        <a:p>
          <a:pPr algn="ctr"/>
          <a:r>
            <a:rPr lang="uk-UA" sz="4400" b="1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  <a:cs typeface="Aharoni" pitchFamily="2" charset="-79"/>
            </a:rPr>
            <a:t>ДЕРЖАВНІ</a:t>
          </a:r>
          <a:endParaRPr lang="ru-RU" sz="4400" b="1" dirty="0">
            <a:latin typeface="Arial Black" pitchFamily="34" charset="0"/>
          </a:endParaRPr>
        </a:p>
      </dgm:t>
    </dgm:pt>
    <dgm:pt modelId="{1AA81C1C-2F50-45FC-9D43-A45FED0D8765}" type="parTrans" cxnId="{82F1E82B-C2B9-47AE-9D43-A948E213CF38}">
      <dgm:prSet/>
      <dgm:spPr/>
      <dgm:t>
        <a:bodyPr/>
        <a:lstStyle/>
        <a:p>
          <a:endParaRPr lang="ru-RU"/>
        </a:p>
      </dgm:t>
    </dgm:pt>
    <dgm:pt modelId="{AADABF67-B8C6-4D21-860F-BDEE31B7CA8F}" type="sibTrans" cxnId="{82F1E82B-C2B9-47AE-9D43-A948E213CF38}">
      <dgm:prSet/>
      <dgm:spPr/>
      <dgm:t>
        <a:bodyPr/>
        <a:lstStyle/>
        <a:p>
          <a:endParaRPr lang="ru-RU"/>
        </a:p>
      </dgm:t>
    </dgm:pt>
    <dgm:pt modelId="{33388D1B-AA30-400D-BB91-7AB3E7CF15E9}">
      <dgm:prSet phldrT="[Текст]" custT="1"/>
      <dgm:spPr/>
      <dgm:t>
        <a:bodyPr/>
        <a:lstStyle/>
        <a:p>
          <a:pPr algn="ctr"/>
          <a:endParaRPr lang="ru-RU" sz="3600" b="1" dirty="0"/>
        </a:p>
      </dgm:t>
    </dgm:pt>
    <dgm:pt modelId="{D16EE18B-FF9A-4626-AF49-E61E7ABF1AA5}" type="parTrans" cxnId="{A1CB07B8-B5C7-4F6A-BC21-5FA9BEDFD0EC}">
      <dgm:prSet/>
      <dgm:spPr/>
      <dgm:t>
        <a:bodyPr/>
        <a:lstStyle/>
        <a:p>
          <a:endParaRPr lang="ru-RU"/>
        </a:p>
      </dgm:t>
    </dgm:pt>
    <dgm:pt modelId="{00280906-B9DC-4C9B-B645-3C13D921DD58}" type="sibTrans" cxnId="{A1CB07B8-B5C7-4F6A-BC21-5FA9BEDFD0EC}">
      <dgm:prSet/>
      <dgm:spPr/>
      <dgm:t>
        <a:bodyPr/>
        <a:lstStyle/>
        <a:p>
          <a:endParaRPr lang="ru-RU"/>
        </a:p>
      </dgm:t>
    </dgm:pt>
    <dgm:pt modelId="{6C2546F3-117A-4470-95E8-E8A2BB230B23}">
      <dgm:prSet phldrT="[Текст]" custT="1"/>
      <dgm:spPr/>
      <dgm:t>
        <a:bodyPr/>
        <a:lstStyle/>
        <a:p>
          <a:pPr algn="ctr"/>
          <a:endParaRPr lang="ru-RU" sz="3600" b="1" dirty="0"/>
        </a:p>
      </dgm:t>
    </dgm:pt>
    <dgm:pt modelId="{2C13AD9B-BA9F-4D22-9166-59F0C3EF6FA5}" type="parTrans" cxnId="{8F78FA7B-9AAB-43D1-ACEA-30B04F5D606D}">
      <dgm:prSet/>
      <dgm:spPr/>
      <dgm:t>
        <a:bodyPr/>
        <a:lstStyle/>
        <a:p>
          <a:endParaRPr lang="ru-RU"/>
        </a:p>
      </dgm:t>
    </dgm:pt>
    <dgm:pt modelId="{C94225C6-B5BE-4D5C-A98A-C670689E1D16}" type="sibTrans" cxnId="{8F78FA7B-9AAB-43D1-ACEA-30B04F5D606D}">
      <dgm:prSet/>
      <dgm:spPr/>
      <dgm:t>
        <a:bodyPr/>
        <a:lstStyle/>
        <a:p>
          <a:endParaRPr lang="ru-RU"/>
        </a:p>
      </dgm:t>
    </dgm:pt>
    <dgm:pt modelId="{1E9B5318-C49F-4298-9EF9-CA5B8C00BFD3}">
      <dgm:prSet custT="1"/>
      <dgm:spPr/>
      <dgm:t>
        <a:bodyPr/>
        <a:lstStyle/>
        <a:p>
          <a:pPr algn="ctr"/>
          <a:endParaRPr lang="ru-RU" sz="3200" b="1" dirty="0">
            <a:solidFill>
              <a:schemeClr val="accent4">
                <a:lumMod val="10000"/>
              </a:schemeClr>
            </a:solidFill>
            <a:latin typeface="Arial Black" pitchFamily="34" charset="0"/>
          </a:endParaRPr>
        </a:p>
      </dgm:t>
    </dgm:pt>
    <dgm:pt modelId="{060B1560-928A-486E-91E3-D01D6096C246}" type="parTrans" cxnId="{F87EA448-1C81-402A-A5EC-8D83793DC6F1}">
      <dgm:prSet/>
      <dgm:spPr/>
      <dgm:t>
        <a:bodyPr/>
        <a:lstStyle/>
        <a:p>
          <a:endParaRPr lang="ru-RU"/>
        </a:p>
      </dgm:t>
    </dgm:pt>
    <dgm:pt modelId="{09AD38C3-930D-4C51-991C-D4A4DDFEC05C}" type="sibTrans" cxnId="{F87EA448-1C81-402A-A5EC-8D83793DC6F1}">
      <dgm:prSet/>
      <dgm:spPr/>
      <dgm:t>
        <a:bodyPr/>
        <a:lstStyle/>
        <a:p>
          <a:endParaRPr lang="ru-RU"/>
        </a:p>
      </dgm:t>
    </dgm:pt>
    <dgm:pt modelId="{C34EF87C-24C4-47BB-B9C5-4B4D56F50E95}" type="pres">
      <dgm:prSet presAssocID="{B1ECFC50-70CB-495E-BDAF-E8F709854CA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137A89-9E77-43AC-8991-2D1F513B8758}" type="pres">
      <dgm:prSet presAssocID="{8CF39EC7-835F-42C5-AD9E-108E3A560047}" presName="linNode" presStyleCnt="0"/>
      <dgm:spPr/>
    </dgm:pt>
    <dgm:pt modelId="{9FAFC8B2-4253-4020-BDB8-5CE2D8D6391C}" type="pres">
      <dgm:prSet presAssocID="{8CF39EC7-835F-42C5-AD9E-108E3A56004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50ED2-FB47-4F26-9FCC-946D59E300D4}" type="pres">
      <dgm:prSet presAssocID="{8CF39EC7-835F-42C5-AD9E-108E3A56004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76B96-25DC-491C-9DBA-7B832F641BFC}" type="pres">
      <dgm:prSet presAssocID="{E8209534-ACC5-4E8F-8C21-4493D66844E4}" presName="spacing" presStyleCnt="0"/>
      <dgm:spPr/>
    </dgm:pt>
    <dgm:pt modelId="{92F5EFA6-A9ED-4C21-A40B-515071CBD518}" type="pres">
      <dgm:prSet presAssocID="{13C43BCE-4959-4737-B903-F42DDCB660C2}" presName="linNode" presStyleCnt="0"/>
      <dgm:spPr/>
    </dgm:pt>
    <dgm:pt modelId="{E71E595D-FFA7-44B4-9132-CAF8D9F65852}" type="pres">
      <dgm:prSet presAssocID="{13C43BCE-4959-4737-B903-F42DDCB660C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83EF1-1AD5-4C5E-A36A-2135B529A778}" type="pres">
      <dgm:prSet presAssocID="{13C43BCE-4959-4737-B903-F42DDCB660C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E9146A-D0B3-4B84-9A76-33EA400004A9}" type="presOf" srcId="{1E9B5318-C49F-4298-9EF9-CA5B8C00BFD3}" destId="{FBE83EF1-1AD5-4C5E-A36A-2135B529A778}" srcOrd="0" destOrd="0" presId="urn:microsoft.com/office/officeart/2005/8/layout/vList6"/>
    <dgm:cxn modelId="{9471A3F9-C171-436E-92A9-8548C69A890E}" type="presOf" srcId="{E52A6FCB-9CEA-4692-8BC2-A77E6CEB5B11}" destId="{FBE83EF1-1AD5-4C5E-A36A-2135B529A778}" srcOrd="0" destOrd="1" presId="urn:microsoft.com/office/officeart/2005/8/layout/vList6"/>
    <dgm:cxn modelId="{1C49D7C7-E467-49BF-8646-08B2131D29CB}" srcId="{B1ECFC50-70CB-495E-BDAF-E8F709854CA7}" destId="{13C43BCE-4959-4737-B903-F42DDCB660C2}" srcOrd="1" destOrd="0" parTransId="{BBEE0A8A-8C80-47D9-B465-6A140C88C9FD}" sibTransId="{DB24614D-AD57-4E2E-BC6E-8A2693B4FAF3}"/>
    <dgm:cxn modelId="{5892FFA7-0D17-4592-B95D-5B40277E9E81}" srcId="{B1ECFC50-70CB-495E-BDAF-E8F709854CA7}" destId="{8CF39EC7-835F-42C5-AD9E-108E3A560047}" srcOrd="0" destOrd="0" parTransId="{B341B68A-8247-4DBE-BA13-9F2E29EDF059}" sibTransId="{E8209534-ACC5-4E8F-8C21-4493D66844E4}"/>
    <dgm:cxn modelId="{7FBC20A6-6435-4B18-BA7F-603C50D21A89}" type="presOf" srcId="{13C43BCE-4959-4737-B903-F42DDCB660C2}" destId="{E71E595D-FFA7-44B4-9132-CAF8D9F65852}" srcOrd="0" destOrd="0" presId="urn:microsoft.com/office/officeart/2005/8/layout/vList6"/>
    <dgm:cxn modelId="{82F1E82B-C2B9-47AE-9D43-A948E213CF38}" srcId="{8CF39EC7-835F-42C5-AD9E-108E3A560047}" destId="{A04BE4C0-171E-4F5D-8ADE-F0E92C3C31DB}" srcOrd="2" destOrd="0" parTransId="{1AA81C1C-2F50-45FC-9D43-A45FED0D8765}" sibTransId="{AADABF67-B8C6-4D21-860F-BDEE31B7CA8F}"/>
    <dgm:cxn modelId="{3E21E011-B0D8-4305-A1BB-3D7C3E6CF955}" type="presOf" srcId="{6C2546F3-117A-4470-95E8-E8A2BB230B23}" destId="{8C350ED2-FB47-4F26-9FCC-946D59E300D4}" srcOrd="0" destOrd="1" presId="urn:microsoft.com/office/officeart/2005/8/layout/vList6"/>
    <dgm:cxn modelId="{CD1A8CCD-1559-48E6-A333-C8E0E611E34C}" type="presOf" srcId="{33388D1B-AA30-400D-BB91-7AB3E7CF15E9}" destId="{8C350ED2-FB47-4F26-9FCC-946D59E300D4}" srcOrd="0" destOrd="0" presId="urn:microsoft.com/office/officeart/2005/8/layout/vList6"/>
    <dgm:cxn modelId="{AF336F42-59FD-4B99-9813-3946C3F5E976}" type="presOf" srcId="{A04BE4C0-171E-4F5D-8ADE-F0E92C3C31DB}" destId="{8C350ED2-FB47-4F26-9FCC-946D59E300D4}" srcOrd="0" destOrd="2" presId="urn:microsoft.com/office/officeart/2005/8/layout/vList6"/>
    <dgm:cxn modelId="{F87EA448-1C81-402A-A5EC-8D83793DC6F1}" srcId="{13C43BCE-4959-4737-B903-F42DDCB660C2}" destId="{1E9B5318-C49F-4298-9EF9-CA5B8C00BFD3}" srcOrd="0" destOrd="0" parTransId="{060B1560-928A-486E-91E3-D01D6096C246}" sibTransId="{09AD38C3-930D-4C51-991C-D4A4DDFEC05C}"/>
    <dgm:cxn modelId="{4C25A302-E672-4D1E-9A71-8BDE6C740197}" type="presOf" srcId="{B1ECFC50-70CB-495E-BDAF-E8F709854CA7}" destId="{C34EF87C-24C4-47BB-B9C5-4B4D56F50E95}" srcOrd="0" destOrd="0" presId="urn:microsoft.com/office/officeart/2005/8/layout/vList6"/>
    <dgm:cxn modelId="{8F78FA7B-9AAB-43D1-ACEA-30B04F5D606D}" srcId="{8CF39EC7-835F-42C5-AD9E-108E3A560047}" destId="{6C2546F3-117A-4470-95E8-E8A2BB230B23}" srcOrd="1" destOrd="0" parTransId="{2C13AD9B-BA9F-4D22-9166-59F0C3EF6FA5}" sibTransId="{C94225C6-B5BE-4D5C-A98A-C670689E1D16}"/>
    <dgm:cxn modelId="{BA681DDC-5CE6-4270-B4C1-52FA88E12B83}" type="presOf" srcId="{8CF39EC7-835F-42C5-AD9E-108E3A560047}" destId="{9FAFC8B2-4253-4020-BDB8-5CE2D8D6391C}" srcOrd="0" destOrd="0" presId="urn:microsoft.com/office/officeart/2005/8/layout/vList6"/>
    <dgm:cxn modelId="{A1CB07B8-B5C7-4F6A-BC21-5FA9BEDFD0EC}" srcId="{8CF39EC7-835F-42C5-AD9E-108E3A560047}" destId="{33388D1B-AA30-400D-BB91-7AB3E7CF15E9}" srcOrd="0" destOrd="0" parTransId="{D16EE18B-FF9A-4626-AF49-E61E7ABF1AA5}" sibTransId="{00280906-B9DC-4C9B-B645-3C13D921DD58}"/>
    <dgm:cxn modelId="{F7E84BA5-745C-469A-822B-AA4B9DA7B6FB}" srcId="{13C43BCE-4959-4737-B903-F42DDCB660C2}" destId="{E52A6FCB-9CEA-4692-8BC2-A77E6CEB5B11}" srcOrd="1" destOrd="0" parTransId="{AB01D465-84D1-4609-A31E-EA283D5C289A}" sibTransId="{4C08969A-85B1-45CE-B956-27B501B2A4FA}"/>
    <dgm:cxn modelId="{BA16475D-820B-4538-A346-7956009FAC4D}" type="presParOf" srcId="{C34EF87C-24C4-47BB-B9C5-4B4D56F50E95}" destId="{84137A89-9E77-43AC-8991-2D1F513B8758}" srcOrd="0" destOrd="0" presId="urn:microsoft.com/office/officeart/2005/8/layout/vList6"/>
    <dgm:cxn modelId="{430903BE-5F8F-4A2C-A4D5-0655AEFAE7B2}" type="presParOf" srcId="{84137A89-9E77-43AC-8991-2D1F513B8758}" destId="{9FAFC8B2-4253-4020-BDB8-5CE2D8D6391C}" srcOrd="0" destOrd="0" presId="urn:microsoft.com/office/officeart/2005/8/layout/vList6"/>
    <dgm:cxn modelId="{F3833376-4131-4768-B223-AE765B41264B}" type="presParOf" srcId="{84137A89-9E77-43AC-8991-2D1F513B8758}" destId="{8C350ED2-FB47-4F26-9FCC-946D59E300D4}" srcOrd="1" destOrd="0" presId="urn:microsoft.com/office/officeart/2005/8/layout/vList6"/>
    <dgm:cxn modelId="{45E21759-25DC-4DFC-8F86-50F7283A423A}" type="presParOf" srcId="{C34EF87C-24C4-47BB-B9C5-4B4D56F50E95}" destId="{27F76B96-25DC-491C-9DBA-7B832F641BFC}" srcOrd="1" destOrd="0" presId="urn:microsoft.com/office/officeart/2005/8/layout/vList6"/>
    <dgm:cxn modelId="{FCE2B416-352E-477A-9331-A029A466301C}" type="presParOf" srcId="{C34EF87C-24C4-47BB-B9C5-4B4D56F50E95}" destId="{92F5EFA6-A9ED-4C21-A40B-515071CBD518}" srcOrd="2" destOrd="0" presId="urn:microsoft.com/office/officeart/2005/8/layout/vList6"/>
    <dgm:cxn modelId="{5A879D6F-F610-48B6-BA45-57BB8C33DECE}" type="presParOf" srcId="{92F5EFA6-A9ED-4C21-A40B-515071CBD518}" destId="{E71E595D-FFA7-44B4-9132-CAF8D9F65852}" srcOrd="0" destOrd="0" presId="urn:microsoft.com/office/officeart/2005/8/layout/vList6"/>
    <dgm:cxn modelId="{CAF8C077-9E5C-4FDF-8BDB-D2B7F35B2C61}" type="presParOf" srcId="{92F5EFA6-A9ED-4C21-A40B-515071CBD518}" destId="{FBE83EF1-1AD5-4C5E-A36A-2135B529A77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049F153-ADA1-4A3A-9CE9-067E6EF2C1FA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03461B-48BB-4B57-B01E-80AFF2159A88}">
      <dgm:prSet phldrT="[Текст]" custT="1"/>
      <dgm:spPr/>
      <dgm:t>
        <a:bodyPr/>
        <a:lstStyle/>
        <a:p>
          <a:pPr algn="r"/>
          <a:r>
            <a:rPr lang="uk-UA" sz="4800" b="1" dirty="0" smtClean="0">
              <a:solidFill>
                <a:srgbClr val="3333CC"/>
              </a:solidFill>
              <a:latin typeface="Arial Black" pitchFamily="34" charset="0"/>
            </a:rPr>
            <a:t>ДЕРЖАВНІ</a:t>
          </a:r>
          <a:endParaRPr lang="ru-RU" sz="4800" b="1" dirty="0">
            <a:solidFill>
              <a:srgbClr val="3333CC"/>
            </a:solidFill>
            <a:latin typeface="Arial Black" pitchFamily="34" charset="0"/>
          </a:endParaRPr>
        </a:p>
      </dgm:t>
    </dgm:pt>
    <dgm:pt modelId="{96DB5BD7-1802-4352-A960-DB612B19965C}" type="sibTrans" cxnId="{2DC6405E-A5FD-4BBB-B8CE-8861AE14BD70}">
      <dgm:prSet/>
      <dgm:spPr/>
      <dgm:t>
        <a:bodyPr/>
        <a:lstStyle/>
        <a:p>
          <a:endParaRPr lang="ru-RU"/>
        </a:p>
      </dgm:t>
    </dgm:pt>
    <dgm:pt modelId="{478CE699-6E5D-4D38-B544-7D1B550C3652}" type="parTrans" cxnId="{2DC6405E-A5FD-4BBB-B8CE-8861AE14BD70}">
      <dgm:prSet/>
      <dgm:spPr/>
      <dgm:t>
        <a:bodyPr/>
        <a:lstStyle/>
        <a:p>
          <a:endParaRPr lang="ru-RU"/>
        </a:p>
      </dgm:t>
    </dgm:pt>
    <dgm:pt modelId="{51D73234-F7AB-48E5-97CC-6C767B57225E}">
      <dgm:prSet phldrT="[Текст]" custT="1"/>
      <dgm:spPr/>
      <dgm:t>
        <a:bodyPr/>
        <a:lstStyle/>
        <a:p>
          <a:pPr algn="r"/>
          <a:endParaRPr lang="ru-RU" sz="54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1B70D3A6-5FB2-457D-8A76-5F13CA852336}" type="parTrans" cxnId="{A6908731-D32A-4825-B580-465881C6830E}">
      <dgm:prSet/>
      <dgm:spPr/>
      <dgm:t>
        <a:bodyPr/>
        <a:lstStyle/>
        <a:p>
          <a:endParaRPr lang="ru-RU"/>
        </a:p>
      </dgm:t>
    </dgm:pt>
    <dgm:pt modelId="{E8FC43B7-D285-4D2A-BE58-9088F81978D7}" type="sibTrans" cxnId="{A6908731-D32A-4825-B580-465881C6830E}">
      <dgm:prSet/>
      <dgm:spPr/>
      <dgm:t>
        <a:bodyPr/>
        <a:lstStyle/>
        <a:p>
          <a:endParaRPr lang="ru-RU"/>
        </a:p>
      </dgm:t>
    </dgm:pt>
    <dgm:pt modelId="{F24DA25C-BF54-4608-81AF-6F08CE1D1865}" type="pres">
      <dgm:prSet presAssocID="{0049F153-ADA1-4A3A-9CE9-067E6EF2C1F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59AE47-2770-4D6A-837C-0E41851B930B}" type="pres">
      <dgm:prSet presAssocID="{0049F153-ADA1-4A3A-9CE9-067E6EF2C1FA}" presName="ribbon" presStyleLbl="node1" presStyleIdx="0" presStyleCnt="1" custScaleY="126063" custLinFactNeighborX="1240" custLinFactNeighborY="0"/>
      <dgm:spPr/>
      <dgm:t>
        <a:bodyPr/>
        <a:lstStyle/>
        <a:p>
          <a:endParaRPr lang="ru-RU"/>
        </a:p>
      </dgm:t>
    </dgm:pt>
    <dgm:pt modelId="{84C0B7C5-9397-4265-9822-2BEE6AAC3361}" type="pres">
      <dgm:prSet presAssocID="{0049F153-ADA1-4A3A-9CE9-067E6EF2C1FA}" presName="leftArrowText" presStyleLbl="node1" presStyleIdx="0" presStyleCnt="1" custScaleX="145162" custLinFactNeighborX="-19879" custLinFactNeighborY="-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755B4-9E66-4A1F-A610-0EEE922D1A64}" type="pres">
      <dgm:prSet presAssocID="{0049F153-ADA1-4A3A-9CE9-067E6EF2C1F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C6405E-A5FD-4BBB-B8CE-8861AE14BD70}" srcId="{0049F153-ADA1-4A3A-9CE9-067E6EF2C1FA}" destId="{2603461B-48BB-4B57-B01E-80AFF2159A88}" srcOrd="0" destOrd="0" parTransId="{478CE699-6E5D-4D38-B544-7D1B550C3652}" sibTransId="{96DB5BD7-1802-4352-A960-DB612B19965C}"/>
    <dgm:cxn modelId="{CD161F83-7FC9-4DAB-912D-E19B59F04ACC}" type="presOf" srcId="{2603461B-48BB-4B57-B01E-80AFF2159A88}" destId="{84C0B7C5-9397-4265-9822-2BEE6AAC3361}" srcOrd="0" destOrd="0" presId="urn:microsoft.com/office/officeart/2005/8/layout/arrow6"/>
    <dgm:cxn modelId="{A6908731-D32A-4825-B580-465881C6830E}" srcId="{0049F153-ADA1-4A3A-9CE9-067E6EF2C1FA}" destId="{51D73234-F7AB-48E5-97CC-6C767B57225E}" srcOrd="1" destOrd="0" parTransId="{1B70D3A6-5FB2-457D-8A76-5F13CA852336}" sibTransId="{E8FC43B7-D285-4D2A-BE58-9088F81978D7}"/>
    <dgm:cxn modelId="{E9DEBF2C-F761-4A05-B0DC-64200CF529F8}" type="presOf" srcId="{51D73234-F7AB-48E5-97CC-6C767B57225E}" destId="{D9A755B4-9E66-4A1F-A610-0EEE922D1A64}" srcOrd="0" destOrd="0" presId="urn:microsoft.com/office/officeart/2005/8/layout/arrow6"/>
    <dgm:cxn modelId="{099D52A0-62FC-461B-8DF8-6EBF5DD591B8}" type="presOf" srcId="{0049F153-ADA1-4A3A-9CE9-067E6EF2C1FA}" destId="{F24DA25C-BF54-4608-81AF-6F08CE1D1865}" srcOrd="0" destOrd="0" presId="urn:microsoft.com/office/officeart/2005/8/layout/arrow6"/>
    <dgm:cxn modelId="{73E127C4-29E3-4C88-B534-29443CC73E4D}" type="presParOf" srcId="{F24DA25C-BF54-4608-81AF-6F08CE1D1865}" destId="{3559AE47-2770-4D6A-837C-0E41851B930B}" srcOrd="0" destOrd="0" presId="urn:microsoft.com/office/officeart/2005/8/layout/arrow6"/>
    <dgm:cxn modelId="{8CEAA110-FFFF-4701-9A5A-052A3F73AA94}" type="presParOf" srcId="{F24DA25C-BF54-4608-81AF-6F08CE1D1865}" destId="{84C0B7C5-9397-4265-9822-2BEE6AAC3361}" srcOrd="1" destOrd="0" presId="urn:microsoft.com/office/officeart/2005/8/layout/arrow6"/>
    <dgm:cxn modelId="{74D5C700-0B9D-440B-AFEE-65D559C619AA}" type="presParOf" srcId="{F24DA25C-BF54-4608-81AF-6F08CE1D1865}" destId="{D9A755B4-9E66-4A1F-A610-0EEE922D1A6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DFC2175-5A3A-4A1A-A2B8-D4C1C25526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B09CD5-2833-402F-81B1-2584183527FC}">
      <dgm:prSet phldrT="[Текст]" custT="1"/>
      <dgm:spPr/>
      <dgm:t>
        <a:bodyPr/>
        <a:lstStyle/>
        <a:p>
          <a:pPr algn="ctr"/>
          <a:r>
            <a:rPr lang="uk-UA" sz="4000" b="1" noProof="0" dirty="0" smtClean="0">
              <a:solidFill>
                <a:schemeClr val="bg1"/>
              </a:solidFill>
            </a:rPr>
            <a:t>могли мати господарство</a:t>
          </a:r>
          <a:endParaRPr lang="uk-UA" sz="4000" b="1" noProof="0" dirty="0">
            <a:solidFill>
              <a:schemeClr val="bg1"/>
            </a:solidFill>
          </a:endParaRPr>
        </a:p>
      </dgm:t>
    </dgm:pt>
    <dgm:pt modelId="{C33F69C7-3775-410A-BEFF-A691611C999B}" type="parTrans" cxnId="{BDAC4F22-03D9-4163-B06F-ABD348058153}">
      <dgm:prSet/>
      <dgm:spPr/>
      <dgm:t>
        <a:bodyPr/>
        <a:lstStyle/>
        <a:p>
          <a:endParaRPr lang="ru-RU"/>
        </a:p>
      </dgm:t>
    </dgm:pt>
    <dgm:pt modelId="{4AECF132-E526-4699-96A6-7A917DFA728A}" type="sibTrans" cxnId="{BDAC4F22-03D9-4163-B06F-ABD348058153}">
      <dgm:prSet/>
      <dgm:spPr/>
      <dgm:t>
        <a:bodyPr/>
        <a:lstStyle/>
        <a:p>
          <a:endParaRPr lang="ru-RU"/>
        </a:p>
      </dgm:t>
    </dgm:pt>
    <dgm:pt modelId="{82CE9F35-1894-4496-A2CF-D3B96EE433D3}">
      <dgm:prSet phldrT="[Текст]" custT="1"/>
      <dgm:spPr/>
      <dgm:t>
        <a:bodyPr/>
        <a:lstStyle/>
        <a:p>
          <a:pPr algn="ctr"/>
          <a:r>
            <a:rPr lang="uk-UA" sz="4000" b="1" noProof="0" dirty="0" smtClean="0">
              <a:solidFill>
                <a:schemeClr val="bg1"/>
              </a:solidFill>
              <a:cs typeface="Aharoni" pitchFamily="2" charset="-79"/>
            </a:rPr>
            <a:t>купували й про­давали майно</a:t>
          </a:r>
          <a:endParaRPr lang="uk-UA" sz="4000" noProof="0" dirty="0">
            <a:solidFill>
              <a:schemeClr val="bg1"/>
            </a:solidFill>
            <a:cs typeface="Aharoni" pitchFamily="2" charset="-79"/>
          </a:endParaRPr>
        </a:p>
      </dgm:t>
    </dgm:pt>
    <dgm:pt modelId="{271C6545-D179-48B8-85E4-5DA9D642A48A}" type="parTrans" cxnId="{451F418E-CEAB-4D73-9703-3B161EAADEDC}">
      <dgm:prSet/>
      <dgm:spPr/>
      <dgm:t>
        <a:bodyPr/>
        <a:lstStyle/>
        <a:p>
          <a:endParaRPr lang="ru-RU"/>
        </a:p>
      </dgm:t>
    </dgm:pt>
    <dgm:pt modelId="{54AA59F6-6C25-4555-8607-3404E5691D4A}" type="sibTrans" cxnId="{451F418E-CEAB-4D73-9703-3B161EAADEDC}">
      <dgm:prSet/>
      <dgm:spPr/>
      <dgm:t>
        <a:bodyPr/>
        <a:lstStyle/>
        <a:p>
          <a:endParaRPr lang="ru-RU"/>
        </a:p>
      </dgm:t>
    </dgm:pt>
    <dgm:pt modelId="{064B8109-EFB6-45CA-B0DA-5C1962EBEB7B}">
      <dgm:prSet phldrT="[Текст]" custT="1"/>
      <dgm:spPr/>
      <dgm:t>
        <a:bodyPr/>
        <a:lstStyle/>
        <a:p>
          <a:pPr algn="ctr"/>
          <a:r>
            <a:rPr lang="uk-UA" sz="2800" b="1" noProof="0" dirty="0" smtClean="0">
              <a:solidFill>
                <a:schemeClr val="bg1"/>
              </a:solidFill>
              <a:cs typeface="Aharoni" pitchFamily="2" charset="-79"/>
            </a:rPr>
            <a:t>мали сім</a:t>
          </a:r>
          <a:r>
            <a:rPr lang="uk-UA" sz="2800" b="1" noProof="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rPr>
            <a:t>’</a:t>
          </a:r>
          <a:r>
            <a:rPr lang="uk-UA" sz="2800" b="1" noProof="0" dirty="0" smtClean="0">
              <a:solidFill>
                <a:schemeClr val="bg1"/>
              </a:solidFill>
              <a:cs typeface="Aharoni" pitchFamily="2" charset="-79"/>
            </a:rPr>
            <a:t>ю, працювали на руд­никах, на будівництві, на публічних роботах, у державних майстернях </a:t>
          </a:r>
          <a:endParaRPr lang="uk-UA" sz="2800" b="1" noProof="0" dirty="0">
            <a:solidFill>
              <a:schemeClr val="bg1"/>
            </a:solidFill>
            <a:cs typeface="Aharoni" pitchFamily="2" charset="-79"/>
          </a:endParaRPr>
        </a:p>
      </dgm:t>
    </dgm:pt>
    <dgm:pt modelId="{131AC790-3DEB-4A34-B2B8-488E7D3F4607}" type="parTrans" cxnId="{E5406213-83E6-4CE5-824C-B1548642C55B}">
      <dgm:prSet/>
      <dgm:spPr/>
      <dgm:t>
        <a:bodyPr/>
        <a:lstStyle/>
        <a:p>
          <a:endParaRPr lang="ru-RU"/>
        </a:p>
      </dgm:t>
    </dgm:pt>
    <dgm:pt modelId="{FA4A5389-5C29-4D28-A746-17597971155B}" type="sibTrans" cxnId="{E5406213-83E6-4CE5-824C-B1548642C55B}">
      <dgm:prSet/>
      <dgm:spPr/>
      <dgm:t>
        <a:bodyPr/>
        <a:lstStyle/>
        <a:p>
          <a:endParaRPr lang="ru-RU"/>
        </a:p>
      </dgm:t>
    </dgm:pt>
    <dgm:pt modelId="{9A65AD91-3102-4260-8BDA-7499B555F257}">
      <dgm:prSet phldrT="[Текст]" custT="1"/>
      <dgm:spPr/>
      <dgm:t>
        <a:bodyPr/>
        <a:lstStyle/>
        <a:p>
          <a:pPr algn="ctr"/>
          <a:r>
            <a:rPr lang="uk-UA" sz="2400" b="1" noProof="0" dirty="0" smtClean="0">
              <a:solidFill>
                <a:schemeClr val="bg1"/>
              </a:solidFill>
            </a:rPr>
            <a:t>З них вербували тюремних наглядачів, виконавців судових </a:t>
          </a:r>
          <a:r>
            <a:rPr lang="uk-UA" sz="2400" b="1" noProof="0" dirty="0" err="1" smtClean="0">
              <a:solidFill>
                <a:schemeClr val="bg1"/>
              </a:solidFill>
            </a:rPr>
            <a:t>вироків</a:t>
          </a:r>
          <a:r>
            <a:rPr lang="uk-UA" sz="2400" b="1" noProof="0" dirty="0" smtClean="0">
              <a:solidFill>
                <a:schemeClr val="bg1"/>
              </a:solidFill>
            </a:rPr>
            <a:t>, писарів.  Служили в поліції, притяга­лись до участі у військовому поході</a:t>
          </a:r>
          <a:endParaRPr lang="uk-UA" sz="2400" b="1" noProof="0" dirty="0">
            <a:solidFill>
              <a:schemeClr val="bg1"/>
            </a:solidFill>
          </a:endParaRPr>
        </a:p>
      </dgm:t>
    </dgm:pt>
    <dgm:pt modelId="{8B73C88F-573E-4FE4-9E1D-9F4A01B4AB4F}" type="parTrans" cxnId="{C6BFF8E0-8797-46EF-B53D-05D7F2FFC584}">
      <dgm:prSet/>
      <dgm:spPr/>
      <dgm:t>
        <a:bodyPr/>
        <a:lstStyle/>
        <a:p>
          <a:endParaRPr lang="ru-RU"/>
        </a:p>
      </dgm:t>
    </dgm:pt>
    <dgm:pt modelId="{6BA7115C-0FAB-43E0-BB40-3065F7AA0E7B}" type="sibTrans" cxnId="{C6BFF8E0-8797-46EF-B53D-05D7F2FFC584}">
      <dgm:prSet/>
      <dgm:spPr/>
      <dgm:t>
        <a:bodyPr/>
        <a:lstStyle/>
        <a:p>
          <a:endParaRPr lang="ru-RU"/>
        </a:p>
      </dgm:t>
    </dgm:pt>
    <dgm:pt modelId="{23F9D967-6346-4273-8669-43E9A6D3F9B8}" type="pres">
      <dgm:prSet presAssocID="{1DFC2175-5A3A-4A1A-A2B8-D4C1C25526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2D8F48-BF39-4AB5-B61E-664C21C74CE7}" type="pres">
      <dgm:prSet presAssocID="{EDB09CD5-2833-402F-81B1-2584183527FC}" presName="parentLin" presStyleCnt="0"/>
      <dgm:spPr/>
    </dgm:pt>
    <dgm:pt modelId="{42BF55E0-F00A-4D56-8971-9F55FD066987}" type="pres">
      <dgm:prSet presAssocID="{EDB09CD5-2833-402F-81B1-2584183527F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9AE65E8-395D-4645-A100-688A89B5F807}" type="pres">
      <dgm:prSet presAssocID="{EDB09CD5-2833-402F-81B1-2584183527FC}" presName="parentText" presStyleLbl="node1" presStyleIdx="0" presStyleCnt="4" custScaleX="139938" custScaleY="1334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84BD3-DBE0-48A6-A284-6C66AF7C7B5C}" type="pres">
      <dgm:prSet presAssocID="{EDB09CD5-2833-402F-81B1-2584183527FC}" presName="negativeSpace" presStyleCnt="0"/>
      <dgm:spPr/>
    </dgm:pt>
    <dgm:pt modelId="{9C755A0A-8C6F-478E-B011-9AC12AF271E8}" type="pres">
      <dgm:prSet presAssocID="{EDB09CD5-2833-402F-81B1-2584183527FC}" presName="childText" presStyleLbl="conFgAcc1" presStyleIdx="0" presStyleCnt="4">
        <dgm:presLayoutVars>
          <dgm:bulletEnabled val="1"/>
        </dgm:presLayoutVars>
      </dgm:prSet>
      <dgm:spPr/>
    </dgm:pt>
    <dgm:pt modelId="{7E191B54-FABE-4B07-B786-3FDEFCF2054C}" type="pres">
      <dgm:prSet presAssocID="{4AECF132-E526-4699-96A6-7A917DFA728A}" presName="spaceBetweenRectangles" presStyleCnt="0"/>
      <dgm:spPr/>
    </dgm:pt>
    <dgm:pt modelId="{C1357EF7-7032-4BF8-8A8F-2A7D21F12574}" type="pres">
      <dgm:prSet presAssocID="{82CE9F35-1894-4496-A2CF-D3B96EE433D3}" presName="parentLin" presStyleCnt="0"/>
      <dgm:spPr/>
    </dgm:pt>
    <dgm:pt modelId="{226D2FB9-AC6A-43B7-9BBE-4DB17A50D362}" type="pres">
      <dgm:prSet presAssocID="{82CE9F35-1894-4496-A2CF-D3B96EE433D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1C556F9-1634-4DB0-84D6-FE685A01FD56}" type="pres">
      <dgm:prSet presAssocID="{82CE9F35-1894-4496-A2CF-D3B96EE433D3}" presName="parentText" presStyleLbl="node1" presStyleIdx="1" presStyleCnt="4" custScaleX="149795" custScaleY="1307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19303-2E1B-4ED1-9832-90F89E90C7C1}" type="pres">
      <dgm:prSet presAssocID="{82CE9F35-1894-4496-A2CF-D3B96EE433D3}" presName="negativeSpace" presStyleCnt="0"/>
      <dgm:spPr/>
    </dgm:pt>
    <dgm:pt modelId="{DD30CBA6-9B73-4636-B92F-D7F1D1E208C5}" type="pres">
      <dgm:prSet presAssocID="{82CE9F35-1894-4496-A2CF-D3B96EE433D3}" presName="childText" presStyleLbl="conFgAcc1" presStyleIdx="1" presStyleCnt="4">
        <dgm:presLayoutVars>
          <dgm:bulletEnabled val="1"/>
        </dgm:presLayoutVars>
      </dgm:prSet>
      <dgm:spPr/>
    </dgm:pt>
    <dgm:pt modelId="{D229A854-CBBE-47F7-946F-C2CF2C0541E8}" type="pres">
      <dgm:prSet presAssocID="{54AA59F6-6C25-4555-8607-3404E5691D4A}" presName="spaceBetweenRectangles" presStyleCnt="0"/>
      <dgm:spPr/>
    </dgm:pt>
    <dgm:pt modelId="{9EBC178F-2824-4FB5-9F55-7D527069FC16}" type="pres">
      <dgm:prSet presAssocID="{064B8109-EFB6-45CA-B0DA-5C1962EBEB7B}" presName="parentLin" presStyleCnt="0"/>
      <dgm:spPr/>
    </dgm:pt>
    <dgm:pt modelId="{E45B45C1-1C17-4A5D-B28B-FC8ED311AFEF}" type="pres">
      <dgm:prSet presAssocID="{064B8109-EFB6-45CA-B0DA-5C1962EBEB7B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6615A339-7070-4019-B21F-D5F42A2EBD0C}" type="pres">
      <dgm:prSet presAssocID="{064B8109-EFB6-45CA-B0DA-5C1962EBEB7B}" presName="parentText" presStyleLbl="node1" presStyleIdx="2" presStyleCnt="4" custScaleX="149217" custScaleY="153382" custLinFactNeighborX="-4046" custLinFactNeighborY="-23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1EB2E-9CA9-400A-BD74-248BE1870870}" type="pres">
      <dgm:prSet presAssocID="{064B8109-EFB6-45CA-B0DA-5C1962EBEB7B}" presName="negativeSpace" presStyleCnt="0"/>
      <dgm:spPr/>
    </dgm:pt>
    <dgm:pt modelId="{CDCD3929-A706-45EA-98C4-B97000BFB550}" type="pres">
      <dgm:prSet presAssocID="{064B8109-EFB6-45CA-B0DA-5C1962EBEB7B}" presName="childText" presStyleLbl="conFgAcc1" presStyleIdx="2" presStyleCnt="4" custLinFactNeighborY="-1075">
        <dgm:presLayoutVars>
          <dgm:bulletEnabled val="1"/>
        </dgm:presLayoutVars>
      </dgm:prSet>
      <dgm:spPr>
        <a:prstGeom prst="flowChartProcess">
          <a:avLst/>
        </a:prstGeom>
      </dgm:spPr>
    </dgm:pt>
    <dgm:pt modelId="{113AD89E-5002-42A5-B718-55B0726D17C1}" type="pres">
      <dgm:prSet presAssocID="{FA4A5389-5C29-4D28-A746-17597971155B}" presName="spaceBetweenRectangles" presStyleCnt="0"/>
      <dgm:spPr/>
    </dgm:pt>
    <dgm:pt modelId="{226A6458-A594-4153-9BCD-5C14F459868A}" type="pres">
      <dgm:prSet presAssocID="{9A65AD91-3102-4260-8BDA-7499B555F257}" presName="parentLin" presStyleCnt="0"/>
      <dgm:spPr/>
    </dgm:pt>
    <dgm:pt modelId="{E0047D3C-CFF9-4FBE-897C-48A36CBBF70C}" type="pres">
      <dgm:prSet presAssocID="{9A65AD91-3102-4260-8BDA-7499B555F257}" presName="parentLeftMargin" presStyleLbl="node1" presStyleIdx="2" presStyleCnt="4" custLinFactNeighborX="-4046" custLinFactNeighborY="-2321"/>
      <dgm:spPr/>
      <dgm:t>
        <a:bodyPr/>
        <a:lstStyle/>
        <a:p>
          <a:endParaRPr lang="ru-RU"/>
        </a:p>
      </dgm:t>
    </dgm:pt>
    <dgm:pt modelId="{59C43A60-2734-4602-92E6-A824411D1598}" type="pres">
      <dgm:prSet presAssocID="{9A65AD91-3102-4260-8BDA-7499B555F257}" presName="parentText" presStyleLbl="node1" presStyleIdx="3" presStyleCnt="4" custScaleX="142857" custScaleY="1183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A3C2F-D397-4C6F-AB82-7907B6B61D1B}" type="pres">
      <dgm:prSet presAssocID="{9A65AD91-3102-4260-8BDA-7499B555F257}" presName="negativeSpace" presStyleCnt="0"/>
      <dgm:spPr/>
    </dgm:pt>
    <dgm:pt modelId="{EDC5FA68-2348-4791-901A-878EAAD781FE}" type="pres">
      <dgm:prSet presAssocID="{9A65AD91-3102-4260-8BDA-7499B555F257}" presName="childText" presStyleLbl="conFgAcc1" presStyleIdx="3" presStyleCnt="4" custLinFactNeighborY="-9866">
        <dgm:presLayoutVars>
          <dgm:bulletEnabled val="1"/>
        </dgm:presLayoutVars>
      </dgm:prSet>
      <dgm:spPr/>
    </dgm:pt>
  </dgm:ptLst>
  <dgm:cxnLst>
    <dgm:cxn modelId="{AF2EFAD4-C9AB-4695-A9A4-90F33D136774}" type="presOf" srcId="{EDB09CD5-2833-402F-81B1-2584183527FC}" destId="{42BF55E0-F00A-4D56-8971-9F55FD066987}" srcOrd="0" destOrd="0" presId="urn:microsoft.com/office/officeart/2005/8/layout/list1"/>
    <dgm:cxn modelId="{93CEC7F0-8B68-493D-A180-68BDF7FEDFE6}" type="presOf" srcId="{1DFC2175-5A3A-4A1A-A2B8-D4C1C2552691}" destId="{23F9D967-6346-4273-8669-43E9A6D3F9B8}" srcOrd="0" destOrd="0" presId="urn:microsoft.com/office/officeart/2005/8/layout/list1"/>
    <dgm:cxn modelId="{2A010153-7B7E-49BC-9E06-97BD15DB8CBA}" type="presOf" srcId="{82CE9F35-1894-4496-A2CF-D3B96EE433D3}" destId="{F1C556F9-1634-4DB0-84D6-FE685A01FD56}" srcOrd="1" destOrd="0" presId="urn:microsoft.com/office/officeart/2005/8/layout/list1"/>
    <dgm:cxn modelId="{E5406213-83E6-4CE5-824C-B1548642C55B}" srcId="{1DFC2175-5A3A-4A1A-A2B8-D4C1C2552691}" destId="{064B8109-EFB6-45CA-B0DA-5C1962EBEB7B}" srcOrd="2" destOrd="0" parTransId="{131AC790-3DEB-4A34-B2B8-488E7D3F4607}" sibTransId="{FA4A5389-5C29-4D28-A746-17597971155B}"/>
    <dgm:cxn modelId="{6DE8C6DE-8505-41D7-8F72-A81EB6D47EF1}" type="presOf" srcId="{064B8109-EFB6-45CA-B0DA-5C1962EBEB7B}" destId="{6615A339-7070-4019-B21F-D5F42A2EBD0C}" srcOrd="1" destOrd="0" presId="urn:microsoft.com/office/officeart/2005/8/layout/list1"/>
    <dgm:cxn modelId="{451F418E-CEAB-4D73-9703-3B161EAADEDC}" srcId="{1DFC2175-5A3A-4A1A-A2B8-D4C1C2552691}" destId="{82CE9F35-1894-4496-A2CF-D3B96EE433D3}" srcOrd="1" destOrd="0" parTransId="{271C6545-D179-48B8-85E4-5DA9D642A48A}" sibTransId="{54AA59F6-6C25-4555-8607-3404E5691D4A}"/>
    <dgm:cxn modelId="{36882136-428B-41FF-9EE8-84BDCD7C2017}" type="presOf" srcId="{064B8109-EFB6-45CA-B0DA-5C1962EBEB7B}" destId="{E45B45C1-1C17-4A5D-B28B-FC8ED311AFEF}" srcOrd="0" destOrd="0" presId="urn:microsoft.com/office/officeart/2005/8/layout/list1"/>
    <dgm:cxn modelId="{5C1D6BA6-26AC-4529-AC8C-9FF467C0C2DD}" type="presOf" srcId="{9A65AD91-3102-4260-8BDA-7499B555F257}" destId="{E0047D3C-CFF9-4FBE-897C-48A36CBBF70C}" srcOrd="0" destOrd="0" presId="urn:microsoft.com/office/officeart/2005/8/layout/list1"/>
    <dgm:cxn modelId="{C6BFF8E0-8797-46EF-B53D-05D7F2FFC584}" srcId="{1DFC2175-5A3A-4A1A-A2B8-D4C1C2552691}" destId="{9A65AD91-3102-4260-8BDA-7499B555F257}" srcOrd="3" destOrd="0" parTransId="{8B73C88F-573E-4FE4-9E1D-9F4A01B4AB4F}" sibTransId="{6BA7115C-0FAB-43E0-BB40-3065F7AA0E7B}"/>
    <dgm:cxn modelId="{C6A19DA6-2F66-4B65-A777-6F5C60ABFCA7}" type="presOf" srcId="{EDB09CD5-2833-402F-81B1-2584183527FC}" destId="{E9AE65E8-395D-4645-A100-688A89B5F807}" srcOrd="1" destOrd="0" presId="urn:microsoft.com/office/officeart/2005/8/layout/list1"/>
    <dgm:cxn modelId="{390CA57F-6FAD-49CC-BC82-2E0985BEEF85}" type="presOf" srcId="{9A65AD91-3102-4260-8BDA-7499B555F257}" destId="{59C43A60-2734-4602-92E6-A824411D1598}" srcOrd="1" destOrd="0" presId="urn:microsoft.com/office/officeart/2005/8/layout/list1"/>
    <dgm:cxn modelId="{BDAC4F22-03D9-4163-B06F-ABD348058153}" srcId="{1DFC2175-5A3A-4A1A-A2B8-D4C1C2552691}" destId="{EDB09CD5-2833-402F-81B1-2584183527FC}" srcOrd="0" destOrd="0" parTransId="{C33F69C7-3775-410A-BEFF-A691611C999B}" sibTransId="{4AECF132-E526-4699-96A6-7A917DFA728A}"/>
    <dgm:cxn modelId="{16CA5C42-50AB-4EFF-8290-C5F72C1512A7}" type="presOf" srcId="{82CE9F35-1894-4496-A2CF-D3B96EE433D3}" destId="{226D2FB9-AC6A-43B7-9BBE-4DB17A50D362}" srcOrd="0" destOrd="0" presId="urn:microsoft.com/office/officeart/2005/8/layout/list1"/>
    <dgm:cxn modelId="{CFBBBFBF-3330-4A46-9F3D-1585931A9843}" type="presParOf" srcId="{23F9D967-6346-4273-8669-43E9A6D3F9B8}" destId="{EC2D8F48-BF39-4AB5-B61E-664C21C74CE7}" srcOrd="0" destOrd="0" presId="urn:microsoft.com/office/officeart/2005/8/layout/list1"/>
    <dgm:cxn modelId="{ECE9A59D-226E-49E9-9743-B7F0A4D7D1A6}" type="presParOf" srcId="{EC2D8F48-BF39-4AB5-B61E-664C21C74CE7}" destId="{42BF55E0-F00A-4D56-8971-9F55FD066987}" srcOrd="0" destOrd="0" presId="urn:microsoft.com/office/officeart/2005/8/layout/list1"/>
    <dgm:cxn modelId="{3A33E550-8738-4228-A080-1808DB558D29}" type="presParOf" srcId="{EC2D8F48-BF39-4AB5-B61E-664C21C74CE7}" destId="{E9AE65E8-395D-4645-A100-688A89B5F807}" srcOrd="1" destOrd="0" presId="urn:microsoft.com/office/officeart/2005/8/layout/list1"/>
    <dgm:cxn modelId="{772F7276-B629-4B13-B905-94BD58A5A629}" type="presParOf" srcId="{23F9D967-6346-4273-8669-43E9A6D3F9B8}" destId="{C6584BD3-DBE0-48A6-A284-6C66AF7C7B5C}" srcOrd="1" destOrd="0" presId="urn:microsoft.com/office/officeart/2005/8/layout/list1"/>
    <dgm:cxn modelId="{CC769D41-471F-414C-BBE3-C98C21B152C8}" type="presParOf" srcId="{23F9D967-6346-4273-8669-43E9A6D3F9B8}" destId="{9C755A0A-8C6F-478E-B011-9AC12AF271E8}" srcOrd="2" destOrd="0" presId="urn:microsoft.com/office/officeart/2005/8/layout/list1"/>
    <dgm:cxn modelId="{0E3B609E-1B1D-4981-A408-A44A42EB5ADD}" type="presParOf" srcId="{23F9D967-6346-4273-8669-43E9A6D3F9B8}" destId="{7E191B54-FABE-4B07-B786-3FDEFCF2054C}" srcOrd="3" destOrd="0" presId="urn:microsoft.com/office/officeart/2005/8/layout/list1"/>
    <dgm:cxn modelId="{8F67F5E2-7129-449D-9B96-8F687673020C}" type="presParOf" srcId="{23F9D967-6346-4273-8669-43E9A6D3F9B8}" destId="{C1357EF7-7032-4BF8-8A8F-2A7D21F12574}" srcOrd="4" destOrd="0" presId="urn:microsoft.com/office/officeart/2005/8/layout/list1"/>
    <dgm:cxn modelId="{86290101-7A1D-4B9E-B527-E38F87E80D9C}" type="presParOf" srcId="{C1357EF7-7032-4BF8-8A8F-2A7D21F12574}" destId="{226D2FB9-AC6A-43B7-9BBE-4DB17A50D362}" srcOrd="0" destOrd="0" presId="urn:microsoft.com/office/officeart/2005/8/layout/list1"/>
    <dgm:cxn modelId="{6CBDA4D0-C67F-484F-B527-020DB539F5AB}" type="presParOf" srcId="{C1357EF7-7032-4BF8-8A8F-2A7D21F12574}" destId="{F1C556F9-1634-4DB0-84D6-FE685A01FD56}" srcOrd="1" destOrd="0" presId="urn:microsoft.com/office/officeart/2005/8/layout/list1"/>
    <dgm:cxn modelId="{793F1E78-42D1-4C08-9120-C17A6737E648}" type="presParOf" srcId="{23F9D967-6346-4273-8669-43E9A6D3F9B8}" destId="{D6E19303-2E1B-4ED1-9832-90F89E90C7C1}" srcOrd="5" destOrd="0" presId="urn:microsoft.com/office/officeart/2005/8/layout/list1"/>
    <dgm:cxn modelId="{62AC3D9C-73AB-4115-93E9-C94723E3A399}" type="presParOf" srcId="{23F9D967-6346-4273-8669-43E9A6D3F9B8}" destId="{DD30CBA6-9B73-4636-B92F-D7F1D1E208C5}" srcOrd="6" destOrd="0" presId="urn:microsoft.com/office/officeart/2005/8/layout/list1"/>
    <dgm:cxn modelId="{B5693DDE-E857-4EEB-8904-6D00D4A5BC88}" type="presParOf" srcId="{23F9D967-6346-4273-8669-43E9A6D3F9B8}" destId="{D229A854-CBBE-47F7-946F-C2CF2C0541E8}" srcOrd="7" destOrd="0" presId="urn:microsoft.com/office/officeart/2005/8/layout/list1"/>
    <dgm:cxn modelId="{C3EF673F-245A-4887-A72B-C84E28FDF4F5}" type="presParOf" srcId="{23F9D967-6346-4273-8669-43E9A6D3F9B8}" destId="{9EBC178F-2824-4FB5-9F55-7D527069FC16}" srcOrd="8" destOrd="0" presId="urn:microsoft.com/office/officeart/2005/8/layout/list1"/>
    <dgm:cxn modelId="{EEF28F23-9013-4207-B262-C526A8038248}" type="presParOf" srcId="{9EBC178F-2824-4FB5-9F55-7D527069FC16}" destId="{E45B45C1-1C17-4A5D-B28B-FC8ED311AFEF}" srcOrd="0" destOrd="0" presId="urn:microsoft.com/office/officeart/2005/8/layout/list1"/>
    <dgm:cxn modelId="{28CF0D20-3FE3-4E11-96BD-8DD218A1AB51}" type="presParOf" srcId="{9EBC178F-2824-4FB5-9F55-7D527069FC16}" destId="{6615A339-7070-4019-B21F-D5F42A2EBD0C}" srcOrd="1" destOrd="0" presId="urn:microsoft.com/office/officeart/2005/8/layout/list1"/>
    <dgm:cxn modelId="{3D3380E3-6B95-483A-906F-4A02E92684D4}" type="presParOf" srcId="{23F9D967-6346-4273-8669-43E9A6D3F9B8}" destId="{8361EB2E-9CA9-400A-BD74-248BE1870870}" srcOrd="9" destOrd="0" presId="urn:microsoft.com/office/officeart/2005/8/layout/list1"/>
    <dgm:cxn modelId="{F87713D0-0892-4F9D-982B-9C4BDFF8281A}" type="presParOf" srcId="{23F9D967-6346-4273-8669-43E9A6D3F9B8}" destId="{CDCD3929-A706-45EA-98C4-B97000BFB550}" srcOrd="10" destOrd="0" presId="urn:microsoft.com/office/officeart/2005/8/layout/list1"/>
    <dgm:cxn modelId="{9873B4A5-1C95-4A4B-808E-24D5817F609F}" type="presParOf" srcId="{23F9D967-6346-4273-8669-43E9A6D3F9B8}" destId="{113AD89E-5002-42A5-B718-55B0726D17C1}" srcOrd="11" destOrd="0" presId="urn:microsoft.com/office/officeart/2005/8/layout/list1"/>
    <dgm:cxn modelId="{567322D8-D6D3-41D8-B001-EE67852E01CC}" type="presParOf" srcId="{23F9D967-6346-4273-8669-43E9A6D3F9B8}" destId="{226A6458-A594-4153-9BCD-5C14F459868A}" srcOrd="12" destOrd="0" presId="urn:microsoft.com/office/officeart/2005/8/layout/list1"/>
    <dgm:cxn modelId="{0C18C5A2-308D-44A5-A037-DBC3A84032C2}" type="presParOf" srcId="{226A6458-A594-4153-9BCD-5C14F459868A}" destId="{E0047D3C-CFF9-4FBE-897C-48A36CBBF70C}" srcOrd="0" destOrd="0" presId="urn:microsoft.com/office/officeart/2005/8/layout/list1"/>
    <dgm:cxn modelId="{3152C47A-FE7C-4E5F-96C0-9155A83E5CEA}" type="presParOf" srcId="{226A6458-A594-4153-9BCD-5C14F459868A}" destId="{59C43A60-2734-4602-92E6-A824411D1598}" srcOrd="1" destOrd="0" presId="urn:microsoft.com/office/officeart/2005/8/layout/list1"/>
    <dgm:cxn modelId="{FD2D88AE-5A78-4045-A73A-B5A874D071CD}" type="presParOf" srcId="{23F9D967-6346-4273-8669-43E9A6D3F9B8}" destId="{5C2A3C2F-D397-4C6F-AB82-7907B6B61D1B}" srcOrd="13" destOrd="0" presId="urn:microsoft.com/office/officeart/2005/8/layout/list1"/>
    <dgm:cxn modelId="{15405689-CB25-4298-B788-66864166C36C}" type="presParOf" srcId="{23F9D967-6346-4273-8669-43E9A6D3F9B8}" destId="{EDC5FA68-2348-4791-901A-878EAAD781F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049F153-ADA1-4A3A-9CE9-067E6EF2C1FA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03461B-48BB-4B57-B01E-80AFF2159A88}">
      <dgm:prSet phldrT="[Текст]" custT="1"/>
      <dgm:spPr/>
      <dgm:t>
        <a:bodyPr/>
        <a:lstStyle/>
        <a:p>
          <a:pPr algn="r"/>
          <a:r>
            <a:rPr lang="uk-UA" sz="5400" b="1" dirty="0" smtClean="0">
              <a:solidFill>
                <a:srgbClr val="3333CC"/>
              </a:solidFill>
              <a:latin typeface="Arial Black" pitchFamily="34" charset="0"/>
            </a:rPr>
            <a:t>ПРИВАТНІ</a:t>
          </a:r>
          <a:endParaRPr lang="ru-RU" sz="5400" b="1" dirty="0">
            <a:solidFill>
              <a:srgbClr val="3333CC"/>
            </a:solidFill>
            <a:latin typeface="Arial Black" pitchFamily="34" charset="0"/>
          </a:endParaRPr>
        </a:p>
      </dgm:t>
    </dgm:pt>
    <dgm:pt modelId="{96DB5BD7-1802-4352-A960-DB612B19965C}" type="sibTrans" cxnId="{2DC6405E-A5FD-4BBB-B8CE-8861AE14BD70}">
      <dgm:prSet/>
      <dgm:spPr/>
      <dgm:t>
        <a:bodyPr/>
        <a:lstStyle/>
        <a:p>
          <a:endParaRPr lang="ru-RU"/>
        </a:p>
      </dgm:t>
    </dgm:pt>
    <dgm:pt modelId="{478CE699-6E5D-4D38-B544-7D1B550C3652}" type="parTrans" cxnId="{2DC6405E-A5FD-4BBB-B8CE-8861AE14BD70}">
      <dgm:prSet/>
      <dgm:spPr/>
      <dgm:t>
        <a:bodyPr/>
        <a:lstStyle/>
        <a:p>
          <a:endParaRPr lang="ru-RU"/>
        </a:p>
      </dgm:t>
    </dgm:pt>
    <dgm:pt modelId="{51D73234-F7AB-48E5-97CC-6C767B57225E}">
      <dgm:prSet phldrT="[Текст]" custT="1"/>
      <dgm:spPr/>
      <dgm:t>
        <a:bodyPr/>
        <a:lstStyle/>
        <a:p>
          <a:pPr algn="r"/>
          <a:endParaRPr lang="ru-RU" sz="54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1B70D3A6-5FB2-457D-8A76-5F13CA852336}" type="parTrans" cxnId="{A6908731-D32A-4825-B580-465881C6830E}">
      <dgm:prSet/>
      <dgm:spPr/>
    </dgm:pt>
    <dgm:pt modelId="{E8FC43B7-D285-4D2A-BE58-9088F81978D7}" type="sibTrans" cxnId="{A6908731-D32A-4825-B580-465881C6830E}">
      <dgm:prSet/>
      <dgm:spPr/>
    </dgm:pt>
    <dgm:pt modelId="{F24DA25C-BF54-4608-81AF-6F08CE1D1865}" type="pres">
      <dgm:prSet presAssocID="{0049F153-ADA1-4A3A-9CE9-067E6EF2C1F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59AE47-2770-4D6A-837C-0E41851B930B}" type="pres">
      <dgm:prSet presAssocID="{0049F153-ADA1-4A3A-9CE9-067E6EF2C1FA}" presName="ribbon" presStyleLbl="node1" presStyleIdx="0" presStyleCnt="1" custScaleY="126063"/>
      <dgm:spPr/>
      <dgm:t>
        <a:bodyPr/>
        <a:lstStyle/>
        <a:p>
          <a:endParaRPr lang="ru-RU"/>
        </a:p>
      </dgm:t>
    </dgm:pt>
    <dgm:pt modelId="{84C0B7C5-9397-4265-9822-2BEE6AAC3361}" type="pres">
      <dgm:prSet presAssocID="{0049F153-ADA1-4A3A-9CE9-067E6EF2C1FA}" presName="leftArrowText" presStyleLbl="node1" presStyleIdx="0" presStyleCnt="1" custScaleX="140235" custLinFactNeighborX="-10026" custLinFactNeighborY="-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755B4-9E66-4A1F-A610-0EEE922D1A64}" type="pres">
      <dgm:prSet presAssocID="{0049F153-ADA1-4A3A-9CE9-067E6EF2C1FA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C6405E-A5FD-4BBB-B8CE-8861AE14BD70}" srcId="{0049F153-ADA1-4A3A-9CE9-067E6EF2C1FA}" destId="{2603461B-48BB-4B57-B01E-80AFF2159A88}" srcOrd="0" destOrd="0" parTransId="{478CE699-6E5D-4D38-B544-7D1B550C3652}" sibTransId="{96DB5BD7-1802-4352-A960-DB612B19965C}"/>
    <dgm:cxn modelId="{A6908731-D32A-4825-B580-465881C6830E}" srcId="{0049F153-ADA1-4A3A-9CE9-067E6EF2C1FA}" destId="{51D73234-F7AB-48E5-97CC-6C767B57225E}" srcOrd="1" destOrd="0" parTransId="{1B70D3A6-5FB2-457D-8A76-5F13CA852336}" sibTransId="{E8FC43B7-D285-4D2A-BE58-9088F81978D7}"/>
    <dgm:cxn modelId="{11807B0F-C4C5-4682-8E7E-36F727DAA28D}" type="presOf" srcId="{51D73234-F7AB-48E5-97CC-6C767B57225E}" destId="{D9A755B4-9E66-4A1F-A610-0EEE922D1A64}" srcOrd="0" destOrd="0" presId="urn:microsoft.com/office/officeart/2005/8/layout/arrow6"/>
    <dgm:cxn modelId="{01A6C2B2-7F3D-4A8E-9F71-1066A007812C}" type="presOf" srcId="{2603461B-48BB-4B57-B01E-80AFF2159A88}" destId="{84C0B7C5-9397-4265-9822-2BEE6AAC3361}" srcOrd="0" destOrd="0" presId="urn:microsoft.com/office/officeart/2005/8/layout/arrow6"/>
    <dgm:cxn modelId="{920CB6E4-9F10-4413-8F37-9717E3ED72BF}" type="presOf" srcId="{0049F153-ADA1-4A3A-9CE9-067E6EF2C1FA}" destId="{F24DA25C-BF54-4608-81AF-6F08CE1D1865}" srcOrd="0" destOrd="0" presId="urn:microsoft.com/office/officeart/2005/8/layout/arrow6"/>
    <dgm:cxn modelId="{9EE42E47-160C-4485-ACB1-1C132E59920C}" type="presParOf" srcId="{F24DA25C-BF54-4608-81AF-6F08CE1D1865}" destId="{3559AE47-2770-4D6A-837C-0E41851B930B}" srcOrd="0" destOrd="0" presId="urn:microsoft.com/office/officeart/2005/8/layout/arrow6"/>
    <dgm:cxn modelId="{E6AAEC2A-5FF7-4E11-9FC4-559A8FAD6911}" type="presParOf" srcId="{F24DA25C-BF54-4608-81AF-6F08CE1D1865}" destId="{84C0B7C5-9397-4265-9822-2BEE6AAC3361}" srcOrd="1" destOrd="0" presId="urn:microsoft.com/office/officeart/2005/8/layout/arrow6"/>
    <dgm:cxn modelId="{ACF8113C-3B7C-4720-AFFD-26B94078C9F3}" type="presParOf" srcId="{F24DA25C-BF54-4608-81AF-6F08CE1D1865}" destId="{D9A755B4-9E66-4A1F-A610-0EEE922D1A6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DFC2175-5A3A-4A1A-A2B8-D4C1C25526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B09CD5-2833-402F-81B1-2584183527FC}">
      <dgm:prSet phldrT="[Текст]" custT="1"/>
      <dgm:spPr/>
      <dgm:t>
        <a:bodyPr/>
        <a:lstStyle/>
        <a:p>
          <a:pPr algn="ctr"/>
          <a:r>
            <a:rPr lang="uk-UA" sz="4000" noProof="0" dirty="0" smtClean="0">
              <a:solidFill>
                <a:srgbClr val="002060"/>
              </a:solidFill>
              <a:latin typeface="Arial Black" pitchFamily="34" charset="0"/>
            </a:rPr>
            <a:t>працювали в домашньому господарстві, ремісництві </a:t>
          </a:r>
          <a:endParaRPr lang="uk-UA" sz="4000" b="1" noProof="0" dirty="0">
            <a:solidFill>
              <a:srgbClr val="002060"/>
            </a:solidFill>
            <a:latin typeface="Arial Black" pitchFamily="34" charset="0"/>
          </a:endParaRPr>
        </a:p>
      </dgm:t>
    </dgm:pt>
    <dgm:pt modelId="{C33F69C7-3775-410A-BEFF-A691611C999B}" type="parTrans" cxnId="{BDAC4F22-03D9-4163-B06F-ABD348058153}">
      <dgm:prSet/>
      <dgm:spPr/>
      <dgm:t>
        <a:bodyPr/>
        <a:lstStyle/>
        <a:p>
          <a:endParaRPr lang="ru-RU"/>
        </a:p>
      </dgm:t>
    </dgm:pt>
    <dgm:pt modelId="{4AECF132-E526-4699-96A6-7A917DFA728A}" type="sibTrans" cxnId="{BDAC4F22-03D9-4163-B06F-ABD348058153}">
      <dgm:prSet/>
      <dgm:spPr/>
      <dgm:t>
        <a:bodyPr/>
        <a:lstStyle/>
        <a:p>
          <a:endParaRPr lang="ru-RU"/>
        </a:p>
      </dgm:t>
    </dgm:pt>
    <dgm:pt modelId="{064B8109-EFB6-45CA-B0DA-5C1962EBEB7B}">
      <dgm:prSet phldrT="[Текст]" custT="1"/>
      <dgm:spPr/>
      <dgm:t>
        <a:bodyPr/>
        <a:lstStyle/>
        <a:p>
          <a:pPr algn="ctr"/>
          <a:r>
            <a:rPr lang="uk-UA" sz="4000" noProof="0" dirty="0" smtClean="0">
              <a:solidFill>
                <a:srgbClr val="002060"/>
              </a:solidFill>
              <a:latin typeface="Arial Black" pitchFamily="34" charset="0"/>
            </a:rPr>
            <a:t>серед рабів були лікарі, масажисти, вихователі</a:t>
          </a:r>
          <a:r>
            <a:rPr lang="uk-UA" sz="4000" noProof="0" dirty="0" smtClean="0"/>
            <a:t> </a:t>
          </a:r>
          <a:r>
            <a:rPr lang="uk-UA" sz="4000" b="1" noProof="0" dirty="0" smtClean="0">
              <a:solidFill>
                <a:schemeClr val="bg1"/>
              </a:solidFill>
              <a:cs typeface="Aharoni" pitchFamily="2" charset="-79"/>
            </a:rPr>
            <a:t> </a:t>
          </a:r>
          <a:endParaRPr lang="uk-UA" sz="4000" b="1" noProof="0" dirty="0">
            <a:solidFill>
              <a:schemeClr val="bg1"/>
            </a:solidFill>
            <a:cs typeface="Aharoni" pitchFamily="2" charset="-79"/>
          </a:endParaRPr>
        </a:p>
      </dgm:t>
    </dgm:pt>
    <dgm:pt modelId="{131AC790-3DEB-4A34-B2B8-488E7D3F4607}" type="parTrans" cxnId="{E5406213-83E6-4CE5-824C-B1548642C55B}">
      <dgm:prSet/>
      <dgm:spPr/>
      <dgm:t>
        <a:bodyPr/>
        <a:lstStyle/>
        <a:p>
          <a:endParaRPr lang="ru-RU"/>
        </a:p>
      </dgm:t>
    </dgm:pt>
    <dgm:pt modelId="{FA4A5389-5C29-4D28-A746-17597971155B}" type="sibTrans" cxnId="{E5406213-83E6-4CE5-824C-B1548642C55B}">
      <dgm:prSet/>
      <dgm:spPr/>
      <dgm:t>
        <a:bodyPr/>
        <a:lstStyle/>
        <a:p>
          <a:endParaRPr lang="ru-RU"/>
        </a:p>
      </dgm:t>
    </dgm:pt>
    <dgm:pt modelId="{20D32DEB-50DE-4E76-BFA1-E5397C2D24F8}">
      <dgm:prSet phldrT="[Текст]" custT="1"/>
      <dgm:spPr/>
      <dgm:t>
        <a:bodyPr/>
        <a:lstStyle/>
        <a:p>
          <a:pPr algn="ctr"/>
          <a:r>
            <a:rPr lang="uk-UA" sz="4000" b="1" noProof="0" dirty="0" smtClean="0">
              <a:solidFill>
                <a:schemeClr val="bg1"/>
              </a:solidFill>
              <a:latin typeface="Arial Black" pitchFamily="34" charset="0"/>
              <a:cs typeface="Aharoni" pitchFamily="2" charset="-79"/>
            </a:rPr>
            <a:t>будівельники, веслярі на кораблях </a:t>
          </a:r>
          <a:endParaRPr lang="uk-UA" sz="4000" b="1" noProof="0" dirty="0">
            <a:solidFill>
              <a:schemeClr val="bg1"/>
            </a:solidFill>
            <a:latin typeface="Arial Black" pitchFamily="34" charset="0"/>
            <a:cs typeface="Aharoni" pitchFamily="2" charset="-79"/>
          </a:endParaRPr>
        </a:p>
      </dgm:t>
    </dgm:pt>
    <dgm:pt modelId="{61314D11-FBDF-4806-866E-C1E4C19F6FE6}" type="parTrans" cxnId="{94599C05-9FBC-496E-BAD7-84D85175DE87}">
      <dgm:prSet/>
      <dgm:spPr/>
      <dgm:t>
        <a:bodyPr/>
        <a:lstStyle/>
        <a:p>
          <a:endParaRPr lang="ru-RU"/>
        </a:p>
      </dgm:t>
    </dgm:pt>
    <dgm:pt modelId="{6236FA19-CA67-4829-A118-CFF974429361}" type="sibTrans" cxnId="{94599C05-9FBC-496E-BAD7-84D85175DE87}">
      <dgm:prSet/>
      <dgm:spPr/>
      <dgm:t>
        <a:bodyPr/>
        <a:lstStyle/>
        <a:p>
          <a:endParaRPr lang="ru-RU"/>
        </a:p>
      </dgm:t>
    </dgm:pt>
    <dgm:pt modelId="{23F9D967-6346-4273-8669-43E9A6D3F9B8}" type="pres">
      <dgm:prSet presAssocID="{1DFC2175-5A3A-4A1A-A2B8-D4C1C25526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2D8F48-BF39-4AB5-B61E-664C21C74CE7}" type="pres">
      <dgm:prSet presAssocID="{EDB09CD5-2833-402F-81B1-2584183527FC}" presName="parentLin" presStyleCnt="0"/>
      <dgm:spPr/>
    </dgm:pt>
    <dgm:pt modelId="{42BF55E0-F00A-4D56-8971-9F55FD066987}" type="pres">
      <dgm:prSet presAssocID="{EDB09CD5-2833-402F-81B1-2584183527F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9AE65E8-395D-4645-A100-688A89B5F807}" type="pres">
      <dgm:prSet presAssocID="{EDB09CD5-2833-402F-81B1-2584183527FC}" presName="parentText" presStyleLbl="node1" presStyleIdx="0" presStyleCnt="3" custScaleX="158396" custScaleY="133469" custLinFactNeighborX="-43207" custLinFactNeighborY="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84BD3-DBE0-48A6-A284-6C66AF7C7B5C}" type="pres">
      <dgm:prSet presAssocID="{EDB09CD5-2833-402F-81B1-2584183527FC}" presName="negativeSpace" presStyleCnt="0"/>
      <dgm:spPr/>
    </dgm:pt>
    <dgm:pt modelId="{9C755A0A-8C6F-478E-B011-9AC12AF271E8}" type="pres">
      <dgm:prSet presAssocID="{EDB09CD5-2833-402F-81B1-2584183527FC}" presName="childText" presStyleLbl="conFgAcc1" presStyleIdx="0" presStyleCnt="3">
        <dgm:presLayoutVars>
          <dgm:bulletEnabled val="1"/>
        </dgm:presLayoutVars>
      </dgm:prSet>
      <dgm:spPr/>
    </dgm:pt>
    <dgm:pt modelId="{7E191B54-FABE-4B07-B786-3FDEFCF2054C}" type="pres">
      <dgm:prSet presAssocID="{4AECF132-E526-4699-96A6-7A917DFA728A}" presName="spaceBetweenRectangles" presStyleCnt="0"/>
      <dgm:spPr/>
    </dgm:pt>
    <dgm:pt modelId="{9EBC178F-2824-4FB5-9F55-7D527069FC16}" type="pres">
      <dgm:prSet presAssocID="{064B8109-EFB6-45CA-B0DA-5C1962EBEB7B}" presName="parentLin" presStyleCnt="0"/>
      <dgm:spPr/>
    </dgm:pt>
    <dgm:pt modelId="{E45B45C1-1C17-4A5D-B28B-FC8ED311AFEF}" type="pres">
      <dgm:prSet presAssocID="{064B8109-EFB6-45CA-B0DA-5C1962EBEB7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615A339-7070-4019-B21F-D5F42A2EBD0C}" type="pres">
      <dgm:prSet presAssocID="{064B8109-EFB6-45CA-B0DA-5C1962EBEB7B}" presName="parentText" presStyleLbl="node1" presStyleIdx="1" presStyleCnt="3" custScaleX="156455" custScaleY="153382" custLinFactNeighborX="-25208" custLinFactNeighborY="7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1EB2E-9CA9-400A-BD74-248BE1870870}" type="pres">
      <dgm:prSet presAssocID="{064B8109-EFB6-45CA-B0DA-5C1962EBEB7B}" presName="negativeSpace" presStyleCnt="0"/>
      <dgm:spPr/>
    </dgm:pt>
    <dgm:pt modelId="{CDCD3929-A706-45EA-98C4-B97000BFB550}" type="pres">
      <dgm:prSet presAssocID="{064B8109-EFB6-45CA-B0DA-5C1962EBEB7B}" presName="childText" presStyleLbl="conFgAcc1" presStyleIdx="1" presStyleCnt="3" custLinFactNeighborY="-1075">
        <dgm:presLayoutVars>
          <dgm:bulletEnabled val="1"/>
        </dgm:presLayoutVars>
      </dgm:prSet>
      <dgm:spPr>
        <a:prstGeom prst="flowChartProcess">
          <a:avLst/>
        </a:prstGeom>
      </dgm:spPr>
    </dgm:pt>
    <dgm:pt modelId="{113AD89E-5002-42A5-B718-55B0726D17C1}" type="pres">
      <dgm:prSet presAssocID="{FA4A5389-5C29-4D28-A746-17597971155B}" presName="spaceBetweenRectangles" presStyleCnt="0"/>
      <dgm:spPr/>
    </dgm:pt>
    <dgm:pt modelId="{20EB0153-4815-4BCD-93D2-7A14C2DDD800}" type="pres">
      <dgm:prSet presAssocID="{20D32DEB-50DE-4E76-BFA1-E5397C2D24F8}" presName="parentLin" presStyleCnt="0"/>
      <dgm:spPr/>
    </dgm:pt>
    <dgm:pt modelId="{F120C69F-1676-4A09-A5DA-0489C597D01E}" type="pres">
      <dgm:prSet presAssocID="{20D32DEB-50DE-4E76-BFA1-E5397C2D24F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FE217ED-C060-426C-B68D-7EBE84EFDA45}" type="pres">
      <dgm:prSet presAssocID="{20D32DEB-50DE-4E76-BFA1-E5397C2D24F8}" presName="parentText" presStyleLbl="node1" presStyleIdx="2" presStyleCnt="3" custScaleX="146984" custScaleY="1252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99EBF-DE43-48DB-AC76-3A66349EB873}" type="pres">
      <dgm:prSet presAssocID="{20D32DEB-50DE-4E76-BFA1-E5397C2D24F8}" presName="negativeSpace" presStyleCnt="0"/>
      <dgm:spPr/>
    </dgm:pt>
    <dgm:pt modelId="{B61865E8-2C94-4920-84EA-CF59FD5B2ABE}" type="pres">
      <dgm:prSet presAssocID="{20D32DEB-50DE-4E76-BFA1-E5397C2D24F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A3BA025-BEB8-46DF-B91F-FB320C592517}" type="presOf" srcId="{064B8109-EFB6-45CA-B0DA-5C1962EBEB7B}" destId="{6615A339-7070-4019-B21F-D5F42A2EBD0C}" srcOrd="1" destOrd="0" presId="urn:microsoft.com/office/officeart/2005/8/layout/list1"/>
    <dgm:cxn modelId="{1BEE6DB2-48CB-4D18-93A4-FD3F4D189479}" type="presOf" srcId="{20D32DEB-50DE-4E76-BFA1-E5397C2D24F8}" destId="{DFE217ED-C060-426C-B68D-7EBE84EFDA45}" srcOrd="1" destOrd="0" presId="urn:microsoft.com/office/officeart/2005/8/layout/list1"/>
    <dgm:cxn modelId="{E5406213-83E6-4CE5-824C-B1548642C55B}" srcId="{1DFC2175-5A3A-4A1A-A2B8-D4C1C2552691}" destId="{064B8109-EFB6-45CA-B0DA-5C1962EBEB7B}" srcOrd="1" destOrd="0" parTransId="{131AC790-3DEB-4A34-B2B8-488E7D3F4607}" sibTransId="{FA4A5389-5C29-4D28-A746-17597971155B}"/>
    <dgm:cxn modelId="{AA560002-9740-4D63-9103-0A85F31BFE1E}" type="presOf" srcId="{EDB09CD5-2833-402F-81B1-2584183527FC}" destId="{42BF55E0-F00A-4D56-8971-9F55FD066987}" srcOrd="0" destOrd="0" presId="urn:microsoft.com/office/officeart/2005/8/layout/list1"/>
    <dgm:cxn modelId="{9EF5EC01-E3DC-4471-979B-551095880E64}" type="presOf" srcId="{1DFC2175-5A3A-4A1A-A2B8-D4C1C2552691}" destId="{23F9D967-6346-4273-8669-43E9A6D3F9B8}" srcOrd="0" destOrd="0" presId="urn:microsoft.com/office/officeart/2005/8/layout/list1"/>
    <dgm:cxn modelId="{94599C05-9FBC-496E-BAD7-84D85175DE87}" srcId="{1DFC2175-5A3A-4A1A-A2B8-D4C1C2552691}" destId="{20D32DEB-50DE-4E76-BFA1-E5397C2D24F8}" srcOrd="2" destOrd="0" parTransId="{61314D11-FBDF-4806-866E-C1E4C19F6FE6}" sibTransId="{6236FA19-CA67-4829-A118-CFF974429361}"/>
    <dgm:cxn modelId="{FC97D340-843C-461C-A5FB-EA704EA88D26}" type="presOf" srcId="{20D32DEB-50DE-4E76-BFA1-E5397C2D24F8}" destId="{F120C69F-1676-4A09-A5DA-0489C597D01E}" srcOrd="0" destOrd="0" presId="urn:microsoft.com/office/officeart/2005/8/layout/list1"/>
    <dgm:cxn modelId="{43F19C32-FDC4-45A7-931C-221A853E851E}" type="presOf" srcId="{064B8109-EFB6-45CA-B0DA-5C1962EBEB7B}" destId="{E45B45C1-1C17-4A5D-B28B-FC8ED311AFEF}" srcOrd="0" destOrd="0" presId="urn:microsoft.com/office/officeart/2005/8/layout/list1"/>
    <dgm:cxn modelId="{BDAC4F22-03D9-4163-B06F-ABD348058153}" srcId="{1DFC2175-5A3A-4A1A-A2B8-D4C1C2552691}" destId="{EDB09CD5-2833-402F-81B1-2584183527FC}" srcOrd="0" destOrd="0" parTransId="{C33F69C7-3775-410A-BEFF-A691611C999B}" sibTransId="{4AECF132-E526-4699-96A6-7A917DFA728A}"/>
    <dgm:cxn modelId="{D45A356C-3178-4FC9-8348-A6F029C3241A}" type="presOf" srcId="{EDB09CD5-2833-402F-81B1-2584183527FC}" destId="{E9AE65E8-395D-4645-A100-688A89B5F807}" srcOrd="1" destOrd="0" presId="urn:microsoft.com/office/officeart/2005/8/layout/list1"/>
    <dgm:cxn modelId="{90B5DD0E-8969-482D-BC3F-2B20D0261858}" type="presParOf" srcId="{23F9D967-6346-4273-8669-43E9A6D3F9B8}" destId="{EC2D8F48-BF39-4AB5-B61E-664C21C74CE7}" srcOrd="0" destOrd="0" presId="urn:microsoft.com/office/officeart/2005/8/layout/list1"/>
    <dgm:cxn modelId="{D9DA039A-EE24-4911-BEFE-CF19E71895EE}" type="presParOf" srcId="{EC2D8F48-BF39-4AB5-B61E-664C21C74CE7}" destId="{42BF55E0-F00A-4D56-8971-9F55FD066987}" srcOrd="0" destOrd="0" presId="urn:microsoft.com/office/officeart/2005/8/layout/list1"/>
    <dgm:cxn modelId="{77F4C41C-81B2-4CB6-A139-19DBD5E7B6B0}" type="presParOf" srcId="{EC2D8F48-BF39-4AB5-B61E-664C21C74CE7}" destId="{E9AE65E8-395D-4645-A100-688A89B5F807}" srcOrd="1" destOrd="0" presId="urn:microsoft.com/office/officeart/2005/8/layout/list1"/>
    <dgm:cxn modelId="{4A6F34C1-C8B1-485F-B519-F5737A66F5B0}" type="presParOf" srcId="{23F9D967-6346-4273-8669-43E9A6D3F9B8}" destId="{C6584BD3-DBE0-48A6-A284-6C66AF7C7B5C}" srcOrd="1" destOrd="0" presId="urn:microsoft.com/office/officeart/2005/8/layout/list1"/>
    <dgm:cxn modelId="{E5C31628-6326-4DE4-94E3-BA5F65B7CEEE}" type="presParOf" srcId="{23F9D967-6346-4273-8669-43E9A6D3F9B8}" destId="{9C755A0A-8C6F-478E-B011-9AC12AF271E8}" srcOrd="2" destOrd="0" presId="urn:microsoft.com/office/officeart/2005/8/layout/list1"/>
    <dgm:cxn modelId="{88195057-F507-4CD4-B4EE-8D1E15EAFE5F}" type="presParOf" srcId="{23F9D967-6346-4273-8669-43E9A6D3F9B8}" destId="{7E191B54-FABE-4B07-B786-3FDEFCF2054C}" srcOrd="3" destOrd="0" presId="urn:microsoft.com/office/officeart/2005/8/layout/list1"/>
    <dgm:cxn modelId="{B05BA364-52A2-4A2B-A6C2-5495FED3E0CE}" type="presParOf" srcId="{23F9D967-6346-4273-8669-43E9A6D3F9B8}" destId="{9EBC178F-2824-4FB5-9F55-7D527069FC16}" srcOrd="4" destOrd="0" presId="urn:microsoft.com/office/officeart/2005/8/layout/list1"/>
    <dgm:cxn modelId="{D4140641-C448-4FC2-8802-02C8599C290D}" type="presParOf" srcId="{9EBC178F-2824-4FB5-9F55-7D527069FC16}" destId="{E45B45C1-1C17-4A5D-B28B-FC8ED311AFEF}" srcOrd="0" destOrd="0" presId="urn:microsoft.com/office/officeart/2005/8/layout/list1"/>
    <dgm:cxn modelId="{BAA94A67-9879-44CB-AD58-DA87FD13F1DE}" type="presParOf" srcId="{9EBC178F-2824-4FB5-9F55-7D527069FC16}" destId="{6615A339-7070-4019-B21F-D5F42A2EBD0C}" srcOrd="1" destOrd="0" presId="urn:microsoft.com/office/officeart/2005/8/layout/list1"/>
    <dgm:cxn modelId="{BEAD7D81-A25E-4E7F-99D2-77BEA789CB55}" type="presParOf" srcId="{23F9D967-6346-4273-8669-43E9A6D3F9B8}" destId="{8361EB2E-9CA9-400A-BD74-248BE1870870}" srcOrd="5" destOrd="0" presId="urn:microsoft.com/office/officeart/2005/8/layout/list1"/>
    <dgm:cxn modelId="{F7F67D72-8781-4072-B770-63D68B4D1D09}" type="presParOf" srcId="{23F9D967-6346-4273-8669-43E9A6D3F9B8}" destId="{CDCD3929-A706-45EA-98C4-B97000BFB550}" srcOrd="6" destOrd="0" presId="urn:microsoft.com/office/officeart/2005/8/layout/list1"/>
    <dgm:cxn modelId="{013C7087-ED4D-4EF4-80BA-3F103A01F1A4}" type="presParOf" srcId="{23F9D967-6346-4273-8669-43E9A6D3F9B8}" destId="{113AD89E-5002-42A5-B718-55B0726D17C1}" srcOrd="7" destOrd="0" presId="urn:microsoft.com/office/officeart/2005/8/layout/list1"/>
    <dgm:cxn modelId="{2A0ED685-196A-447B-A322-C9BA4392DF12}" type="presParOf" srcId="{23F9D967-6346-4273-8669-43E9A6D3F9B8}" destId="{20EB0153-4815-4BCD-93D2-7A14C2DDD800}" srcOrd="8" destOrd="0" presId="urn:microsoft.com/office/officeart/2005/8/layout/list1"/>
    <dgm:cxn modelId="{1F6386FB-B776-4102-8FE7-E834E8716E9B}" type="presParOf" srcId="{20EB0153-4815-4BCD-93D2-7A14C2DDD800}" destId="{F120C69F-1676-4A09-A5DA-0489C597D01E}" srcOrd="0" destOrd="0" presId="urn:microsoft.com/office/officeart/2005/8/layout/list1"/>
    <dgm:cxn modelId="{7AB47FA8-DC91-4C42-9D1A-D8F167396455}" type="presParOf" srcId="{20EB0153-4815-4BCD-93D2-7A14C2DDD800}" destId="{DFE217ED-C060-426C-B68D-7EBE84EFDA45}" srcOrd="1" destOrd="0" presId="urn:microsoft.com/office/officeart/2005/8/layout/list1"/>
    <dgm:cxn modelId="{F28BA826-D850-4D71-BE03-25F0853D851A}" type="presParOf" srcId="{23F9D967-6346-4273-8669-43E9A6D3F9B8}" destId="{36899EBF-DE43-48DB-AC76-3A66349EB873}" srcOrd="9" destOrd="0" presId="urn:microsoft.com/office/officeart/2005/8/layout/list1"/>
    <dgm:cxn modelId="{2F31EE82-AF7B-4A6A-B9C0-9AFBE1889B61}" type="presParOf" srcId="{23F9D967-6346-4273-8669-43E9A6D3F9B8}" destId="{B61865E8-2C94-4920-84EA-CF59FD5B2A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37BBF-D692-450F-BDCF-ADE97A5215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6AC30A-81F8-4DE6-9BFE-47C4501F7E78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Паралія </a:t>
          </a:r>
          <a:r>
            <a:rPr lang="uk-UA" sz="2800" b="1" dirty="0" smtClean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rPr>
            <a:t>- прибережна частина, мешканці якої займалися суднобудівництвом, судноплавством, ремеслами, торгівлею</a:t>
          </a:r>
          <a:endParaRPr lang="ru-RU" sz="2800" b="1" dirty="0">
            <a:solidFill>
              <a:schemeClr val="tx1"/>
            </a:solidFill>
          </a:endParaRPr>
        </a:p>
      </dgm:t>
    </dgm:pt>
    <dgm:pt modelId="{AA2F7D1C-FE0E-403D-8306-DF922F9025D1}" type="parTrans" cxnId="{E5513552-763A-4642-AEAF-134AAB7BAD6B}">
      <dgm:prSet/>
      <dgm:spPr/>
      <dgm:t>
        <a:bodyPr/>
        <a:lstStyle/>
        <a:p>
          <a:endParaRPr lang="ru-RU"/>
        </a:p>
      </dgm:t>
    </dgm:pt>
    <dgm:pt modelId="{30220100-125A-4106-88B2-4D426648DD58}" type="sibTrans" cxnId="{E5513552-763A-4642-AEAF-134AAB7BAD6B}">
      <dgm:prSet/>
      <dgm:spPr/>
      <dgm:t>
        <a:bodyPr/>
        <a:lstStyle/>
        <a:p>
          <a:endParaRPr lang="ru-RU"/>
        </a:p>
      </dgm:t>
    </dgm:pt>
    <dgm:pt modelId="{E34610B0-BD15-46FE-81A1-ED60D2DC8B00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Педіон</a:t>
          </a:r>
          <a:r>
            <a:rPr lang="uk-UA" sz="2800" b="1" dirty="0" smtClean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rPr>
            <a:t> -  розташований на півночі i північному заході від Афін. Це  родюча рівнина, де знаходились маєтки афінської аристократії</a:t>
          </a:r>
          <a:endParaRPr lang="ru-RU" sz="2800" b="1" dirty="0">
            <a:solidFill>
              <a:schemeClr val="tx1"/>
            </a:solidFill>
          </a:endParaRPr>
        </a:p>
      </dgm:t>
    </dgm:pt>
    <dgm:pt modelId="{7F7407FD-54A9-447E-AF3D-9FAABFC5C85E}" type="parTrans" cxnId="{9080D917-ECDF-4A59-AD8A-BF14D0A6AC3C}">
      <dgm:prSet/>
      <dgm:spPr/>
      <dgm:t>
        <a:bodyPr/>
        <a:lstStyle/>
        <a:p>
          <a:endParaRPr lang="ru-RU"/>
        </a:p>
      </dgm:t>
    </dgm:pt>
    <dgm:pt modelId="{9A7C5919-550F-4837-A62D-5E2223A65D09}" type="sibTrans" cxnId="{9080D917-ECDF-4A59-AD8A-BF14D0A6AC3C}">
      <dgm:prSet/>
      <dgm:spPr/>
      <dgm:t>
        <a:bodyPr/>
        <a:lstStyle/>
        <a:p>
          <a:endParaRPr lang="ru-RU"/>
        </a:p>
      </dgm:t>
    </dgm:pt>
    <dgm:pt modelId="{93396D60-E96A-4A56-8ED0-0D7131024F33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rgbClr val="002060"/>
              </a:solidFill>
              <a:latin typeface="+mj-lt"/>
            </a:rPr>
            <a:t>Ціакарій </a:t>
          </a:r>
          <a:r>
            <a:rPr lang="uk-UA" sz="2800" b="1" dirty="0" smtClean="0">
              <a:solidFill>
                <a:schemeClr val="tx1"/>
              </a:solidFill>
              <a:latin typeface="+mj-lt"/>
            </a:rPr>
            <a:t>- малородючий гірський район де були зосереджені дрібні селянські господарства</a:t>
          </a:r>
          <a:endParaRPr lang="ru-RU" sz="2800" b="1" dirty="0">
            <a:solidFill>
              <a:schemeClr val="tx1"/>
            </a:solidFill>
            <a:latin typeface="+mj-lt"/>
          </a:endParaRPr>
        </a:p>
      </dgm:t>
    </dgm:pt>
    <dgm:pt modelId="{93DD70EA-58D1-455C-B956-FDBF33E22823}" type="parTrans" cxnId="{AFE91088-357E-49DF-BB2F-5B9D0623FBCF}">
      <dgm:prSet/>
      <dgm:spPr/>
      <dgm:t>
        <a:bodyPr/>
        <a:lstStyle/>
        <a:p>
          <a:endParaRPr lang="ru-RU"/>
        </a:p>
      </dgm:t>
    </dgm:pt>
    <dgm:pt modelId="{C101D2D3-E631-4490-A8C6-361934747C1D}" type="sibTrans" cxnId="{AFE91088-357E-49DF-BB2F-5B9D0623FBCF}">
      <dgm:prSet/>
      <dgm:spPr/>
      <dgm:t>
        <a:bodyPr/>
        <a:lstStyle/>
        <a:p>
          <a:endParaRPr lang="ru-RU"/>
        </a:p>
      </dgm:t>
    </dgm:pt>
    <dgm:pt modelId="{840BCCD6-FDAE-4D82-A70D-00CE10170C0D}" type="pres">
      <dgm:prSet presAssocID="{D0637BBF-D692-450F-BDCF-ADE97A5215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23FDB1-C5AE-4B95-BB45-05C6584AF4B1}" type="pres">
      <dgm:prSet presAssocID="{906AC30A-81F8-4DE6-9BFE-47C4501F7E78}" presName="parentLin" presStyleCnt="0"/>
      <dgm:spPr/>
    </dgm:pt>
    <dgm:pt modelId="{A9E8821F-A7D6-4CEC-B0F5-229CB0BAA3FA}" type="pres">
      <dgm:prSet presAssocID="{906AC30A-81F8-4DE6-9BFE-47C4501F7E7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BE8A384-34CF-467A-9476-528A0AA00CE8}" type="pres">
      <dgm:prSet presAssocID="{906AC30A-81F8-4DE6-9BFE-47C4501F7E78}" presName="parentText" presStyleLbl="node1" presStyleIdx="0" presStyleCnt="3" custScaleX="164525" custScaleY="329801" custLinFactNeighborX="-10972" custLinFactNeighborY="2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01AC7-1BE0-480E-B5D6-BC3DCC0D3E93}" type="pres">
      <dgm:prSet presAssocID="{906AC30A-81F8-4DE6-9BFE-47C4501F7E78}" presName="negativeSpace" presStyleCnt="0"/>
      <dgm:spPr/>
    </dgm:pt>
    <dgm:pt modelId="{D189221B-3337-442B-9DC0-2AABC7A754E4}" type="pres">
      <dgm:prSet presAssocID="{906AC30A-81F8-4DE6-9BFE-47C4501F7E78}" presName="childText" presStyleLbl="conFgAcc1" presStyleIdx="0" presStyleCnt="3">
        <dgm:presLayoutVars>
          <dgm:bulletEnabled val="1"/>
        </dgm:presLayoutVars>
      </dgm:prSet>
      <dgm:spPr/>
    </dgm:pt>
    <dgm:pt modelId="{C9FEFA94-B1EA-477F-AC14-E99F5492B2A3}" type="pres">
      <dgm:prSet presAssocID="{30220100-125A-4106-88B2-4D426648DD58}" presName="spaceBetweenRectangles" presStyleCnt="0"/>
      <dgm:spPr/>
    </dgm:pt>
    <dgm:pt modelId="{28DAFFDD-51A2-469A-B508-36BE6E9C508E}" type="pres">
      <dgm:prSet presAssocID="{E34610B0-BD15-46FE-81A1-ED60D2DC8B00}" presName="parentLin" presStyleCnt="0"/>
      <dgm:spPr/>
    </dgm:pt>
    <dgm:pt modelId="{EE77433E-F3EC-4E02-9ADA-974F7E3C702E}" type="pres">
      <dgm:prSet presAssocID="{E34610B0-BD15-46FE-81A1-ED60D2DC8B0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E675C54-61E4-4BC5-AFE5-F4B9694D9CDF}" type="pres">
      <dgm:prSet presAssocID="{E34610B0-BD15-46FE-81A1-ED60D2DC8B00}" presName="parentText" presStyleLbl="node1" presStyleIdx="1" presStyleCnt="3" custScaleX="135959" custScaleY="359032" custLinFactNeighborX="-7226" custLinFactNeighborY="-173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59493-0635-4DD6-B357-FF4C27F4B728}" type="pres">
      <dgm:prSet presAssocID="{E34610B0-BD15-46FE-81A1-ED60D2DC8B00}" presName="negativeSpace" presStyleCnt="0"/>
      <dgm:spPr/>
    </dgm:pt>
    <dgm:pt modelId="{EAD2A4F9-5054-49BF-BE1F-9C1C91C7A1C8}" type="pres">
      <dgm:prSet presAssocID="{E34610B0-BD15-46FE-81A1-ED60D2DC8B00}" presName="childText" presStyleLbl="conFgAcc1" presStyleIdx="1" presStyleCnt="3">
        <dgm:presLayoutVars>
          <dgm:bulletEnabled val="1"/>
        </dgm:presLayoutVars>
      </dgm:prSet>
      <dgm:spPr/>
    </dgm:pt>
    <dgm:pt modelId="{D68F18C4-1C1A-4E20-B1EA-07AB190DCAAA}" type="pres">
      <dgm:prSet presAssocID="{9A7C5919-550F-4837-A62D-5E2223A65D09}" presName="spaceBetweenRectangles" presStyleCnt="0"/>
      <dgm:spPr/>
    </dgm:pt>
    <dgm:pt modelId="{C5DB1550-C031-4A7B-99BE-34F516525E9A}" type="pres">
      <dgm:prSet presAssocID="{93396D60-E96A-4A56-8ED0-0D7131024F33}" presName="parentLin" presStyleCnt="0"/>
      <dgm:spPr/>
    </dgm:pt>
    <dgm:pt modelId="{B2E12FF1-80D7-47CD-9BFE-E466BAAFEB1E}" type="pres">
      <dgm:prSet presAssocID="{93396D60-E96A-4A56-8ED0-0D7131024F3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D6D365D-7E85-45D2-BF6C-0FD71810B0B5}" type="pres">
      <dgm:prSet presAssocID="{93396D60-E96A-4A56-8ED0-0D7131024F33}" presName="parentText" presStyleLbl="node1" presStyleIdx="2" presStyleCnt="3" custScaleX="146029" custScaleY="373019" custLinFactNeighborX="-717" custLinFactNeighborY="-183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D5502-2EC2-47D1-9202-AB9C1E624EAB}" type="pres">
      <dgm:prSet presAssocID="{93396D60-E96A-4A56-8ED0-0D7131024F33}" presName="negativeSpace" presStyleCnt="0"/>
      <dgm:spPr/>
    </dgm:pt>
    <dgm:pt modelId="{C982E3C9-2CC7-4EFF-87C3-BCA994575EC0}" type="pres">
      <dgm:prSet presAssocID="{93396D60-E96A-4A56-8ED0-0D7131024F3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F61D7F1-8A61-48E1-909D-157CC6CF56AC}" type="presOf" srcId="{E34610B0-BD15-46FE-81A1-ED60D2DC8B00}" destId="{EE77433E-F3EC-4E02-9ADA-974F7E3C702E}" srcOrd="0" destOrd="0" presId="urn:microsoft.com/office/officeart/2005/8/layout/list1"/>
    <dgm:cxn modelId="{DE44E3F6-62A4-4C5C-A90F-4A185094777D}" type="presOf" srcId="{906AC30A-81F8-4DE6-9BFE-47C4501F7E78}" destId="{4BE8A384-34CF-467A-9476-528A0AA00CE8}" srcOrd="1" destOrd="0" presId="urn:microsoft.com/office/officeart/2005/8/layout/list1"/>
    <dgm:cxn modelId="{0D4F6E69-35E0-4457-898E-C522C4BE1615}" type="presOf" srcId="{93396D60-E96A-4A56-8ED0-0D7131024F33}" destId="{FD6D365D-7E85-45D2-BF6C-0FD71810B0B5}" srcOrd="1" destOrd="0" presId="urn:microsoft.com/office/officeart/2005/8/layout/list1"/>
    <dgm:cxn modelId="{107C77B9-AB34-4FED-BB00-901DFED493C2}" type="presOf" srcId="{D0637BBF-D692-450F-BDCF-ADE97A52158D}" destId="{840BCCD6-FDAE-4D82-A70D-00CE10170C0D}" srcOrd="0" destOrd="0" presId="urn:microsoft.com/office/officeart/2005/8/layout/list1"/>
    <dgm:cxn modelId="{E5513552-763A-4642-AEAF-134AAB7BAD6B}" srcId="{D0637BBF-D692-450F-BDCF-ADE97A52158D}" destId="{906AC30A-81F8-4DE6-9BFE-47C4501F7E78}" srcOrd="0" destOrd="0" parTransId="{AA2F7D1C-FE0E-403D-8306-DF922F9025D1}" sibTransId="{30220100-125A-4106-88B2-4D426648DD58}"/>
    <dgm:cxn modelId="{C19F99F2-FA77-44EC-815F-10690B0F387F}" type="presOf" srcId="{93396D60-E96A-4A56-8ED0-0D7131024F33}" destId="{B2E12FF1-80D7-47CD-9BFE-E466BAAFEB1E}" srcOrd="0" destOrd="0" presId="urn:microsoft.com/office/officeart/2005/8/layout/list1"/>
    <dgm:cxn modelId="{859DDB7A-5792-4D86-BA6A-2B77DE1FCEFD}" type="presOf" srcId="{906AC30A-81F8-4DE6-9BFE-47C4501F7E78}" destId="{A9E8821F-A7D6-4CEC-B0F5-229CB0BAA3FA}" srcOrd="0" destOrd="0" presId="urn:microsoft.com/office/officeart/2005/8/layout/list1"/>
    <dgm:cxn modelId="{AFE91088-357E-49DF-BB2F-5B9D0623FBCF}" srcId="{D0637BBF-D692-450F-BDCF-ADE97A52158D}" destId="{93396D60-E96A-4A56-8ED0-0D7131024F33}" srcOrd="2" destOrd="0" parTransId="{93DD70EA-58D1-455C-B956-FDBF33E22823}" sibTransId="{C101D2D3-E631-4490-A8C6-361934747C1D}"/>
    <dgm:cxn modelId="{9080D917-ECDF-4A59-AD8A-BF14D0A6AC3C}" srcId="{D0637BBF-D692-450F-BDCF-ADE97A52158D}" destId="{E34610B0-BD15-46FE-81A1-ED60D2DC8B00}" srcOrd="1" destOrd="0" parTransId="{7F7407FD-54A9-447E-AF3D-9FAABFC5C85E}" sibTransId="{9A7C5919-550F-4837-A62D-5E2223A65D09}"/>
    <dgm:cxn modelId="{C80670F6-09FA-415D-809C-8F536A8FC427}" type="presOf" srcId="{E34610B0-BD15-46FE-81A1-ED60D2DC8B00}" destId="{7E675C54-61E4-4BC5-AFE5-F4B9694D9CDF}" srcOrd="1" destOrd="0" presId="urn:microsoft.com/office/officeart/2005/8/layout/list1"/>
    <dgm:cxn modelId="{E26AE5E4-EF7F-4428-89AB-C872B3A89CCB}" type="presParOf" srcId="{840BCCD6-FDAE-4D82-A70D-00CE10170C0D}" destId="{8123FDB1-C5AE-4B95-BB45-05C6584AF4B1}" srcOrd="0" destOrd="0" presId="urn:microsoft.com/office/officeart/2005/8/layout/list1"/>
    <dgm:cxn modelId="{BA4D25A4-31D5-4C60-9557-549B3761BF08}" type="presParOf" srcId="{8123FDB1-C5AE-4B95-BB45-05C6584AF4B1}" destId="{A9E8821F-A7D6-4CEC-B0F5-229CB0BAA3FA}" srcOrd="0" destOrd="0" presId="urn:microsoft.com/office/officeart/2005/8/layout/list1"/>
    <dgm:cxn modelId="{BE382D6D-3F46-4592-8BDA-18C283CCFC29}" type="presParOf" srcId="{8123FDB1-C5AE-4B95-BB45-05C6584AF4B1}" destId="{4BE8A384-34CF-467A-9476-528A0AA00CE8}" srcOrd="1" destOrd="0" presId="urn:microsoft.com/office/officeart/2005/8/layout/list1"/>
    <dgm:cxn modelId="{78E302A1-57D2-44A1-A186-0ADFADD00ECD}" type="presParOf" srcId="{840BCCD6-FDAE-4D82-A70D-00CE10170C0D}" destId="{5F001AC7-1BE0-480E-B5D6-BC3DCC0D3E93}" srcOrd="1" destOrd="0" presId="urn:microsoft.com/office/officeart/2005/8/layout/list1"/>
    <dgm:cxn modelId="{E6ADD9CF-D6F9-4526-9EA3-851A684B6FAA}" type="presParOf" srcId="{840BCCD6-FDAE-4D82-A70D-00CE10170C0D}" destId="{D189221B-3337-442B-9DC0-2AABC7A754E4}" srcOrd="2" destOrd="0" presId="urn:microsoft.com/office/officeart/2005/8/layout/list1"/>
    <dgm:cxn modelId="{EACF8FF6-5B57-446D-A7CE-811D7B1FE3E1}" type="presParOf" srcId="{840BCCD6-FDAE-4D82-A70D-00CE10170C0D}" destId="{C9FEFA94-B1EA-477F-AC14-E99F5492B2A3}" srcOrd="3" destOrd="0" presId="urn:microsoft.com/office/officeart/2005/8/layout/list1"/>
    <dgm:cxn modelId="{273B0413-D8EC-4029-9E46-BC12AB9A3F57}" type="presParOf" srcId="{840BCCD6-FDAE-4D82-A70D-00CE10170C0D}" destId="{28DAFFDD-51A2-469A-B508-36BE6E9C508E}" srcOrd="4" destOrd="0" presId="urn:microsoft.com/office/officeart/2005/8/layout/list1"/>
    <dgm:cxn modelId="{109020F7-A009-475C-B2A8-146ED6CA4F00}" type="presParOf" srcId="{28DAFFDD-51A2-469A-B508-36BE6E9C508E}" destId="{EE77433E-F3EC-4E02-9ADA-974F7E3C702E}" srcOrd="0" destOrd="0" presId="urn:microsoft.com/office/officeart/2005/8/layout/list1"/>
    <dgm:cxn modelId="{5147D29A-97D5-4EF1-8702-F1F965380DE8}" type="presParOf" srcId="{28DAFFDD-51A2-469A-B508-36BE6E9C508E}" destId="{7E675C54-61E4-4BC5-AFE5-F4B9694D9CDF}" srcOrd="1" destOrd="0" presId="urn:microsoft.com/office/officeart/2005/8/layout/list1"/>
    <dgm:cxn modelId="{38F7A473-65CD-4ED4-BA81-A07E4A19E1B5}" type="presParOf" srcId="{840BCCD6-FDAE-4D82-A70D-00CE10170C0D}" destId="{B8759493-0635-4DD6-B357-FF4C27F4B728}" srcOrd="5" destOrd="0" presId="urn:microsoft.com/office/officeart/2005/8/layout/list1"/>
    <dgm:cxn modelId="{6FC88E6E-359E-41BE-A23B-A8676F10FA8A}" type="presParOf" srcId="{840BCCD6-FDAE-4D82-A70D-00CE10170C0D}" destId="{EAD2A4F9-5054-49BF-BE1F-9C1C91C7A1C8}" srcOrd="6" destOrd="0" presId="urn:microsoft.com/office/officeart/2005/8/layout/list1"/>
    <dgm:cxn modelId="{13E18E7C-C79C-4CF3-93E1-5BE684541780}" type="presParOf" srcId="{840BCCD6-FDAE-4D82-A70D-00CE10170C0D}" destId="{D68F18C4-1C1A-4E20-B1EA-07AB190DCAAA}" srcOrd="7" destOrd="0" presId="urn:microsoft.com/office/officeart/2005/8/layout/list1"/>
    <dgm:cxn modelId="{0A60A99C-0606-411E-B2FC-9F786A4B215A}" type="presParOf" srcId="{840BCCD6-FDAE-4D82-A70D-00CE10170C0D}" destId="{C5DB1550-C031-4A7B-99BE-34F516525E9A}" srcOrd="8" destOrd="0" presId="urn:microsoft.com/office/officeart/2005/8/layout/list1"/>
    <dgm:cxn modelId="{23774A94-D03C-4085-B22F-2A099E8C1644}" type="presParOf" srcId="{C5DB1550-C031-4A7B-99BE-34F516525E9A}" destId="{B2E12FF1-80D7-47CD-9BFE-E466BAAFEB1E}" srcOrd="0" destOrd="0" presId="urn:microsoft.com/office/officeart/2005/8/layout/list1"/>
    <dgm:cxn modelId="{CA83FC69-6DA5-4FE3-8460-23CFED88D642}" type="presParOf" srcId="{C5DB1550-C031-4A7B-99BE-34F516525E9A}" destId="{FD6D365D-7E85-45D2-BF6C-0FD71810B0B5}" srcOrd="1" destOrd="0" presId="urn:microsoft.com/office/officeart/2005/8/layout/list1"/>
    <dgm:cxn modelId="{E729ACA2-891D-4C88-8E89-C464532C1D68}" type="presParOf" srcId="{840BCCD6-FDAE-4D82-A70D-00CE10170C0D}" destId="{FA4D5502-2EC2-47D1-9202-AB9C1E624EAB}" srcOrd="9" destOrd="0" presId="urn:microsoft.com/office/officeart/2005/8/layout/list1"/>
    <dgm:cxn modelId="{9D38BFC1-AA85-4A40-855E-7DBAD4B3AB6D}" type="presParOf" srcId="{840BCCD6-FDAE-4D82-A70D-00CE10170C0D}" destId="{C982E3C9-2CC7-4EFF-87C3-BCA994575E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000" b="1" i="0" u="none" strike="noStrike" cap="none" normalizeH="0" baseline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 державної влади й управління </a:t>
          </a:r>
          <a:endParaRPr kumimoji="0" lang="ru-RU" sz="40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cap="none" normalizeH="0" baseline="0" dirty="0" smtClean="0">
              <a:ln w="38100"/>
              <a:effectLst/>
              <a:latin typeface="Arial" charset="0"/>
            </a:rPr>
            <a:t>Рада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cap="none" normalizeH="0" baseline="0" dirty="0" smtClean="0">
              <a:ln w="38100"/>
              <a:effectLst/>
              <a:latin typeface="Arial" charset="0"/>
            </a:rPr>
            <a:t>500 </a:t>
          </a: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13188905-E5FD-4593-8501-9B04296856ED}">
      <dgm:prSet custT="1"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cap="none" normalizeH="0" baseline="0" smtClean="0">
              <a:ln w="38100"/>
              <a:effectLst/>
              <a:latin typeface="Arial" charset="0"/>
            </a:rPr>
            <a:t>Народні збори</a:t>
          </a:r>
          <a:endParaRPr kumimoji="0" lang="ru-RU" sz="48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D6128785-2544-471D-9878-7F8E30C1A80C}">
      <dgm:prSet custT="1"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dirty="0" smtClean="0">
              <a:ln w="38100"/>
              <a:effectLst/>
              <a:latin typeface="Arial" charset="0"/>
            </a:rPr>
            <a:t>Колегії</a:t>
          </a:r>
          <a:endParaRPr kumimoji="0" lang="ru-RU" sz="3600" b="1" i="0" u="none" strike="noStrike" cap="none" normalizeH="0" baseline="0" dirty="0" smtClean="0">
            <a:ln w="38100"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600" b="1" i="0" u="none" strike="noStrike" cap="none" normalizeH="0" baseline="0" dirty="0" smtClean="0">
              <a:ln w="38100"/>
              <a:effectLst/>
              <a:latin typeface="Arial" charset="0"/>
            </a:rPr>
            <a:t>Службові особи </a:t>
          </a:r>
          <a:r>
            <a:rPr kumimoji="0" lang="ru-RU" sz="3200" b="1" i="0" u="none" strike="noStrike" cap="none" normalizeH="0" baseline="0" dirty="0" smtClean="0">
              <a:ln w="38100"/>
              <a:effectLst/>
              <a:latin typeface="Arial" charset="0"/>
            </a:rPr>
            <a:t> </a:t>
          </a: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D351DDB-5AB4-4253-A75A-501D8F2ABC4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200" b="1" i="0" u="none" strike="noStrike" cap="none" normalizeH="0" baseline="0" dirty="0" smtClean="0">
              <a:ln w="38100"/>
              <a:effectLst/>
              <a:latin typeface="Arial" charset="0"/>
            </a:rPr>
            <a:t>Геліея</a:t>
          </a:r>
        </a:p>
      </dgm:t>
    </dgm:pt>
    <dgm:pt modelId="{4FD48126-DDF4-4D7D-B343-64BC6719A3A2}" type="sib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72DA7733-E192-4B6A-8285-0CFFE31BF352}" type="parTrans" cxnId="{7BB450DF-334C-4684-BC88-BDF091B5E293}">
      <dgm:prSet/>
      <dgm:spPr>
        <a:ln w="3810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-549" custLinFactNeighborY="12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4" custScaleX="125622" custLinFactNeighborX="-1431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4" custScaleX="118117" custLinFactNeighborX="2170" custLinFactNeighborY="4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4" custScaleX="119966" custLinFactY="9482" custLinFactNeighborX="-1420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  <dgm:pt modelId="{7E11D88D-FC3E-4419-9609-F684A7754C83}" type="pres">
      <dgm:prSet presAssocID="{72DA7733-E192-4B6A-8285-0CFFE31BF352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A4DA6DD-38D7-4632-B722-4CFDE3352EF5}" type="pres">
      <dgm:prSet presAssocID="{72DA7733-E192-4B6A-8285-0CFFE31BF35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F14B82A-4EF0-4658-8CF3-11B6D81F62F9}" type="pres">
      <dgm:prSet presAssocID="{ED351DDB-5AB4-4253-A75A-501D8F2ABC45}" presName="root2" presStyleCnt="0"/>
      <dgm:spPr/>
    </dgm:pt>
    <dgm:pt modelId="{86B3B729-BC4F-491B-9D60-8ADC07FBEB14}" type="pres">
      <dgm:prSet presAssocID="{ED351DDB-5AB4-4253-A75A-501D8F2ABC45}" presName="LevelTwoTextNode" presStyleLbl="node2" presStyleIdx="3" presStyleCnt="4" custLinFactY="-17821" custLinFactNeighborX="4509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FBA34-E20D-402C-A5FC-4A1387529978}" type="pres">
      <dgm:prSet presAssocID="{ED351DDB-5AB4-4253-A75A-501D8F2ABC45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1513ECB5-49F7-4DFC-A343-0377B6B3F931}" type="presOf" srcId="{E303D47B-10B9-412A-8B17-96D8BF119306}" destId="{8A1080EB-FA37-424B-B170-7ACBF9529437}" srcOrd="0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9489FAC4-DDF1-4FA0-8E25-E2DC20E1557D}" type="presOf" srcId="{23BA6D7D-161F-4FC3-9F55-753416FB9982}" destId="{65F549A8-44B3-4B84-BF44-9AA157CD2B27}" srcOrd="0" destOrd="0" presId="urn:microsoft.com/office/officeart/2005/8/layout/hierarchy2"/>
    <dgm:cxn modelId="{85BB8778-5596-4B21-944F-FE2E4F0E97D1}" type="presOf" srcId="{5E7F9192-DD0F-486E-B35D-88FBCF5C93C1}" destId="{82B073AC-3D8C-4096-9CF7-837E1C962542}" srcOrd="0" destOrd="0" presId="urn:microsoft.com/office/officeart/2005/8/layout/hierarchy2"/>
    <dgm:cxn modelId="{DC81F79B-8FA2-4E2E-9B26-E42E37C01208}" type="presOf" srcId="{C48B3D08-3914-4FBA-871C-FE31B57CA700}" destId="{01FE3A7B-888A-46FE-993C-3864525D02B2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7BB450DF-334C-4684-BC88-BDF091B5E293}" srcId="{C48B3D08-3914-4FBA-871C-FE31B57CA700}" destId="{ED351DDB-5AB4-4253-A75A-501D8F2ABC45}" srcOrd="3" destOrd="0" parTransId="{72DA7733-E192-4B6A-8285-0CFFE31BF352}" sibTransId="{4FD48126-DDF4-4D7D-B343-64BC6719A3A2}"/>
    <dgm:cxn modelId="{F0B9B331-3B67-4FD9-9029-6FE98C547026}" type="presOf" srcId="{21D47567-F2DB-478E-807A-80FF786FA02E}" destId="{CE099CDF-661F-4199-A3E0-C6D60AC51CA5}" srcOrd="1" destOrd="0" presId="urn:microsoft.com/office/officeart/2005/8/layout/hierarchy2"/>
    <dgm:cxn modelId="{A15ECAD8-9D98-479D-8656-918EA2818483}" type="presOf" srcId="{D6128785-2544-471D-9878-7F8E30C1A80C}" destId="{A4420F42-C951-45BB-A7C9-25FCDA1EC28C}" srcOrd="0" destOrd="0" presId="urn:microsoft.com/office/officeart/2005/8/layout/hierarchy2"/>
    <dgm:cxn modelId="{7D01541E-B623-4CB3-B870-63F03760E681}" type="presOf" srcId="{E303D47B-10B9-412A-8B17-96D8BF119306}" destId="{717F8DFB-BE4B-4419-933E-6A52982D3C4D}" srcOrd="1" destOrd="0" presId="urn:microsoft.com/office/officeart/2005/8/layout/hierarchy2"/>
    <dgm:cxn modelId="{1AB9DF71-6C81-46E2-8797-3739D4941F72}" type="presOf" srcId="{13188905-E5FD-4593-8501-9B04296856ED}" destId="{0F90225C-99D3-4D5C-9699-B53C724E9786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B71158E4-DC4D-4E0D-91F1-9F01CDB123F8}" type="presOf" srcId="{21D47567-F2DB-478E-807A-80FF786FA02E}" destId="{8F2A6625-63F8-4646-A643-5859BB041AF8}" srcOrd="0" destOrd="0" presId="urn:microsoft.com/office/officeart/2005/8/layout/hierarchy2"/>
    <dgm:cxn modelId="{B3C1E41F-0E2F-45E5-95B2-AB1BFF006F72}" type="presOf" srcId="{72DA7733-E192-4B6A-8285-0CFFE31BF352}" destId="{7E11D88D-FC3E-4419-9609-F684A7754C83}" srcOrd="0" destOrd="0" presId="urn:microsoft.com/office/officeart/2005/8/layout/hierarchy2"/>
    <dgm:cxn modelId="{D805B8DA-8DFC-429A-8B8E-6AA2B871E96D}" type="presOf" srcId="{ED351DDB-5AB4-4253-A75A-501D8F2ABC45}" destId="{86B3B729-BC4F-491B-9D60-8ADC07FBEB14}" srcOrd="0" destOrd="0" presId="urn:microsoft.com/office/officeart/2005/8/layout/hierarchy2"/>
    <dgm:cxn modelId="{5AC80966-CD54-4A01-9367-04A64DAC2EC5}" type="presOf" srcId="{23BA6D7D-161F-4FC3-9F55-753416FB9982}" destId="{8B320B04-9AC4-4C9C-A14F-A27F27521F07}" srcOrd="1" destOrd="0" presId="urn:microsoft.com/office/officeart/2005/8/layout/hierarchy2"/>
    <dgm:cxn modelId="{8763E5E7-15A4-44E1-9305-66683FF1C851}" type="presOf" srcId="{5C61CB8F-4D70-4095-BE3D-C847D23DBB06}" destId="{99B4E29C-8213-4169-91BE-90B6D6487A5F}" srcOrd="0" destOrd="0" presId="urn:microsoft.com/office/officeart/2005/8/layout/hierarchy2"/>
    <dgm:cxn modelId="{FB1D8706-5283-46A6-9E57-EFDA13D84BC6}" type="presOf" srcId="{72DA7733-E192-4B6A-8285-0CFFE31BF352}" destId="{BA4DA6DD-38D7-4632-B722-4CFDE3352EF5}" srcOrd="1" destOrd="0" presId="urn:microsoft.com/office/officeart/2005/8/layout/hierarchy2"/>
    <dgm:cxn modelId="{E66D41C7-BBDB-468C-8332-56897869DA49}" type="presParOf" srcId="{99B4E29C-8213-4169-91BE-90B6D6487A5F}" destId="{CF2F4ADB-B092-4AF4-A35F-464E9A694F8F}" srcOrd="0" destOrd="0" presId="urn:microsoft.com/office/officeart/2005/8/layout/hierarchy2"/>
    <dgm:cxn modelId="{76F95AE9-DE1B-45E3-9F2B-1007AB6BC556}" type="presParOf" srcId="{CF2F4ADB-B092-4AF4-A35F-464E9A694F8F}" destId="{01FE3A7B-888A-46FE-993C-3864525D02B2}" srcOrd="0" destOrd="0" presId="urn:microsoft.com/office/officeart/2005/8/layout/hierarchy2"/>
    <dgm:cxn modelId="{D513FE4F-CE32-41AF-8EF6-1DA1B5D4AC73}" type="presParOf" srcId="{CF2F4ADB-B092-4AF4-A35F-464E9A694F8F}" destId="{1478E951-F12C-482C-A414-DC1D616E86F4}" srcOrd="1" destOrd="0" presId="urn:microsoft.com/office/officeart/2005/8/layout/hierarchy2"/>
    <dgm:cxn modelId="{2D71B4B7-68C0-489D-9C2C-B99BDA84F082}" type="presParOf" srcId="{1478E951-F12C-482C-A414-DC1D616E86F4}" destId="{8A1080EB-FA37-424B-B170-7ACBF9529437}" srcOrd="0" destOrd="0" presId="urn:microsoft.com/office/officeart/2005/8/layout/hierarchy2"/>
    <dgm:cxn modelId="{0ED3360E-0070-4480-962E-2A4AFB7A48C0}" type="presParOf" srcId="{8A1080EB-FA37-424B-B170-7ACBF9529437}" destId="{717F8DFB-BE4B-4419-933E-6A52982D3C4D}" srcOrd="0" destOrd="0" presId="urn:microsoft.com/office/officeart/2005/8/layout/hierarchy2"/>
    <dgm:cxn modelId="{32521C37-CEDC-465C-A223-37A077EF56BE}" type="presParOf" srcId="{1478E951-F12C-482C-A414-DC1D616E86F4}" destId="{12ED88F3-A947-46E7-932D-56D2EE685379}" srcOrd="1" destOrd="0" presId="urn:microsoft.com/office/officeart/2005/8/layout/hierarchy2"/>
    <dgm:cxn modelId="{BF0C3265-8227-435B-BFCD-B2146E321C8A}" type="presParOf" srcId="{12ED88F3-A947-46E7-932D-56D2EE685379}" destId="{0F90225C-99D3-4D5C-9699-B53C724E9786}" srcOrd="0" destOrd="0" presId="urn:microsoft.com/office/officeart/2005/8/layout/hierarchy2"/>
    <dgm:cxn modelId="{5BCF1B0F-91D0-4F1E-8CFA-0C1D0491765A}" type="presParOf" srcId="{12ED88F3-A947-46E7-932D-56D2EE685379}" destId="{75A030C3-EAD2-4769-BB28-44F403930BFA}" srcOrd="1" destOrd="0" presId="urn:microsoft.com/office/officeart/2005/8/layout/hierarchy2"/>
    <dgm:cxn modelId="{0886D435-CFB0-44CF-A4BB-9BB00C9B0276}" type="presParOf" srcId="{1478E951-F12C-482C-A414-DC1D616E86F4}" destId="{65F549A8-44B3-4B84-BF44-9AA157CD2B27}" srcOrd="2" destOrd="0" presId="urn:microsoft.com/office/officeart/2005/8/layout/hierarchy2"/>
    <dgm:cxn modelId="{DCF9DD60-3835-4BBB-BCEE-0D51A305FAF7}" type="presParOf" srcId="{65F549A8-44B3-4B84-BF44-9AA157CD2B27}" destId="{8B320B04-9AC4-4C9C-A14F-A27F27521F07}" srcOrd="0" destOrd="0" presId="urn:microsoft.com/office/officeart/2005/8/layout/hierarchy2"/>
    <dgm:cxn modelId="{A744C1F3-FE29-4C34-B4EE-5B6E1DD7BEE7}" type="presParOf" srcId="{1478E951-F12C-482C-A414-DC1D616E86F4}" destId="{E2062AD2-7272-4394-B0D3-BDAB0BA181D1}" srcOrd="3" destOrd="0" presId="urn:microsoft.com/office/officeart/2005/8/layout/hierarchy2"/>
    <dgm:cxn modelId="{5612A851-2049-44C1-B2C8-55DB76EE209D}" type="presParOf" srcId="{E2062AD2-7272-4394-B0D3-BDAB0BA181D1}" destId="{82B073AC-3D8C-4096-9CF7-837E1C962542}" srcOrd="0" destOrd="0" presId="urn:microsoft.com/office/officeart/2005/8/layout/hierarchy2"/>
    <dgm:cxn modelId="{52B92E9F-AD4E-4309-A041-271798D620B4}" type="presParOf" srcId="{E2062AD2-7272-4394-B0D3-BDAB0BA181D1}" destId="{5EF2FAB7-E3E4-49C6-9DA7-7F4CC825B113}" srcOrd="1" destOrd="0" presId="urn:microsoft.com/office/officeart/2005/8/layout/hierarchy2"/>
    <dgm:cxn modelId="{02704CF6-B61C-4006-8BF1-B2B402143037}" type="presParOf" srcId="{1478E951-F12C-482C-A414-DC1D616E86F4}" destId="{8F2A6625-63F8-4646-A643-5859BB041AF8}" srcOrd="4" destOrd="0" presId="urn:microsoft.com/office/officeart/2005/8/layout/hierarchy2"/>
    <dgm:cxn modelId="{3E65141B-7CAE-4396-B5AD-ECA2462DF958}" type="presParOf" srcId="{8F2A6625-63F8-4646-A643-5859BB041AF8}" destId="{CE099CDF-661F-4199-A3E0-C6D60AC51CA5}" srcOrd="0" destOrd="0" presId="urn:microsoft.com/office/officeart/2005/8/layout/hierarchy2"/>
    <dgm:cxn modelId="{903A4CB2-4E53-4CAF-AA1B-614FDDC854DA}" type="presParOf" srcId="{1478E951-F12C-482C-A414-DC1D616E86F4}" destId="{6A44799C-99B3-4389-9988-FAAE7BCD44B0}" srcOrd="5" destOrd="0" presId="urn:microsoft.com/office/officeart/2005/8/layout/hierarchy2"/>
    <dgm:cxn modelId="{4E16213E-2B16-401A-ACB9-256411EEC2A1}" type="presParOf" srcId="{6A44799C-99B3-4389-9988-FAAE7BCD44B0}" destId="{A4420F42-C951-45BB-A7C9-25FCDA1EC28C}" srcOrd="0" destOrd="0" presId="urn:microsoft.com/office/officeart/2005/8/layout/hierarchy2"/>
    <dgm:cxn modelId="{117B46D3-9F50-43FF-9D0F-BAF3CBE86F33}" type="presParOf" srcId="{6A44799C-99B3-4389-9988-FAAE7BCD44B0}" destId="{87F79F59-A3E3-4567-903E-1671B8C3BE8F}" srcOrd="1" destOrd="0" presId="urn:microsoft.com/office/officeart/2005/8/layout/hierarchy2"/>
    <dgm:cxn modelId="{966B17D4-69F7-42DC-8962-426EE1E200E6}" type="presParOf" srcId="{1478E951-F12C-482C-A414-DC1D616E86F4}" destId="{7E11D88D-FC3E-4419-9609-F684A7754C83}" srcOrd="6" destOrd="0" presId="urn:microsoft.com/office/officeart/2005/8/layout/hierarchy2"/>
    <dgm:cxn modelId="{B8953047-E4DC-43F2-A5D3-89C38034E17F}" type="presParOf" srcId="{7E11D88D-FC3E-4419-9609-F684A7754C83}" destId="{BA4DA6DD-38D7-4632-B722-4CFDE3352EF5}" srcOrd="0" destOrd="0" presId="urn:microsoft.com/office/officeart/2005/8/layout/hierarchy2"/>
    <dgm:cxn modelId="{46209FA4-5A88-4397-A023-060711E045D8}" type="presParOf" srcId="{1478E951-F12C-482C-A414-DC1D616E86F4}" destId="{9F14B82A-4EF0-4658-8CF3-11B6D81F62F9}" srcOrd="7" destOrd="0" presId="urn:microsoft.com/office/officeart/2005/8/layout/hierarchy2"/>
    <dgm:cxn modelId="{712FDD5E-0862-4353-8EB9-581389FA211F}" type="presParOf" srcId="{9F14B82A-4EF0-4658-8CF3-11B6D81F62F9}" destId="{86B3B729-BC4F-491B-9D60-8ADC07FBEB14}" srcOrd="0" destOrd="0" presId="urn:microsoft.com/office/officeart/2005/8/layout/hierarchy2"/>
    <dgm:cxn modelId="{7E1EBDC8-FEE1-40CD-BF88-51A476DD8946}" type="presParOf" srcId="{9F14B82A-4EF0-4658-8CF3-11B6D81F62F9}" destId="{0B0FBA34-E20D-402C-A5FC-4A1387529978}" srcOrd="1" destOrd="0" presId="urn:microsoft.com/office/officeart/2005/8/layout/hierarchy2"/>
  </dgm:cxnLst>
  <dgm:bg/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pPr>
            <a:spcAft>
              <a:spcPct val="35000"/>
            </a:spcAft>
          </a:pPr>
          <a:endParaRPr lang="uk-UA" sz="3600" b="1" dirty="0" smtClean="0">
            <a:solidFill>
              <a:schemeClr val="tx2"/>
            </a:solidFill>
            <a:latin typeface="Arial Black" pitchFamily="34" charset="0"/>
          </a:endParaRPr>
        </a:p>
        <a:p>
          <a:pPr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Arial Black" pitchFamily="34" charset="0"/>
            </a:rPr>
            <a:t>АПОДЕКТІВ (10)</a:t>
          </a:r>
        </a:p>
        <a:p>
          <a:pPr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+mj-lt"/>
            </a:rPr>
            <a:t>фінанси</a:t>
          </a:r>
        </a:p>
        <a:p>
          <a:pPr>
            <a:spcAft>
              <a:spcPct val="35000"/>
            </a:spcAft>
          </a:pPr>
          <a:endParaRPr lang="ru-RU" sz="36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Arial Black" pitchFamily="34" charset="0"/>
            </a:rPr>
            <a:t>ПРОДИКІВ</a:t>
          </a:r>
        </a:p>
        <a:p>
          <a:pPr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+mj-lt"/>
            </a:rPr>
            <a:t>юриспруденція</a:t>
          </a:r>
          <a:endParaRPr lang="ru-RU" sz="3600" b="1" dirty="0">
            <a:solidFill>
              <a:schemeClr val="tx2"/>
            </a:solidFill>
            <a:latin typeface="+mj-lt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Arial Black" pitchFamily="34" charset="0"/>
            </a:rPr>
            <a:t>АРХОНТІВ (9)</a:t>
          </a:r>
        </a:p>
        <a:p>
          <a:pPr algn="ctr">
            <a:spcAft>
              <a:spcPts val="0"/>
            </a:spcAft>
          </a:pPr>
          <a:r>
            <a:rPr lang="uk-UA" sz="2800" b="1" noProof="0" dirty="0" smtClean="0">
              <a:solidFill>
                <a:schemeClr val="tx2"/>
              </a:solidFill>
            </a:rPr>
            <a:t>управління державними справами, судочинство</a:t>
          </a:r>
          <a:endParaRPr lang="uk-UA" sz="28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3600" b="1" dirty="0" smtClean="0">
              <a:solidFill>
                <a:schemeClr val="tx2"/>
              </a:solidFill>
              <a:latin typeface="Arial Black" pitchFamily="34" charset="0"/>
            </a:rPr>
            <a:t>СТРАТЕГІВ (10)</a:t>
          </a:r>
        </a:p>
        <a:p>
          <a:pPr>
            <a:spcAft>
              <a:spcPts val="0"/>
            </a:spcAft>
          </a:pPr>
          <a:r>
            <a:rPr lang="uk-UA" sz="3600" b="1" dirty="0" smtClean="0">
              <a:solidFill>
                <a:schemeClr val="tx2"/>
              </a:solidFill>
              <a:latin typeface="+mj-lt"/>
            </a:rPr>
            <a:t>військові справи</a:t>
          </a:r>
          <a:endParaRPr lang="ru-RU" sz="3600" b="1" dirty="0">
            <a:solidFill>
              <a:schemeClr val="tx2"/>
            </a:solidFill>
            <a:latin typeface="+mj-lt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LinFactX="-21237" custLinFactNeighborX="-100000" custLinFactNeighborY="30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FD0751-AA9F-4545-AF93-6B052DBFFB2B}" type="pres">
      <dgm:prSet presAssocID="{9BA8A89B-5C93-4035-9553-A9832E8BCFF8}" presName="txShp" presStyleLbl="node1" presStyleIdx="0" presStyleCnt="4" custScaleX="150376" custScaleY="110118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LinFactX="-21237" custLinFactNeighborX="-100000" custLinFactNeighborY="-1740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8D619F-7D92-48B6-A09D-E56DD6252EAE}" type="pres">
      <dgm:prSet presAssocID="{A93F0EF8-4E20-45FB-87EE-2CCBEB2FE5D4}" presName="txShp" presStyleLbl="node1" presStyleIdx="1" presStyleCnt="4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LinFactX="-21237" custLinFactNeighborX="-100000" custLinFactNeighborY="-2457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2" presStyleCnt="4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LinFactNeighborX="-74533" custLinFactNeighborY="-3115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3" presStyleCnt="4" custScaleX="150376" custLinFactNeighborX="-3608" custLinFactNeighborY="-24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43274510-A61B-467B-B84F-E713EF1F6ECB}" type="presOf" srcId="{0B1024BE-B31B-48C4-9CEC-E77041735637}" destId="{371D4C00-A317-4D47-AD8B-76E338483D17}" srcOrd="0" destOrd="0" presId="urn:microsoft.com/office/officeart/2005/8/layout/vList3#3"/>
    <dgm:cxn modelId="{91A588B9-887D-4AC8-A6A5-573DC6BDCCF1}" type="presOf" srcId="{889424B9-9207-4974-AD75-7862B8F531C2}" destId="{31027AFD-D851-4D73-9C41-E7D5BACFCB25}" srcOrd="0" destOrd="0" presId="urn:microsoft.com/office/officeart/2005/8/layout/vList3#3"/>
    <dgm:cxn modelId="{9DE874EE-F8AC-4049-BE18-B99EDC3AA5CA}" type="presOf" srcId="{9BA8A89B-5C93-4035-9553-A9832E8BCFF8}" destId="{35FD0751-AA9F-4545-AF93-6B052DBFFB2B}" srcOrd="0" destOrd="0" presId="urn:microsoft.com/office/officeart/2005/8/layout/vList3#3"/>
    <dgm:cxn modelId="{0E13920E-E790-430B-8849-7C6B2552EBDA}" type="presOf" srcId="{897C300B-C154-4CE3-A4F0-E01C1673E0D5}" destId="{5D160C5C-A880-477C-AE48-446F19AD951A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1523C928-DB95-4BF5-88DD-9DBDCF6465C2}" type="presOf" srcId="{A93F0EF8-4E20-45FB-87EE-2CCBEB2FE5D4}" destId="{D88D619F-7D92-48B6-A09D-E56DD6252EAE}" srcOrd="0" destOrd="0" presId="urn:microsoft.com/office/officeart/2005/8/layout/vList3#3"/>
    <dgm:cxn modelId="{C728FC45-3965-4CFA-877E-55DC73EDA1FA}" type="presParOf" srcId="{5D160C5C-A880-477C-AE48-446F19AD951A}" destId="{CC0FD53E-E458-4EE4-B83E-A975798AE088}" srcOrd="0" destOrd="0" presId="urn:microsoft.com/office/officeart/2005/8/layout/vList3#3"/>
    <dgm:cxn modelId="{220FDFED-ECA8-4BAE-9A38-FFC6EE97F9C6}" type="presParOf" srcId="{CC0FD53E-E458-4EE4-B83E-A975798AE088}" destId="{43FE56B4-E4A5-49B5-9271-99C5D0A08376}" srcOrd="0" destOrd="0" presId="urn:microsoft.com/office/officeart/2005/8/layout/vList3#3"/>
    <dgm:cxn modelId="{B89F4F8E-2159-476F-B717-A157298966C1}" type="presParOf" srcId="{CC0FD53E-E458-4EE4-B83E-A975798AE088}" destId="{35FD0751-AA9F-4545-AF93-6B052DBFFB2B}" srcOrd="1" destOrd="0" presId="urn:microsoft.com/office/officeart/2005/8/layout/vList3#3"/>
    <dgm:cxn modelId="{955AE7A0-B858-4F91-8DAF-FE76894DFCD4}" type="presParOf" srcId="{5D160C5C-A880-477C-AE48-446F19AD951A}" destId="{3FECE5A4-3AE8-48E8-9630-8ED947405166}" srcOrd="1" destOrd="0" presId="urn:microsoft.com/office/officeart/2005/8/layout/vList3#3"/>
    <dgm:cxn modelId="{B22CA296-B6C9-4990-9076-554E84B56269}" type="presParOf" srcId="{5D160C5C-A880-477C-AE48-446F19AD951A}" destId="{A087A857-0E9B-4535-B1C6-1B311C817F02}" srcOrd="2" destOrd="0" presId="urn:microsoft.com/office/officeart/2005/8/layout/vList3#3"/>
    <dgm:cxn modelId="{7BD942AC-A09F-44FA-A112-DF1586E7BF42}" type="presParOf" srcId="{A087A857-0E9B-4535-B1C6-1B311C817F02}" destId="{4F71B357-2088-4126-BA2A-7114FB8EDAE0}" srcOrd="0" destOrd="0" presId="urn:microsoft.com/office/officeart/2005/8/layout/vList3#3"/>
    <dgm:cxn modelId="{B035E2C2-7DE3-49D0-8F84-56ADE157B6CF}" type="presParOf" srcId="{A087A857-0E9B-4535-B1C6-1B311C817F02}" destId="{D88D619F-7D92-48B6-A09D-E56DD6252EAE}" srcOrd="1" destOrd="0" presId="urn:microsoft.com/office/officeart/2005/8/layout/vList3#3"/>
    <dgm:cxn modelId="{A4746E5A-E265-492F-A92E-6C8317BB7DF6}" type="presParOf" srcId="{5D160C5C-A880-477C-AE48-446F19AD951A}" destId="{4B234707-A82F-434F-9860-501C1514717A}" srcOrd="3" destOrd="0" presId="urn:microsoft.com/office/officeart/2005/8/layout/vList3#3"/>
    <dgm:cxn modelId="{04256B45-C8DA-49B2-8DF2-B2971C26F88D}" type="presParOf" srcId="{5D160C5C-A880-477C-AE48-446F19AD951A}" destId="{E0449497-288A-4D69-B3B2-D957B9FA5032}" srcOrd="4" destOrd="0" presId="urn:microsoft.com/office/officeart/2005/8/layout/vList3#3"/>
    <dgm:cxn modelId="{14864E50-D938-4514-A240-8F4C6E49F91A}" type="presParOf" srcId="{E0449497-288A-4D69-B3B2-D957B9FA5032}" destId="{389C4148-F2E9-4003-A566-CB84455F8EF1}" srcOrd="0" destOrd="0" presId="urn:microsoft.com/office/officeart/2005/8/layout/vList3#3"/>
    <dgm:cxn modelId="{0358DA16-413C-4B10-B0B3-A8155D4F122E}" type="presParOf" srcId="{E0449497-288A-4D69-B3B2-D957B9FA5032}" destId="{31027AFD-D851-4D73-9C41-E7D5BACFCB25}" srcOrd="1" destOrd="0" presId="urn:microsoft.com/office/officeart/2005/8/layout/vList3#3"/>
    <dgm:cxn modelId="{B881E79F-3435-4177-9B07-FAFABD03BC67}" type="presParOf" srcId="{5D160C5C-A880-477C-AE48-446F19AD951A}" destId="{C6986EEA-B49D-4E82-9B39-B1F1ED699E98}" srcOrd="5" destOrd="0" presId="urn:microsoft.com/office/officeart/2005/8/layout/vList3#3"/>
    <dgm:cxn modelId="{0C1C069C-4E03-451E-AC60-D6446F43BEAE}" type="presParOf" srcId="{5D160C5C-A880-477C-AE48-446F19AD951A}" destId="{87C7D63E-E9D2-416B-B628-55DEFA019990}" srcOrd="6" destOrd="0" presId="urn:microsoft.com/office/officeart/2005/8/layout/vList3#3"/>
    <dgm:cxn modelId="{36657421-B687-4163-8775-42124B71A77F}" type="presParOf" srcId="{87C7D63E-E9D2-416B-B628-55DEFA019990}" destId="{64F59B34-F9E6-4CDB-B90E-CD9D0EC56E5E}" srcOrd="0" destOrd="0" presId="urn:microsoft.com/office/officeart/2005/8/layout/vList3#3"/>
    <dgm:cxn modelId="{D16D20F6-4BFD-463F-9CD4-42439F6565E6}" type="presParOf" srcId="{87C7D63E-E9D2-416B-B628-55DEFA019990}" destId="{371D4C00-A317-4D47-AD8B-76E338483D1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uk-UA" sz="3200" b="1" noProof="0" dirty="0" smtClean="0">
              <a:solidFill>
                <a:schemeClr val="tx2"/>
              </a:solidFill>
              <a:latin typeface="+mj-lt"/>
            </a:rPr>
            <a:t>агораноми</a:t>
          </a:r>
        </a:p>
        <a:p>
          <a:r>
            <a:rPr lang="uk-UA" sz="1800" b="1" i="0" noProof="0" dirty="0" smtClean="0">
              <a:solidFill>
                <a:srgbClr val="222222"/>
              </a:solidFill>
              <a:effectLst/>
              <a:latin typeface="+mj-lt"/>
            </a:rPr>
            <a:t>  збирав орендну плату і мито на користь держави, займався закупівлею зерна</a:t>
          </a:r>
          <a:endParaRPr lang="uk-UA" sz="1800" b="1" noProof="0" dirty="0">
            <a:solidFill>
              <a:schemeClr val="tx2"/>
            </a:solidFill>
            <a:latin typeface="+mj-lt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noProof="0" dirty="0" smtClean="0">
              <a:solidFill>
                <a:schemeClr val="tx2"/>
              </a:solidFill>
              <a:latin typeface="Arial Black" pitchFamily="34" charset="0"/>
            </a:rPr>
            <a:t>астиноми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1600" b="1" i="0" noProof="0" dirty="0" smtClean="0">
              <a:solidFill>
                <a:schemeClr val="tx2"/>
              </a:solidFill>
              <a:effectLst/>
              <a:latin typeface="+mj-lt"/>
            </a:rPr>
            <a:t>стежили за порядком у порті, на вулицях, правильністю вагової, метричної систем, якістю продуктів</a:t>
          </a:r>
          <a:endParaRPr lang="uk-UA" sz="4000" b="1" noProof="0" dirty="0">
            <a:solidFill>
              <a:schemeClr val="tx2"/>
            </a:solidFill>
            <a:latin typeface="+mj-lt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4000" b="1" noProof="0" dirty="0" smtClean="0">
              <a:solidFill>
                <a:schemeClr val="tx2"/>
              </a:solidFill>
              <a:latin typeface="Arial Black" pitchFamily="34" charset="0"/>
            </a:rPr>
            <a:t>гімнасіархи</a:t>
          </a:r>
          <a:endParaRPr lang="uk-UA" sz="40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r>
            <a:rPr lang="uk-UA" sz="4000" b="1" dirty="0" smtClean="0">
              <a:solidFill>
                <a:schemeClr val="tx2"/>
              </a:solidFill>
              <a:latin typeface="Arial Black" pitchFamily="34" charset="0"/>
            </a:rPr>
            <a:t>ойкономи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uk-UA" sz="4000" b="0" noProof="0" dirty="0" smtClean="0">
              <a:solidFill>
                <a:schemeClr val="tx2"/>
              </a:solidFill>
              <a:latin typeface="Arial Black" pitchFamily="34" charset="0"/>
            </a:rPr>
            <a:t>емпоріони</a:t>
          </a:r>
          <a:endParaRPr lang="uk-UA" sz="4000" b="0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</dgm:pt>
    <dgm:pt modelId="{6946C222-E59C-4EE8-B42F-C7D6DC70DBF8}" type="sibTrans" cxnId="{787C4123-85E3-4E4C-93C0-1BBF4EA98E89}">
      <dgm:prSet/>
      <dgm:spPr/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5" custLinFactX="-21237" custLinFactNeighborX="-100000" custLinFactNeighborY="30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FD0751-AA9F-4545-AF93-6B052DBFFB2B}" type="pres">
      <dgm:prSet presAssocID="{9BA8A89B-5C93-4035-9553-A9832E8BCFF8}" presName="txShp" presStyleLbl="node1" presStyleIdx="0" presStyleCnt="5" custScaleX="150376" custScaleY="110118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5" custLinFactX="-21237" custLinFactNeighborX="-100000" custLinFactNeighborY="-1740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8D619F-7D92-48B6-A09D-E56DD6252EAE}" type="pres">
      <dgm:prSet presAssocID="{A93F0EF8-4E20-45FB-87EE-2CCBEB2FE5D4}" presName="txShp" presStyleLbl="node1" presStyleIdx="1" presStyleCnt="5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5" custLinFactX="-21237" custLinFactNeighborX="-100000" custLinFactNeighborY="-2457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2" presStyleCnt="5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5" custLinFactX="-21237" custLinFactNeighborX="-100000" custLinFactNeighborY="-3992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3" presStyleCnt="5" custScaleX="150376" custLinFactNeighborX="0" custLinFactNeighborY="-43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4" presStyleCnt="5" custLinFactX="-13059" custLinFactNeighborX="-100000" custLinFactNeighborY="-3892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4" presStyleCnt="5" custScaleX="150362" custLinFactNeighborX="7" custLinFactNeighborY="-38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7C4123-85E3-4E4C-93C0-1BBF4EA98E89}" srcId="{897C300B-C154-4CE3-A4F0-E01C1673E0D5}" destId="{8FAB684A-40FB-415C-9AB3-89AD65C4682A}" srcOrd="4" destOrd="0" parTransId="{44FB131C-D4D4-4589-81EE-787BE26CBAE9}" sibTransId="{6946C222-E59C-4EE8-B42F-C7D6DC70DBF8}"/>
    <dgm:cxn modelId="{309510D6-53D4-45EC-B329-34B9AE7A91A0}" type="presOf" srcId="{897C300B-C154-4CE3-A4F0-E01C1673E0D5}" destId="{5D160C5C-A880-477C-AE48-446F19AD951A}" srcOrd="0" destOrd="0" presId="urn:microsoft.com/office/officeart/2005/8/layout/vList3#3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911E41D2-FAD4-4A93-A95C-3EE2548ECDC0}" type="presOf" srcId="{A93F0EF8-4E20-45FB-87EE-2CCBEB2FE5D4}" destId="{D88D619F-7D92-48B6-A09D-E56DD6252EAE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4762CEE-57A3-49E0-A813-6046024A9DFB}" type="presOf" srcId="{889424B9-9207-4974-AD75-7862B8F531C2}" destId="{31027AFD-D851-4D73-9C41-E7D5BACFCB25}" srcOrd="0" destOrd="0" presId="urn:microsoft.com/office/officeart/2005/8/layout/vList3#3"/>
    <dgm:cxn modelId="{225209D7-C8E4-4F46-86B8-B9977CFFD8E6}" type="presOf" srcId="{9BA8A89B-5C93-4035-9553-A9832E8BCFF8}" destId="{35FD0751-AA9F-4545-AF93-6B052DBFFB2B}" srcOrd="0" destOrd="0" presId="urn:microsoft.com/office/officeart/2005/8/layout/vList3#3"/>
    <dgm:cxn modelId="{AE4F5EE3-DD68-4FEE-BFFE-C1B8268FDBF7}" type="presOf" srcId="{0B1024BE-B31B-48C4-9CEC-E77041735637}" destId="{371D4C00-A317-4D47-AD8B-76E338483D17}" srcOrd="0" destOrd="0" presId="urn:microsoft.com/office/officeart/2005/8/layout/vList3#3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DD9B4B5B-8A5C-402B-A73E-F94504C549A4}" type="presOf" srcId="{8FAB684A-40FB-415C-9AB3-89AD65C4682A}" destId="{3A94067A-E5AB-45C7-A00D-53E482DAF921}" srcOrd="0" destOrd="0" presId="urn:microsoft.com/office/officeart/2005/8/layout/vList3#3"/>
    <dgm:cxn modelId="{45941B76-218B-4E0C-A744-631435E38EE3}" type="presParOf" srcId="{5D160C5C-A880-477C-AE48-446F19AD951A}" destId="{CC0FD53E-E458-4EE4-B83E-A975798AE088}" srcOrd="0" destOrd="0" presId="urn:microsoft.com/office/officeart/2005/8/layout/vList3#3"/>
    <dgm:cxn modelId="{DC7F0C9B-4D21-4079-AC47-23BBD16DBDD2}" type="presParOf" srcId="{CC0FD53E-E458-4EE4-B83E-A975798AE088}" destId="{43FE56B4-E4A5-49B5-9271-99C5D0A08376}" srcOrd="0" destOrd="0" presId="urn:microsoft.com/office/officeart/2005/8/layout/vList3#3"/>
    <dgm:cxn modelId="{43E8CD30-96D5-43B4-AA9B-F912D621E13E}" type="presParOf" srcId="{CC0FD53E-E458-4EE4-B83E-A975798AE088}" destId="{35FD0751-AA9F-4545-AF93-6B052DBFFB2B}" srcOrd="1" destOrd="0" presId="urn:microsoft.com/office/officeart/2005/8/layout/vList3#3"/>
    <dgm:cxn modelId="{6ABD82AE-881D-4016-81BA-C0156F06FFAB}" type="presParOf" srcId="{5D160C5C-A880-477C-AE48-446F19AD951A}" destId="{3FECE5A4-3AE8-48E8-9630-8ED947405166}" srcOrd="1" destOrd="0" presId="urn:microsoft.com/office/officeart/2005/8/layout/vList3#3"/>
    <dgm:cxn modelId="{8290C45B-E2B9-4095-993F-B24E76ADDFC1}" type="presParOf" srcId="{5D160C5C-A880-477C-AE48-446F19AD951A}" destId="{A087A857-0E9B-4535-B1C6-1B311C817F02}" srcOrd="2" destOrd="0" presId="urn:microsoft.com/office/officeart/2005/8/layout/vList3#3"/>
    <dgm:cxn modelId="{F3EDDA34-855D-4BC0-A5DD-282DF779D6CB}" type="presParOf" srcId="{A087A857-0E9B-4535-B1C6-1B311C817F02}" destId="{4F71B357-2088-4126-BA2A-7114FB8EDAE0}" srcOrd="0" destOrd="0" presId="urn:microsoft.com/office/officeart/2005/8/layout/vList3#3"/>
    <dgm:cxn modelId="{54F195BA-7714-497B-BFA9-740520E3ABE3}" type="presParOf" srcId="{A087A857-0E9B-4535-B1C6-1B311C817F02}" destId="{D88D619F-7D92-48B6-A09D-E56DD6252EAE}" srcOrd="1" destOrd="0" presId="urn:microsoft.com/office/officeart/2005/8/layout/vList3#3"/>
    <dgm:cxn modelId="{B68D11C2-E3E6-4AED-9F21-00BA2DDA5495}" type="presParOf" srcId="{5D160C5C-A880-477C-AE48-446F19AD951A}" destId="{4B234707-A82F-434F-9860-501C1514717A}" srcOrd="3" destOrd="0" presId="urn:microsoft.com/office/officeart/2005/8/layout/vList3#3"/>
    <dgm:cxn modelId="{AEBB18AB-215D-4652-9F27-DB382C586C30}" type="presParOf" srcId="{5D160C5C-A880-477C-AE48-446F19AD951A}" destId="{E0449497-288A-4D69-B3B2-D957B9FA5032}" srcOrd="4" destOrd="0" presId="urn:microsoft.com/office/officeart/2005/8/layout/vList3#3"/>
    <dgm:cxn modelId="{80D87069-5622-4593-94AB-C116B9977F04}" type="presParOf" srcId="{E0449497-288A-4D69-B3B2-D957B9FA5032}" destId="{389C4148-F2E9-4003-A566-CB84455F8EF1}" srcOrd="0" destOrd="0" presId="urn:microsoft.com/office/officeart/2005/8/layout/vList3#3"/>
    <dgm:cxn modelId="{97D57271-EA7C-4774-A282-C7BECF8E3E50}" type="presParOf" srcId="{E0449497-288A-4D69-B3B2-D957B9FA5032}" destId="{31027AFD-D851-4D73-9C41-E7D5BACFCB25}" srcOrd="1" destOrd="0" presId="urn:microsoft.com/office/officeart/2005/8/layout/vList3#3"/>
    <dgm:cxn modelId="{8544EC17-503A-48F9-BAD6-A2CE14CEFE63}" type="presParOf" srcId="{5D160C5C-A880-477C-AE48-446F19AD951A}" destId="{C6986EEA-B49D-4E82-9B39-B1F1ED699E98}" srcOrd="5" destOrd="0" presId="urn:microsoft.com/office/officeart/2005/8/layout/vList3#3"/>
    <dgm:cxn modelId="{01614E73-C1B5-4AE4-B035-82528AD90933}" type="presParOf" srcId="{5D160C5C-A880-477C-AE48-446F19AD951A}" destId="{87C7D63E-E9D2-416B-B628-55DEFA019990}" srcOrd="6" destOrd="0" presId="urn:microsoft.com/office/officeart/2005/8/layout/vList3#3"/>
    <dgm:cxn modelId="{72CD7E6E-F77E-489F-BDF8-4C34C37BC363}" type="presParOf" srcId="{87C7D63E-E9D2-416B-B628-55DEFA019990}" destId="{64F59B34-F9E6-4CDB-B90E-CD9D0EC56E5E}" srcOrd="0" destOrd="0" presId="urn:microsoft.com/office/officeart/2005/8/layout/vList3#3"/>
    <dgm:cxn modelId="{4549C45D-8068-47FE-864F-6B7431A157D3}" type="presParOf" srcId="{87C7D63E-E9D2-416B-B628-55DEFA019990}" destId="{371D4C00-A317-4D47-AD8B-76E338483D17}" srcOrd="1" destOrd="0" presId="urn:microsoft.com/office/officeart/2005/8/layout/vList3#3"/>
    <dgm:cxn modelId="{669964B3-14C1-4A7A-815F-4CE86F5C6131}" type="presParOf" srcId="{5D160C5C-A880-477C-AE48-446F19AD951A}" destId="{961BE33B-A78A-476E-B040-C4DC0131BC6D}" srcOrd="7" destOrd="0" presId="urn:microsoft.com/office/officeart/2005/8/layout/vList3#3"/>
    <dgm:cxn modelId="{7BEFBC99-8BC5-4F22-8E7D-5FC8FD59DFA0}" type="presParOf" srcId="{5D160C5C-A880-477C-AE48-446F19AD951A}" destId="{96F8A136-AC7D-45A0-A198-ED2DC2BC47CD}" srcOrd="8" destOrd="0" presId="urn:microsoft.com/office/officeart/2005/8/layout/vList3#3"/>
    <dgm:cxn modelId="{DFC575E7-DBB2-4EB2-A7BF-E07DA034229B}" type="presParOf" srcId="{96F8A136-AC7D-45A0-A198-ED2DC2BC47CD}" destId="{A637FE2A-6DFE-46B0-99A8-98A3E3660255}" srcOrd="0" destOrd="0" presId="urn:microsoft.com/office/officeart/2005/8/layout/vList3#3"/>
    <dgm:cxn modelId="{74E8EC60-0B92-44D8-A626-CC4F53A3414B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КОЛЕГІЯ ОДИНАДЦЯТИ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КОЛЕГІЯ ТРИДЦЯТИ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АРЕОПАГ</a:t>
          </a:r>
        </a:p>
        <a:p>
          <a:pPr algn="ctr">
            <a:spcAft>
              <a:spcPts val="0"/>
            </a:spcAft>
          </a:pPr>
          <a:r>
            <a:rPr lang="ru-RU" sz="2000" b="1" dirty="0" smtClean="0"/>
            <a:t> </a:t>
          </a:r>
          <a:r>
            <a:rPr lang="ru-RU" sz="2400" b="1" dirty="0" err="1" smtClean="0">
              <a:solidFill>
                <a:schemeClr val="tx2"/>
              </a:solidFill>
            </a:rPr>
            <a:t>навмисне</a:t>
          </a:r>
          <a:r>
            <a:rPr lang="ru-RU" sz="2400" b="1" dirty="0" smtClean="0">
              <a:solidFill>
                <a:schemeClr val="tx2"/>
              </a:solidFill>
            </a:rPr>
            <a:t> </a:t>
          </a:r>
          <a:r>
            <a:rPr lang="ru-RU" sz="2400" b="1" dirty="0" err="1" smtClean="0">
              <a:solidFill>
                <a:schemeClr val="tx2"/>
              </a:solidFill>
            </a:rPr>
            <a:t>вбивство</a:t>
          </a:r>
          <a:r>
            <a:rPr lang="ru-RU" sz="2400" b="1" dirty="0" smtClean="0">
              <a:solidFill>
                <a:schemeClr val="tx2"/>
              </a:solidFill>
            </a:rPr>
            <a:t>, </a:t>
          </a:r>
          <a:r>
            <a:rPr lang="ru-RU" sz="2400" b="1" dirty="0" err="1" smtClean="0">
              <a:solidFill>
                <a:schemeClr val="tx2"/>
              </a:solidFill>
            </a:rPr>
            <a:t>поранення</a:t>
          </a:r>
          <a:r>
            <a:rPr lang="ru-RU" sz="2400" b="1" dirty="0" smtClean="0">
              <a:solidFill>
                <a:schemeClr val="tx2"/>
              </a:solidFill>
            </a:rPr>
            <a:t>, </a:t>
          </a:r>
          <a:r>
            <a:rPr lang="ru-RU" sz="2400" b="1" dirty="0" err="1" smtClean="0">
              <a:solidFill>
                <a:schemeClr val="tx2"/>
              </a:solidFill>
            </a:rPr>
            <a:t>каліцтво</a:t>
          </a:r>
          <a:r>
            <a:rPr lang="ru-RU" sz="2400" b="1" dirty="0" smtClean="0">
              <a:solidFill>
                <a:schemeClr val="tx2"/>
              </a:solidFill>
            </a:rPr>
            <a:t>, замаху на </a:t>
          </a:r>
          <a:r>
            <a:rPr lang="ru-RU" sz="2400" b="1" dirty="0" err="1" smtClean="0">
              <a:solidFill>
                <a:schemeClr val="tx2"/>
              </a:solidFill>
            </a:rPr>
            <a:t>життя</a:t>
          </a:r>
          <a:r>
            <a:rPr lang="ru-RU" sz="2400" b="1" dirty="0" smtClean="0">
              <a:solidFill>
                <a:schemeClr val="tx2"/>
              </a:solidFill>
            </a:rPr>
            <a:t>, </a:t>
          </a:r>
          <a:r>
            <a:rPr lang="ru-RU" sz="2400" b="1" dirty="0" err="1" smtClean="0">
              <a:solidFill>
                <a:schemeClr val="tx2"/>
              </a:solidFill>
            </a:rPr>
            <a:t>підпал</a:t>
          </a:r>
          <a:r>
            <a:rPr lang="ru-RU" sz="2400" b="1" dirty="0" smtClean="0">
              <a:solidFill>
                <a:schemeClr val="tx2"/>
              </a:solidFill>
            </a:rPr>
            <a:t> </a:t>
          </a:r>
          <a:r>
            <a:rPr lang="ru-RU" sz="2400" b="1" dirty="0" err="1" smtClean="0">
              <a:solidFill>
                <a:schemeClr val="tx2"/>
              </a:solidFill>
            </a:rPr>
            <a:t>і</a:t>
          </a:r>
          <a:r>
            <a:rPr lang="ru-RU" sz="2400" b="1" dirty="0" smtClean="0">
              <a:solidFill>
                <a:schemeClr val="tx2"/>
              </a:solidFill>
            </a:rPr>
            <a:t> </a:t>
          </a:r>
          <a:r>
            <a:rPr lang="ru-RU" sz="2400" b="1" dirty="0" err="1" smtClean="0">
              <a:solidFill>
                <a:schemeClr val="tx2"/>
              </a:solidFill>
            </a:rPr>
            <a:t>отруєння</a:t>
          </a:r>
          <a:r>
            <a:rPr lang="ru-RU" sz="2400" b="1" dirty="0" smtClean="0">
              <a:solidFill>
                <a:schemeClr val="tx2"/>
              </a:solidFill>
            </a:rPr>
            <a:t> </a:t>
          </a:r>
          <a:endParaRPr lang="ru-RU" sz="24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lnSpc>
              <a:spcPct val="100000"/>
            </a:lnSpc>
          </a:pPr>
          <a:endParaRPr lang="ru-RU" sz="4000" b="1" dirty="0" smtClean="0">
            <a:solidFill>
              <a:schemeClr val="tx2"/>
            </a:solidFill>
            <a:latin typeface="Arial Black" pitchFamily="34" charset="0"/>
          </a:endParaRPr>
        </a:p>
        <a:p>
          <a:pPr>
            <a:lnSpc>
              <a:spcPct val="100000"/>
            </a:lnSpc>
          </a:pPr>
          <a:endParaRPr lang="ru-RU" sz="4000" b="1" dirty="0" smtClean="0">
            <a:solidFill>
              <a:schemeClr val="tx2"/>
            </a:solidFill>
            <a:latin typeface="Arial Black" pitchFamily="34" charset="0"/>
          </a:endParaRPr>
        </a:p>
        <a:p>
          <a:pPr>
            <a:lnSpc>
              <a:spcPct val="100000"/>
            </a:lnSpc>
          </a:pPr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ЕФЕТІВ (51)</a:t>
          </a:r>
        </a:p>
        <a:p>
          <a:pPr>
            <a:lnSpc>
              <a:spcPct val="100000"/>
            </a:lnSpc>
          </a:pPr>
          <a:r>
            <a:rPr lang="ru-RU" sz="1600" b="1" dirty="0" err="1" smtClean="0">
              <a:solidFill>
                <a:schemeClr val="tx2"/>
              </a:solidFill>
            </a:rPr>
            <a:t>вбивство</a:t>
          </a:r>
          <a:r>
            <a:rPr lang="ru-RU" sz="1600" b="1" dirty="0" smtClean="0">
              <a:solidFill>
                <a:schemeClr val="tx2"/>
              </a:solidFill>
            </a:rPr>
            <a:t> </a:t>
          </a:r>
          <a:r>
            <a:rPr lang="ru-RU" sz="1600" b="1" dirty="0" err="1" smtClean="0">
              <a:solidFill>
                <a:schemeClr val="tx2"/>
              </a:solidFill>
            </a:rPr>
            <a:t>з</a:t>
          </a:r>
          <a:r>
            <a:rPr lang="ru-RU" sz="1600" b="1" dirty="0" smtClean="0">
              <a:solidFill>
                <a:schemeClr val="tx2"/>
              </a:solidFill>
            </a:rPr>
            <a:t> </a:t>
          </a:r>
          <a:r>
            <a:rPr lang="ru-RU" sz="1600" b="1" dirty="0" err="1" smtClean="0">
              <a:solidFill>
                <a:schemeClr val="tx2"/>
              </a:solidFill>
            </a:rPr>
            <a:t>необережності</a:t>
          </a:r>
          <a:r>
            <a:rPr lang="ru-RU" sz="1600" b="1" dirty="0" smtClean="0">
              <a:solidFill>
                <a:schemeClr val="tx2"/>
              </a:solidFill>
            </a:rPr>
            <a:t>; </a:t>
          </a:r>
          <a:r>
            <a:rPr lang="ru-RU" sz="1600" b="1" dirty="0" err="1" smtClean="0">
              <a:solidFill>
                <a:schemeClr val="tx2"/>
              </a:solidFill>
            </a:rPr>
            <a:t>намовляння</a:t>
          </a:r>
          <a:r>
            <a:rPr lang="ru-RU" sz="1600" b="1" dirty="0" smtClean="0">
              <a:solidFill>
                <a:schemeClr val="tx2"/>
              </a:solidFill>
            </a:rPr>
            <a:t> , </a:t>
          </a:r>
          <a:r>
            <a:rPr lang="ru-RU" sz="1600" b="1" dirty="0" err="1" smtClean="0">
              <a:solidFill>
                <a:schemeClr val="tx2"/>
              </a:solidFill>
            </a:rPr>
            <a:t>співучасть</a:t>
          </a:r>
          <a:r>
            <a:rPr lang="ru-RU" sz="1600" b="1" dirty="0" smtClean="0">
              <a:solidFill>
                <a:schemeClr val="tx2"/>
              </a:solidFill>
            </a:rPr>
            <a:t>; </a:t>
          </a:r>
          <a:r>
            <a:rPr lang="ru-RU" sz="1600" b="1" dirty="0" err="1" smtClean="0">
              <a:solidFill>
                <a:schemeClr val="tx2"/>
              </a:solidFill>
            </a:rPr>
            <a:t>вбивство</a:t>
          </a:r>
          <a:r>
            <a:rPr lang="ru-RU" sz="1600" b="1" dirty="0" smtClean="0">
              <a:solidFill>
                <a:schemeClr val="tx2"/>
              </a:solidFill>
            </a:rPr>
            <a:t> </a:t>
          </a:r>
          <a:r>
            <a:rPr lang="ru-RU" sz="1600" b="1" dirty="0" err="1" smtClean="0">
              <a:solidFill>
                <a:schemeClr val="tx2"/>
              </a:solidFill>
            </a:rPr>
            <a:t>негромадянина</a:t>
          </a:r>
          <a:r>
            <a:rPr lang="ru-RU" sz="1600" b="1" dirty="0" smtClean="0">
              <a:solidFill>
                <a:schemeClr val="tx2"/>
              </a:solidFill>
            </a:rPr>
            <a:t>; </a:t>
          </a:r>
          <a:r>
            <a:rPr lang="ru-RU" sz="1600" b="1" dirty="0" err="1" smtClean="0">
              <a:solidFill>
                <a:schemeClr val="tx2"/>
              </a:solidFill>
            </a:rPr>
            <a:t>вбивство</a:t>
          </a:r>
          <a:r>
            <a:rPr lang="ru-RU" sz="1600" b="1" dirty="0" smtClean="0">
              <a:solidFill>
                <a:schemeClr val="tx2"/>
              </a:solidFill>
            </a:rPr>
            <a:t>, </a:t>
          </a:r>
          <a:r>
            <a:rPr lang="ru-RU" sz="1600" b="1" dirty="0" err="1" smtClean="0">
              <a:solidFill>
                <a:schemeClr val="tx2"/>
              </a:solidFill>
            </a:rPr>
            <a:t>дозволене</a:t>
          </a:r>
          <a:r>
            <a:rPr lang="ru-RU" sz="1600" b="1" dirty="0" smtClean="0">
              <a:solidFill>
                <a:schemeClr val="tx2"/>
              </a:solidFill>
            </a:rPr>
            <a:t> законом (</a:t>
          </a:r>
          <a:r>
            <a:rPr lang="ru-RU" sz="1600" b="1" dirty="0" err="1" smtClean="0">
              <a:solidFill>
                <a:schemeClr val="tx2"/>
              </a:solidFill>
            </a:rPr>
            <a:t>злодія</a:t>
          </a:r>
          <a:r>
            <a:rPr lang="ru-RU" sz="1600" b="1" dirty="0" smtClean="0">
              <a:solidFill>
                <a:schemeClr val="tx2"/>
              </a:solidFill>
            </a:rPr>
            <a:t>, </a:t>
          </a:r>
          <a:r>
            <a:rPr lang="ru-RU" sz="1600" b="1" dirty="0" err="1" smtClean="0">
              <a:solidFill>
                <a:schemeClr val="tx2"/>
              </a:solidFill>
            </a:rPr>
            <a:t>коханця</a:t>
          </a:r>
          <a:r>
            <a:rPr lang="ru-RU" sz="1600" b="1" dirty="0" smtClean="0">
              <a:solidFill>
                <a:schemeClr val="tx2"/>
              </a:solidFill>
            </a:rPr>
            <a:t> </a:t>
          </a:r>
          <a:r>
            <a:rPr lang="ru-RU" sz="1600" b="1" dirty="0" err="1" smtClean="0">
              <a:solidFill>
                <a:schemeClr val="tx2"/>
              </a:solidFill>
            </a:rPr>
            <a:t>дружини</a:t>
          </a:r>
          <a:r>
            <a:rPr lang="ru-RU" sz="1600" b="1" dirty="0" smtClean="0">
              <a:solidFill>
                <a:schemeClr val="tx2"/>
              </a:solidFill>
            </a:rPr>
            <a:t>)</a:t>
          </a:r>
          <a:r>
            <a:rPr lang="ru-RU" sz="4000" dirty="0" smtClean="0"/>
            <a:t> </a:t>
          </a:r>
          <a:r>
            <a:rPr lang="ru-RU" sz="4000" dirty="0" err="1" smtClean="0"/>
            <a:t>вбивство</a:t>
          </a:r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 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ГЕЛІЕЯ</a:t>
          </a:r>
          <a:endParaRPr lang="ru-RU" sz="4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5" custLinFactX="-9069" custLinFactNeighborX="-100000" custLinFactNeighborY="-54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FD0751-AA9F-4545-AF93-6B052DBFFB2B}" type="pres">
      <dgm:prSet presAssocID="{9BA8A89B-5C93-4035-9553-A9832E8BCFF8}" presName="txShp" presStyleLbl="node1" presStyleIdx="0" presStyleCnt="5" custScaleX="150376" custScaleY="126294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5" custLinFactX="-17047" custLinFactNeighborX="-100000" custLinFactNeighborY="-483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8D619F-7D92-48B6-A09D-E56DD6252EAE}" type="pres">
      <dgm:prSet presAssocID="{A93F0EF8-4E20-45FB-87EE-2CCBEB2FE5D4}" presName="txShp" presStyleLbl="node1" presStyleIdx="1" presStyleCnt="5" custScaleX="15037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5" custLinFactX="-21237" custLinFactNeighborX="-100000" custLinFactNeighborY="-2457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2" presStyleCnt="5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5" custLinFactX="-17047" custLinFactNeighborX="-100000" custLinFactNeighborY="-922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3" presStyleCnt="5" custScaleX="150376" custLinFactNeighborX="0" custLinFactNeighborY="-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4" presStyleCnt="5" custLinFactX="-9069" custLinFactNeighborX="-100000" custLinFactNeighborY="27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4" presStyleCnt="5" custScaleX="150362" custLinFactNeighborX="7" custLinFactNeighborY="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7C4123-85E3-4E4C-93C0-1BBF4EA98E89}" srcId="{897C300B-C154-4CE3-A4F0-E01C1673E0D5}" destId="{8FAB684A-40FB-415C-9AB3-89AD65C4682A}" srcOrd="4" destOrd="0" parTransId="{44FB131C-D4D4-4589-81EE-787BE26CBAE9}" sibTransId="{6946C222-E59C-4EE8-B42F-C7D6DC70DBF8}"/>
    <dgm:cxn modelId="{CEB8F850-08A0-4586-9400-1DC49A003057}" type="presOf" srcId="{8FAB684A-40FB-415C-9AB3-89AD65C4682A}" destId="{3A94067A-E5AB-45C7-A00D-53E482DAF921}" srcOrd="0" destOrd="0" presId="urn:microsoft.com/office/officeart/2005/8/layout/vList3#3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55605EC7-2B60-47B0-80D1-30B056E02ED0}" type="presOf" srcId="{9BA8A89B-5C93-4035-9553-A9832E8BCFF8}" destId="{35FD0751-AA9F-4545-AF93-6B052DBFFB2B}" srcOrd="0" destOrd="0" presId="urn:microsoft.com/office/officeart/2005/8/layout/vList3#3"/>
    <dgm:cxn modelId="{CF58266B-EF36-4B35-B3AD-325D919D3C0F}" type="presOf" srcId="{889424B9-9207-4974-AD75-7862B8F531C2}" destId="{31027AFD-D851-4D73-9C41-E7D5BACFCB25}" srcOrd="0" destOrd="0" presId="urn:microsoft.com/office/officeart/2005/8/layout/vList3#3"/>
    <dgm:cxn modelId="{586BCFC4-0144-414A-B976-9E2F6126C5CC}" type="presOf" srcId="{0B1024BE-B31B-48C4-9CEC-E77041735637}" destId="{371D4C00-A317-4D47-AD8B-76E338483D17}" srcOrd="0" destOrd="0" presId="urn:microsoft.com/office/officeart/2005/8/layout/vList3#3"/>
    <dgm:cxn modelId="{8B597C02-14DE-4C9B-9494-ECE0377C9F14}" type="presOf" srcId="{A93F0EF8-4E20-45FB-87EE-2CCBEB2FE5D4}" destId="{D88D619F-7D92-48B6-A09D-E56DD6252EAE}" srcOrd="0" destOrd="0" presId="urn:microsoft.com/office/officeart/2005/8/layout/vList3#3"/>
    <dgm:cxn modelId="{003EFA44-152C-4525-A04B-7BFFA9C92AE5}" type="presOf" srcId="{897C300B-C154-4CE3-A4F0-E01C1673E0D5}" destId="{5D160C5C-A880-477C-AE48-446F19AD951A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06952470-186C-448D-8801-C366EAD6C23B}" type="presParOf" srcId="{5D160C5C-A880-477C-AE48-446F19AD951A}" destId="{CC0FD53E-E458-4EE4-B83E-A975798AE088}" srcOrd="0" destOrd="0" presId="urn:microsoft.com/office/officeart/2005/8/layout/vList3#3"/>
    <dgm:cxn modelId="{5FDD4A8B-1B89-4EFE-8087-F2EACC513140}" type="presParOf" srcId="{CC0FD53E-E458-4EE4-B83E-A975798AE088}" destId="{43FE56B4-E4A5-49B5-9271-99C5D0A08376}" srcOrd="0" destOrd="0" presId="urn:microsoft.com/office/officeart/2005/8/layout/vList3#3"/>
    <dgm:cxn modelId="{625ADDAF-FC7D-49B1-BD15-6E97A8D23186}" type="presParOf" srcId="{CC0FD53E-E458-4EE4-B83E-A975798AE088}" destId="{35FD0751-AA9F-4545-AF93-6B052DBFFB2B}" srcOrd="1" destOrd="0" presId="urn:microsoft.com/office/officeart/2005/8/layout/vList3#3"/>
    <dgm:cxn modelId="{3F5FE5D7-55E8-494B-BB6D-8B591B04CA2F}" type="presParOf" srcId="{5D160C5C-A880-477C-AE48-446F19AD951A}" destId="{3FECE5A4-3AE8-48E8-9630-8ED947405166}" srcOrd="1" destOrd="0" presId="urn:microsoft.com/office/officeart/2005/8/layout/vList3#3"/>
    <dgm:cxn modelId="{7392E6F5-B5CE-49B4-AB27-68B9D50721FE}" type="presParOf" srcId="{5D160C5C-A880-477C-AE48-446F19AD951A}" destId="{A087A857-0E9B-4535-B1C6-1B311C817F02}" srcOrd="2" destOrd="0" presId="urn:microsoft.com/office/officeart/2005/8/layout/vList3#3"/>
    <dgm:cxn modelId="{18CA6CE7-65FD-43A1-8735-1D3180EB470F}" type="presParOf" srcId="{A087A857-0E9B-4535-B1C6-1B311C817F02}" destId="{4F71B357-2088-4126-BA2A-7114FB8EDAE0}" srcOrd="0" destOrd="0" presId="urn:microsoft.com/office/officeart/2005/8/layout/vList3#3"/>
    <dgm:cxn modelId="{91124FB0-0BC8-40CA-9883-15CA641F4173}" type="presParOf" srcId="{A087A857-0E9B-4535-B1C6-1B311C817F02}" destId="{D88D619F-7D92-48B6-A09D-E56DD6252EAE}" srcOrd="1" destOrd="0" presId="urn:microsoft.com/office/officeart/2005/8/layout/vList3#3"/>
    <dgm:cxn modelId="{12B04DE1-02CB-477E-9C98-046886953E0F}" type="presParOf" srcId="{5D160C5C-A880-477C-AE48-446F19AD951A}" destId="{4B234707-A82F-434F-9860-501C1514717A}" srcOrd="3" destOrd="0" presId="urn:microsoft.com/office/officeart/2005/8/layout/vList3#3"/>
    <dgm:cxn modelId="{CD439A6C-FEC3-4B15-ABAB-23DC79E2C4B2}" type="presParOf" srcId="{5D160C5C-A880-477C-AE48-446F19AD951A}" destId="{E0449497-288A-4D69-B3B2-D957B9FA5032}" srcOrd="4" destOrd="0" presId="urn:microsoft.com/office/officeart/2005/8/layout/vList3#3"/>
    <dgm:cxn modelId="{01079C6E-8EF2-4596-9CEB-3DC1FADF3275}" type="presParOf" srcId="{E0449497-288A-4D69-B3B2-D957B9FA5032}" destId="{389C4148-F2E9-4003-A566-CB84455F8EF1}" srcOrd="0" destOrd="0" presId="urn:microsoft.com/office/officeart/2005/8/layout/vList3#3"/>
    <dgm:cxn modelId="{B989CD00-AB24-4AC2-B36E-FFACB3806321}" type="presParOf" srcId="{E0449497-288A-4D69-B3B2-D957B9FA5032}" destId="{31027AFD-D851-4D73-9C41-E7D5BACFCB25}" srcOrd="1" destOrd="0" presId="urn:microsoft.com/office/officeart/2005/8/layout/vList3#3"/>
    <dgm:cxn modelId="{1E98E31E-A5C5-4473-8DA9-96A1875F1E35}" type="presParOf" srcId="{5D160C5C-A880-477C-AE48-446F19AD951A}" destId="{C6986EEA-B49D-4E82-9B39-B1F1ED699E98}" srcOrd="5" destOrd="0" presId="urn:microsoft.com/office/officeart/2005/8/layout/vList3#3"/>
    <dgm:cxn modelId="{ABE51C55-D645-4A76-8680-17B9C3BF1578}" type="presParOf" srcId="{5D160C5C-A880-477C-AE48-446F19AD951A}" destId="{87C7D63E-E9D2-416B-B628-55DEFA019990}" srcOrd="6" destOrd="0" presId="urn:microsoft.com/office/officeart/2005/8/layout/vList3#3"/>
    <dgm:cxn modelId="{6E790739-EF27-4FBC-8EF8-B21D705E9CC2}" type="presParOf" srcId="{87C7D63E-E9D2-416B-B628-55DEFA019990}" destId="{64F59B34-F9E6-4CDB-B90E-CD9D0EC56E5E}" srcOrd="0" destOrd="0" presId="urn:microsoft.com/office/officeart/2005/8/layout/vList3#3"/>
    <dgm:cxn modelId="{C017A6ED-743A-4D36-B44D-F93E22E53A37}" type="presParOf" srcId="{87C7D63E-E9D2-416B-B628-55DEFA019990}" destId="{371D4C00-A317-4D47-AD8B-76E338483D17}" srcOrd="1" destOrd="0" presId="urn:microsoft.com/office/officeart/2005/8/layout/vList3#3"/>
    <dgm:cxn modelId="{D1596940-2EEF-414E-8BF7-D9083E3DA75A}" type="presParOf" srcId="{5D160C5C-A880-477C-AE48-446F19AD951A}" destId="{961BE33B-A78A-476E-B040-C4DC0131BC6D}" srcOrd="7" destOrd="0" presId="urn:microsoft.com/office/officeart/2005/8/layout/vList3#3"/>
    <dgm:cxn modelId="{DFD810B6-386B-418D-880E-1AFFC0BD3B7E}" type="presParOf" srcId="{5D160C5C-A880-477C-AE48-446F19AD951A}" destId="{96F8A136-AC7D-45A0-A198-ED2DC2BC47CD}" srcOrd="8" destOrd="0" presId="urn:microsoft.com/office/officeart/2005/8/layout/vList3#3"/>
    <dgm:cxn modelId="{1E2038F9-2B24-4FC0-AA70-B0015EFFC966}" type="presParOf" srcId="{96F8A136-AC7D-45A0-A198-ED2DC2BC47CD}" destId="{A637FE2A-6DFE-46B0-99A8-98A3E3660255}" srcOrd="0" destOrd="0" presId="urn:microsoft.com/office/officeart/2005/8/layout/vList3#3"/>
    <dgm:cxn modelId="{79045D79-7FBB-4AB8-BDF1-141EF18DBC0B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6CE0AB-5A2D-426E-B261-B752E3648D7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AC4F08-54B5-46AB-8434-6B1E9CFAA99B}">
      <dgm:prSet phldrT="[Текст]"/>
      <dgm:spPr/>
      <dgm:t>
        <a:bodyPr/>
        <a:lstStyle/>
        <a:p>
          <a:r>
            <a:rPr lang="ru-RU" dirty="0"/>
            <a:t> </a:t>
          </a:r>
          <a:r>
            <a:rPr lang="uk-UA" noProof="0" dirty="0" smtClean="0">
              <a:latin typeface="Arial Black"/>
            </a:rPr>
            <a:t>Народні  Збори</a:t>
          </a:r>
          <a:endParaRPr lang="uk-UA" sz="3000" noProof="0" dirty="0">
            <a:solidFill>
              <a:srgbClr val="010000"/>
            </a:solidFill>
            <a:latin typeface="Arial Black"/>
          </a:endParaRPr>
        </a:p>
      </dgm:t>
    </dgm:pt>
    <dgm:pt modelId="{57709EC7-E934-40B8-872A-39992348457A}" type="parTrans" cxnId="{20491C46-31B8-4A64-8816-68B15DF8C5CB}">
      <dgm:prSet/>
      <dgm:spPr/>
      <dgm:t>
        <a:bodyPr/>
        <a:lstStyle/>
        <a:p>
          <a:endParaRPr lang="ru-RU"/>
        </a:p>
      </dgm:t>
    </dgm:pt>
    <dgm:pt modelId="{58C31B75-91F7-476A-8A2D-06AD4EE277AC}" type="sibTrans" cxnId="{20491C46-31B8-4A64-8816-68B15DF8C5CB}">
      <dgm:prSet/>
      <dgm:spPr/>
      <dgm:t>
        <a:bodyPr/>
        <a:lstStyle/>
        <a:p>
          <a:endParaRPr lang="ru-RU"/>
        </a:p>
      </dgm:t>
    </dgm:pt>
    <dgm:pt modelId="{6727B89C-B4C6-44C2-91B7-80562DCE30C4}">
      <dgm:prSet phldrT="[Текст]" custT="1"/>
      <dgm:spPr/>
      <dgm:t>
        <a:bodyPr/>
        <a:lstStyle/>
        <a:p>
          <a:r>
            <a:rPr lang="uk-UA" sz="1400" noProof="0" dirty="0" smtClean="0">
              <a:latin typeface="Arial Black"/>
            </a:rPr>
            <a:t>Розгляд справ про найбільш тяжкі злочини</a:t>
          </a:r>
          <a:endParaRPr lang="uk-UA" sz="1400" noProof="0" dirty="0">
            <a:latin typeface="Arial Black"/>
          </a:endParaRPr>
        </a:p>
      </dgm:t>
    </dgm:pt>
    <dgm:pt modelId="{FF45C642-9F19-4FAC-AA5D-1E4FE023532B}" type="parTrans" cxnId="{2D2ADC8E-3546-4225-8267-DBB99B96288E}">
      <dgm:prSet/>
      <dgm:spPr/>
      <dgm:t>
        <a:bodyPr/>
        <a:lstStyle/>
        <a:p>
          <a:endParaRPr lang="ru-RU"/>
        </a:p>
      </dgm:t>
    </dgm:pt>
    <dgm:pt modelId="{3B636CC7-30E1-4EA3-A76E-F86BFB7D3C88}" type="sibTrans" cxnId="{2D2ADC8E-3546-4225-8267-DBB99B96288E}">
      <dgm:prSet/>
      <dgm:spPr/>
      <dgm:t>
        <a:bodyPr/>
        <a:lstStyle/>
        <a:p>
          <a:endParaRPr lang="ru-RU"/>
        </a:p>
      </dgm:t>
    </dgm:pt>
    <dgm:pt modelId="{3BAB5C51-971B-4B2D-A32C-1637354B64FB}">
      <dgm:prSet phldrT="[Текст]"/>
      <dgm:spPr/>
      <dgm:t>
        <a:bodyPr/>
        <a:lstStyle/>
        <a:p>
          <a:r>
            <a:rPr lang="ru-RU" sz="3400" dirty="0">
              <a:latin typeface="Arial Black"/>
            </a:rPr>
            <a:t>Геліея</a:t>
          </a:r>
        </a:p>
      </dgm:t>
    </dgm:pt>
    <dgm:pt modelId="{7337004F-EA7C-49C1-A773-31BE6F75D687}" type="parTrans" cxnId="{09A8E2DE-3990-4D70-A442-40DEFD56DA66}">
      <dgm:prSet/>
      <dgm:spPr/>
      <dgm:t>
        <a:bodyPr/>
        <a:lstStyle/>
        <a:p>
          <a:endParaRPr lang="ru-RU"/>
        </a:p>
      </dgm:t>
    </dgm:pt>
    <dgm:pt modelId="{18F4D4A0-8113-444E-B6E4-40CE54291590}" type="sibTrans" cxnId="{09A8E2DE-3990-4D70-A442-40DEFD56DA66}">
      <dgm:prSet/>
      <dgm:spPr/>
      <dgm:t>
        <a:bodyPr/>
        <a:lstStyle/>
        <a:p>
          <a:endParaRPr lang="ru-RU"/>
        </a:p>
      </dgm:t>
    </dgm:pt>
    <dgm:pt modelId="{4BD28D66-70AB-4986-8088-F585F5EF92D6}">
      <dgm:prSet phldrT="[Текст]" custT="1"/>
      <dgm:spPr/>
      <dgm:t>
        <a:bodyPr/>
        <a:lstStyle/>
        <a:p>
          <a:r>
            <a:rPr lang="uk-UA" sz="1600" noProof="0" dirty="0" smtClean="0">
              <a:latin typeface="Arial Black"/>
            </a:rPr>
            <a:t>Вищий виборний судовий орган Афін</a:t>
          </a:r>
          <a:endParaRPr lang="uk-UA" sz="1600" noProof="0" dirty="0">
            <a:latin typeface="Arial Black"/>
          </a:endParaRPr>
        </a:p>
      </dgm:t>
    </dgm:pt>
    <dgm:pt modelId="{EE0BA318-8900-4543-8A95-17F782B8F829}" type="parTrans" cxnId="{8FB4A5C6-BF91-4E74-A83A-32CBA5EAC944}">
      <dgm:prSet/>
      <dgm:spPr/>
      <dgm:t>
        <a:bodyPr/>
        <a:lstStyle/>
        <a:p>
          <a:endParaRPr lang="ru-RU"/>
        </a:p>
      </dgm:t>
    </dgm:pt>
    <dgm:pt modelId="{BC3800CD-C021-4C62-ACCF-E188CD1736AA}" type="sibTrans" cxnId="{8FB4A5C6-BF91-4E74-A83A-32CBA5EAC944}">
      <dgm:prSet/>
      <dgm:spPr/>
      <dgm:t>
        <a:bodyPr/>
        <a:lstStyle/>
        <a:p>
          <a:endParaRPr lang="ru-RU"/>
        </a:p>
      </dgm:t>
    </dgm:pt>
    <dgm:pt modelId="{6D041840-8672-43D6-B8D3-EAD595AB0585}">
      <dgm:prSet phldrT="[Текст]"/>
      <dgm:spPr/>
      <dgm:t>
        <a:bodyPr/>
        <a:lstStyle/>
        <a:p>
          <a:r>
            <a:rPr lang="ru-RU" dirty="0">
              <a:latin typeface="Arial Black"/>
            </a:rPr>
            <a:t>Ареопаг</a:t>
          </a:r>
        </a:p>
      </dgm:t>
    </dgm:pt>
    <dgm:pt modelId="{0AF23831-E7DC-47D5-A8C8-494B7AEFCEB5}" type="parTrans" cxnId="{BFE57C4E-4312-4DDC-99E1-F210913B3E14}">
      <dgm:prSet/>
      <dgm:spPr/>
      <dgm:t>
        <a:bodyPr/>
        <a:lstStyle/>
        <a:p>
          <a:endParaRPr lang="ru-RU"/>
        </a:p>
      </dgm:t>
    </dgm:pt>
    <dgm:pt modelId="{80436F02-B667-43A7-A528-F0DC18D607DD}" type="sibTrans" cxnId="{BFE57C4E-4312-4DDC-99E1-F210913B3E14}">
      <dgm:prSet/>
      <dgm:spPr/>
      <dgm:t>
        <a:bodyPr/>
        <a:lstStyle/>
        <a:p>
          <a:endParaRPr lang="ru-RU"/>
        </a:p>
      </dgm:t>
    </dgm:pt>
    <dgm:pt modelId="{024D0FA0-3F9A-4D18-9038-6BC324EF9814}">
      <dgm:prSet phldrT="[Текст]"/>
      <dgm:spPr/>
      <dgm:t>
        <a:bodyPr/>
        <a:lstStyle/>
        <a:p>
          <a:r>
            <a:rPr lang="uk-UA" noProof="0" dirty="0" smtClean="0">
              <a:latin typeface="Arial Black"/>
            </a:rPr>
            <a:t>Під головуванням архонта-базилевса, розглядав справи про кримінальні злочини</a:t>
          </a:r>
          <a:r>
            <a:rPr lang="ru-RU" dirty="0" smtClean="0">
              <a:latin typeface="Arial Black"/>
            </a:rPr>
            <a:t>.</a:t>
          </a:r>
          <a:endParaRPr lang="ru-RU" sz="3800" dirty="0">
            <a:latin typeface="Arial Black"/>
          </a:endParaRPr>
        </a:p>
      </dgm:t>
    </dgm:pt>
    <dgm:pt modelId="{8C3C679F-7AD0-4D76-988A-6BE589997BF3}" type="parTrans" cxnId="{4ED1D956-7943-424D-AC3C-2E2827E2CD39}">
      <dgm:prSet/>
      <dgm:spPr/>
      <dgm:t>
        <a:bodyPr/>
        <a:lstStyle/>
        <a:p>
          <a:endParaRPr lang="ru-RU"/>
        </a:p>
      </dgm:t>
    </dgm:pt>
    <dgm:pt modelId="{AC352643-10A8-43A6-A781-E403C4CD06DF}" type="sibTrans" cxnId="{4ED1D956-7943-424D-AC3C-2E2827E2CD39}">
      <dgm:prSet/>
      <dgm:spPr/>
      <dgm:t>
        <a:bodyPr/>
        <a:lstStyle/>
        <a:p>
          <a:endParaRPr lang="ru-RU"/>
        </a:p>
      </dgm:t>
    </dgm:pt>
    <dgm:pt modelId="{941B3A27-B04B-4E29-A7DA-FC6BA1BA9378}">
      <dgm:prSet phldrT="[Текст]"/>
      <dgm:spPr/>
      <dgm:t>
        <a:bodyPr/>
        <a:lstStyle/>
        <a:p>
          <a:r>
            <a:rPr lang="uk-UA" sz="3800" noProof="0" dirty="0" smtClean="0">
              <a:latin typeface="Arial Black"/>
            </a:rPr>
            <a:t>За дорученням народних зборів, вів слідство у справах про державні злочини.</a:t>
          </a:r>
          <a:endParaRPr lang="uk-UA" sz="3800" noProof="0" dirty="0">
            <a:latin typeface="Arial Black"/>
          </a:endParaRPr>
        </a:p>
      </dgm:t>
    </dgm:pt>
    <dgm:pt modelId="{74255B9D-B3C9-4E58-A3CE-A65BFA4B021F}" type="parTrans" cxnId="{1151ABD4-5286-4C54-B3AB-8720EA1C38E3}">
      <dgm:prSet/>
      <dgm:spPr/>
      <dgm:t>
        <a:bodyPr/>
        <a:lstStyle/>
        <a:p>
          <a:endParaRPr lang="ru-RU"/>
        </a:p>
      </dgm:t>
    </dgm:pt>
    <dgm:pt modelId="{B8EC5283-3737-4F5C-9CEB-8469B96E5CB9}" type="sibTrans" cxnId="{1151ABD4-5286-4C54-B3AB-8720EA1C38E3}">
      <dgm:prSet/>
      <dgm:spPr/>
      <dgm:t>
        <a:bodyPr/>
        <a:lstStyle/>
        <a:p>
          <a:endParaRPr lang="ru-RU"/>
        </a:p>
      </dgm:t>
    </dgm:pt>
    <dgm:pt modelId="{298856FF-0295-41ED-ABAF-EDDBFEFF07BE}" type="pres">
      <dgm:prSet presAssocID="{336CE0AB-5A2D-426E-B261-B752E3648D7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B907C7-3551-416B-8563-C95AB05DEE23}" type="pres">
      <dgm:prSet presAssocID="{C5AC4F08-54B5-46AB-8434-6B1E9CFAA99B}" presName="horFlow" presStyleCnt="0"/>
      <dgm:spPr/>
    </dgm:pt>
    <dgm:pt modelId="{EEBE42B5-AAC6-4D69-92D1-48CC21785162}" type="pres">
      <dgm:prSet presAssocID="{C5AC4F08-54B5-46AB-8434-6B1E9CFAA99B}" presName="bigChev" presStyleLbl="node1" presStyleIdx="0" presStyleCnt="3"/>
      <dgm:spPr/>
      <dgm:t>
        <a:bodyPr/>
        <a:lstStyle/>
        <a:p>
          <a:endParaRPr lang="ru-RU"/>
        </a:p>
      </dgm:t>
    </dgm:pt>
    <dgm:pt modelId="{3D489F70-3080-49FF-86B0-47E0A5E2FCFB}" type="pres">
      <dgm:prSet presAssocID="{FF45C642-9F19-4FAC-AA5D-1E4FE023532B}" presName="parTrans" presStyleCnt="0"/>
      <dgm:spPr/>
    </dgm:pt>
    <dgm:pt modelId="{C93ECC81-0F76-431C-A19C-6819F8D4E6DC}" type="pres">
      <dgm:prSet presAssocID="{6727B89C-B4C6-44C2-91B7-80562DCE30C4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1E815-9E55-4188-B51B-BDAF37C79990}" type="pres">
      <dgm:prSet presAssocID="{C5AC4F08-54B5-46AB-8434-6B1E9CFAA99B}" presName="vSp" presStyleCnt="0"/>
      <dgm:spPr/>
    </dgm:pt>
    <dgm:pt modelId="{71F1A04E-D509-467F-9258-053D8047795B}" type="pres">
      <dgm:prSet presAssocID="{3BAB5C51-971B-4B2D-A32C-1637354B64FB}" presName="horFlow" presStyleCnt="0"/>
      <dgm:spPr/>
    </dgm:pt>
    <dgm:pt modelId="{62823D58-F3F4-4314-A316-40026C95AD7D}" type="pres">
      <dgm:prSet presAssocID="{3BAB5C51-971B-4B2D-A32C-1637354B64FB}" presName="bigChev" presStyleLbl="node1" presStyleIdx="1" presStyleCnt="3"/>
      <dgm:spPr/>
      <dgm:t>
        <a:bodyPr/>
        <a:lstStyle/>
        <a:p>
          <a:endParaRPr lang="ru-RU"/>
        </a:p>
      </dgm:t>
    </dgm:pt>
    <dgm:pt modelId="{37E5C0E1-C49F-4853-B879-827238F41A41}" type="pres">
      <dgm:prSet presAssocID="{EE0BA318-8900-4543-8A95-17F782B8F829}" presName="parTrans" presStyleCnt="0"/>
      <dgm:spPr/>
    </dgm:pt>
    <dgm:pt modelId="{C5DDD4E5-84A6-400E-9D31-A35E7280B70C}" type="pres">
      <dgm:prSet presAssocID="{4BD28D66-70AB-4986-8088-F585F5EF92D6}" presName="node" presStyleLbl="alignAccFollowNode1" presStyleIdx="1" presStyleCnt="4" custScaleX="143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84DCA-1DA1-4DC5-9861-8C3DD519EFA0}" type="pres">
      <dgm:prSet presAssocID="{3BAB5C51-971B-4B2D-A32C-1637354B64FB}" presName="vSp" presStyleCnt="0"/>
      <dgm:spPr/>
    </dgm:pt>
    <dgm:pt modelId="{A78E7AAA-764F-469A-9B2C-E7614E3FE468}" type="pres">
      <dgm:prSet presAssocID="{6D041840-8672-43D6-B8D3-EAD595AB0585}" presName="horFlow" presStyleCnt="0"/>
      <dgm:spPr/>
    </dgm:pt>
    <dgm:pt modelId="{1132B504-CA93-4791-A6D9-F05F8700B3E2}" type="pres">
      <dgm:prSet presAssocID="{6D041840-8672-43D6-B8D3-EAD595AB0585}" presName="bigChev" presStyleLbl="node1" presStyleIdx="2" presStyleCnt="3"/>
      <dgm:spPr/>
      <dgm:t>
        <a:bodyPr/>
        <a:lstStyle/>
        <a:p>
          <a:endParaRPr lang="ru-RU"/>
        </a:p>
      </dgm:t>
    </dgm:pt>
    <dgm:pt modelId="{C119827C-F86B-4B14-BD12-872584CBC721}" type="pres">
      <dgm:prSet presAssocID="{8C3C679F-7AD0-4D76-988A-6BE589997BF3}" presName="parTrans" presStyleCnt="0"/>
      <dgm:spPr/>
    </dgm:pt>
    <dgm:pt modelId="{6ED4B8FD-3E6A-47A2-91A3-A88235984467}" type="pres">
      <dgm:prSet presAssocID="{024D0FA0-3F9A-4D18-9038-6BC324EF9814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76C31-4716-482D-B67B-C676214C13B6}" type="pres">
      <dgm:prSet presAssocID="{AC352643-10A8-43A6-A781-E403C4CD06DF}" presName="sibTrans" presStyleCnt="0"/>
      <dgm:spPr/>
    </dgm:pt>
    <dgm:pt modelId="{606887E2-8864-4277-A2D6-A31F27E1FE77}" type="pres">
      <dgm:prSet presAssocID="{941B3A27-B04B-4E29-A7DA-FC6BA1BA9378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52D4F-C330-4BA4-BEF8-581DFA409D47}" type="presOf" srcId="{024D0FA0-3F9A-4D18-9038-6BC324EF9814}" destId="{6ED4B8FD-3E6A-47A2-91A3-A88235984467}" srcOrd="0" destOrd="0" presId="urn:microsoft.com/office/officeart/2005/8/layout/lProcess3"/>
    <dgm:cxn modelId="{F63373E6-E274-42A6-8E60-CC2F32037962}" type="presOf" srcId="{941B3A27-B04B-4E29-A7DA-FC6BA1BA9378}" destId="{606887E2-8864-4277-A2D6-A31F27E1FE77}" srcOrd="0" destOrd="0" presId="urn:microsoft.com/office/officeart/2005/8/layout/lProcess3"/>
    <dgm:cxn modelId="{BFE57C4E-4312-4DDC-99E1-F210913B3E14}" srcId="{336CE0AB-5A2D-426E-B261-B752E3648D7D}" destId="{6D041840-8672-43D6-B8D3-EAD595AB0585}" srcOrd="2" destOrd="0" parTransId="{0AF23831-E7DC-47D5-A8C8-494B7AEFCEB5}" sibTransId="{80436F02-B667-43A7-A528-F0DC18D607DD}"/>
    <dgm:cxn modelId="{E571103C-24C2-40D4-8395-D5CAC3A767DF}" type="presOf" srcId="{C5AC4F08-54B5-46AB-8434-6B1E9CFAA99B}" destId="{EEBE42B5-AAC6-4D69-92D1-48CC21785162}" srcOrd="0" destOrd="0" presId="urn:microsoft.com/office/officeart/2005/8/layout/lProcess3"/>
    <dgm:cxn modelId="{4ED1D956-7943-424D-AC3C-2E2827E2CD39}" srcId="{6D041840-8672-43D6-B8D3-EAD595AB0585}" destId="{024D0FA0-3F9A-4D18-9038-6BC324EF9814}" srcOrd="0" destOrd="0" parTransId="{8C3C679F-7AD0-4D76-988A-6BE589997BF3}" sibTransId="{AC352643-10A8-43A6-A781-E403C4CD06DF}"/>
    <dgm:cxn modelId="{E28A3E88-9AAD-4DBD-BBA1-D5C42AAB17A1}" type="presOf" srcId="{4BD28D66-70AB-4986-8088-F585F5EF92D6}" destId="{C5DDD4E5-84A6-400E-9D31-A35E7280B70C}" srcOrd="0" destOrd="0" presId="urn:microsoft.com/office/officeart/2005/8/layout/lProcess3"/>
    <dgm:cxn modelId="{2D2ADC8E-3546-4225-8267-DBB99B96288E}" srcId="{C5AC4F08-54B5-46AB-8434-6B1E9CFAA99B}" destId="{6727B89C-B4C6-44C2-91B7-80562DCE30C4}" srcOrd="0" destOrd="0" parTransId="{FF45C642-9F19-4FAC-AA5D-1E4FE023532B}" sibTransId="{3B636CC7-30E1-4EA3-A76E-F86BFB7D3C88}"/>
    <dgm:cxn modelId="{3363B626-677B-436E-A4D6-FDEA4FD6152F}" type="presOf" srcId="{6727B89C-B4C6-44C2-91B7-80562DCE30C4}" destId="{C93ECC81-0F76-431C-A19C-6819F8D4E6DC}" srcOrd="0" destOrd="0" presId="urn:microsoft.com/office/officeart/2005/8/layout/lProcess3"/>
    <dgm:cxn modelId="{831D53B2-563F-4373-B77A-8B06D7655B4C}" type="presOf" srcId="{3BAB5C51-971B-4B2D-A32C-1637354B64FB}" destId="{62823D58-F3F4-4314-A316-40026C95AD7D}" srcOrd="0" destOrd="0" presId="urn:microsoft.com/office/officeart/2005/8/layout/lProcess3"/>
    <dgm:cxn modelId="{35CC5CC0-AD4C-43B0-AAB4-BC8546E5A750}" type="presOf" srcId="{6D041840-8672-43D6-B8D3-EAD595AB0585}" destId="{1132B504-CA93-4791-A6D9-F05F8700B3E2}" srcOrd="0" destOrd="0" presId="urn:microsoft.com/office/officeart/2005/8/layout/lProcess3"/>
    <dgm:cxn modelId="{09A8E2DE-3990-4D70-A442-40DEFD56DA66}" srcId="{336CE0AB-5A2D-426E-B261-B752E3648D7D}" destId="{3BAB5C51-971B-4B2D-A32C-1637354B64FB}" srcOrd="1" destOrd="0" parTransId="{7337004F-EA7C-49C1-A773-31BE6F75D687}" sibTransId="{18F4D4A0-8113-444E-B6E4-40CE54291590}"/>
    <dgm:cxn modelId="{DE1F6B74-4A6D-4FE6-B63A-3CA94C868383}" type="presOf" srcId="{336CE0AB-5A2D-426E-B261-B752E3648D7D}" destId="{298856FF-0295-41ED-ABAF-EDDBFEFF07BE}" srcOrd="0" destOrd="0" presId="urn:microsoft.com/office/officeart/2005/8/layout/lProcess3"/>
    <dgm:cxn modelId="{8FB4A5C6-BF91-4E74-A83A-32CBA5EAC944}" srcId="{3BAB5C51-971B-4B2D-A32C-1637354B64FB}" destId="{4BD28D66-70AB-4986-8088-F585F5EF92D6}" srcOrd="0" destOrd="0" parTransId="{EE0BA318-8900-4543-8A95-17F782B8F829}" sibTransId="{BC3800CD-C021-4C62-ACCF-E188CD1736AA}"/>
    <dgm:cxn modelId="{1151ABD4-5286-4C54-B3AB-8720EA1C38E3}" srcId="{6D041840-8672-43D6-B8D3-EAD595AB0585}" destId="{941B3A27-B04B-4E29-A7DA-FC6BA1BA9378}" srcOrd="1" destOrd="0" parTransId="{74255B9D-B3C9-4E58-A3CE-A65BFA4B021F}" sibTransId="{B8EC5283-3737-4F5C-9CEB-8469B96E5CB9}"/>
    <dgm:cxn modelId="{20491C46-31B8-4A64-8816-68B15DF8C5CB}" srcId="{336CE0AB-5A2D-426E-B261-B752E3648D7D}" destId="{C5AC4F08-54B5-46AB-8434-6B1E9CFAA99B}" srcOrd="0" destOrd="0" parTransId="{57709EC7-E934-40B8-872A-39992348457A}" sibTransId="{58C31B75-91F7-476A-8A2D-06AD4EE277AC}"/>
    <dgm:cxn modelId="{AA0CBEC1-2FBD-4D85-8141-206CA7C9D72E}" type="presParOf" srcId="{298856FF-0295-41ED-ABAF-EDDBFEFF07BE}" destId="{CBB907C7-3551-416B-8563-C95AB05DEE23}" srcOrd="0" destOrd="0" presId="urn:microsoft.com/office/officeart/2005/8/layout/lProcess3"/>
    <dgm:cxn modelId="{7B5EAD1F-59FE-4237-A66E-68E83CC882FB}" type="presParOf" srcId="{CBB907C7-3551-416B-8563-C95AB05DEE23}" destId="{EEBE42B5-AAC6-4D69-92D1-48CC21785162}" srcOrd="0" destOrd="0" presId="urn:microsoft.com/office/officeart/2005/8/layout/lProcess3"/>
    <dgm:cxn modelId="{3D61E68A-6232-4F0B-AAFF-00073369DD49}" type="presParOf" srcId="{CBB907C7-3551-416B-8563-C95AB05DEE23}" destId="{3D489F70-3080-49FF-86B0-47E0A5E2FCFB}" srcOrd="1" destOrd="0" presId="urn:microsoft.com/office/officeart/2005/8/layout/lProcess3"/>
    <dgm:cxn modelId="{7AD12B43-588E-4BDA-BC61-97CDA3452D55}" type="presParOf" srcId="{CBB907C7-3551-416B-8563-C95AB05DEE23}" destId="{C93ECC81-0F76-431C-A19C-6819F8D4E6DC}" srcOrd="2" destOrd="0" presId="urn:microsoft.com/office/officeart/2005/8/layout/lProcess3"/>
    <dgm:cxn modelId="{D86197B6-F470-4F6E-B62B-4692A17C3414}" type="presParOf" srcId="{298856FF-0295-41ED-ABAF-EDDBFEFF07BE}" destId="{44F1E815-9E55-4188-B51B-BDAF37C79990}" srcOrd="1" destOrd="0" presId="urn:microsoft.com/office/officeart/2005/8/layout/lProcess3"/>
    <dgm:cxn modelId="{063E25A4-5D40-4D98-B4A6-E789531C705C}" type="presParOf" srcId="{298856FF-0295-41ED-ABAF-EDDBFEFF07BE}" destId="{71F1A04E-D509-467F-9258-053D8047795B}" srcOrd="2" destOrd="0" presId="urn:microsoft.com/office/officeart/2005/8/layout/lProcess3"/>
    <dgm:cxn modelId="{22D0E8FE-6509-4CA1-9CA4-668EAE830498}" type="presParOf" srcId="{71F1A04E-D509-467F-9258-053D8047795B}" destId="{62823D58-F3F4-4314-A316-40026C95AD7D}" srcOrd="0" destOrd="0" presId="urn:microsoft.com/office/officeart/2005/8/layout/lProcess3"/>
    <dgm:cxn modelId="{084D4CDE-8CE1-4036-BB92-3CCAFC5BF7FE}" type="presParOf" srcId="{71F1A04E-D509-467F-9258-053D8047795B}" destId="{37E5C0E1-C49F-4853-B879-827238F41A41}" srcOrd="1" destOrd="0" presId="urn:microsoft.com/office/officeart/2005/8/layout/lProcess3"/>
    <dgm:cxn modelId="{B3F743D9-2782-4D32-BAB2-45636E27A513}" type="presParOf" srcId="{71F1A04E-D509-467F-9258-053D8047795B}" destId="{C5DDD4E5-84A6-400E-9D31-A35E7280B70C}" srcOrd="2" destOrd="0" presId="urn:microsoft.com/office/officeart/2005/8/layout/lProcess3"/>
    <dgm:cxn modelId="{7E3D7128-3B4F-4101-8226-A2586F8CCA3D}" type="presParOf" srcId="{298856FF-0295-41ED-ABAF-EDDBFEFF07BE}" destId="{E8584DCA-1DA1-4DC5-9861-8C3DD519EFA0}" srcOrd="3" destOrd="0" presId="urn:microsoft.com/office/officeart/2005/8/layout/lProcess3"/>
    <dgm:cxn modelId="{ACE2E680-FE8D-4A76-A1B4-96008DA3F119}" type="presParOf" srcId="{298856FF-0295-41ED-ABAF-EDDBFEFF07BE}" destId="{A78E7AAA-764F-469A-9B2C-E7614E3FE468}" srcOrd="4" destOrd="0" presId="urn:microsoft.com/office/officeart/2005/8/layout/lProcess3"/>
    <dgm:cxn modelId="{F781BA6A-4D8D-49E7-B506-919A271C9CF9}" type="presParOf" srcId="{A78E7AAA-764F-469A-9B2C-E7614E3FE468}" destId="{1132B504-CA93-4791-A6D9-F05F8700B3E2}" srcOrd="0" destOrd="0" presId="urn:microsoft.com/office/officeart/2005/8/layout/lProcess3"/>
    <dgm:cxn modelId="{FE811CBA-EFD2-4364-82AE-38C49912C21C}" type="presParOf" srcId="{A78E7AAA-764F-469A-9B2C-E7614E3FE468}" destId="{C119827C-F86B-4B14-BD12-872584CBC721}" srcOrd="1" destOrd="0" presId="urn:microsoft.com/office/officeart/2005/8/layout/lProcess3"/>
    <dgm:cxn modelId="{B7418105-6C94-4021-8265-31A27CAC380D}" type="presParOf" srcId="{A78E7AAA-764F-469A-9B2C-E7614E3FE468}" destId="{6ED4B8FD-3E6A-47A2-91A3-A88235984467}" srcOrd="2" destOrd="0" presId="urn:microsoft.com/office/officeart/2005/8/layout/lProcess3"/>
    <dgm:cxn modelId="{92C055D0-35CB-453F-A112-0DD20B17BC1B}" type="presParOf" srcId="{A78E7AAA-764F-469A-9B2C-E7614E3FE468}" destId="{67876C31-4716-482D-B67B-C676214C13B6}" srcOrd="3" destOrd="0" presId="urn:microsoft.com/office/officeart/2005/8/layout/lProcess3"/>
    <dgm:cxn modelId="{97A2EE30-0E56-428D-8A99-92B527B32551}" type="presParOf" srcId="{A78E7AAA-764F-469A-9B2C-E7614E3FE468}" destId="{606887E2-8864-4277-A2D6-A31F27E1FE7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DF7419-ACA5-46C2-B87F-E4115D54DA0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D80B1A-84DA-45A3-B4D0-05848BAFBEDC}">
      <dgm:prSet phldrT="[Текст]"/>
      <dgm:spPr/>
      <dgm:t>
        <a:bodyPr/>
        <a:lstStyle/>
        <a:p>
          <a:r>
            <a:rPr lang="ru-RU" dirty="0">
              <a:latin typeface="Arial Black"/>
            </a:rPr>
            <a:t>СУД ЕФЕТОВ</a:t>
          </a:r>
          <a:endParaRPr lang="ru-RU" sz="3000" dirty="0">
            <a:solidFill>
              <a:srgbClr val="010000"/>
            </a:solidFill>
            <a:latin typeface="Arial Black"/>
          </a:endParaRPr>
        </a:p>
      </dgm:t>
    </dgm:pt>
    <dgm:pt modelId="{6C9E14C5-B60B-485B-B2BB-CD0308484880}" type="parTrans" cxnId="{AAA269D4-9575-4679-8F90-A76605857218}">
      <dgm:prSet/>
      <dgm:spPr/>
      <dgm:t>
        <a:bodyPr/>
        <a:lstStyle/>
        <a:p>
          <a:endParaRPr lang="ru-RU"/>
        </a:p>
      </dgm:t>
    </dgm:pt>
    <dgm:pt modelId="{4242E299-BF5F-45A0-9C4C-19098245E363}" type="sibTrans" cxnId="{AAA269D4-9575-4679-8F90-A76605857218}">
      <dgm:prSet/>
      <dgm:spPr/>
      <dgm:t>
        <a:bodyPr/>
        <a:lstStyle/>
        <a:p>
          <a:endParaRPr lang="ru-RU"/>
        </a:p>
      </dgm:t>
    </dgm:pt>
    <dgm:pt modelId="{8645EAB3-E8EE-4A99-84E6-560010B4D0AC}">
      <dgm:prSet phldrT="[Текст]"/>
      <dgm:spPr/>
      <dgm:t>
        <a:bodyPr/>
        <a:lstStyle/>
        <a:p>
          <a:r>
            <a:rPr lang="uk-UA" noProof="0" dirty="0" smtClean="0">
              <a:latin typeface="Arial Black"/>
            </a:rPr>
            <a:t>Розглядав справи про умисні вбивства</a:t>
          </a:r>
          <a:endParaRPr lang="uk-UA" noProof="0" dirty="0">
            <a:latin typeface="Arial Black"/>
          </a:endParaRPr>
        </a:p>
      </dgm:t>
    </dgm:pt>
    <dgm:pt modelId="{17502260-5321-4488-8E71-AD677DD4F262}" type="parTrans" cxnId="{B824D6A2-3A56-483C-9B20-866AE77D9A82}">
      <dgm:prSet/>
      <dgm:spPr/>
      <dgm:t>
        <a:bodyPr/>
        <a:lstStyle/>
        <a:p>
          <a:endParaRPr lang="ru-RU"/>
        </a:p>
      </dgm:t>
    </dgm:pt>
    <dgm:pt modelId="{53BD618C-1693-4D3D-9903-06A0367B187B}" type="sibTrans" cxnId="{B824D6A2-3A56-483C-9B20-866AE77D9A82}">
      <dgm:prSet/>
      <dgm:spPr/>
      <dgm:t>
        <a:bodyPr/>
        <a:lstStyle/>
        <a:p>
          <a:endParaRPr lang="ru-RU"/>
        </a:p>
      </dgm:t>
    </dgm:pt>
    <dgm:pt modelId="{0209917F-A553-4843-A8A4-13298FE76DB2}">
      <dgm:prSet phldrT="[Текст]"/>
      <dgm:spPr/>
      <dgm:t>
        <a:bodyPr/>
        <a:lstStyle/>
        <a:p>
          <a:r>
            <a:rPr lang="ru-RU" sz="3400" dirty="0">
              <a:latin typeface="Arial Black"/>
            </a:rPr>
            <a:t>КОЛЕГІЯ ОДИНАДЦЯТИ</a:t>
          </a:r>
        </a:p>
      </dgm:t>
    </dgm:pt>
    <dgm:pt modelId="{5EBF1450-29AD-4564-B20D-76BD7C071897}" type="parTrans" cxnId="{CB1B60EF-0C95-4F56-81F8-5D09DE79327D}">
      <dgm:prSet/>
      <dgm:spPr/>
      <dgm:t>
        <a:bodyPr/>
        <a:lstStyle/>
        <a:p>
          <a:endParaRPr lang="ru-RU"/>
        </a:p>
      </dgm:t>
    </dgm:pt>
    <dgm:pt modelId="{CC8AF8ED-8885-42B6-90E6-7FABF9083573}" type="sibTrans" cxnId="{CB1B60EF-0C95-4F56-81F8-5D09DE79327D}">
      <dgm:prSet/>
      <dgm:spPr/>
      <dgm:t>
        <a:bodyPr/>
        <a:lstStyle/>
        <a:p>
          <a:endParaRPr lang="ru-RU"/>
        </a:p>
      </dgm:t>
    </dgm:pt>
    <dgm:pt modelId="{57BF804D-B64A-4818-835F-A53ECB4DD1D5}">
      <dgm:prSet phldrT="[Текст]"/>
      <dgm:spPr/>
      <dgm:t>
        <a:bodyPr/>
        <a:lstStyle/>
        <a:p>
          <a:r>
            <a:rPr lang="uk-UA" noProof="0" dirty="0" smtClean="0">
              <a:latin typeface="Arial Black"/>
            </a:rPr>
            <a:t>Відала справами про розбій, крадіжку та інших майнових злочинах</a:t>
          </a:r>
          <a:endParaRPr lang="uk-UA" noProof="0" dirty="0">
            <a:latin typeface="Arial Black"/>
          </a:endParaRPr>
        </a:p>
      </dgm:t>
    </dgm:pt>
    <dgm:pt modelId="{DF2D59DA-E57C-456F-8929-C70B4A7C18AC}" type="parTrans" cxnId="{B166137D-241B-4CB6-ADEA-B1FCDFB8A13F}">
      <dgm:prSet/>
      <dgm:spPr/>
      <dgm:t>
        <a:bodyPr/>
        <a:lstStyle/>
        <a:p>
          <a:endParaRPr lang="ru-RU"/>
        </a:p>
      </dgm:t>
    </dgm:pt>
    <dgm:pt modelId="{E7E6E51E-42EB-4BCF-8EFE-4EC669825C55}" type="sibTrans" cxnId="{B166137D-241B-4CB6-ADEA-B1FCDFB8A13F}">
      <dgm:prSet/>
      <dgm:spPr/>
      <dgm:t>
        <a:bodyPr/>
        <a:lstStyle/>
        <a:p>
          <a:endParaRPr lang="ru-RU"/>
        </a:p>
      </dgm:t>
    </dgm:pt>
    <dgm:pt modelId="{366146A7-950E-47A6-A658-956E8A11D708}">
      <dgm:prSet phldrT="[Текст]"/>
      <dgm:spPr/>
      <dgm:t>
        <a:bodyPr/>
        <a:lstStyle/>
        <a:p>
          <a:r>
            <a:rPr lang="ru-RU" dirty="0">
              <a:latin typeface="Arial Black"/>
            </a:rPr>
            <a:t>ТРЕТЕЙСЬКИЙ СУД ДІЕТЕТІВ</a:t>
          </a:r>
        </a:p>
      </dgm:t>
    </dgm:pt>
    <dgm:pt modelId="{2ADB58B0-10C6-4868-AED8-E0ADAF96A0AE}" type="parTrans" cxnId="{E30BEC9C-EAA5-48FF-B19E-3E7C5D0BF634}">
      <dgm:prSet/>
      <dgm:spPr/>
      <dgm:t>
        <a:bodyPr/>
        <a:lstStyle/>
        <a:p>
          <a:endParaRPr lang="ru-RU"/>
        </a:p>
      </dgm:t>
    </dgm:pt>
    <dgm:pt modelId="{4DC5A5E4-6F23-48D2-A974-4E0D5288D1D1}" type="sibTrans" cxnId="{E30BEC9C-EAA5-48FF-B19E-3E7C5D0BF634}">
      <dgm:prSet/>
      <dgm:spPr/>
      <dgm:t>
        <a:bodyPr/>
        <a:lstStyle/>
        <a:p>
          <a:endParaRPr lang="ru-RU"/>
        </a:p>
      </dgm:t>
    </dgm:pt>
    <dgm:pt modelId="{0319528F-5855-4585-B350-245791D18B18}">
      <dgm:prSet phldrT="[Текст]"/>
      <dgm:spPr/>
      <dgm:t>
        <a:bodyPr/>
        <a:lstStyle/>
        <a:p>
          <a:r>
            <a:rPr lang="ru-RU" sz="3400" dirty="0">
              <a:latin typeface="Arial Black"/>
            </a:rPr>
            <a:t>КОЛЕГІЯ СОРОКА</a:t>
          </a:r>
        </a:p>
      </dgm:t>
    </dgm:pt>
    <dgm:pt modelId="{12F3C7EC-1BA4-44BC-A4AC-4CCBDDE8355A}" type="parTrans" cxnId="{29BFBB45-7216-4E3B-916F-4F38A3A9734B}">
      <dgm:prSet/>
      <dgm:spPr/>
      <dgm:t>
        <a:bodyPr/>
        <a:lstStyle/>
        <a:p>
          <a:endParaRPr lang="ru-RU"/>
        </a:p>
      </dgm:t>
    </dgm:pt>
    <dgm:pt modelId="{3683E62F-B689-42CB-94EB-02D2E7935C4B}" type="sibTrans" cxnId="{29BFBB45-7216-4E3B-916F-4F38A3A9734B}">
      <dgm:prSet/>
      <dgm:spPr/>
      <dgm:t>
        <a:bodyPr/>
        <a:lstStyle/>
        <a:p>
          <a:endParaRPr lang="ru-RU"/>
        </a:p>
      </dgm:t>
    </dgm:pt>
    <dgm:pt modelId="{AD647E0A-26BD-4EF1-93AC-AD39A2B355DE}">
      <dgm:prSet phldrT="[Текст]"/>
      <dgm:spPr/>
      <dgm:t>
        <a:bodyPr/>
        <a:lstStyle/>
        <a:p>
          <a:r>
            <a:rPr lang="uk-UA" noProof="0" dirty="0" smtClean="0">
              <a:latin typeface="Arial Black"/>
            </a:rPr>
            <a:t>Вирішувала дрібні цивільно-правові спори</a:t>
          </a:r>
          <a:endParaRPr lang="uk-UA" noProof="0" dirty="0">
            <a:latin typeface="Arial Black"/>
          </a:endParaRPr>
        </a:p>
      </dgm:t>
    </dgm:pt>
    <dgm:pt modelId="{B6910E33-B1E2-4A62-8B0C-91106AE75067}" type="parTrans" cxnId="{055C77EA-FDFD-4268-9E4A-5EDA3833C757}">
      <dgm:prSet/>
      <dgm:spPr/>
      <dgm:t>
        <a:bodyPr/>
        <a:lstStyle/>
        <a:p>
          <a:endParaRPr lang="ru-RU"/>
        </a:p>
      </dgm:t>
    </dgm:pt>
    <dgm:pt modelId="{9549477C-8AA3-4994-A5CF-3F12154E29DC}" type="sibTrans" cxnId="{055C77EA-FDFD-4268-9E4A-5EDA3833C757}">
      <dgm:prSet/>
      <dgm:spPr/>
      <dgm:t>
        <a:bodyPr/>
        <a:lstStyle/>
        <a:p>
          <a:endParaRPr lang="ru-RU"/>
        </a:p>
      </dgm:t>
    </dgm:pt>
    <dgm:pt modelId="{613DC83F-6F01-425F-A25F-E78A196F95A1}">
      <dgm:prSet phldrT="[Текст]"/>
      <dgm:spPr/>
      <dgm:t>
        <a:bodyPr/>
        <a:lstStyle/>
        <a:p>
          <a:r>
            <a:rPr lang="ru-RU" dirty="0">
              <a:latin typeface="Arial Black"/>
            </a:rPr>
            <a:t>СУДИ В ДЕМАХ</a:t>
          </a:r>
        </a:p>
      </dgm:t>
    </dgm:pt>
    <dgm:pt modelId="{90843DFF-1164-43D4-A2CE-81C1CC1589F5}" type="parTrans" cxnId="{A069861A-1100-4BCF-B463-9A776393C563}">
      <dgm:prSet/>
      <dgm:spPr/>
      <dgm:t>
        <a:bodyPr/>
        <a:lstStyle/>
        <a:p>
          <a:endParaRPr lang="ru-RU"/>
        </a:p>
      </dgm:t>
    </dgm:pt>
    <dgm:pt modelId="{F8B72852-A079-4DD1-BB7D-7191603890DA}" type="sibTrans" cxnId="{A069861A-1100-4BCF-B463-9A776393C563}">
      <dgm:prSet/>
      <dgm:spPr/>
      <dgm:t>
        <a:bodyPr/>
        <a:lstStyle/>
        <a:p>
          <a:endParaRPr lang="ru-RU"/>
        </a:p>
      </dgm:t>
    </dgm:pt>
    <dgm:pt modelId="{2A683AF2-22EF-4200-8ED7-FF19287B40D4}">
      <dgm:prSet phldrT="[Текст]"/>
      <dgm:spPr/>
      <dgm:t>
        <a:bodyPr/>
        <a:lstStyle/>
        <a:p>
          <a:r>
            <a:rPr lang="uk-UA" noProof="0" dirty="0" smtClean="0"/>
            <a:t> </a:t>
          </a:r>
          <a:r>
            <a:rPr lang="uk-UA" noProof="0" dirty="0" smtClean="0">
              <a:latin typeface="Arial Black"/>
            </a:rPr>
            <a:t>Розглядали дрібні справи на місцях</a:t>
          </a:r>
          <a:endParaRPr lang="uk-UA" noProof="0" dirty="0">
            <a:latin typeface="Arial Black"/>
          </a:endParaRPr>
        </a:p>
      </dgm:t>
    </dgm:pt>
    <dgm:pt modelId="{6C4A90CA-FFD9-44ED-AF82-7D2BE6E852F5}" type="parTrans" cxnId="{C724017F-969C-4553-9E67-73CF57069283}">
      <dgm:prSet/>
      <dgm:spPr/>
      <dgm:t>
        <a:bodyPr/>
        <a:lstStyle/>
        <a:p>
          <a:endParaRPr lang="ru-RU"/>
        </a:p>
      </dgm:t>
    </dgm:pt>
    <dgm:pt modelId="{565D2013-87B6-4FFB-8B44-217FAFF00ACF}" type="sibTrans" cxnId="{C724017F-969C-4553-9E67-73CF57069283}">
      <dgm:prSet/>
      <dgm:spPr/>
      <dgm:t>
        <a:bodyPr/>
        <a:lstStyle/>
        <a:p>
          <a:endParaRPr lang="ru-RU"/>
        </a:p>
      </dgm:t>
    </dgm:pt>
    <dgm:pt modelId="{5A8B4BB8-DA81-4E25-B458-9F8A7DDD0D71}">
      <dgm:prSet phldrT="[Текст]"/>
      <dgm:spPr/>
      <dgm:t>
        <a:bodyPr/>
        <a:lstStyle/>
        <a:p>
          <a:r>
            <a:rPr lang="uk-UA" sz="3400" noProof="0" dirty="0" smtClean="0">
              <a:latin typeface="Arial Black"/>
            </a:rPr>
            <a:t>Розглядав цивільно-правові спори</a:t>
          </a:r>
          <a:endParaRPr lang="uk-UA" sz="3400" noProof="0" dirty="0">
            <a:latin typeface="Arial Black"/>
          </a:endParaRPr>
        </a:p>
      </dgm:t>
    </dgm:pt>
    <dgm:pt modelId="{52F8992C-22BC-4EF9-A489-C76B14A63CAB}" type="parTrans" cxnId="{9BB44818-6080-4C33-AA65-4C8C45430530}">
      <dgm:prSet/>
      <dgm:spPr/>
      <dgm:t>
        <a:bodyPr/>
        <a:lstStyle/>
        <a:p>
          <a:endParaRPr lang="ru-RU"/>
        </a:p>
      </dgm:t>
    </dgm:pt>
    <dgm:pt modelId="{288EC6B8-CD43-473B-8592-EC06F3501FDB}" type="sibTrans" cxnId="{9BB44818-6080-4C33-AA65-4C8C45430530}">
      <dgm:prSet/>
      <dgm:spPr/>
      <dgm:t>
        <a:bodyPr/>
        <a:lstStyle/>
        <a:p>
          <a:endParaRPr lang="ru-RU"/>
        </a:p>
      </dgm:t>
    </dgm:pt>
    <dgm:pt modelId="{B71001EE-1B13-4A78-8057-516DDD0F8B4E}" type="pres">
      <dgm:prSet presAssocID="{95DF7419-ACA5-46C2-B87F-E4115D54DA0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E4DDCB0-C240-4ADF-A08E-964D4EE7161B}" type="pres">
      <dgm:prSet presAssocID="{95D80B1A-84DA-45A3-B4D0-05848BAFBEDC}" presName="horFlow" presStyleCnt="0"/>
      <dgm:spPr/>
    </dgm:pt>
    <dgm:pt modelId="{B480512C-C7AA-4DAD-B6F4-C6420C32C716}" type="pres">
      <dgm:prSet presAssocID="{95D80B1A-84DA-45A3-B4D0-05848BAFBEDC}" presName="bigChev" presStyleLbl="node1" presStyleIdx="0" presStyleCnt="5"/>
      <dgm:spPr/>
      <dgm:t>
        <a:bodyPr/>
        <a:lstStyle/>
        <a:p>
          <a:endParaRPr lang="ru-RU"/>
        </a:p>
      </dgm:t>
    </dgm:pt>
    <dgm:pt modelId="{3FC90DCE-A227-4C17-A3A2-9E58925D97B3}" type="pres">
      <dgm:prSet presAssocID="{17502260-5321-4488-8E71-AD677DD4F262}" presName="parTrans" presStyleCnt="0"/>
      <dgm:spPr/>
    </dgm:pt>
    <dgm:pt modelId="{869ECD0E-1837-49EE-915B-FD41938752F9}" type="pres">
      <dgm:prSet presAssocID="{8645EAB3-E8EE-4A99-84E6-560010B4D0AC}" presName="node" presStyleLbl="alignAccFollowNode1" presStyleIdx="0" presStyleCnt="5" custScaleX="201295" custLinFactNeighborX="15857" custLinFactNeighborY="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420C7-D3D6-4F73-9205-1C9AAE3B6716}" type="pres">
      <dgm:prSet presAssocID="{95D80B1A-84DA-45A3-B4D0-05848BAFBEDC}" presName="vSp" presStyleCnt="0"/>
      <dgm:spPr/>
    </dgm:pt>
    <dgm:pt modelId="{3932E464-4887-4549-89D6-0D97EC316C79}" type="pres">
      <dgm:prSet presAssocID="{0209917F-A553-4843-A8A4-13298FE76DB2}" presName="horFlow" presStyleCnt="0"/>
      <dgm:spPr/>
    </dgm:pt>
    <dgm:pt modelId="{71A95474-98FC-4086-87BB-700132861521}" type="pres">
      <dgm:prSet presAssocID="{0209917F-A553-4843-A8A4-13298FE76DB2}" presName="bigChev" presStyleLbl="node1" presStyleIdx="1" presStyleCnt="5"/>
      <dgm:spPr/>
      <dgm:t>
        <a:bodyPr/>
        <a:lstStyle/>
        <a:p>
          <a:endParaRPr lang="ru-RU"/>
        </a:p>
      </dgm:t>
    </dgm:pt>
    <dgm:pt modelId="{8B55FC35-DA4D-4B36-BC3C-F4DD96551683}" type="pres">
      <dgm:prSet presAssocID="{DF2D59DA-E57C-456F-8929-C70B4A7C18AC}" presName="parTrans" presStyleCnt="0"/>
      <dgm:spPr/>
    </dgm:pt>
    <dgm:pt modelId="{D0DC96B0-7B19-4BD6-BFDC-9252CF741DC9}" type="pres">
      <dgm:prSet presAssocID="{57BF804D-B64A-4818-835F-A53ECB4DD1D5}" presName="node" presStyleLbl="alignAccFollowNode1" presStyleIdx="1" presStyleCnt="5" custScaleX="210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8DE81-1B0B-475F-8442-DDFA19AC19DD}" type="pres">
      <dgm:prSet presAssocID="{0209917F-A553-4843-A8A4-13298FE76DB2}" presName="vSp" presStyleCnt="0"/>
      <dgm:spPr/>
    </dgm:pt>
    <dgm:pt modelId="{A0EB8C83-52CB-48A3-ABF0-8D7864DDA280}" type="pres">
      <dgm:prSet presAssocID="{366146A7-950E-47A6-A658-956E8A11D708}" presName="horFlow" presStyleCnt="0"/>
      <dgm:spPr/>
    </dgm:pt>
    <dgm:pt modelId="{AD70B197-A441-4CAA-9E4E-80910B233EE6}" type="pres">
      <dgm:prSet presAssocID="{366146A7-950E-47A6-A658-956E8A11D708}" presName="bigChev" presStyleLbl="node1" presStyleIdx="2" presStyleCnt="5"/>
      <dgm:spPr/>
      <dgm:t>
        <a:bodyPr/>
        <a:lstStyle/>
        <a:p>
          <a:endParaRPr lang="ru-RU"/>
        </a:p>
      </dgm:t>
    </dgm:pt>
    <dgm:pt modelId="{88480D94-C214-411A-AD2D-D43FCD4EC319}" type="pres">
      <dgm:prSet presAssocID="{52F8992C-22BC-4EF9-A489-C76B14A63CAB}" presName="parTrans" presStyleCnt="0"/>
      <dgm:spPr/>
    </dgm:pt>
    <dgm:pt modelId="{E077BD12-2A97-46DC-9A66-2695F5B0825D}" type="pres">
      <dgm:prSet presAssocID="{5A8B4BB8-DA81-4E25-B458-9F8A7DDD0D71}" presName="node" presStyleLbl="alignAccFollowNode1" presStyleIdx="2" presStyleCnt="5" custScaleX="202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536C1-233C-48B7-9BDC-42C67B1D10B6}" type="pres">
      <dgm:prSet presAssocID="{366146A7-950E-47A6-A658-956E8A11D708}" presName="vSp" presStyleCnt="0"/>
      <dgm:spPr/>
    </dgm:pt>
    <dgm:pt modelId="{23207B52-D9B1-4215-8709-3DF1A1AB3B25}" type="pres">
      <dgm:prSet presAssocID="{0319528F-5855-4585-B350-245791D18B18}" presName="horFlow" presStyleCnt="0"/>
      <dgm:spPr/>
    </dgm:pt>
    <dgm:pt modelId="{BE4CCC50-23A2-458C-9A44-1400A22008C1}" type="pres">
      <dgm:prSet presAssocID="{0319528F-5855-4585-B350-245791D18B18}" presName="bigChev" presStyleLbl="node1" presStyleIdx="3" presStyleCnt="5"/>
      <dgm:spPr/>
      <dgm:t>
        <a:bodyPr/>
        <a:lstStyle/>
        <a:p>
          <a:endParaRPr lang="ru-RU"/>
        </a:p>
      </dgm:t>
    </dgm:pt>
    <dgm:pt modelId="{200B3E71-DBD9-4E51-A2C5-60FDCEA34EC4}" type="pres">
      <dgm:prSet presAssocID="{B6910E33-B1E2-4A62-8B0C-91106AE75067}" presName="parTrans" presStyleCnt="0"/>
      <dgm:spPr/>
    </dgm:pt>
    <dgm:pt modelId="{C651C442-C302-4E75-9584-589B88483FC8}" type="pres">
      <dgm:prSet presAssocID="{AD647E0A-26BD-4EF1-93AC-AD39A2B355DE}" presName="node" presStyleLbl="alignAccFollowNode1" presStyleIdx="3" presStyleCnt="5" custScaleX="196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41312-3979-4C68-A14F-1F94FAA4707D}" type="pres">
      <dgm:prSet presAssocID="{0319528F-5855-4585-B350-245791D18B18}" presName="vSp" presStyleCnt="0"/>
      <dgm:spPr/>
    </dgm:pt>
    <dgm:pt modelId="{E45DCC0F-C8E0-4B1E-B45F-7B51B1D2F652}" type="pres">
      <dgm:prSet presAssocID="{613DC83F-6F01-425F-A25F-E78A196F95A1}" presName="horFlow" presStyleCnt="0"/>
      <dgm:spPr/>
    </dgm:pt>
    <dgm:pt modelId="{6175BCB0-765A-4193-A862-096124960560}" type="pres">
      <dgm:prSet presAssocID="{613DC83F-6F01-425F-A25F-E78A196F95A1}" presName="bigChev" presStyleLbl="node1" presStyleIdx="4" presStyleCnt="5"/>
      <dgm:spPr/>
      <dgm:t>
        <a:bodyPr/>
        <a:lstStyle/>
        <a:p>
          <a:endParaRPr lang="ru-RU"/>
        </a:p>
      </dgm:t>
    </dgm:pt>
    <dgm:pt modelId="{AC4B37C6-8B49-4B07-9BAF-8C7F76430E92}" type="pres">
      <dgm:prSet presAssocID="{6C4A90CA-FFD9-44ED-AF82-7D2BE6E852F5}" presName="parTrans" presStyleCnt="0"/>
      <dgm:spPr/>
    </dgm:pt>
    <dgm:pt modelId="{096282EA-EAC9-428F-9936-E608303E4ADC}" type="pres">
      <dgm:prSet presAssocID="{2A683AF2-22EF-4200-8ED7-FF19287B40D4}" presName="node" presStyleLbl="alignAccFollowNode1" presStyleIdx="4" presStyleCnt="5" custScaleX="185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0BEC9C-EAA5-48FF-B19E-3E7C5D0BF634}" srcId="{95DF7419-ACA5-46C2-B87F-E4115D54DA05}" destId="{366146A7-950E-47A6-A658-956E8A11D708}" srcOrd="2" destOrd="0" parTransId="{2ADB58B0-10C6-4868-AED8-E0ADAF96A0AE}" sibTransId="{4DC5A5E4-6F23-48D2-A974-4E0D5288D1D1}"/>
    <dgm:cxn modelId="{3CF599D5-D010-4D6B-9B28-8279CAC6E077}" type="presOf" srcId="{613DC83F-6F01-425F-A25F-E78A196F95A1}" destId="{6175BCB0-765A-4193-A862-096124960560}" srcOrd="0" destOrd="0" presId="urn:microsoft.com/office/officeart/2005/8/layout/lProcess3"/>
    <dgm:cxn modelId="{9BB44818-6080-4C33-AA65-4C8C45430530}" srcId="{366146A7-950E-47A6-A658-956E8A11D708}" destId="{5A8B4BB8-DA81-4E25-B458-9F8A7DDD0D71}" srcOrd="0" destOrd="0" parTransId="{52F8992C-22BC-4EF9-A489-C76B14A63CAB}" sibTransId="{288EC6B8-CD43-473B-8592-EC06F3501FDB}"/>
    <dgm:cxn modelId="{B166137D-241B-4CB6-ADEA-B1FCDFB8A13F}" srcId="{0209917F-A553-4843-A8A4-13298FE76DB2}" destId="{57BF804D-B64A-4818-835F-A53ECB4DD1D5}" srcOrd="0" destOrd="0" parTransId="{DF2D59DA-E57C-456F-8929-C70B4A7C18AC}" sibTransId="{E7E6E51E-42EB-4BCF-8EFE-4EC669825C55}"/>
    <dgm:cxn modelId="{8E02C4F6-B851-439A-81FC-AFBC14CE67B0}" type="presOf" srcId="{95DF7419-ACA5-46C2-B87F-E4115D54DA05}" destId="{B71001EE-1B13-4A78-8057-516DDD0F8B4E}" srcOrd="0" destOrd="0" presId="urn:microsoft.com/office/officeart/2005/8/layout/lProcess3"/>
    <dgm:cxn modelId="{16820CFB-0ECF-4C0B-AAD4-9EF5ED914097}" type="presOf" srcId="{0209917F-A553-4843-A8A4-13298FE76DB2}" destId="{71A95474-98FC-4086-87BB-700132861521}" srcOrd="0" destOrd="0" presId="urn:microsoft.com/office/officeart/2005/8/layout/lProcess3"/>
    <dgm:cxn modelId="{AAA269D4-9575-4679-8F90-A76605857218}" srcId="{95DF7419-ACA5-46C2-B87F-E4115D54DA05}" destId="{95D80B1A-84DA-45A3-B4D0-05848BAFBEDC}" srcOrd="0" destOrd="0" parTransId="{6C9E14C5-B60B-485B-B2BB-CD0308484880}" sibTransId="{4242E299-BF5F-45A0-9C4C-19098245E363}"/>
    <dgm:cxn modelId="{055C77EA-FDFD-4268-9E4A-5EDA3833C757}" srcId="{0319528F-5855-4585-B350-245791D18B18}" destId="{AD647E0A-26BD-4EF1-93AC-AD39A2B355DE}" srcOrd="0" destOrd="0" parTransId="{B6910E33-B1E2-4A62-8B0C-91106AE75067}" sibTransId="{9549477C-8AA3-4994-A5CF-3F12154E29DC}"/>
    <dgm:cxn modelId="{9C10B2F7-CC3F-4295-AFEC-6DBDA8FD1AB7}" type="presOf" srcId="{366146A7-950E-47A6-A658-956E8A11D708}" destId="{AD70B197-A441-4CAA-9E4E-80910B233EE6}" srcOrd="0" destOrd="0" presId="urn:microsoft.com/office/officeart/2005/8/layout/lProcess3"/>
    <dgm:cxn modelId="{5565D226-9B98-4617-B374-CC84373CD3D2}" type="presOf" srcId="{95D80B1A-84DA-45A3-B4D0-05848BAFBEDC}" destId="{B480512C-C7AA-4DAD-B6F4-C6420C32C716}" srcOrd="0" destOrd="0" presId="urn:microsoft.com/office/officeart/2005/8/layout/lProcess3"/>
    <dgm:cxn modelId="{C724017F-969C-4553-9E67-73CF57069283}" srcId="{613DC83F-6F01-425F-A25F-E78A196F95A1}" destId="{2A683AF2-22EF-4200-8ED7-FF19287B40D4}" srcOrd="0" destOrd="0" parTransId="{6C4A90CA-FFD9-44ED-AF82-7D2BE6E852F5}" sibTransId="{565D2013-87B6-4FFB-8B44-217FAFF00ACF}"/>
    <dgm:cxn modelId="{CB1B60EF-0C95-4F56-81F8-5D09DE79327D}" srcId="{95DF7419-ACA5-46C2-B87F-E4115D54DA05}" destId="{0209917F-A553-4843-A8A4-13298FE76DB2}" srcOrd="1" destOrd="0" parTransId="{5EBF1450-29AD-4564-B20D-76BD7C071897}" sibTransId="{CC8AF8ED-8885-42B6-90E6-7FABF9083573}"/>
    <dgm:cxn modelId="{2BD2F2D5-B056-4BA0-905D-A767156A2D59}" type="presOf" srcId="{5A8B4BB8-DA81-4E25-B458-9F8A7DDD0D71}" destId="{E077BD12-2A97-46DC-9A66-2695F5B0825D}" srcOrd="0" destOrd="0" presId="urn:microsoft.com/office/officeart/2005/8/layout/lProcess3"/>
    <dgm:cxn modelId="{CD697D49-668F-4BB3-B946-4E4606E362BD}" type="presOf" srcId="{0319528F-5855-4585-B350-245791D18B18}" destId="{BE4CCC50-23A2-458C-9A44-1400A22008C1}" srcOrd="0" destOrd="0" presId="urn:microsoft.com/office/officeart/2005/8/layout/lProcess3"/>
    <dgm:cxn modelId="{A069861A-1100-4BCF-B463-9A776393C563}" srcId="{95DF7419-ACA5-46C2-B87F-E4115D54DA05}" destId="{613DC83F-6F01-425F-A25F-E78A196F95A1}" srcOrd="4" destOrd="0" parTransId="{90843DFF-1164-43D4-A2CE-81C1CC1589F5}" sibTransId="{F8B72852-A079-4DD1-BB7D-7191603890DA}"/>
    <dgm:cxn modelId="{B824D6A2-3A56-483C-9B20-866AE77D9A82}" srcId="{95D80B1A-84DA-45A3-B4D0-05848BAFBEDC}" destId="{8645EAB3-E8EE-4A99-84E6-560010B4D0AC}" srcOrd="0" destOrd="0" parTransId="{17502260-5321-4488-8E71-AD677DD4F262}" sibTransId="{53BD618C-1693-4D3D-9903-06A0367B187B}"/>
    <dgm:cxn modelId="{29BFBB45-7216-4E3B-916F-4F38A3A9734B}" srcId="{95DF7419-ACA5-46C2-B87F-E4115D54DA05}" destId="{0319528F-5855-4585-B350-245791D18B18}" srcOrd="3" destOrd="0" parTransId="{12F3C7EC-1BA4-44BC-A4AC-4CCBDDE8355A}" sibTransId="{3683E62F-B689-42CB-94EB-02D2E7935C4B}"/>
    <dgm:cxn modelId="{79C5B7C6-2436-4E57-B0B0-FA09541EB5B1}" type="presOf" srcId="{57BF804D-B64A-4818-835F-A53ECB4DD1D5}" destId="{D0DC96B0-7B19-4BD6-BFDC-9252CF741DC9}" srcOrd="0" destOrd="0" presId="urn:microsoft.com/office/officeart/2005/8/layout/lProcess3"/>
    <dgm:cxn modelId="{B9997C99-D48C-448B-9E81-EE038E69A274}" type="presOf" srcId="{8645EAB3-E8EE-4A99-84E6-560010B4D0AC}" destId="{869ECD0E-1837-49EE-915B-FD41938752F9}" srcOrd="0" destOrd="0" presId="urn:microsoft.com/office/officeart/2005/8/layout/lProcess3"/>
    <dgm:cxn modelId="{CEDACE73-2767-415C-A778-944CB1861B65}" type="presOf" srcId="{AD647E0A-26BD-4EF1-93AC-AD39A2B355DE}" destId="{C651C442-C302-4E75-9584-589B88483FC8}" srcOrd="0" destOrd="0" presId="urn:microsoft.com/office/officeart/2005/8/layout/lProcess3"/>
    <dgm:cxn modelId="{4007591C-2800-4DBC-86E8-15FC64450465}" type="presOf" srcId="{2A683AF2-22EF-4200-8ED7-FF19287B40D4}" destId="{096282EA-EAC9-428F-9936-E608303E4ADC}" srcOrd="0" destOrd="0" presId="urn:microsoft.com/office/officeart/2005/8/layout/lProcess3"/>
    <dgm:cxn modelId="{8C470BB3-07B7-43F0-99DD-D71094FA0B7B}" type="presParOf" srcId="{B71001EE-1B13-4A78-8057-516DDD0F8B4E}" destId="{5E4DDCB0-C240-4ADF-A08E-964D4EE7161B}" srcOrd="0" destOrd="0" presId="urn:microsoft.com/office/officeart/2005/8/layout/lProcess3"/>
    <dgm:cxn modelId="{D96BAC25-2C82-423C-BD71-0F0BEF53FE54}" type="presParOf" srcId="{5E4DDCB0-C240-4ADF-A08E-964D4EE7161B}" destId="{B480512C-C7AA-4DAD-B6F4-C6420C32C716}" srcOrd="0" destOrd="0" presId="urn:microsoft.com/office/officeart/2005/8/layout/lProcess3"/>
    <dgm:cxn modelId="{5119A149-5D2C-40E3-B04A-5511A3953EB0}" type="presParOf" srcId="{5E4DDCB0-C240-4ADF-A08E-964D4EE7161B}" destId="{3FC90DCE-A227-4C17-A3A2-9E58925D97B3}" srcOrd="1" destOrd="0" presId="urn:microsoft.com/office/officeart/2005/8/layout/lProcess3"/>
    <dgm:cxn modelId="{4DE54C9F-B3C3-4208-9E6E-42594E6606A1}" type="presParOf" srcId="{5E4DDCB0-C240-4ADF-A08E-964D4EE7161B}" destId="{869ECD0E-1837-49EE-915B-FD41938752F9}" srcOrd="2" destOrd="0" presId="urn:microsoft.com/office/officeart/2005/8/layout/lProcess3"/>
    <dgm:cxn modelId="{A63CF63B-BC7B-4196-8D78-328E34D98B9B}" type="presParOf" srcId="{B71001EE-1B13-4A78-8057-516DDD0F8B4E}" destId="{DD5420C7-D3D6-4F73-9205-1C9AAE3B6716}" srcOrd="1" destOrd="0" presId="urn:microsoft.com/office/officeart/2005/8/layout/lProcess3"/>
    <dgm:cxn modelId="{6C91C648-E421-4FB8-9597-ED502884B8BE}" type="presParOf" srcId="{B71001EE-1B13-4A78-8057-516DDD0F8B4E}" destId="{3932E464-4887-4549-89D6-0D97EC316C79}" srcOrd="2" destOrd="0" presId="urn:microsoft.com/office/officeart/2005/8/layout/lProcess3"/>
    <dgm:cxn modelId="{EC414B6D-A48E-4A32-8725-D6C80933CA97}" type="presParOf" srcId="{3932E464-4887-4549-89D6-0D97EC316C79}" destId="{71A95474-98FC-4086-87BB-700132861521}" srcOrd="0" destOrd="0" presId="urn:microsoft.com/office/officeart/2005/8/layout/lProcess3"/>
    <dgm:cxn modelId="{DAABF36B-9D26-4374-B3AE-4F1C4A1FB8AA}" type="presParOf" srcId="{3932E464-4887-4549-89D6-0D97EC316C79}" destId="{8B55FC35-DA4D-4B36-BC3C-F4DD96551683}" srcOrd="1" destOrd="0" presId="urn:microsoft.com/office/officeart/2005/8/layout/lProcess3"/>
    <dgm:cxn modelId="{A6B6B283-3CA2-433D-BBA8-01BDDAA96975}" type="presParOf" srcId="{3932E464-4887-4549-89D6-0D97EC316C79}" destId="{D0DC96B0-7B19-4BD6-BFDC-9252CF741DC9}" srcOrd="2" destOrd="0" presId="urn:microsoft.com/office/officeart/2005/8/layout/lProcess3"/>
    <dgm:cxn modelId="{A92C1801-6769-4012-BC18-B9F285935943}" type="presParOf" srcId="{B71001EE-1B13-4A78-8057-516DDD0F8B4E}" destId="{E438DE81-1B0B-475F-8442-DDFA19AC19DD}" srcOrd="3" destOrd="0" presId="urn:microsoft.com/office/officeart/2005/8/layout/lProcess3"/>
    <dgm:cxn modelId="{D98AA1CE-5BD7-4C3E-B629-172AEC8D9925}" type="presParOf" srcId="{B71001EE-1B13-4A78-8057-516DDD0F8B4E}" destId="{A0EB8C83-52CB-48A3-ABF0-8D7864DDA280}" srcOrd="4" destOrd="0" presId="urn:microsoft.com/office/officeart/2005/8/layout/lProcess3"/>
    <dgm:cxn modelId="{0B9678C0-D224-4415-8800-EB4C277DD34A}" type="presParOf" srcId="{A0EB8C83-52CB-48A3-ABF0-8D7864DDA280}" destId="{AD70B197-A441-4CAA-9E4E-80910B233EE6}" srcOrd="0" destOrd="0" presId="urn:microsoft.com/office/officeart/2005/8/layout/lProcess3"/>
    <dgm:cxn modelId="{231FA179-CB59-4F22-AEC5-F2559BCC424B}" type="presParOf" srcId="{A0EB8C83-52CB-48A3-ABF0-8D7864DDA280}" destId="{88480D94-C214-411A-AD2D-D43FCD4EC319}" srcOrd="1" destOrd="0" presId="urn:microsoft.com/office/officeart/2005/8/layout/lProcess3"/>
    <dgm:cxn modelId="{1C9D55E3-CE78-4360-8F05-12DD6333D2A2}" type="presParOf" srcId="{A0EB8C83-52CB-48A3-ABF0-8D7864DDA280}" destId="{E077BD12-2A97-46DC-9A66-2695F5B0825D}" srcOrd="2" destOrd="0" presId="urn:microsoft.com/office/officeart/2005/8/layout/lProcess3"/>
    <dgm:cxn modelId="{69C297D2-8BC4-40E1-97B9-19F716D9BF1E}" type="presParOf" srcId="{B71001EE-1B13-4A78-8057-516DDD0F8B4E}" destId="{AE8536C1-233C-48B7-9BDC-42C67B1D10B6}" srcOrd="5" destOrd="0" presId="urn:microsoft.com/office/officeart/2005/8/layout/lProcess3"/>
    <dgm:cxn modelId="{B72DA0ED-6C28-490C-8456-000BAEFCAD1E}" type="presParOf" srcId="{B71001EE-1B13-4A78-8057-516DDD0F8B4E}" destId="{23207B52-D9B1-4215-8709-3DF1A1AB3B25}" srcOrd="6" destOrd="0" presId="urn:microsoft.com/office/officeart/2005/8/layout/lProcess3"/>
    <dgm:cxn modelId="{D1FABA44-2054-42DF-92B4-7C2CECF573EE}" type="presParOf" srcId="{23207B52-D9B1-4215-8709-3DF1A1AB3B25}" destId="{BE4CCC50-23A2-458C-9A44-1400A22008C1}" srcOrd="0" destOrd="0" presId="urn:microsoft.com/office/officeart/2005/8/layout/lProcess3"/>
    <dgm:cxn modelId="{B6D43849-91C3-41F1-BB11-F199A267FB30}" type="presParOf" srcId="{23207B52-D9B1-4215-8709-3DF1A1AB3B25}" destId="{200B3E71-DBD9-4E51-A2C5-60FDCEA34EC4}" srcOrd="1" destOrd="0" presId="urn:microsoft.com/office/officeart/2005/8/layout/lProcess3"/>
    <dgm:cxn modelId="{F3472498-C17F-4DF2-8062-66B5A31B83A7}" type="presParOf" srcId="{23207B52-D9B1-4215-8709-3DF1A1AB3B25}" destId="{C651C442-C302-4E75-9584-589B88483FC8}" srcOrd="2" destOrd="0" presId="urn:microsoft.com/office/officeart/2005/8/layout/lProcess3"/>
    <dgm:cxn modelId="{B5BB1AC3-439C-4D3D-9B51-6EEBFD505F49}" type="presParOf" srcId="{B71001EE-1B13-4A78-8057-516DDD0F8B4E}" destId="{BD241312-3979-4C68-A14F-1F94FAA4707D}" srcOrd="7" destOrd="0" presId="urn:microsoft.com/office/officeart/2005/8/layout/lProcess3"/>
    <dgm:cxn modelId="{38C863CE-8F90-4A71-9A8B-55E4384AC0B3}" type="presParOf" srcId="{B71001EE-1B13-4A78-8057-516DDD0F8B4E}" destId="{E45DCC0F-C8E0-4B1E-B45F-7B51B1D2F652}" srcOrd="8" destOrd="0" presId="urn:microsoft.com/office/officeart/2005/8/layout/lProcess3"/>
    <dgm:cxn modelId="{CDCBF7BF-F872-4B24-A76D-6240E7AE9E19}" type="presParOf" srcId="{E45DCC0F-C8E0-4B1E-B45F-7B51B1D2F652}" destId="{6175BCB0-765A-4193-A862-096124960560}" srcOrd="0" destOrd="0" presId="urn:microsoft.com/office/officeart/2005/8/layout/lProcess3"/>
    <dgm:cxn modelId="{F34DB5BE-F349-4F5A-B7A9-AA29CC59D245}" type="presParOf" srcId="{E45DCC0F-C8E0-4B1E-B45F-7B51B1D2F652}" destId="{AC4B37C6-8B49-4B07-9BAF-8C7F76430E92}" srcOrd="1" destOrd="0" presId="urn:microsoft.com/office/officeart/2005/8/layout/lProcess3"/>
    <dgm:cxn modelId="{629F9F98-08A4-47E6-AE53-584BD819BABA}" type="presParOf" srcId="{E45DCC0F-C8E0-4B1E-B45F-7B51B1D2F652}" destId="{096282EA-EAC9-428F-9936-E608303E4AD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tx2"/>
              </a:solidFill>
              <a:latin typeface="Arial Black" pitchFamily="34" charset="0"/>
            </a:rPr>
            <a:t>ЛЕГКООЗБРОЄНА ПІХОТА</a:t>
          </a:r>
          <a:endParaRPr lang="ru-RU" sz="4000" b="0" dirty="0">
            <a:solidFill>
              <a:schemeClr val="tx2"/>
            </a:solidFill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uk-UA" sz="5400" b="0" noProof="0" dirty="0" smtClean="0">
              <a:solidFill>
                <a:schemeClr val="tx2"/>
              </a:solidFill>
              <a:latin typeface="Arial Black" pitchFamily="34" charset="0"/>
            </a:rPr>
            <a:t>наймані війська</a:t>
          </a:r>
          <a:endParaRPr lang="uk-UA" sz="54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6000" b="1" noProof="0" dirty="0" smtClean="0">
              <a:solidFill>
                <a:schemeClr val="tx2"/>
              </a:solidFill>
              <a:latin typeface="Arial Black" pitchFamily="34" charset="0"/>
            </a:rPr>
            <a:t>ополчення</a:t>
          </a:r>
          <a:r>
            <a:rPr lang="ru-RU" sz="6000" b="1" dirty="0" smtClean="0">
              <a:solidFill>
                <a:schemeClr val="tx2"/>
              </a:solidFill>
            </a:rPr>
            <a:t> </a:t>
          </a:r>
          <a:endParaRPr lang="ru-RU" sz="6000" b="1" dirty="0">
            <a:solidFill>
              <a:schemeClr val="tx2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4800" b="1" dirty="0" smtClean="0">
              <a:solidFill>
                <a:schemeClr val="tx2"/>
              </a:solidFill>
              <a:latin typeface="Arial Black" pitchFamily="34" charset="0"/>
            </a:rPr>
            <a:t>гопліти</a:t>
          </a:r>
          <a:r>
            <a:rPr lang="uk-UA" sz="4000" b="1" dirty="0" smtClean="0">
              <a:solidFill>
                <a:schemeClr val="tx2"/>
              </a:solidFill>
              <a:latin typeface="Arial Black" pitchFamily="34" charset="0"/>
            </a:rPr>
            <a:t> </a:t>
          </a:r>
          <a:r>
            <a:rPr lang="uk-UA" sz="4000" b="1" dirty="0" smtClean="0">
              <a:solidFill>
                <a:schemeClr val="tx2"/>
              </a:solidFill>
              <a:latin typeface="Arial Black" pitchFamily="34" charset="0"/>
            </a:rPr>
            <a:t>(</a:t>
          </a:r>
          <a:r>
            <a:rPr lang="uk-UA" sz="2800" b="1" noProof="0" dirty="0" smtClean="0">
              <a:solidFill>
                <a:schemeClr val="tx2"/>
              </a:solidFill>
              <a:latin typeface="Arial Black" pitchFamily="34" charset="0"/>
            </a:rPr>
            <a:t>важкоозброєна піхота)</a:t>
          </a:r>
          <a:endParaRPr lang="uk-UA" sz="28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uk-UA" sz="6000" b="1" noProof="0" dirty="0" smtClean="0">
              <a:solidFill>
                <a:schemeClr val="tx2"/>
              </a:solidFill>
              <a:latin typeface="Arial Black" pitchFamily="34" charset="0"/>
            </a:rPr>
            <a:t>кіннота</a:t>
          </a:r>
          <a:endParaRPr lang="uk-UA" sz="6000" b="1" noProof="0" dirty="0">
            <a:solidFill>
              <a:schemeClr val="tx2"/>
            </a:solidFill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5" custLinFactX="-9069" custLinFactNeighborX="-100000" custLinFactNeighborY="-54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FD0751-AA9F-4545-AF93-6B052DBFFB2B}" type="pres">
      <dgm:prSet presAssocID="{9BA8A89B-5C93-4035-9553-A9832E8BCFF8}" presName="txShp" presStyleLbl="node1" presStyleIdx="0" presStyleCnt="5" custScaleX="150376" custScaleY="126294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5" custLinFactX="-27937" custLinFactNeighborX="-100000" custLinFactNeighborY="-1013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8D619F-7D92-48B6-A09D-E56DD6252EAE}" type="pres">
      <dgm:prSet presAssocID="{A93F0EF8-4E20-45FB-87EE-2CCBEB2FE5D4}" presName="txShp" presStyleLbl="node1" presStyleIdx="1" presStyleCnt="5" custScaleX="150376" custScaleY="128856" custLinFactNeighborX="0" custLinFactNeighborY="-9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5" custLinFactX="-21237" custLinFactNeighborX="-100000" custLinFactNeighborY="-2457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2" presStyleCnt="5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5" custLinFactX="-10087" custLinFactNeighborX="-100000" custLinFactNeighborY="-1371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3" presStyleCnt="5" custScaleX="150376" custScaleY="147927" custLinFactNeighborX="0" custLinFactNeighborY="-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4" presStyleCnt="5" custLinFactX="-9069" custLinFactNeighborX="-100000" custLinFactNeighborY="27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4" presStyleCnt="5" custScaleX="150362" custLinFactNeighborX="7" custLinFactNeighborY="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7C4123-85E3-4E4C-93C0-1BBF4EA98E89}" srcId="{897C300B-C154-4CE3-A4F0-E01C1673E0D5}" destId="{8FAB684A-40FB-415C-9AB3-89AD65C4682A}" srcOrd="4" destOrd="0" parTransId="{44FB131C-D4D4-4589-81EE-787BE26CBAE9}" sibTransId="{6946C222-E59C-4EE8-B42F-C7D6DC70DBF8}"/>
    <dgm:cxn modelId="{B72A6704-5A8E-4F0B-B6E2-4C967351F45A}" type="presOf" srcId="{A93F0EF8-4E20-45FB-87EE-2CCBEB2FE5D4}" destId="{D88D619F-7D92-48B6-A09D-E56DD6252EAE}" srcOrd="0" destOrd="0" presId="urn:microsoft.com/office/officeart/2005/8/layout/vList3#3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3A5BF961-207E-4421-AE0A-05A866E36248}" type="presOf" srcId="{897C300B-C154-4CE3-A4F0-E01C1673E0D5}" destId="{5D160C5C-A880-477C-AE48-446F19AD951A}" srcOrd="0" destOrd="0" presId="urn:microsoft.com/office/officeart/2005/8/layout/vList3#3"/>
    <dgm:cxn modelId="{E51E4BCD-1DFB-4C38-A3D0-DDA04AE130CA}" type="presOf" srcId="{9BA8A89B-5C93-4035-9553-A9832E8BCFF8}" destId="{35FD0751-AA9F-4545-AF93-6B052DBFFB2B}" srcOrd="0" destOrd="0" presId="urn:microsoft.com/office/officeart/2005/8/layout/vList3#3"/>
    <dgm:cxn modelId="{C1D959BF-EA11-461C-A369-36C39B04E907}" type="presOf" srcId="{889424B9-9207-4974-AD75-7862B8F531C2}" destId="{31027AFD-D851-4D73-9C41-E7D5BACFCB25}" srcOrd="0" destOrd="0" presId="urn:microsoft.com/office/officeart/2005/8/layout/vList3#3"/>
    <dgm:cxn modelId="{BFFB48B3-FFE1-40FC-8289-5612646CECB5}" type="presOf" srcId="{0B1024BE-B31B-48C4-9CEC-E77041735637}" destId="{371D4C00-A317-4D47-AD8B-76E338483D17}" srcOrd="0" destOrd="0" presId="urn:microsoft.com/office/officeart/2005/8/layout/vList3#3"/>
    <dgm:cxn modelId="{4DF48BFA-E6FA-4AAB-912A-AB1D5F1C1EB3}" type="presOf" srcId="{8FAB684A-40FB-415C-9AB3-89AD65C4682A}" destId="{3A94067A-E5AB-45C7-A00D-53E482DAF921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2FEB847B-E98A-402B-B978-F8C8BAC24B0E}" type="presParOf" srcId="{5D160C5C-A880-477C-AE48-446F19AD951A}" destId="{CC0FD53E-E458-4EE4-B83E-A975798AE088}" srcOrd="0" destOrd="0" presId="urn:microsoft.com/office/officeart/2005/8/layout/vList3#3"/>
    <dgm:cxn modelId="{D77470A4-2DE7-4986-A905-0017ACB91C7E}" type="presParOf" srcId="{CC0FD53E-E458-4EE4-B83E-A975798AE088}" destId="{43FE56B4-E4A5-49B5-9271-99C5D0A08376}" srcOrd="0" destOrd="0" presId="urn:microsoft.com/office/officeart/2005/8/layout/vList3#3"/>
    <dgm:cxn modelId="{59958972-11CB-46AF-B811-84668E46F0AC}" type="presParOf" srcId="{CC0FD53E-E458-4EE4-B83E-A975798AE088}" destId="{35FD0751-AA9F-4545-AF93-6B052DBFFB2B}" srcOrd="1" destOrd="0" presId="urn:microsoft.com/office/officeart/2005/8/layout/vList3#3"/>
    <dgm:cxn modelId="{3DA7E257-841D-40CA-A5FE-9342CA372E20}" type="presParOf" srcId="{5D160C5C-A880-477C-AE48-446F19AD951A}" destId="{3FECE5A4-3AE8-48E8-9630-8ED947405166}" srcOrd="1" destOrd="0" presId="urn:microsoft.com/office/officeart/2005/8/layout/vList3#3"/>
    <dgm:cxn modelId="{A98A833E-59B5-4BD3-A0A1-5BBAF7A8BE13}" type="presParOf" srcId="{5D160C5C-A880-477C-AE48-446F19AD951A}" destId="{A087A857-0E9B-4535-B1C6-1B311C817F02}" srcOrd="2" destOrd="0" presId="urn:microsoft.com/office/officeart/2005/8/layout/vList3#3"/>
    <dgm:cxn modelId="{1FAB8345-4206-42FD-A038-B148537AD0DA}" type="presParOf" srcId="{A087A857-0E9B-4535-B1C6-1B311C817F02}" destId="{4F71B357-2088-4126-BA2A-7114FB8EDAE0}" srcOrd="0" destOrd="0" presId="urn:microsoft.com/office/officeart/2005/8/layout/vList3#3"/>
    <dgm:cxn modelId="{4FC5BB58-FD90-44C1-8E3E-4087F81D5C9C}" type="presParOf" srcId="{A087A857-0E9B-4535-B1C6-1B311C817F02}" destId="{D88D619F-7D92-48B6-A09D-E56DD6252EAE}" srcOrd="1" destOrd="0" presId="urn:microsoft.com/office/officeart/2005/8/layout/vList3#3"/>
    <dgm:cxn modelId="{077A0E7F-B022-47E4-866D-9CAAC7BA4704}" type="presParOf" srcId="{5D160C5C-A880-477C-AE48-446F19AD951A}" destId="{4B234707-A82F-434F-9860-501C1514717A}" srcOrd="3" destOrd="0" presId="urn:microsoft.com/office/officeart/2005/8/layout/vList3#3"/>
    <dgm:cxn modelId="{BF13A829-5B4A-4FDF-94B1-82680B99217D}" type="presParOf" srcId="{5D160C5C-A880-477C-AE48-446F19AD951A}" destId="{E0449497-288A-4D69-B3B2-D957B9FA5032}" srcOrd="4" destOrd="0" presId="urn:microsoft.com/office/officeart/2005/8/layout/vList3#3"/>
    <dgm:cxn modelId="{6B1A03D7-5DF0-4984-8EB0-39B4D18328C3}" type="presParOf" srcId="{E0449497-288A-4D69-B3B2-D957B9FA5032}" destId="{389C4148-F2E9-4003-A566-CB84455F8EF1}" srcOrd="0" destOrd="0" presId="urn:microsoft.com/office/officeart/2005/8/layout/vList3#3"/>
    <dgm:cxn modelId="{662C6652-83E5-4188-A34F-1EE287599E8B}" type="presParOf" srcId="{E0449497-288A-4D69-B3B2-D957B9FA5032}" destId="{31027AFD-D851-4D73-9C41-E7D5BACFCB25}" srcOrd="1" destOrd="0" presId="urn:microsoft.com/office/officeart/2005/8/layout/vList3#3"/>
    <dgm:cxn modelId="{9338D995-3371-46E5-AA7A-1D742E96AED5}" type="presParOf" srcId="{5D160C5C-A880-477C-AE48-446F19AD951A}" destId="{C6986EEA-B49D-4E82-9B39-B1F1ED699E98}" srcOrd="5" destOrd="0" presId="urn:microsoft.com/office/officeart/2005/8/layout/vList3#3"/>
    <dgm:cxn modelId="{D5BE8980-955A-4153-870E-82F6638378D2}" type="presParOf" srcId="{5D160C5C-A880-477C-AE48-446F19AD951A}" destId="{87C7D63E-E9D2-416B-B628-55DEFA019990}" srcOrd="6" destOrd="0" presId="urn:microsoft.com/office/officeart/2005/8/layout/vList3#3"/>
    <dgm:cxn modelId="{ED69D316-BC28-4241-99AA-0653FE8669E6}" type="presParOf" srcId="{87C7D63E-E9D2-416B-B628-55DEFA019990}" destId="{64F59B34-F9E6-4CDB-B90E-CD9D0EC56E5E}" srcOrd="0" destOrd="0" presId="urn:microsoft.com/office/officeart/2005/8/layout/vList3#3"/>
    <dgm:cxn modelId="{AA1CAE29-08F1-45F8-B7E0-56DB791D57C7}" type="presParOf" srcId="{87C7D63E-E9D2-416B-B628-55DEFA019990}" destId="{371D4C00-A317-4D47-AD8B-76E338483D17}" srcOrd="1" destOrd="0" presId="urn:microsoft.com/office/officeart/2005/8/layout/vList3#3"/>
    <dgm:cxn modelId="{AEBFEFF3-2A81-4A36-8056-69F8F59FF270}" type="presParOf" srcId="{5D160C5C-A880-477C-AE48-446F19AD951A}" destId="{961BE33B-A78A-476E-B040-C4DC0131BC6D}" srcOrd="7" destOrd="0" presId="urn:microsoft.com/office/officeart/2005/8/layout/vList3#3"/>
    <dgm:cxn modelId="{D1067073-E5C7-44B1-B35F-086267EA05AA}" type="presParOf" srcId="{5D160C5C-A880-477C-AE48-446F19AD951A}" destId="{96F8A136-AC7D-45A0-A198-ED2DC2BC47CD}" srcOrd="8" destOrd="0" presId="urn:microsoft.com/office/officeart/2005/8/layout/vList3#3"/>
    <dgm:cxn modelId="{E59EC26B-C092-4724-AD6E-47E0402F652E}" type="presParOf" srcId="{96F8A136-AC7D-45A0-A198-ED2DC2BC47CD}" destId="{A637FE2A-6DFE-46B0-99A8-98A3E3660255}" srcOrd="0" destOrd="0" presId="urn:microsoft.com/office/officeart/2005/8/layout/vList3#3"/>
    <dgm:cxn modelId="{E6EB4E81-1FDA-4900-BEEB-E11057328036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27091" y="2141615"/>
          <a:ext cx="3439032" cy="3003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noProof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  управління </a:t>
          </a:r>
          <a:r>
            <a:rPr kumimoji="0" lang="uk-UA" sz="4000" b="1" i="0" u="none" strike="noStrike" kern="1200" cap="none" normalizeH="0" baseline="0" noProof="0" dirty="0" err="1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сусп-вом</a:t>
          </a:r>
          <a:r>
            <a:rPr kumimoji="0" lang="uk-UA" sz="4000" b="1" i="0" u="none" strike="noStrike" kern="1200" cap="none" normalizeH="0" baseline="0" noProof="0" dirty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</a:t>
          </a:r>
          <a:endParaRPr kumimoji="0" lang="uk-UA" sz="4000" b="1" i="0" u="none" strike="noStrike" kern="1200" cap="none" normalizeH="0" baseline="0" noProof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315048" y="2229572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800526">
          <a:off x="2988614" y="2521983"/>
          <a:ext cx="2458915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58915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56599" y="2483076"/>
        <a:ext cx="122945" cy="122945"/>
      </dsp:txXfrm>
    </dsp:sp>
    <dsp:sp modelId="{0F90225C-99D3-4D5C-9699-B53C724E9786}">
      <dsp:nvSpPr>
        <dsp:cNvPr id="0" name=""/>
        <dsp:cNvSpPr/>
      </dsp:nvSpPr>
      <dsp:spPr>
        <a:xfrm>
          <a:off x="4770019" y="586192"/>
          <a:ext cx="4320181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noProof="0" dirty="0" smtClean="0">
              <a:ln/>
              <a:solidFill>
                <a:schemeClr val="tx2"/>
              </a:solidFill>
              <a:effectLst/>
              <a:latin typeface="Arial" charset="0"/>
            </a:rPr>
            <a:t>Народні збори</a:t>
          </a:r>
          <a:endParaRPr kumimoji="0" lang="uk-UA" sz="4800" b="1" i="0" u="none" strike="noStrike" kern="1200" cap="none" normalizeH="0" baseline="0" noProof="0" dirty="0" smtClean="0">
            <a:ln/>
            <a:solidFill>
              <a:schemeClr val="tx2"/>
            </a:solidFill>
            <a:effectLst/>
            <a:latin typeface="Arial" charset="0"/>
          </a:endParaRPr>
        </a:p>
      </dsp:txBody>
      <dsp:txXfrm>
        <a:off x="4820382" y="636555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0968753">
          <a:off x="3656266" y="3513508"/>
          <a:ext cx="117282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72824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3357" y="3506753"/>
        <a:ext cx="58641" cy="58641"/>
      </dsp:txXfrm>
    </dsp:sp>
    <dsp:sp modelId="{82B073AC-3D8C-4096-9CF7-837E1C962542}">
      <dsp:nvSpPr>
        <dsp:cNvPr id="0" name=""/>
        <dsp:cNvSpPr/>
      </dsp:nvSpPr>
      <dsp:spPr>
        <a:xfrm>
          <a:off x="4819232" y="2569241"/>
          <a:ext cx="4062082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kern="1200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Рада </a:t>
          </a:r>
          <a:r>
            <a:rPr kumimoji="0" lang="ru-RU" sz="4800" b="1" i="0" u="none" strike="noStrike" kern="1200" cap="none" normalizeH="0" baseline="0" dirty="0" err="1" smtClean="0">
              <a:ln/>
              <a:solidFill>
                <a:schemeClr val="tx2"/>
              </a:solidFill>
              <a:effectLst/>
              <a:latin typeface="Arial" charset="0"/>
            </a:rPr>
            <a:t>старійшин</a:t>
          </a:r>
          <a:endParaRPr kumimoji="0" lang="ru-RU" sz="4800" b="1" i="0" u="none" strike="noStrike" kern="1200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sp:txBody>
      <dsp:txXfrm>
        <a:off x="4869595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3409038">
          <a:off x="3189247" y="4502230"/>
          <a:ext cx="210686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106862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90006" y="4472124"/>
        <a:ext cx="105343" cy="105343"/>
      </dsp:txXfrm>
    </dsp:sp>
    <dsp:sp modelId="{A4420F42-C951-45BB-A7C9-25FCDA1EC28C}">
      <dsp:nvSpPr>
        <dsp:cNvPr id="0" name=""/>
        <dsp:cNvSpPr/>
      </dsp:nvSpPr>
      <dsp:spPr>
        <a:xfrm>
          <a:off x="4819232" y="4546685"/>
          <a:ext cx="4125670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noProof="0" dirty="0" smtClean="0">
              <a:ln/>
              <a:solidFill>
                <a:schemeClr val="tx2"/>
              </a:solidFill>
              <a:effectLst/>
              <a:latin typeface="Arial" charset="0"/>
            </a:rPr>
            <a:t>Вождь (базилевс)</a:t>
          </a:r>
          <a:endParaRPr kumimoji="0" lang="uk-UA" sz="3600" b="1" i="0" u="none" strike="noStrike" kern="1200" cap="none" normalizeH="0" baseline="0" noProof="0" dirty="0" smtClean="0">
            <a:ln/>
            <a:solidFill>
              <a:schemeClr val="tx2"/>
            </a:solidFill>
            <a:effectLst/>
            <a:latin typeface="Arial" charset="0"/>
          </a:endParaRPr>
        </a:p>
      </dsp:txBody>
      <dsp:txXfrm>
        <a:off x="4869595" y="4597048"/>
        <a:ext cx="4024944" cy="16187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153221" y="3026701"/>
          <a:ext cx="3439032" cy="3003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ВІЛЬНІ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громадяни </a:t>
          </a:r>
          <a:r>
            <a:rPr kumimoji="0" lang="uk-UA" sz="44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(80 тис.)</a:t>
          </a:r>
        </a:p>
      </dsp:txBody>
      <dsp:txXfrm>
        <a:off x="241178" y="3114658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961635">
          <a:off x="2980081" y="3458888"/>
          <a:ext cx="2402110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02110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21083" y="3421401"/>
        <a:ext cx="120105" cy="120105"/>
      </dsp:txXfrm>
    </dsp:sp>
    <dsp:sp modelId="{0F90225C-99D3-4D5C-9699-B53C724E9786}">
      <dsp:nvSpPr>
        <dsp:cNvPr id="0" name=""/>
        <dsp:cNvSpPr/>
      </dsp:nvSpPr>
      <dsp:spPr>
        <a:xfrm>
          <a:off x="4770019" y="1574914"/>
          <a:ext cx="4320181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5000" b="1" i="0" u="none" strike="noStrike" kern="1200" cap="none" normalizeH="0" baseline="0" smtClean="0">
              <a:ln/>
              <a:effectLst/>
              <a:latin typeface="Arial" charset="0"/>
            </a:rPr>
            <a:t>Аристократи</a:t>
          </a:r>
          <a:endParaRPr kumimoji="0" lang="ru-RU" sz="5000" b="1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820382" y="1625277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1091452">
          <a:off x="3586049" y="4421937"/>
          <a:ext cx="1136181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36181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25735" y="4416098"/>
        <a:ext cx="56809" cy="56809"/>
      </dsp:txXfrm>
    </dsp:sp>
    <dsp:sp modelId="{82B073AC-3D8C-4096-9CF7-837E1C962542}">
      <dsp:nvSpPr>
        <dsp:cNvPr id="0" name=""/>
        <dsp:cNvSpPr/>
      </dsp:nvSpPr>
      <dsp:spPr>
        <a:xfrm>
          <a:off x="4716026" y="3501013"/>
          <a:ext cx="4062082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smtClean="0">
              <a:ln/>
              <a:effectLst/>
              <a:latin typeface="Arial" charset="0"/>
            </a:rPr>
            <a:t>Демос</a:t>
          </a:r>
          <a:endParaRPr kumimoji="0" lang="ru-RU" sz="6000" b="1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766389" y="3551376"/>
        <a:ext cx="3961356" cy="16187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27091" y="2141615"/>
          <a:ext cx="3439032" cy="3003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ВІЛЬНЕ</a:t>
          </a:r>
        </a:p>
        <a:p>
          <a:pPr marL="0" lvl="0" indent="0" algn="ctr" defTabSz="914400" rtl="0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</a:pPr>
          <a:r>
            <a:rPr kumimoji="0" lang="uk-UA" sz="24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НЕПОВНОПРАВНЕ</a:t>
          </a:r>
          <a:endParaRPr kumimoji="0" lang="ru-RU" sz="24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315048" y="2229572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800526">
          <a:off x="2988614" y="2521983"/>
          <a:ext cx="2458915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458915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56599" y="2483076"/>
        <a:ext cx="122945" cy="122945"/>
      </dsp:txXfrm>
    </dsp:sp>
    <dsp:sp modelId="{0F90225C-99D3-4D5C-9699-B53C724E9786}">
      <dsp:nvSpPr>
        <dsp:cNvPr id="0" name=""/>
        <dsp:cNvSpPr/>
      </dsp:nvSpPr>
      <dsp:spPr>
        <a:xfrm>
          <a:off x="4770019" y="586192"/>
          <a:ext cx="4320181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dirty="0" smtClean="0">
              <a:ln/>
              <a:effectLst/>
              <a:latin typeface="Arial" charset="0"/>
            </a:rPr>
            <a:t>Метеки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effectLst/>
              <a:latin typeface="Arial" charset="0"/>
            </a:rPr>
            <a:t>15-25 тис.</a:t>
          </a:r>
          <a:endParaRPr kumimoji="0" lang="ru-RU" sz="4400" b="1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820382" y="636555"/>
        <a:ext cx="4219455" cy="1618790"/>
      </dsp:txXfrm>
    </dsp:sp>
    <dsp:sp modelId="{65F549A8-44B3-4B84-BF44-9AA157CD2B27}">
      <dsp:nvSpPr>
        <dsp:cNvPr id="0" name=""/>
        <dsp:cNvSpPr/>
      </dsp:nvSpPr>
      <dsp:spPr>
        <a:xfrm rot="20968753">
          <a:off x="3656266" y="3513508"/>
          <a:ext cx="1172824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172824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3357" y="3506753"/>
        <a:ext cx="58641" cy="58641"/>
      </dsp:txXfrm>
    </dsp:sp>
    <dsp:sp modelId="{82B073AC-3D8C-4096-9CF7-837E1C962542}">
      <dsp:nvSpPr>
        <dsp:cNvPr id="0" name=""/>
        <dsp:cNvSpPr/>
      </dsp:nvSpPr>
      <dsp:spPr>
        <a:xfrm>
          <a:off x="4819232" y="2569241"/>
          <a:ext cx="4062082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2800" b="1" i="0" u="none" strike="noStrike" kern="1200" cap="none" normalizeH="0" baseline="0" dirty="0" smtClean="0">
              <a:ln/>
              <a:effectLst/>
              <a:latin typeface="Arial" charset="0"/>
            </a:rPr>
            <a:t>Вільновідпущенники</a:t>
          </a:r>
          <a:endParaRPr kumimoji="0" lang="ru-RU" sz="2800" b="1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869595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3409038">
          <a:off x="3189247" y="4502230"/>
          <a:ext cx="210686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106862" y="22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90006" y="4472124"/>
        <a:ext cx="105343" cy="105343"/>
      </dsp:txXfrm>
    </dsp:sp>
    <dsp:sp modelId="{A4420F42-C951-45BB-A7C9-25FCDA1EC28C}">
      <dsp:nvSpPr>
        <dsp:cNvPr id="0" name=""/>
        <dsp:cNvSpPr/>
      </dsp:nvSpPr>
      <dsp:spPr>
        <a:xfrm>
          <a:off x="4819232" y="4546685"/>
          <a:ext cx="4125670" cy="17195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kern="1200" cap="none" normalizeH="0" baseline="0" dirty="0" err="1" smtClean="0">
              <a:ln/>
              <a:effectLst/>
              <a:latin typeface="Arial" charset="0"/>
            </a:rPr>
            <a:t>Чужинці</a:t>
          </a:r>
          <a:endParaRPr kumimoji="0" lang="ru-RU" sz="6000" b="1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869595" y="4597048"/>
        <a:ext cx="4024944" cy="16187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3876C-C4A6-4C91-B00F-1BBE86630765}">
      <dsp:nvSpPr>
        <dsp:cNvPr id="0" name=""/>
        <dsp:cNvSpPr/>
      </dsp:nvSpPr>
      <dsp:spPr>
        <a:xfrm>
          <a:off x="113619" y="14"/>
          <a:ext cx="7141889" cy="1720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>
          <a:solidFill>
            <a:schemeClr val="tx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smtClean="0">
              <a:ln/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НЕВІЛЬНЕ</a:t>
          </a:r>
          <a:endParaRPr kumimoji="0" lang="uk-UA" sz="6000" b="1" i="0" u="none" strike="noStrike" kern="1200" cap="none" normalizeH="0" baseline="0" dirty="0" smtClean="0">
            <a:ln/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163999" y="50394"/>
        <a:ext cx="7041129" cy="1619328"/>
      </dsp:txXfrm>
    </dsp:sp>
    <dsp:sp modelId="{E41A8D7D-6467-4112-96AC-4967CF076F84}">
      <dsp:nvSpPr>
        <dsp:cNvPr id="0" name=""/>
        <dsp:cNvSpPr/>
      </dsp:nvSpPr>
      <dsp:spPr>
        <a:xfrm>
          <a:off x="827808" y="1720102"/>
          <a:ext cx="630201" cy="4149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080"/>
              </a:lnTo>
              <a:lnTo>
                <a:pt x="630201" y="4149080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966CE95E-57C5-46DF-AFF5-CC585A35CD7A}">
      <dsp:nvSpPr>
        <dsp:cNvPr id="0" name=""/>
        <dsp:cNvSpPr/>
      </dsp:nvSpPr>
      <dsp:spPr>
        <a:xfrm>
          <a:off x="1458009" y="4880379"/>
          <a:ext cx="7308056" cy="1977605"/>
        </a:xfrm>
        <a:prstGeom prst="roundRect">
          <a:avLst>
            <a:gd name="adj" fmla="val 10000"/>
          </a:avLst>
        </a:prstGeom>
        <a:solidFill>
          <a:srgbClr val="E3D18D">
            <a:alpha val="90000"/>
          </a:srgbClr>
        </a:solidFill>
        <a:ln w="38100">
          <a:solidFill>
            <a:schemeClr val="tx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Раби (40-60 тис.)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Державні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000" b="1" i="0" u="none" strike="noStrike" kern="1200" cap="none" normalizeH="0" baseline="0" dirty="0" smtClean="0">
              <a:ln/>
              <a:solidFill>
                <a:schemeClr val="tx2"/>
              </a:solidFill>
              <a:effectLst/>
              <a:latin typeface="Arial" charset="0"/>
            </a:rPr>
            <a:t>Приватні</a:t>
          </a:r>
          <a:endParaRPr kumimoji="0" lang="ru-RU" sz="4000" b="1" i="0" u="none" strike="noStrike" kern="1200" cap="none" normalizeH="0" baseline="0" dirty="0" smtClean="0">
            <a:ln/>
            <a:solidFill>
              <a:schemeClr val="tx2"/>
            </a:solidFill>
            <a:effectLst/>
            <a:latin typeface="Arial" charset="0"/>
          </a:endParaRPr>
        </a:p>
      </dsp:txBody>
      <dsp:txXfrm>
        <a:off x="1515931" y="4938301"/>
        <a:ext cx="7192212" cy="18617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50ED2-FB47-4F26-9FCC-946D59E300D4}">
      <dsp:nvSpPr>
        <dsp:cNvPr id="0" name=""/>
        <dsp:cNvSpPr/>
      </dsp:nvSpPr>
      <dsp:spPr>
        <a:xfrm>
          <a:off x="3486162" y="787"/>
          <a:ext cx="5229243" cy="30728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  <a:p>
          <a:pPr marL="285750" lvl="1" indent="-285750" algn="ctr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b="1" kern="1200" dirty="0"/>
        </a:p>
        <a:p>
          <a:pPr marL="285750" lvl="1" indent="-285750" algn="ct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b="1" kern="1200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  <a:cs typeface="Aharoni" pitchFamily="2" charset="-79"/>
            </a:rPr>
            <a:t>ДЕРЖАВНІ</a:t>
          </a:r>
          <a:endParaRPr lang="ru-RU" sz="4400" b="1" kern="1200" dirty="0">
            <a:latin typeface="Arial Black" pitchFamily="34" charset="0"/>
          </a:endParaRPr>
        </a:p>
      </dsp:txBody>
      <dsp:txXfrm>
        <a:off x="3486162" y="384888"/>
        <a:ext cx="4076939" cy="2304608"/>
      </dsp:txXfrm>
    </dsp:sp>
    <dsp:sp modelId="{9FAFC8B2-4253-4020-BDB8-5CE2D8D6391C}">
      <dsp:nvSpPr>
        <dsp:cNvPr id="0" name=""/>
        <dsp:cNvSpPr/>
      </dsp:nvSpPr>
      <dsp:spPr>
        <a:xfrm>
          <a:off x="0" y="787"/>
          <a:ext cx="3486162" cy="3072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600" b="1" kern="1200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  <a:cs typeface="Aharoni" pitchFamily="2" charset="-79"/>
            </a:rPr>
            <a:t>РАБИ</a:t>
          </a:r>
          <a:endParaRPr lang="ru-RU" sz="6600" b="1" kern="1200" dirty="0">
            <a:solidFill>
              <a:schemeClr val="accent4">
                <a:lumMod val="10000"/>
              </a:schemeClr>
            </a:solidFill>
            <a:latin typeface="Arial Black" pitchFamily="34" charset="0"/>
            <a:cs typeface="Aharoni" pitchFamily="2" charset="-79"/>
          </a:endParaRPr>
        </a:p>
      </dsp:txBody>
      <dsp:txXfrm>
        <a:off x="150002" y="150789"/>
        <a:ext cx="3186158" cy="2772806"/>
      </dsp:txXfrm>
    </dsp:sp>
    <dsp:sp modelId="{FBE83EF1-1AD5-4C5E-A36A-2135B529A778}">
      <dsp:nvSpPr>
        <dsp:cNvPr id="0" name=""/>
        <dsp:cNvSpPr/>
      </dsp:nvSpPr>
      <dsp:spPr>
        <a:xfrm>
          <a:off x="3486162" y="3380879"/>
          <a:ext cx="5229243" cy="30728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solidFill>
              <a:schemeClr val="accent4">
                <a:lumMod val="10000"/>
              </a:schemeClr>
            </a:solidFill>
            <a:latin typeface="Arial Black" pitchFamily="34" charset="0"/>
          </a:endParaRPr>
        </a:p>
        <a:p>
          <a:pPr marL="285750" lvl="1" indent="-285750" algn="ctr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b="1" kern="1200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</a:rPr>
            <a:t>ПРИВАТНІ</a:t>
          </a:r>
          <a:endParaRPr lang="ru-RU" sz="4400" b="1" kern="1200" dirty="0">
            <a:solidFill>
              <a:schemeClr val="accent4">
                <a:lumMod val="10000"/>
              </a:schemeClr>
            </a:solidFill>
            <a:latin typeface="Arial Black" pitchFamily="34" charset="0"/>
          </a:endParaRPr>
        </a:p>
      </dsp:txBody>
      <dsp:txXfrm>
        <a:off x="3486162" y="3764980"/>
        <a:ext cx="4076939" cy="2304608"/>
      </dsp:txXfrm>
    </dsp:sp>
    <dsp:sp modelId="{E71E595D-FFA7-44B4-9132-CAF8D9F65852}">
      <dsp:nvSpPr>
        <dsp:cNvPr id="0" name=""/>
        <dsp:cNvSpPr/>
      </dsp:nvSpPr>
      <dsp:spPr>
        <a:xfrm>
          <a:off x="0" y="3380879"/>
          <a:ext cx="3486162" cy="3072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b="1" kern="1200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  <a:cs typeface="Aharoni" pitchFamily="2" charset="-79"/>
            </a:rPr>
            <a:t>РАБИ</a:t>
          </a:r>
          <a:endParaRPr lang="ru-RU" sz="6000" kern="1200" dirty="0">
            <a:solidFill>
              <a:srgbClr val="FFFF00"/>
            </a:solidFill>
          </a:endParaRPr>
        </a:p>
      </dsp:txBody>
      <dsp:txXfrm>
        <a:off x="150002" y="3530881"/>
        <a:ext cx="3186158" cy="27728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9AE47-2770-4D6A-837C-0E41851B930B}">
      <dsp:nvSpPr>
        <dsp:cNvPr id="0" name=""/>
        <dsp:cNvSpPr/>
      </dsp:nvSpPr>
      <dsp:spPr>
        <a:xfrm>
          <a:off x="0" y="1052733"/>
          <a:ext cx="8858280" cy="446680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0B7C5-9397-4265-9822-2BEE6AAC3361}">
      <dsp:nvSpPr>
        <dsp:cNvPr id="0" name=""/>
        <dsp:cNvSpPr/>
      </dsp:nvSpPr>
      <dsp:spPr>
        <a:xfrm>
          <a:off x="0" y="2132858"/>
          <a:ext cx="4243422" cy="17362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0688" rIns="0" bIns="182880" numCol="1" spcCol="1270" anchor="ctr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rgbClr val="3333CC"/>
              </a:solidFill>
              <a:latin typeface="Arial Black" pitchFamily="34" charset="0"/>
            </a:rPr>
            <a:t>ДЕРЖАВНІ</a:t>
          </a:r>
          <a:endParaRPr lang="ru-RU" sz="4800" b="1" kern="1200" dirty="0">
            <a:solidFill>
              <a:srgbClr val="3333CC"/>
            </a:solidFill>
            <a:latin typeface="Arial Black" pitchFamily="34" charset="0"/>
          </a:endParaRPr>
        </a:p>
      </dsp:txBody>
      <dsp:txXfrm>
        <a:off x="0" y="2132858"/>
        <a:ext cx="4243422" cy="1736222"/>
      </dsp:txXfrm>
    </dsp:sp>
    <dsp:sp modelId="{D9A755B4-9E66-4A1F-A610-0EEE922D1A64}">
      <dsp:nvSpPr>
        <dsp:cNvPr id="0" name=""/>
        <dsp:cNvSpPr/>
      </dsp:nvSpPr>
      <dsp:spPr>
        <a:xfrm>
          <a:off x="4429140" y="2701489"/>
          <a:ext cx="3454729" cy="17362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2024" rIns="0" bIns="20574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429140" y="2701489"/>
        <a:ext cx="3454729" cy="17362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55A0A-8C6F-478E-B011-9AC12AF271E8}">
      <dsp:nvSpPr>
        <dsp:cNvPr id="0" name=""/>
        <dsp:cNvSpPr/>
      </dsp:nvSpPr>
      <dsp:spPr>
        <a:xfrm>
          <a:off x="0" y="759820"/>
          <a:ext cx="882221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E65E8-395D-4645-A100-688A89B5F807}">
      <dsp:nvSpPr>
        <dsp:cNvPr id="0" name=""/>
        <dsp:cNvSpPr/>
      </dsp:nvSpPr>
      <dsp:spPr>
        <a:xfrm>
          <a:off x="428187" y="20618"/>
          <a:ext cx="8388759" cy="1182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>
              <a:solidFill>
                <a:schemeClr val="bg1"/>
              </a:solidFill>
            </a:rPr>
            <a:t>могли мати господарство</a:t>
          </a:r>
          <a:endParaRPr lang="uk-UA" sz="4000" b="1" kern="1200" noProof="0" dirty="0">
            <a:solidFill>
              <a:schemeClr val="bg1"/>
            </a:solidFill>
          </a:endParaRPr>
        </a:p>
      </dsp:txBody>
      <dsp:txXfrm>
        <a:off x="485888" y="78319"/>
        <a:ext cx="8273357" cy="1066599"/>
      </dsp:txXfrm>
    </dsp:sp>
    <dsp:sp modelId="{DD30CBA6-9B73-4636-B92F-D7F1D1E208C5}">
      <dsp:nvSpPr>
        <dsp:cNvPr id="0" name=""/>
        <dsp:cNvSpPr/>
      </dsp:nvSpPr>
      <dsp:spPr>
        <a:xfrm>
          <a:off x="0" y="2392632"/>
          <a:ext cx="882221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556F9-1634-4DB0-84D6-FE685A01FD56}">
      <dsp:nvSpPr>
        <dsp:cNvPr id="0" name=""/>
        <dsp:cNvSpPr/>
      </dsp:nvSpPr>
      <dsp:spPr>
        <a:xfrm>
          <a:off x="401479" y="1677820"/>
          <a:ext cx="8419550" cy="1157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>
              <a:solidFill>
                <a:schemeClr val="bg1"/>
              </a:solidFill>
              <a:cs typeface="Aharoni" pitchFamily="2" charset="-79"/>
            </a:rPr>
            <a:t>купували й про­давали майно</a:t>
          </a:r>
          <a:endParaRPr lang="uk-UA" sz="4000" kern="1200" noProof="0" dirty="0">
            <a:solidFill>
              <a:schemeClr val="bg1"/>
            </a:solidFill>
            <a:cs typeface="Aharoni" pitchFamily="2" charset="-79"/>
          </a:endParaRPr>
        </a:p>
      </dsp:txBody>
      <dsp:txXfrm>
        <a:off x="457989" y="1734330"/>
        <a:ext cx="8306530" cy="1044592"/>
      </dsp:txXfrm>
    </dsp:sp>
    <dsp:sp modelId="{CDCD3929-A706-45EA-98C4-B97000BFB550}">
      <dsp:nvSpPr>
        <dsp:cNvPr id="0" name=""/>
        <dsp:cNvSpPr/>
      </dsp:nvSpPr>
      <dsp:spPr>
        <a:xfrm>
          <a:off x="0" y="4224441"/>
          <a:ext cx="8822214" cy="756000"/>
        </a:xfrm>
        <a:prstGeom prst="flowChartProcess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5A339-7070-4019-B21F-D5F42A2EBD0C}">
      <dsp:nvSpPr>
        <dsp:cNvPr id="0" name=""/>
        <dsp:cNvSpPr/>
      </dsp:nvSpPr>
      <dsp:spPr>
        <a:xfrm>
          <a:off x="386475" y="3290077"/>
          <a:ext cx="8414059" cy="1358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>
              <a:solidFill>
                <a:schemeClr val="bg1"/>
              </a:solidFill>
              <a:cs typeface="Aharoni" pitchFamily="2" charset="-79"/>
            </a:rPr>
            <a:t>мали сім</a:t>
          </a:r>
          <a:r>
            <a:rPr lang="uk-UA" sz="2800" b="1" kern="1200" noProof="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rPr>
            <a:t>’</a:t>
          </a:r>
          <a:r>
            <a:rPr lang="uk-UA" sz="2800" b="1" kern="1200" noProof="0" dirty="0" smtClean="0">
              <a:solidFill>
                <a:schemeClr val="bg1"/>
              </a:solidFill>
              <a:cs typeface="Aharoni" pitchFamily="2" charset="-79"/>
            </a:rPr>
            <a:t>ю, працювали на руд­никах, на будівництві, на публічних роботах, у державних майстернях </a:t>
          </a:r>
          <a:endParaRPr lang="uk-UA" sz="2800" b="1" kern="1200" noProof="0" dirty="0">
            <a:solidFill>
              <a:schemeClr val="bg1"/>
            </a:solidFill>
            <a:cs typeface="Aharoni" pitchFamily="2" charset="-79"/>
          </a:endParaRPr>
        </a:p>
      </dsp:txBody>
      <dsp:txXfrm>
        <a:off x="452784" y="3356386"/>
        <a:ext cx="8281441" cy="1225732"/>
      </dsp:txXfrm>
    </dsp:sp>
    <dsp:sp modelId="{EDC5FA68-2348-4791-901A-878EAAD781FE}">
      <dsp:nvSpPr>
        <dsp:cNvPr id="0" name=""/>
        <dsp:cNvSpPr/>
      </dsp:nvSpPr>
      <dsp:spPr>
        <a:xfrm>
          <a:off x="0" y="5706202"/>
          <a:ext cx="882221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43A60-2734-4602-92E6-A824411D1598}">
      <dsp:nvSpPr>
        <dsp:cNvPr id="0" name=""/>
        <dsp:cNvSpPr/>
      </dsp:nvSpPr>
      <dsp:spPr>
        <a:xfrm>
          <a:off x="420002" y="5144183"/>
          <a:ext cx="8400048" cy="10485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>
              <a:solidFill>
                <a:schemeClr val="bg1"/>
              </a:solidFill>
            </a:rPr>
            <a:t>З них вербували тюремних наглядачів, виконавців судових </a:t>
          </a:r>
          <a:r>
            <a:rPr lang="uk-UA" sz="2400" b="1" kern="1200" noProof="0" dirty="0" err="1" smtClean="0">
              <a:solidFill>
                <a:schemeClr val="bg1"/>
              </a:solidFill>
            </a:rPr>
            <a:t>вироків</a:t>
          </a:r>
          <a:r>
            <a:rPr lang="uk-UA" sz="2400" b="1" kern="1200" noProof="0" dirty="0" smtClean="0">
              <a:solidFill>
                <a:schemeClr val="bg1"/>
              </a:solidFill>
            </a:rPr>
            <a:t>, писарів.  Служили в поліції, притяга­лись до участі у військовому поході</a:t>
          </a:r>
          <a:endParaRPr lang="uk-UA" sz="2400" b="1" kern="1200" noProof="0" dirty="0">
            <a:solidFill>
              <a:schemeClr val="bg1"/>
            </a:solidFill>
          </a:endParaRPr>
        </a:p>
      </dsp:txBody>
      <dsp:txXfrm>
        <a:off x="471186" y="5195367"/>
        <a:ext cx="8297680" cy="9461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9AE47-2770-4D6A-837C-0E41851B930B}">
      <dsp:nvSpPr>
        <dsp:cNvPr id="0" name=""/>
        <dsp:cNvSpPr/>
      </dsp:nvSpPr>
      <dsp:spPr>
        <a:xfrm>
          <a:off x="0" y="1052733"/>
          <a:ext cx="8858280" cy="446680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0B7C5-9397-4265-9822-2BEE6AAC3361}">
      <dsp:nvSpPr>
        <dsp:cNvPr id="0" name=""/>
        <dsp:cNvSpPr/>
      </dsp:nvSpPr>
      <dsp:spPr>
        <a:xfrm>
          <a:off x="181829" y="2132858"/>
          <a:ext cx="4099394" cy="17362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2024" rIns="0" bIns="20574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>
              <a:solidFill>
                <a:srgbClr val="3333CC"/>
              </a:solidFill>
              <a:latin typeface="Arial Black" pitchFamily="34" charset="0"/>
            </a:rPr>
            <a:t>ПРИВАТНІ</a:t>
          </a:r>
          <a:endParaRPr lang="ru-RU" sz="5400" b="1" kern="1200" dirty="0">
            <a:solidFill>
              <a:srgbClr val="3333CC"/>
            </a:solidFill>
            <a:latin typeface="Arial Black" pitchFamily="34" charset="0"/>
          </a:endParaRPr>
        </a:p>
      </dsp:txBody>
      <dsp:txXfrm>
        <a:off x="181829" y="2132858"/>
        <a:ext cx="4099394" cy="1736222"/>
      </dsp:txXfrm>
    </dsp:sp>
    <dsp:sp modelId="{D9A755B4-9E66-4A1F-A610-0EEE922D1A64}">
      <dsp:nvSpPr>
        <dsp:cNvPr id="0" name=""/>
        <dsp:cNvSpPr/>
      </dsp:nvSpPr>
      <dsp:spPr>
        <a:xfrm>
          <a:off x="4429140" y="2701489"/>
          <a:ext cx="3454729" cy="173622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2024" rIns="0" bIns="20574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429140" y="2701489"/>
        <a:ext cx="3454729" cy="17362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55A0A-8C6F-478E-B011-9AC12AF271E8}">
      <dsp:nvSpPr>
        <dsp:cNvPr id="0" name=""/>
        <dsp:cNvSpPr/>
      </dsp:nvSpPr>
      <dsp:spPr>
        <a:xfrm>
          <a:off x="0" y="1030519"/>
          <a:ext cx="8822214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E65E8-395D-4645-A100-688A89B5F807}">
      <dsp:nvSpPr>
        <dsp:cNvPr id="0" name=""/>
        <dsp:cNvSpPr/>
      </dsp:nvSpPr>
      <dsp:spPr>
        <a:xfrm>
          <a:off x="216024" y="72009"/>
          <a:ext cx="8434912" cy="15366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noProof="0" dirty="0" smtClean="0">
              <a:solidFill>
                <a:srgbClr val="002060"/>
              </a:solidFill>
              <a:latin typeface="Arial Black" pitchFamily="34" charset="0"/>
            </a:rPr>
            <a:t>працювали в домашньому господарстві, ремісництві </a:t>
          </a:r>
          <a:endParaRPr lang="uk-UA" sz="4000" b="1" kern="1200" noProof="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1035" y="147020"/>
        <a:ext cx="8284890" cy="1386579"/>
      </dsp:txXfrm>
    </dsp:sp>
    <dsp:sp modelId="{CDCD3929-A706-45EA-98C4-B97000BFB550}">
      <dsp:nvSpPr>
        <dsp:cNvPr id="0" name=""/>
        <dsp:cNvSpPr/>
      </dsp:nvSpPr>
      <dsp:spPr>
        <a:xfrm>
          <a:off x="0" y="3411871"/>
          <a:ext cx="8822214" cy="982800"/>
        </a:xfrm>
        <a:prstGeom prst="flowChartProcess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5A339-7070-4019-B21F-D5F42A2EBD0C}">
      <dsp:nvSpPr>
        <dsp:cNvPr id="0" name=""/>
        <dsp:cNvSpPr/>
      </dsp:nvSpPr>
      <dsp:spPr>
        <a:xfrm>
          <a:off x="288031" y="2232243"/>
          <a:ext cx="8435340" cy="1765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noProof="0" dirty="0" smtClean="0">
              <a:solidFill>
                <a:srgbClr val="002060"/>
              </a:solidFill>
              <a:latin typeface="Arial Black" pitchFamily="34" charset="0"/>
            </a:rPr>
            <a:t>серед рабів були лікарі, масажисти, вихователі</a:t>
          </a:r>
          <a:r>
            <a:rPr lang="uk-UA" sz="4000" kern="1200" noProof="0" dirty="0" smtClean="0"/>
            <a:t> </a:t>
          </a:r>
          <a:r>
            <a:rPr lang="uk-UA" sz="4000" b="1" kern="1200" noProof="0" dirty="0" smtClean="0">
              <a:solidFill>
                <a:schemeClr val="bg1"/>
              </a:solidFill>
              <a:cs typeface="Aharoni" pitchFamily="2" charset="-79"/>
            </a:rPr>
            <a:t> </a:t>
          </a:r>
          <a:endParaRPr lang="uk-UA" sz="4000" b="1" kern="1200" noProof="0" dirty="0">
            <a:solidFill>
              <a:schemeClr val="bg1"/>
            </a:solidFill>
            <a:cs typeface="Aharoni" pitchFamily="2" charset="-79"/>
          </a:endParaRPr>
        </a:p>
      </dsp:txBody>
      <dsp:txXfrm>
        <a:off x="374233" y="2318445"/>
        <a:ext cx="8262936" cy="1593452"/>
      </dsp:txXfrm>
    </dsp:sp>
    <dsp:sp modelId="{B61865E8-2C94-4920-84EA-CF59FD5B2ABE}">
      <dsp:nvSpPr>
        <dsp:cNvPr id="0" name=""/>
        <dsp:cNvSpPr/>
      </dsp:nvSpPr>
      <dsp:spPr>
        <a:xfrm>
          <a:off x="0" y="5474150"/>
          <a:ext cx="8822214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217ED-C060-426C-B68D-7EBE84EFDA45}">
      <dsp:nvSpPr>
        <dsp:cNvPr id="0" name=""/>
        <dsp:cNvSpPr/>
      </dsp:nvSpPr>
      <dsp:spPr>
        <a:xfrm>
          <a:off x="408802" y="4607535"/>
          <a:ext cx="8412245" cy="1442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21" tIns="0" rIns="233421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noProof="0" dirty="0" smtClean="0">
              <a:solidFill>
                <a:schemeClr val="bg1"/>
              </a:solidFill>
              <a:latin typeface="Arial Black" pitchFamily="34" charset="0"/>
              <a:cs typeface="Aharoni" pitchFamily="2" charset="-79"/>
            </a:rPr>
            <a:t>будівельники, веслярі на кораблях </a:t>
          </a:r>
          <a:endParaRPr lang="uk-UA" sz="4000" b="1" kern="1200" noProof="0" dirty="0">
            <a:solidFill>
              <a:schemeClr val="bg1"/>
            </a:solidFill>
            <a:latin typeface="Arial Black" pitchFamily="34" charset="0"/>
            <a:cs typeface="Aharoni" pitchFamily="2" charset="-79"/>
          </a:endParaRPr>
        </a:p>
      </dsp:txBody>
      <dsp:txXfrm>
        <a:off x="479207" y="4677940"/>
        <a:ext cx="8271435" cy="1301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9221B-3337-442B-9DC0-2AABC7A754E4}">
      <dsp:nvSpPr>
        <dsp:cNvPr id="0" name=""/>
        <dsp:cNvSpPr/>
      </dsp:nvSpPr>
      <dsp:spPr>
        <a:xfrm>
          <a:off x="0" y="132211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8A384-34CF-467A-9476-528A0AA00CE8}">
      <dsp:nvSpPr>
        <dsp:cNvPr id="0" name=""/>
        <dsp:cNvSpPr/>
      </dsp:nvSpPr>
      <dsp:spPr>
        <a:xfrm>
          <a:off x="288032" y="1742"/>
          <a:ext cx="7452021" cy="1557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Паралія </a:t>
          </a:r>
          <a:r>
            <a:rPr lang="uk-UA" sz="2800" b="1" kern="1200" dirty="0" smtClean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rPr>
            <a:t>- прибережна частина, мешканці якої займалися суднобудівництвом, судноплавством, ремеслами, торгівлею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64073" y="77783"/>
        <a:ext cx="7299939" cy="1405634"/>
      </dsp:txXfrm>
    </dsp:sp>
    <dsp:sp modelId="{EAD2A4F9-5054-49BF-BE1F-9C1C91C7A1C8}">
      <dsp:nvSpPr>
        <dsp:cNvPr id="0" name=""/>
        <dsp:cNvSpPr/>
      </dsp:nvSpPr>
      <dsp:spPr>
        <a:xfrm>
          <a:off x="0" y="327133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75C54-61E4-4BC5-AFE5-F4B9694D9CDF}">
      <dsp:nvSpPr>
        <dsp:cNvPr id="0" name=""/>
        <dsp:cNvSpPr/>
      </dsp:nvSpPr>
      <dsp:spPr>
        <a:xfrm>
          <a:off x="360040" y="1729935"/>
          <a:ext cx="7386886" cy="1695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rPr>
            <a:t>Педіон</a:t>
          </a:r>
          <a:r>
            <a:rPr lang="uk-UA" sz="2800" b="1" kern="1200" dirty="0" smtClean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rPr>
            <a:t> -  розташований на півночі i північному заході від Афін. Це  родюча рівнина, де знаходились маєтки афінської аристократії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442821" y="1812716"/>
        <a:ext cx="7221324" cy="1530217"/>
      </dsp:txXfrm>
    </dsp:sp>
    <dsp:sp modelId="{C982E3C9-2CC7-4EFF-87C3-BCA994575EC0}">
      <dsp:nvSpPr>
        <dsp:cNvPr id="0" name=""/>
        <dsp:cNvSpPr/>
      </dsp:nvSpPr>
      <dsp:spPr>
        <a:xfrm>
          <a:off x="0" y="5286616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D365D-7E85-45D2-BF6C-0FD71810B0B5}">
      <dsp:nvSpPr>
        <dsp:cNvPr id="0" name=""/>
        <dsp:cNvSpPr/>
      </dsp:nvSpPr>
      <dsp:spPr>
        <a:xfrm>
          <a:off x="360041" y="3674148"/>
          <a:ext cx="7413871" cy="1761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latin typeface="+mj-lt"/>
            </a:rPr>
            <a:t>Ціакарій </a:t>
          </a:r>
          <a:r>
            <a:rPr lang="uk-UA" sz="2800" b="1" kern="1200" dirty="0" smtClean="0">
              <a:solidFill>
                <a:schemeClr val="tx1"/>
              </a:solidFill>
              <a:latin typeface="+mj-lt"/>
            </a:rPr>
            <a:t>- малородючий гірський район де були зосереджені дрібні селянські господарства</a:t>
          </a:r>
          <a:endParaRPr lang="ru-RU" sz="2800" b="1" kern="1200" dirty="0">
            <a:solidFill>
              <a:schemeClr val="tx1"/>
            </a:solidFill>
            <a:latin typeface="+mj-lt"/>
          </a:endParaRPr>
        </a:p>
      </dsp:txBody>
      <dsp:txXfrm>
        <a:off x="446047" y="3760154"/>
        <a:ext cx="7241859" cy="15898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467534" y="2276865"/>
          <a:ext cx="3077733" cy="2687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000" b="1" i="0" u="none" strike="noStrike" kern="1200" cap="none" normalizeH="0" baseline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 державної влади й управління </a:t>
          </a:r>
          <a:endParaRPr kumimoji="0" lang="ru-RU" sz="40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546250" y="2355581"/>
        <a:ext cx="2920301" cy="2530137"/>
      </dsp:txXfrm>
    </dsp:sp>
    <dsp:sp modelId="{8A1080EB-FA37-424B-B170-7ACBF9529437}">
      <dsp:nvSpPr>
        <dsp:cNvPr id="0" name=""/>
        <dsp:cNvSpPr/>
      </dsp:nvSpPr>
      <dsp:spPr>
        <a:xfrm rot="17573538">
          <a:off x="2599751" y="2174849"/>
          <a:ext cx="3094980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3094980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n w="38100">
              <a:solidFill>
                <a:schemeClr val="tx1"/>
              </a:solidFill>
            </a:ln>
          </a:endParaRPr>
        </a:p>
      </dsp:txBody>
      <dsp:txXfrm>
        <a:off x="4069867" y="2117669"/>
        <a:ext cx="154749" cy="154749"/>
      </dsp:txXfrm>
    </dsp:sp>
    <dsp:sp modelId="{0F90225C-99D3-4D5C-9699-B53C724E9786}">
      <dsp:nvSpPr>
        <dsp:cNvPr id="0" name=""/>
        <dsp:cNvSpPr/>
      </dsp:nvSpPr>
      <dsp:spPr>
        <a:xfrm>
          <a:off x="4749215" y="4"/>
          <a:ext cx="3866310" cy="1538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>
          <a:solidFill>
            <a:schemeClr val="accent1">
              <a:lumMod val="50000"/>
            </a:schemeClr>
          </a:solidFill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kern="1200" cap="none" normalizeH="0" baseline="0" smtClean="0">
              <a:ln w="38100"/>
              <a:effectLst/>
              <a:latin typeface="Arial" charset="0"/>
            </a:rPr>
            <a:t>Народні збори</a:t>
          </a:r>
          <a:endParaRPr kumimoji="0" lang="ru-RU" sz="48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4794287" y="45076"/>
        <a:ext cx="3776166" cy="1448722"/>
      </dsp:txXfrm>
    </dsp:sp>
    <dsp:sp modelId="{65F549A8-44B3-4B84-BF44-9AA157CD2B27}">
      <dsp:nvSpPr>
        <dsp:cNvPr id="0" name=""/>
        <dsp:cNvSpPr/>
      </dsp:nvSpPr>
      <dsp:spPr>
        <a:xfrm rot="19354078">
          <a:off x="3374789" y="3097261"/>
          <a:ext cx="1655734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655734" y="20195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n w="38100">
              <a:solidFill>
                <a:schemeClr val="tx1"/>
              </a:solidFill>
            </a:ln>
          </a:endParaRPr>
        </a:p>
      </dsp:txBody>
      <dsp:txXfrm>
        <a:off x="4161263" y="3076063"/>
        <a:ext cx="82786" cy="82786"/>
      </dsp:txXfrm>
    </dsp:sp>
    <dsp:sp modelId="{82B073AC-3D8C-4096-9CF7-837E1C962542}">
      <dsp:nvSpPr>
        <dsp:cNvPr id="0" name=""/>
        <dsp:cNvSpPr/>
      </dsp:nvSpPr>
      <dsp:spPr>
        <a:xfrm>
          <a:off x="4860045" y="1844828"/>
          <a:ext cx="3635326" cy="1538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kern="1200" cap="none" normalizeH="0" baseline="0" dirty="0" smtClean="0">
              <a:ln w="38100"/>
              <a:effectLst/>
              <a:latin typeface="Arial" charset="0"/>
            </a:rPr>
            <a:t>Рада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800" b="1" i="0" u="none" strike="noStrike" kern="1200" cap="none" normalizeH="0" baseline="0" dirty="0" smtClean="0">
              <a:ln w="38100"/>
              <a:effectLst/>
              <a:latin typeface="Arial" charset="0"/>
            </a:rPr>
            <a:t>500 </a:t>
          </a:r>
        </a:p>
      </dsp:txBody>
      <dsp:txXfrm>
        <a:off x="4905117" y="1889900"/>
        <a:ext cx="3545182" cy="1448722"/>
      </dsp:txXfrm>
    </dsp:sp>
    <dsp:sp modelId="{8F2A6625-63F8-4646-A643-5859BB041AF8}">
      <dsp:nvSpPr>
        <dsp:cNvPr id="0" name=""/>
        <dsp:cNvSpPr/>
      </dsp:nvSpPr>
      <dsp:spPr>
        <a:xfrm rot="4270478">
          <a:off x="2694432" y="4789445"/>
          <a:ext cx="2512376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512376" y="20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n w="38100">
              <a:solidFill>
                <a:schemeClr val="tx1"/>
              </a:solidFill>
            </a:ln>
          </a:endParaRPr>
        </a:p>
      </dsp:txBody>
      <dsp:txXfrm>
        <a:off x="3887811" y="4746831"/>
        <a:ext cx="125618" cy="125618"/>
      </dsp:txXfrm>
    </dsp:sp>
    <dsp:sp modelId="{A4420F42-C951-45BB-A7C9-25FCDA1EC28C}">
      <dsp:nvSpPr>
        <dsp:cNvPr id="0" name=""/>
        <dsp:cNvSpPr/>
      </dsp:nvSpPr>
      <dsp:spPr>
        <a:xfrm>
          <a:off x="4355973" y="5229197"/>
          <a:ext cx="3692233" cy="1538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>
          <a:solidFill>
            <a:schemeClr val="accent1">
              <a:lumMod val="50000"/>
            </a:schemeClr>
          </a:solidFill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dirty="0" smtClean="0">
              <a:ln w="38100"/>
              <a:effectLst/>
              <a:latin typeface="Arial" charset="0"/>
            </a:rPr>
            <a:t>Колегії</a:t>
          </a:r>
          <a:endParaRPr kumimoji="0" lang="ru-RU" sz="3600" b="1" i="0" u="none" strike="noStrike" kern="1200" cap="none" normalizeH="0" baseline="0" dirty="0" smtClean="0">
            <a:ln w="38100"/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600" b="1" i="0" u="none" strike="noStrike" kern="1200" cap="none" normalizeH="0" baseline="0" dirty="0" smtClean="0">
              <a:ln w="38100"/>
              <a:effectLst/>
              <a:latin typeface="Arial" charset="0"/>
            </a:rPr>
            <a:t>Службові особи </a:t>
          </a:r>
          <a:r>
            <a:rPr kumimoji="0" lang="ru-RU" sz="3200" b="1" i="0" u="none" strike="noStrike" kern="1200" cap="none" normalizeH="0" baseline="0" dirty="0" smtClean="0">
              <a:ln w="38100"/>
              <a:effectLst/>
              <a:latin typeface="Arial" charset="0"/>
            </a:rPr>
            <a:t> </a:t>
          </a:r>
        </a:p>
      </dsp:txBody>
      <dsp:txXfrm>
        <a:off x="4401045" y="5274269"/>
        <a:ext cx="3602089" cy="1448722"/>
      </dsp:txXfrm>
    </dsp:sp>
    <dsp:sp modelId="{7E11D88D-FC3E-4419-9609-F684A7754C83}">
      <dsp:nvSpPr>
        <dsp:cNvPr id="0" name=""/>
        <dsp:cNvSpPr/>
      </dsp:nvSpPr>
      <dsp:spPr>
        <a:xfrm rot="1506362">
          <a:off x="3472925" y="3925348"/>
          <a:ext cx="1531450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531450" y="20195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n w="38100">
              <a:solidFill>
                <a:schemeClr val="tx1"/>
              </a:solidFill>
            </a:ln>
          </a:endParaRPr>
        </a:p>
      </dsp:txBody>
      <dsp:txXfrm>
        <a:off x="4200364" y="3907257"/>
        <a:ext cx="76572" cy="76572"/>
      </dsp:txXfrm>
    </dsp:sp>
    <dsp:sp modelId="{86B3B729-BC4F-491B-9D60-8ADC07FBEB14}">
      <dsp:nvSpPr>
        <dsp:cNvPr id="0" name=""/>
        <dsp:cNvSpPr/>
      </dsp:nvSpPr>
      <dsp:spPr>
        <a:xfrm>
          <a:off x="4932033" y="3501003"/>
          <a:ext cx="3077733" cy="1538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7200" b="1" i="0" u="none" strike="noStrike" kern="1200" cap="none" normalizeH="0" baseline="0" dirty="0" smtClean="0">
              <a:ln w="38100"/>
              <a:effectLst/>
              <a:latin typeface="Arial" charset="0"/>
            </a:rPr>
            <a:t>Геліея</a:t>
          </a:r>
        </a:p>
      </dsp:txBody>
      <dsp:txXfrm>
        <a:off x="4977105" y="3546075"/>
        <a:ext cx="2987589" cy="1448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0"/>
          <a:ext cx="8929721" cy="12594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34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Arial Black" pitchFamily="34" charset="0"/>
            </a:rPr>
            <a:t>АРХОНТІВ (9)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noProof="0" dirty="0" smtClean="0">
              <a:solidFill>
                <a:schemeClr val="tx2"/>
              </a:solidFill>
            </a:rPr>
            <a:t>управління державними справами, судочинство</a:t>
          </a:r>
          <a:endParaRPr lang="uk-UA" sz="28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314855" y="0"/>
        <a:ext cx="8614865" cy="1259426"/>
      </dsp:txXfrm>
    </dsp:sp>
    <dsp:sp modelId="{43FE56B4-E4A5-49B5-9271-99C5D0A08376}">
      <dsp:nvSpPr>
        <dsp:cNvPr id="0" name=""/>
        <dsp:cNvSpPr/>
      </dsp:nvSpPr>
      <dsp:spPr>
        <a:xfrm>
          <a:off x="0" y="92391"/>
          <a:ext cx="1143705" cy="11437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496974"/>
          <a:ext cx="8929721" cy="11437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34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600" b="1" kern="1200" dirty="0" smtClean="0">
              <a:solidFill>
                <a:schemeClr val="tx2"/>
              </a:solidFill>
              <a:latin typeface="Arial Black" pitchFamily="34" charset="0"/>
            </a:rPr>
            <a:t>СТРАТЕГІВ (10)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+mj-lt"/>
            </a:rPr>
            <a:t>військові справи</a:t>
          </a:r>
          <a:endParaRPr lang="ru-RU" sz="3600" b="1" kern="1200" dirty="0">
            <a:solidFill>
              <a:schemeClr val="tx2"/>
            </a:solidFill>
            <a:latin typeface="+mj-lt"/>
          </a:endParaRPr>
        </a:p>
      </dsp:txBody>
      <dsp:txXfrm rot="10800000">
        <a:off x="285925" y="1496974"/>
        <a:ext cx="8643795" cy="1143705"/>
      </dsp:txXfrm>
    </dsp:sp>
    <dsp:sp modelId="{4F71B357-2088-4126-BA2A-7114FB8EDAE0}">
      <dsp:nvSpPr>
        <dsp:cNvPr id="0" name=""/>
        <dsp:cNvSpPr/>
      </dsp:nvSpPr>
      <dsp:spPr>
        <a:xfrm>
          <a:off x="0" y="1401932"/>
          <a:ext cx="1143705" cy="11437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782496"/>
          <a:ext cx="8929721" cy="11437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34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b="1" kern="1200" dirty="0" smtClean="0">
            <a:solidFill>
              <a:schemeClr val="tx2"/>
            </a:solidFill>
            <a:latin typeface="Arial Black" pitchFamily="34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Arial Black" pitchFamily="34" charset="0"/>
            </a:rPr>
            <a:t>АПОДЕКТІВ (10)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+mj-lt"/>
            </a:rPr>
            <a:t>фінанси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85925" y="2782496"/>
        <a:ext cx="8643795" cy="1143705"/>
      </dsp:txXfrm>
    </dsp:sp>
    <dsp:sp modelId="{389C4148-F2E9-4003-A566-CB84455F8EF1}">
      <dsp:nvSpPr>
        <dsp:cNvPr id="0" name=""/>
        <dsp:cNvSpPr/>
      </dsp:nvSpPr>
      <dsp:spPr>
        <a:xfrm>
          <a:off x="0" y="2805004"/>
          <a:ext cx="1143705" cy="11437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4286283"/>
          <a:ext cx="8929721" cy="114370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34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Arial Black" pitchFamily="34" charset="0"/>
            </a:rPr>
            <a:t>ПРОДИКІВ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3600" b="1" kern="1200" dirty="0" smtClean="0">
              <a:solidFill>
                <a:schemeClr val="tx2"/>
              </a:solidFill>
              <a:latin typeface="+mj-lt"/>
            </a:rPr>
            <a:t>юриспруденція</a:t>
          </a:r>
          <a:endParaRPr lang="ru-RU" sz="3600" b="1" kern="1200" dirty="0">
            <a:solidFill>
              <a:schemeClr val="tx2"/>
            </a:solidFill>
            <a:latin typeface="+mj-lt"/>
          </a:endParaRPr>
        </a:p>
      </dsp:txBody>
      <dsp:txXfrm rot="10800000">
        <a:off x="285925" y="4286283"/>
        <a:ext cx="8643795" cy="1143705"/>
      </dsp:txXfrm>
    </dsp:sp>
    <dsp:sp modelId="{64F59B34-F9E6-4CDB-B90E-CD9D0EC56E5E}">
      <dsp:nvSpPr>
        <dsp:cNvPr id="0" name=""/>
        <dsp:cNvSpPr/>
      </dsp:nvSpPr>
      <dsp:spPr>
        <a:xfrm>
          <a:off x="71436" y="4214848"/>
          <a:ext cx="1143705" cy="114370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0"/>
          <a:ext cx="8929721" cy="9618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81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4000" b="1" kern="1200" noProof="0" dirty="0" smtClean="0">
              <a:solidFill>
                <a:schemeClr val="tx2"/>
              </a:solidFill>
              <a:latin typeface="Arial Black" pitchFamily="34" charset="0"/>
            </a:rPr>
            <a:t>гімнасіархи</a:t>
          </a:r>
          <a:endParaRPr lang="uk-UA" sz="40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40464" y="0"/>
        <a:ext cx="8689256" cy="961860"/>
      </dsp:txXfrm>
    </dsp:sp>
    <dsp:sp modelId="{43FE56B4-E4A5-49B5-9271-99C5D0A08376}">
      <dsp:nvSpPr>
        <dsp:cNvPr id="0" name=""/>
        <dsp:cNvSpPr/>
      </dsp:nvSpPr>
      <dsp:spPr>
        <a:xfrm>
          <a:off x="4" y="71439"/>
          <a:ext cx="873481" cy="8734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144160"/>
          <a:ext cx="8929721" cy="8734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81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chemeClr val="tx2"/>
              </a:solidFill>
              <a:latin typeface="Arial Black" pitchFamily="34" charset="0"/>
            </a:rPr>
            <a:t>ойкономи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18369" y="1144160"/>
        <a:ext cx="8711351" cy="873481"/>
      </dsp:txXfrm>
    </dsp:sp>
    <dsp:sp modelId="{4F71B357-2088-4126-BA2A-7114FB8EDAE0}">
      <dsp:nvSpPr>
        <dsp:cNvPr id="0" name=""/>
        <dsp:cNvSpPr/>
      </dsp:nvSpPr>
      <dsp:spPr>
        <a:xfrm>
          <a:off x="4" y="1071573"/>
          <a:ext cx="873481" cy="87348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125951"/>
          <a:ext cx="8929721" cy="8734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81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tx2"/>
              </a:solidFill>
              <a:latin typeface="+mj-lt"/>
            </a:rPr>
            <a:t>агораноми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0" kern="1200" noProof="0" dirty="0" smtClean="0">
              <a:solidFill>
                <a:srgbClr val="222222"/>
              </a:solidFill>
              <a:effectLst/>
              <a:latin typeface="+mj-lt"/>
            </a:rPr>
            <a:t>  збирав орендну плату і мито на користь держави, займався закупівлею зерна</a:t>
          </a:r>
          <a:endParaRPr lang="uk-UA" sz="1800" b="1" kern="1200" noProof="0" dirty="0">
            <a:solidFill>
              <a:schemeClr val="tx2"/>
            </a:solidFill>
            <a:latin typeface="+mj-lt"/>
          </a:endParaRPr>
        </a:p>
      </dsp:txBody>
      <dsp:txXfrm rot="10800000">
        <a:off x="218369" y="2125951"/>
        <a:ext cx="8711351" cy="873481"/>
      </dsp:txXfrm>
    </dsp:sp>
    <dsp:sp modelId="{389C4148-F2E9-4003-A566-CB84455F8EF1}">
      <dsp:nvSpPr>
        <dsp:cNvPr id="0" name=""/>
        <dsp:cNvSpPr/>
      </dsp:nvSpPr>
      <dsp:spPr>
        <a:xfrm>
          <a:off x="4" y="2143141"/>
          <a:ext cx="873481" cy="87348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3111253"/>
          <a:ext cx="8929721" cy="8734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8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noProof="0" dirty="0" smtClean="0">
              <a:solidFill>
                <a:schemeClr val="tx2"/>
              </a:solidFill>
              <a:latin typeface="Arial Black" pitchFamily="34" charset="0"/>
            </a:rPr>
            <a:t>астиноми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1600" b="1" i="0" kern="1200" noProof="0" dirty="0" smtClean="0">
              <a:solidFill>
                <a:schemeClr val="tx2"/>
              </a:solidFill>
              <a:effectLst/>
              <a:latin typeface="+mj-lt"/>
            </a:rPr>
            <a:t>стежили за порядком у порті, на вулицях, правильністю вагової, метричної систем, якістю продуктів</a:t>
          </a:r>
          <a:endParaRPr lang="uk-UA" sz="4000" b="1" kern="1200" noProof="0" dirty="0">
            <a:solidFill>
              <a:schemeClr val="tx2"/>
            </a:solidFill>
            <a:latin typeface="+mj-lt"/>
          </a:endParaRPr>
        </a:p>
      </dsp:txBody>
      <dsp:txXfrm rot="10800000">
        <a:off x="218369" y="3111253"/>
        <a:ext cx="8711351" cy="873481"/>
      </dsp:txXfrm>
    </dsp:sp>
    <dsp:sp modelId="{64F59B34-F9E6-4CDB-B90E-CD9D0EC56E5E}">
      <dsp:nvSpPr>
        <dsp:cNvPr id="0" name=""/>
        <dsp:cNvSpPr/>
      </dsp:nvSpPr>
      <dsp:spPr>
        <a:xfrm>
          <a:off x="4" y="3143275"/>
          <a:ext cx="873481" cy="87348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827" y="4286276"/>
          <a:ext cx="8928890" cy="8734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81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0" kern="1200" noProof="0" dirty="0" smtClean="0">
              <a:solidFill>
                <a:schemeClr val="tx2"/>
              </a:solidFill>
              <a:latin typeface="Arial Black" pitchFamily="34" charset="0"/>
            </a:rPr>
            <a:t>емпоріони</a:t>
          </a:r>
          <a:endParaRPr lang="uk-UA" sz="4000" b="0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19197" y="4286276"/>
        <a:ext cx="8710520" cy="873481"/>
      </dsp:txXfrm>
    </dsp:sp>
    <dsp:sp modelId="{A637FE2A-6DFE-46B0-99A8-98A3E3660255}">
      <dsp:nvSpPr>
        <dsp:cNvPr id="0" name=""/>
        <dsp:cNvSpPr/>
      </dsp:nvSpPr>
      <dsp:spPr>
        <a:xfrm>
          <a:off x="71437" y="4286276"/>
          <a:ext cx="873481" cy="87348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1465"/>
          <a:ext cx="8929721" cy="11308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84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АРЕОПАГ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/>
            <a:t> </a:t>
          </a:r>
          <a:r>
            <a:rPr lang="ru-RU" sz="2400" b="1" kern="1200" dirty="0" err="1" smtClean="0">
              <a:solidFill>
                <a:schemeClr val="tx2"/>
              </a:solidFill>
            </a:rPr>
            <a:t>навмисне</a:t>
          </a:r>
          <a:r>
            <a:rPr lang="ru-RU" sz="2400" b="1" kern="1200" dirty="0" smtClean="0">
              <a:solidFill>
                <a:schemeClr val="tx2"/>
              </a:solidFill>
            </a:rPr>
            <a:t> </a:t>
          </a:r>
          <a:r>
            <a:rPr lang="ru-RU" sz="2400" b="1" kern="1200" dirty="0" err="1" smtClean="0">
              <a:solidFill>
                <a:schemeClr val="tx2"/>
              </a:solidFill>
            </a:rPr>
            <a:t>вбивство</a:t>
          </a:r>
          <a:r>
            <a:rPr lang="ru-RU" sz="2400" b="1" kern="1200" dirty="0" smtClean="0">
              <a:solidFill>
                <a:schemeClr val="tx2"/>
              </a:solidFill>
            </a:rPr>
            <a:t>, </a:t>
          </a:r>
          <a:r>
            <a:rPr lang="ru-RU" sz="2400" b="1" kern="1200" dirty="0" err="1" smtClean="0">
              <a:solidFill>
                <a:schemeClr val="tx2"/>
              </a:solidFill>
            </a:rPr>
            <a:t>поранення</a:t>
          </a:r>
          <a:r>
            <a:rPr lang="ru-RU" sz="2400" b="1" kern="1200" dirty="0" smtClean="0">
              <a:solidFill>
                <a:schemeClr val="tx2"/>
              </a:solidFill>
            </a:rPr>
            <a:t>, </a:t>
          </a:r>
          <a:r>
            <a:rPr lang="ru-RU" sz="2400" b="1" kern="1200" dirty="0" err="1" smtClean="0">
              <a:solidFill>
                <a:schemeClr val="tx2"/>
              </a:solidFill>
            </a:rPr>
            <a:t>каліцтво</a:t>
          </a:r>
          <a:r>
            <a:rPr lang="ru-RU" sz="2400" b="1" kern="1200" dirty="0" smtClean="0">
              <a:solidFill>
                <a:schemeClr val="tx2"/>
              </a:solidFill>
            </a:rPr>
            <a:t>, замаху на </a:t>
          </a:r>
          <a:r>
            <a:rPr lang="ru-RU" sz="2400" b="1" kern="1200" dirty="0" err="1" smtClean="0">
              <a:solidFill>
                <a:schemeClr val="tx2"/>
              </a:solidFill>
            </a:rPr>
            <a:t>життя</a:t>
          </a:r>
          <a:r>
            <a:rPr lang="ru-RU" sz="2400" b="1" kern="1200" dirty="0" smtClean="0">
              <a:solidFill>
                <a:schemeClr val="tx2"/>
              </a:solidFill>
            </a:rPr>
            <a:t>, </a:t>
          </a:r>
          <a:r>
            <a:rPr lang="ru-RU" sz="2400" b="1" kern="1200" dirty="0" err="1" smtClean="0">
              <a:solidFill>
                <a:schemeClr val="tx2"/>
              </a:solidFill>
            </a:rPr>
            <a:t>підпал</a:t>
          </a:r>
          <a:r>
            <a:rPr lang="ru-RU" sz="2400" b="1" kern="1200" dirty="0" smtClean="0">
              <a:solidFill>
                <a:schemeClr val="tx2"/>
              </a:solidFill>
            </a:rPr>
            <a:t> </a:t>
          </a:r>
          <a:r>
            <a:rPr lang="ru-RU" sz="2400" b="1" kern="1200" dirty="0" err="1" smtClean="0">
              <a:solidFill>
                <a:schemeClr val="tx2"/>
              </a:solidFill>
            </a:rPr>
            <a:t>і</a:t>
          </a:r>
          <a:r>
            <a:rPr lang="ru-RU" sz="2400" b="1" kern="1200" dirty="0" smtClean="0">
              <a:solidFill>
                <a:schemeClr val="tx2"/>
              </a:solidFill>
            </a:rPr>
            <a:t> </a:t>
          </a:r>
          <a:r>
            <a:rPr lang="ru-RU" sz="2400" b="1" kern="1200" dirty="0" err="1" smtClean="0">
              <a:solidFill>
                <a:schemeClr val="tx2"/>
              </a:solidFill>
            </a:rPr>
            <a:t>отруєння</a:t>
          </a:r>
          <a:r>
            <a:rPr lang="ru-RU" sz="2400" b="1" kern="1200" dirty="0" smtClean="0">
              <a:solidFill>
                <a:schemeClr val="tx2"/>
              </a:solidFill>
            </a:rPr>
            <a:t> </a:t>
          </a:r>
          <a:endParaRPr lang="ru-RU" sz="24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82705" y="1465"/>
        <a:ext cx="8647015" cy="1130826"/>
      </dsp:txXfrm>
    </dsp:sp>
    <dsp:sp modelId="{43FE56B4-E4A5-49B5-9271-99C5D0A08376}">
      <dsp:nvSpPr>
        <dsp:cNvPr id="0" name=""/>
        <dsp:cNvSpPr/>
      </dsp:nvSpPr>
      <dsp:spPr>
        <a:xfrm>
          <a:off x="71437" y="71440"/>
          <a:ext cx="895391" cy="8953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319166"/>
          <a:ext cx="8929721" cy="895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84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 smtClean="0">
            <a:solidFill>
              <a:schemeClr val="tx2"/>
            </a:solidFill>
            <a:latin typeface="Arial Black" pitchFamily="34" charset="0"/>
          </a:endParaRPr>
        </a:p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 smtClean="0">
            <a:solidFill>
              <a:schemeClr val="tx2"/>
            </a:solidFill>
            <a:latin typeface="Arial Black" pitchFamily="34" charset="0"/>
          </a:endParaRPr>
        </a:p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ЕФЕТІВ (51)</a:t>
          </a:r>
        </a:p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2"/>
              </a:solidFill>
            </a:rPr>
            <a:t>вбивство</a:t>
          </a:r>
          <a:r>
            <a:rPr lang="ru-RU" sz="1600" b="1" kern="1200" dirty="0" smtClean="0">
              <a:solidFill>
                <a:schemeClr val="tx2"/>
              </a:solidFill>
            </a:rPr>
            <a:t> </a:t>
          </a:r>
          <a:r>
            <a:rPr lang="ru-RU" sz="1600" b="1" kern="1200" dirty="0" err="1" smtClean="0">
              <a:solidFill>
                <a:schemeClr val="tx2"/>
              </a:solidFill>
            </a:rPr>
            <a:t>з</a:t>
          </a:r>
          <a:r>
            <a:rPr lang="ru-RU" sz="1600" b="1" kern="1200" dirty="0" smtClean="0">
              <a:solidFill>
                <a:schemeClr val="tx2"/>
              </a:solidFill>
            </a:rPr>
            <a:t> </a:t>
          </a:r>
          <a:r>
            <a:rPr lang="ru-RU" sz="1600" b="1" kern="1200" dirty="0" err="1" smtClean="0">
              <a:solidFill>
                <a:schemeClr val="tx2"/>
              </a:solidFill>
            </a:rPr>
            <a:t>необережності</a:t>
          </a:r>
          <a:r>
            <a:rPr lang="ru-RU" sz="1600" b="1" kern="1200" dirty="0" smtClean="0">
              <a:solidFill>
                <a:schemeClr val="tx2"/>
              </a:solidFill>
            </a:rPr>
            <a:t>; </a:t>
          </a:r>
          <a:r>
            <a:rPr lang="ru-RU" sz="1600" b="1" kern="1200" dirty="0" err="1" smtClean="0">
              <a:solidFill>
                <a:schemeClr val="tx2"/>
              </a:solidFill>
            </a:rPr>
            <a:t>намовляння</a:t>
          </a:r>
          <a:r>
            <a:rPr lang="ru-RU" sz="1600" b="1" kern="1200" dirty="0" smtClean="0">
              <a:solidFill>
                <a:schemeClr val="tx2"/>
              </a:solidFill>
            </a:rPr>
            <a:t> , </a:t>
          </a:r>
          <a:r>
            <a:rPr lang="ru-RU" sz="1600" b="1" kern="1200" dirty="0" err="1" smtClean="0">
              <a:solidFill>
                <a:schemeClr val="tx2"/>
              </a:solidFill>
            </a:rPr>
            <a:t>співучасть</a:t>
          </a:r>
          <a:r>
            <a:rPr lang="ru-RU" sz="1600" b="1" kern="1200" dirty="0" smtClean="0">
              <a:solidFill>
                <a:schemeClr val="tx2"/>
              </a:solidFill>
            </a:rPr>
            <a:t>; </a:t>
          </a:r>
          <a:r>
            <a:rPr lang="ru-RU" sz="1600" b="1" kern="1200" dirty="0" err="1" smtClean="0">
              <a:solidFill>
                <a:schemeClr val="tx2"/>
              </a:solidFill>
            </a:rPr>
            <a:t>вбивство</a:t>
          </a:r>
          <a:r>
            <a:rPr lang="ru-RU" sz="1600" b="1" kern="1200" dirty="0" smtClean="0">
              <a:solidFill>
                <a:schemeClr val="tx2"/>
              </a:solidFill>
            </a:rPr>
            <a:t> </a:t>
          </a:r>
          <a:r>
            <a:rPr lang="ru-RU" sz="1600" b="1" kern="1200" dirty="0" err="1" smtClean="0">
              <a:solidFill>
                <a:schemeClr val="tx2"/>
              </a:solidFill>
            </a:rPr>
            <a:t>негромадянина</a:t>
          </a:r>
          <a:r>
            <a:rPr lang="ru-RU" sz="1600" b="1" kern="1200" dirty="0" smtClean="0">
              <a:solidFill>
                <a:schemeClr val="tx2"/>
              </a:solidFill>
            </a:rPr>
            <a:t>; </a:t>
          </a:r>
          <a:r>
            <a:rPr lang="ru-RU" sz="1600" b="1" kern="1200" dirty="0" err="1" smtClean="0">
              <a:solidFill>
                <a:schemeClr val="tx2"/>
              </a:solidFill>
            </a:rPr>
            <a:t>вбивство</a:t>
          </a:r>
          <a:r>
            <a:rPr lang="ru-RU" sz="1600" b="1" kern="1200" dirty="0" smtClean="0">
              <a:solidFill>
                <a:schemeClr val="tx2"/>
              </a:solidFill>
            </a:rPr>
            <a:t>, </a:t>
          </a:r>
          <a:r>
            <a:rPr lang="ru-RU" sz="1600" b="1" kern="1200" dirty="0" err="1" smtClean="0">
              <a:solidFill>
                <a:schemeClr val="tx2"/>
              </a:solidFill>
            </a:rPr>
            <a:t>дозволене</a:t>
          </a:r>
          <a:r>
            <a:rPr lang="ru-RU" sz="1600" b="1" kern="1200" dirty="0" smtClean="0">
              <a:solidFill>
                <a:schemeClr val="tx2"/>
              </a:solidFill>
            </a:rPr>
            <a:t> законом (</a:t>
          </a:r>
          <a:r>
            <a:rPr lang="ru-RU" sz="1600" b="1" kern="1200" dirty="0" err="1" smtClean="0">
              <a:solidFill>
                <a:schemeClr val="tx2"/>
              </a:solidFill>
            </a:rPr>
            <a:t>злодія</a:t>
          </a:r>
          <a:r>
            <a:rPr lang="ru-RU" sz="1600" b="1" kern="1200" dirty="0" smtClean="0">
              <a:solidFill>
                <a:schemeClr val="tx2"/>
              </a:solidFill>
            </a:rPr>
            <a:t>, </a:t>
          </a:r>
          <a:r>
            <a:rPr lang="ru-RU" sz="1600" b="1" kern="1200" dirty="0" err="1" smtClean="0">
              <a:solidFill>
                <a:schemeClr val="tx2"/>
              </a:solidFill>
            </a:rPr>
            <a:t>коханця</a:t>
          </a:r>
          <a:r>
            <a:rPr lang="ru-RU" sz="1600" b="1" kern="1200" dirty="0" smtClean="0">
              <a:solidFill>
                <a:schemeClr val="tx2"/>
              </a:solidFill>
            </a:rPr>
            <a:t> </a:t>
          </a:r>
          <a:r>
            <a:rPr lang="ru-RU" sz="1600" b="1" kern="1200" dirty="0" err="1" smtClean="0">
              <a:solidFill>
                <a:schemeClr val="tx2"/>
              </a:solidFill>
            </a:rPr>
            <a:t>дружини</a:t>
          </a:r>
          <a:r>
            <a:rPr lang="ru-RU" sz="1600" b="1" kern="1200" dirty="0" smtClean="0">
              <a:solidFill>
                <a:schemeClr val="tx2"/>
              </a:solidFill>
            </a:rPr>
            <a:t>)</a:t>
          </a:r>
          <a:r>
            <a:rPr lang="ru-RU" sz="4000" kern="1200" dirty="0" smtClean="0"/>
            <a:t> </a:t>
          </a:r>
          <a:r>
            <a:rPr lang="ru-RU" sz="4000" kern="1200" dirty="0" err="1" smtClean="0"/>
            <a:t>вбивство</a:t>
          </a: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 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23847" y="1319166"/>
        <a:ext cx="8705873" cy="895391"/>
      </dsp:txXfrm>
    </dsp:sp>
    <dsp:sp modelId="{4F71B357-2088-4126-BA2A-7114FB8EDAE0}">
      <dsp:nvSpPr>
        <dsp:cNvPr id="0" name=""/>
        <dsp:cNvSpPr/>
      </dsp:nvSpPr>
      <dsp:spPr>
        <a:xfrm>
          <a:off x="2" y="1357319"/>
          <a:ext cx="895391" cy="89539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325584"/>
          <a:ext cx="8929721" cy="895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84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КОЛЕГІЯ ОДИНАДЦЯТИ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23847" y="2325584"/>
        <a:ext cx="8705873" cy="895391"/>
      </dsp:txXfrm>
    </dsp:sp>
    <dsp:sp modelId="{389C4148-F2E9-4003-A566-CB84455F8EF1}">
      <dsp:nvSpPr>
        <dsp:cNvPr id="0" name=""/>
        <dsp:cNvSpPr/>
      </dsp:nvSpPr>
      <dsp:spPr>
        <a:xfrm>
          <a:off x="0" y="2343205"/>
          <a:ext cx="895391" cy="89539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3643339"/>
          <a:ext cx="8929721" cy="895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84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КОЛЕГІЯ ТРИДЦЯТИ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23847" y="3643339"/>
        <a:ext cx="8705873" cy="895391"/>
      </dsp:txXfrm>
    </dsp:sp>
    <dsp:sp modelId="{64F59B34-F9E6-4CDB-B90E-CD9D0EC56E5E}">
      <dsp:nvSpPr>
        <dsp:cNvPr id="0" name=""/>
        <dsp:cNvSpPr/>
      </dsp:nvSpPr>
      <dsp:spPr>
        <a:xfrm>
          <a:off x="2" y="3643339"/>
          <a:ext cx="895391" cy="89539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827" y="4891062"/>
          <a:ext cx="8928890" cy="895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84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ГЕЛІЕЯ</a:t>
          </a:r>
          <a:endParaRPr lang="ru-RU" sz="4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24675" y="4891062"/>
        <a:ext cx="8705042" cy="895391"/>
      </dsp:txXfrm>
    </dsp:sp>
    <dsp:sp modelId="{A637FE2A-6DFE-46B0-99A8-98A3E3660255}">
      <dsp:nvSpPr>
        <dsp:cNvPr id="0" name=""/>
        <dsp:cNvSpPr/>
      </dsp:nvSpPr>
      <dsp:spPr>
        <a:xfrm>
          <a:off x="71437" y="4891062"/>
          <a:ext cx="895391" cy="89539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E42B5-AAC6-4D69-92D1-48CC21785162}">
      <dsp:nvSpPr>
        <dsp:cNvPr id="0" name=""/>
        <dsp:cNvSpPr/>
      </dsp:nvSpPr>
      <dsp:spPr>
        <a:xfrm>
          <a:off x="2256" y="927112"/>
          <a:ext cx="3486981" cy="1394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 </a:t>
          </a:r>
          <a:r>
            <a:rPr lang="uk-UA" sz="1800" kern="1200" noProof="0" dirty="0" smtClean="0">
              <a:latin typeface="Arial Black"/>
            </a:rPr>
            <a:t>Народні  Збори</a:t>
          </a:r>
          <a:endParaRPr lang="uk-UA" sz="1800" kern="1200" noProof="0" dirty="0">
            <a:solidFill>
              <a:srgbClr val="010000"/>
            </a:solidFill>
            <a:latin typeface="Arial Black"/>
          </a:endParaRPr>
        </a:p>
      </dsp:txBody>
      <dsp:txXfrm>
        <a:off x="699652" y="927112"/>
        <a:ext cx="2092189" cy="1394792"/>
      </dsp:txXfrm>
    </dsp:sp>
    <dsp:sp modelId="{C93ECC81-0F76-431C-A19C-6819F8D4E6DC}">
      <dsp:nvSpPr>
        <dsp:cNvPr id="0" name=""/>
        <dsp:cNvSpPr/>
      </dsp:nvSpPr>
      <dsp:spPr>
        <a:xfrm>
          <a:off x="3035930" y="1045669"/>
          <a:ext cx="2894194" cy="11576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>
              <a:latin typeface="Arial Black"/>
            </a:rPr>
            <a:t>Розгляд справ про найбільш тяжкі злочини</a:t>
          </a:r>
          <a:endParaRPr lang="uk-UA" sz="1400" kern="1200" noProof="0" dirty="0">
            <a:latin typeface="Arial Black"/>
          </a:endParaRPr>
        </a:p>
      </dsp:txBody>
      <dsp:txXfrm>
        <a:off x="3614769" y="1045669"/>
        <a:ext cx="1736517" cy="1157677"/>
      </dsp:txXfrm>
    </dsp:sp>
    <dsp:sp modelId="{62823D58-F3F4-4314-A316-40026C95AD7D}">
      <dsp:nvSpPr>
        <dsp:cNvPr id="0" name=""/>
        <dsp:cNvSpPr/>
      </dsp:nvSpPr>
      <dsp:spPr>
        <a:xfrm>
          <a:off x="2256" y="2517175"/>
          <a:ext cx="3486981" cy="1394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rial Black"/>
            </a:rPr>
            <a:t>Геліея</a:t>
          </a:r>
        </a:p>
      </dsp:txBody>
      <dsp:txXfrm>
        <a:off x="699652" y="2517175"/>
        <a:ext cx="2092189" cy="1394792"/>
      </dsp:txXfrm>
    </dsp:sp>
    <dsp:sp modelId="{C5DDD4E5-84A6-400E-9D31-A35E7280B70C}">
      <dsp:nvSpPr>
        <dsp:cNvPr id="0" name=""/>
        <dsp:cNvSpPr/>
      </dsp:nvSpPr>
      <dsp:spPr>
        <a:xfrm>
          <a:off x="3035930" y="2635733"/>
          <a:ext cx="4139392" cy="11576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noProof="0" dirty="0" smtClean="0">
              <a:latin typeface="Arial Black"/>
            </a:rPr>
            <a:t>Вищий виборний судовий орган Афін</a:t>
          </a:r>
          <a:endParaRPr lang="uk-UA" sz="1600" kern="1200" noProof="0" dirty="0">
            <a:latin typeface="Arial Black"/>
          </a:endParaRPr>
        </a:p>
      </dsp:txBody>
      <dsp:txXfrm>
        <a:off x="3614769" y="2635733"/>
        <a:ext cx="2981715" cy="1157677"/>
      </dsp:txXfrm>
    </dsp:sp>
    <dsp:sp modelId="{1132B504-CA93-4791-A6D9-F05F8700B3E2}">
      <dsp:nvSpPr>
        <dsp:cNvPr id="0" name=""/>
        <dsp:cNvSpPr/>
      </dsp:nvSpPr>
      <dsp:spPr>
        <a:xfrm>
          <a:off x="2256" y="4107239"/>
          <a:ext cx="3486981" cy="1394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rial Black"/>
            </a:rPr>
            <a:t>Ареопаг</a:t>
          </a:r>
        </a:p>
      </dsp:txBody>
      <dsp:txXfrm>
        <a:off x="699652" y="4107239"/>
        <a:ext cx="2092189" cy="1394792"/>
      </dsp:txXfrm>
    </dsp:sp>
    <dsp:sp modelId="{6ED4B8FD-3E6A-47A2-91A3-A88235984467}">
      <dsp:nvSpPr>
        <dsp:cNvPr id="0" name=""/>
        <dsp:cNvSpPr/>
      </dsp:nvSpPr>
      <dsp:spPr>
        <a:xfrm>
          <a:off x="3035930" y="4225796"/>
          <a:ext cx="2894194" cy="11576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noProof="0" dirty="0" smtClean="0">
              <a:latin typeface="Arial Black"/>
            </a:rPr>
            <a:t>Під головуванням архонта-базилевса, розглядав справи про кримінальні злочини</a:t>
          </a:r>
          <a:r>
            <a:rPr lang="ru-RU" sz="1200" kern="1200" dirty="0" smtClean="0">
              <a:latin typeface="Arial Black"/>
            </a:rPr>
            <a:t>.</a:t>
          </a:r>
          <a:endParaRPr lang="ru-RU" sz="1200" kern="1200" dirty="0">
            <a:latin typeface="Arial Black"/>
          </a:endParaRPr>
        </a:p>
      </dsp:txBody>
      <dsp:txXfrm>
        <a:off x="3614769" y="4225796"/>
        <a:ext cx="1736517" cy="1157677"/>
      </dsp:txXfrm>
    </dsp:sp>
    <dsp:sp modelId="{606887E2-8864-4277-A2D6-A31F27E1FE77}">
      <dsp:nvSpPr>
        <dsp:cNvPr id="0" name=""/>
        <dsp:cNvSpPr/>
      </dsp:nvSpPr>
      <dsp:spPr>
        <a:xfrm>
          <a:off x="5524937" y="4225796"/>
          <a:ext cx="2894194" cy="11576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noProof="0" dirty="0" smtClean="0">
              <a:latin typeface="Arial Black"/>
            </a:rPr>
            <a:t>За дорученням народних зборів, вів слідство у справах про державні злочини.</a:t>
          </a:r>
          <a:endParaRPr lang="uk-UA" sz="1200" kern="1200" noProof="0" dirty="0">
            <a:latin typeface="Arial Black"/>
          </a:endParaRPr>
        </a:p>
      </dsp:txBody>
      <dsp:txXfrm>
        <a:off x="6103776" y="4225796"/>
        <a:ext cx="1736517" cy="11576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0512C-C7AA-4DAD-B6F4-C6420C32C716}">
      <dsp:nvSpPr>
        <dsp:cNvPr id="0" name=""/>
        <dsp:cNvSpPr/>
      </dsp:nvSpPr>
      <dsp:spPr>
        <a:xfrm>
          <a:off x="589331" y="3151"/>
          <a:ext cx="2810576" cy="1124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Arial Black"/>
            </a:rPr>
            <a:t>СУД ЕФЕТОВ</a:t>
          </a:r>
          <a:endParaRPr lang="ru-RU" sz="1500" kern="1200" dirty="0">
            <a:solidFill>
              <a:srgbClr val="010000"/>
            </a:solidFill>
            <a:latin typeface="Arial Black"/>
          </a:endParaRPr>
        </a:p>
      </dsp:txBody>
      <dsp:txXfrm>
        <a:off x="1151446" y="3151"/>
        <a:ext cx="1686346" cy="1124230"/>
      </dsp:txXfrm>
    </dsp:sp>
    <dsp:sp modelId="{869ECD0E-1837-49EE-915B-FD41938752F9}">
      <dsp:nvSpPr>
        <dsp:cNvPr id="0" name=""/>
        <dsp:cNvSpPr/>
      </dsp:nvSpPr>
      <dsp:spPr>
        <a:xfrm>
          <a:off x="3092471" y="131127"/>
          <a:ext cx="4695766" cy="933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>
              <a:latin typeface="Arial Black"/>
            </a:rPr>
            <a:t>Розглядав справи про умисні вбивства</a:t>
          </a:r>
          <a:endParaRPr lang="uk-UA" sz="1800" kern="1200" noProof="0" dirty="0">
            <a:latin typeface="Arial Black"/>
          </a:endParaRPr>
        </a:p>
      </dsp:txBody>
      <dsp:txXfrm>
        <a:off x="3559027" y="131127"/>
        <a:ext cx="3762655" cy="933111"/>
      </dsp:txXfrm>
    </dsp:sp>
    <dsp:sp modelId="{71A95474-98FC-4086-87BB-700132861521}">
      <dsp:nvSpPr>
        <dsp:cNvPr id="0" name=""/>
        <dsp:cNvSpPr/>
      </dsp:nvSpPr>
      <dsp:spPr>
        <a:xfrm>
          <a:off x="589331" y="1284774"/>
          <a:ext cx="2810576" cy="1124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Arial Black"/>
            </a:rPr>
            <a:t>КОЛЕГІЯ ОДИНАДЦЯТИ</a:t>
          </a:r>
        </a:p>
      </dsp:txBody>
      <dsp:txXfrm>
        <a:off x="1151446" y="1284774"/>
        <a:ext cx="1686346" cy="1124230"/>
      </dsp:txXfrm>
    </dsp:sp>
    <dsp:sp modelId="{D0DC96B0-7B19-4BD6-BFDC-9252CF741DC9}">
      <dsp:nvSpPr>
        <dsp:cNvPr id="0" name=""/>
        <dsp:cNvSpPr/>
      </dsp:nvSpPr>
      <dsp:spPr>
        <a:xfrm>
          <a:off x="3034533" y="1380333"/>
          <a:ext cx="4916284" cy="933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>
              <a:latin typeface="Arial Black"/>
            </a:rPr>
            <a:t>Відала справами про розбій, крадіжку та інших майнових злочинах</a:t>
          </a:r>
          <a:endParaRPr lang="uk-UA" sz="1800" kern="1200" noProof="0" dirty="0">
            <a:latin typeface="Arial Black"/>
          </a:endParaRPr>
        </a:p>
      </dsp:txBody>
      <dsp:txXfrm>
        <a:off x="3501089" y="1380333"/>
        <a:ext cx="3983173" cy="933111"/>
      </dsp:txXfrm>
    </dsp:sp>
    <dsp:sp modelId="{AD70B197-A441-4CAA-9E4E-80910B233EE6}">
      <dsp:nvSpPr>
        <dsp:cNvPr id="0" name=""/>
        <dsp:cNvSpPr/>
      </dsp:nvSpPr>
      <dsp:spPr>
        <a:xfrm>
          <a:off x="589331" y="2566397"/>
          <a:ext cx="2810576" cy="1124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Arial Black"/>
            </a:rPr>
            <a:t>ТРЕТЕЙСЬКИЙ СУД ДІЕТЕТІВ</a:t>
          </a:r>
        </a:p>
      </dsp:txBody>
      <dsp:txXfrm>
        <a:off x="1151446" y="2566397"/>
        <a:ext cx="1686346" cy="1124230"/>
      </dsp:txXfrm>
    </dsp:sp>
    <dsp:sp modelId="{E077BD12-2A97-46DC-9A66-2695F5B0825D}">
      <dsp:nvSpPr>
        <dsp:cNvPr id="0" name=""/>
        <dsp:cNvSpPr/>
      </dsp:nvSpPr>
      <dsp:spPr>
        <a:xfrm>
          <a:off x="3034533" y="2661956"/>
          <a:ext cx="4732904" cy="933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>
              <a:latin typeface="Arial Black"/>
            </a:rPr>
            <a:t>Розглядав цивільно-правові спори</a:t>
          </a:r>
          <a:endParaRPr lang="uk-UA" sz="1800" kern="1200" noProof="0" dirty="0">
            <a:latin typeface="Arial Black"/>
          </a:endParaRPr>
        </a:p>
      </dsp:txBody>
      <dsp:txXfrm>
        <a:off x="3501089" y="2661956"/>
        <a:ext cx="3799793" cy="933111"/>
      </dsp:txXfrm>
    </dsp:sp>
    <dsp:sp modelId="{BE4CCC50-23A2-458C-9A44-1400A22008C1}">
      <dsp:nvSpPr>
        <dsp:cNvPr id="0" name=""/>
        <dsp:cNvSpPr/>
      </dsp:nvSpPr>
      <dsp:spPr>
        <a:xfrm>
          <a:off x="589331" y="3848020"/>
          <a:ext cx="2810576" cy="1124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Arial Black"/>
            </a:rPr>
            <a:t>КОЛЕГІЯ СОРОКА</a:t>
          </a:r>
        </a:p>
      </dsp:txBody>
      <dsp:txXfrm>
        <a:off x="1151446" y="3848020"/>
        <a:ext cx="1686346" cy="1124230"/>
      </dsp:txXfrm>
    </dsp:sp>
    <dsp:sp modelId="{C651C442-C302-4E75-9584-589B88483FC8}">
      <dsp:nvSpPr>
        <dsp:cNvPr id="0" name=""/>
        <dsp:cNvSpPr/>
      </dsp:nvSpPr>
      <dsp:spPr>
        <a:xfrm>
          <a:off x="3034533" y="3943579"/>
          <a:ext cx="4578194" cy="933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>
              <a:latin typeface="Arial Black"/>
            </a:rPr>
            <a:t>Вирішувала дрібні цивільно-правові спори</a:t>
          </a:r>
          <a:endParaRPr lang="uk-UA" sz="1800" kern="1200" noProof="0" dirty="0">
            <a:latin typeface="Arial Black"/>
          </a:endParaRPr>
        </a:p>
      </dsp:txBody>
      <dsp:txXfrm>
        <a:off x="3501089" y="3943579"/>
        <a:ext cx="3645083" cy="933111"/>
      </dsp:txXfrm>
    </dsp:sp>
    <dsp:sp modelId="{6175BCB0-765A-4193-A862-096124960560}">
      <dsp:nvSpPr>
        <dsp:cNvPr id="0" name=""/>
        <dsp:cNvSpPr/>
      </dsp:nvSpPr>
      <dsp:spPr>
        <a:xfrm>
          <a:off x="589331" y="5129643"/>
          <a:ext cx="2810576" cy="1124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Arial Black"/>
            </a:rPr>
            <a:t>СУДИ В ДЕМАХ</a:t>
          </a:r>
        </a:p>
      </dsp:txBody>
      <dsp:txXfrm>
        <a:off x="1151446" y="5129643"/>
        <a:ext cx="1686346" cy="1124230"/>
      </dsp:txXfrm>
    </dsp:sp>
    <dsp:sp modelId="{096282EA-EAC9-428F-9936-E608303E4ADC}">
      <dsp:nvSpPr>
        <dsp:cNvPr id="0" name=""/>
        <dsp:cNvSpPr/>
      </dsp:nvSpPr>
      <dsp:spPr>
        <a:xfrm>
          <a:off x="3034533" y="5225202"/>
          <a:ext cx="4331433" cy="933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/>
            <a:t> </a:t>
          </a:r>
          <a:r>
            <a:rPr lang="uk-UA" sz="1800" kern="1200" noProof="0" dirty="0" smtClean="0">
              <a:latin typeface="Arial Black"/>
            </a:rPr>
            <a:t>Розглядали дрібні справи на місцях</a:t>
          </a:r>
          <a:endParaRPr lang="uk-UA" sz="1800" kern="1200" noProof="0" dirty="0">
            <a:latin typeface="Arial Black"/>
          </a:endParaRPr>
        </a:p>
      </dsp:txBody>
      <dsp:txXfrm>
        <a:off x="3501089" y="5225202"/>
        <a:ext cx="3398322" cy="93311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791"/>
          <a:ext cx="8929721" cy="101091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75" tIns="228600" rIns="42672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6000" b="1" kern="1200" noProof="0" dirty="0" smtClean="0">
              <a:solidFill>
                <a:schemeClr val="tx2"/>
              </a:solidFill>
              <a:latin typeface="Arial Black" pitchFamily="34" charset="0"/>
            </a:rPr>
            <a:t>ополчення</a:t>
          </a:r>
          <a:r>
            <a:rPr lang="ru-RU" sz="6000" b="1" kern="1200" dirty="0" smtClean="0">
              <a:solidFill>
                <a:schemeClr val="tx2"/>
              </a:solidFill>
            </a:rPr>
            <a:t> </a:t>
          </a:r>
          <a:endParaRPr lang="ru-RU" sz="6000" b="1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52728" y="791"/>
        <a:ext cx="8676992" cy="1010917"/>
      </dsp:txXfrm>
    </dsp:sp>
    <dsp:sp modelId="{43FE56B4-E4A5-49B5-9271-99C5D0A08376}">
      <dsp:nvSpPr>
        <dsp:cNvPr id="0" name=""/>
        <dsp:cNvSpPr/>
      </dsp:nvSpPr>
      <dsp:spPr>
        <a:xfrm>
          <a:off x="222463" y="63346"/>
          <a:ext cx="800448" cy="80044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178769"/>
          <a:ext cx="8929721" cy="10314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75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latin typeface="Arial Black" pitchFamily="34" charset="0"/>
            </a:rPr>
            <a:t>гопліти</a:t>
          </a:r>
          <a:r>
            <a:rPr lang="uk-UA" sz="4000" b="1" kern="1200" dirty="0" smtClean="0">
              <a:solidFill>
                <a:schemeClr val="tx2"/>
              </a:solidFill>
              <a:latin typeface="Arial Black" pitchFamily="34" charset="0"/>
            </a:rPr>
            <a:t> </a:t>
          </a:r>
          <a:r>
            <a:rPr lang="uk-UA" sz="4000" b="1" kern="1200" dirty="0" smtClean="0">
              <a:solidFill>
                <a:schemeClr val="tx2"/>
              </a:solidFill>
              <a:latin typeface="Arial Black" pitchFamily="34" charset="0"/>
            </a:rPr>
            <a:t>(</a:t>
          </a:r>
          <a:r>
            <a:rPr lang="uk-UA" sz="2800" b="1" kern="1200" noProof="0" dirty="0" smtClean="0">
              <a:solidFill>
                <a:schemeClr val="tx2"/>
              </a:solidFill>
              <a:latin typeface="Arial Black" pitchFamily="34" charset="0"/>
            </a:rPr>
            <a:t>важкоозброєна піхота)</a:t>
          </a:r>
          <a:endParaRPr lang="uk-UA" sz="28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57855" y="1178769"/>
        <a:ext cx="8671865" cy="1031425"/>
      </dsp:txXfrm>
    </dsp:sp>
    <dsp:sp modelId="{4F71B357-2088-4126-BA2A-7114FB8EDAE0}">
      <dsp:nvSpPr>
        <dsp:cNvPr id="0" name=""/>
        <dsp:cNvSpPr/>
      </dsp:nvSpPr>
      <dsp:spPr>
        <a:xfrm>
          <a:off x="71434" y="1285885"/>
          <a:ext cx="800448" cy="80044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309448"/>
          <a:ext cx="8929721" cy="8004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75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2"/>
              </a:solidFill>
              <a:latin typeface="Arial Black" pitchFamily="34" charset="0"/>
            </a:rPr>
            <a:t>ЛЕГКООЗБРОЄНА ПІХОТА</a:t>
          </a:r>
          <a:endParaRPr lang="ru-RU" sz="4000" b="0" kern="120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00111" y="2309448"/>
        <a:ext cx="8729609" cy="800448"/>
      </dsp:txXfrm>
    </dsp:sp>
    <dsp:sp modelId="{389C4148-F2E9-4003-A566-CB84455F8EF1}">
      <dsp:nvSpPr>
        <dsp:cNvPr id="0" name=""/>
        <dsp:cNvSpPr/>
      </dsp:nvSpPr>
      <dsp:spPr>
        <a:xfrm>
          <a:off x="125064" y="2325201"/>
          <a:ext cx="800448" cy="80044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3487473"/>
          <a:ext cx="8929721" cy="11840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75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0" kern="1200" noProof="0" dirty="0" smtClean="0">
              <a:solidFill>
                <a:schemeClr val="tx2"/>
              </a:solidFill>
              <a:latin typeface="Arial Black" pitchFamily="34" charset="0"/>
            </a:rPr>
            <a:t>наймані війська</a:t>
          </a:r>
          <a:endParaRPr lang="uk-UA" sz="54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96018" y="3487473"/>
        <a:ext cx="8633702" cy="1184078"/>
      </dsp:txXfrm>
    </dsp:sp>
    <dsp:sp modelId="{64F59B34-F9E6-4CDB-B90E-CD9D0EC56E5E}">
      <dsp:nvSpPr>
        <dsp:cNvPr id="0" name=""/>
        <dsp:cNvSpPr/>
      </dsp:nvSpPr>
      <dsp:spPr>
        <a:xfrm>
          <a:off x="214314" y="3643340"/>
          <a:ext cx="800448" cy="80044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827" y="4986005"/>
          <a:ext cx="8928890" cy="8004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975" tIns="228600" rIns="42672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b="1" kern="1200" noProof="0" dirty="0" smtClean="0">
              <a:solidFill>
                <a:schemeClr val="tx2"/>
              </a:solidFill>
              <a:latin typeface="Arial Black" pitchFamily="34" charset="0"/>
            </a:rPr>
            <a:t>кіннота</a:t>
          </a:r>
          <a:endParaRPr lang="uk-UA" sz="6000" b="1" kern="1200" noProof="0" dirty="0">
            <a:solidFill>
              <a:schemeClr val="tx2"/>
            </a:solidFill>
            <a:latin typeface="Arial Black" pitchFamily="34" charset="0"/>
          </a:endParaRPr>
        </a:p>
      </dsp:txBody>
      <dsp:txXfrm rot="10800000">
        <a:off x="200939" y="4986005"/>
        <a:ext cx="8728778" cy="800448"/>
      </dsp:txXfrm>
    </dsp:sp>
    <dsp:sp modelId="{A637FE2A-6DFE-46B0-99A8-98A3E3660255}">
      <dsp:nvSpPr>
        <dsp:cNvPr id="0" name=""/>
        <dsp:cNvSpPr/>
      </dsp:nvSpPr>
      <dsp:spPr>
        <a:xfrm>
          <a:off x="222463" y="4986005"/>
          <a:ext cx="800448" cy="80044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822C0AED-E6B9-450B-A242-D22F30E937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6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3988B03E-5720-4197-B312-77AF9A4C60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ECDBB-C731-4887-915C-38536228B52E}" type="slidenum">
              <a:rPr lang="ru-RU"/>
              <a:pPr/>
              <a:t>1</a:t>
            </a:fld>
            <a:endParaRPr lang="ru-RU" dirty="0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75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/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0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3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35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12 w 5184"/>
                  <a:gd name="T3" fmla="*/ 3159 h 3159"/>
                  <a:gd name="T4" fmla="*/ 5312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72 w 556"/>
                  <a:gd name="T5" fmla="*/ 3159 h 3159"/>
                  <a:gd name="T6" fmla="*/ 57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u="sng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9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9 w 251"/>
                <a:gd name="T7" fmla="*/ 12 h 12"/>
                <a:gd name="T8" fmla="*/ 259 w 251"/>
                <a:gd name="T9" fmla="*/ 0 h 12"/>
                <a:gd name="T10" fmla="*/ 259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675 w 251"/>
                <a:gd name="T5" fmla="*/ 12 h 12"/>
                <a:gd name="T6" fmla="*/ 3675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4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44 w 4724"/>
                  <a:gd name="T7" fmla="*/ 12 h 12"/>
                  <a:gd name="T8" fmla="*/ 4844 w 4724"/>
                  <a:gd name="T9" fmla="*/ 0 h 12"/>
                  <a:gd name="T10" fmla="*/ 484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 u="sng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</p:grpSp>
      <p:sp>
        <p:nvSpPr>
          <p:cNvPr id="2058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5B87-12D3-44D7-B6C3-C966FFF20C9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54909"/>
      </p:ext>
    </p:extLst>
  </p:cSld>
  <p:clrMapOvr>
    <a:masterClrMapping/>
  </p:clrMapOvr>
  <p:transition spd="med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C447-1F85-4724-94B8-5084B14B72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45396"/>
      </p:ext>
    </p:extLst>
  </p:cSld>
  <p:clrMapOvr>
    <a:masterClrMapping/>
  </p:clrMapOvr>
  <p:transition spd="med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8559B-8E11-4830-A521-B3ED392255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44651"/>
      </p:ext>
    </p:extLst>
  </p:cSld>
  <p:clrMapOvr>
    <a:masterClrMapping/>
  </p:clrMapOvr>
  <p:transition spd="med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AA702-59EF-421B-9E4B-386536C3EA4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46902"/>
      </p:ext>
    </p:extLst>
  </p:cSld>
  <p:clrMapOvr>
    <a:masterClrMapping/>
  </p:clrMapOvr>
  <p:transition spd="med"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691C9-BD60-431C-A023-C3E7E274F0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33798"/>
      </p:ext>
    </p:extLst>
  </p:cSld>
  <p:clrMapOvr>
    <a:masterClrMapping/>
  </p:clrMapOvr>
  <p:transition spd="med"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597A4-BCEC-4AF5-8DFF-D359AC7CAF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05749"/>
      </p:ext>
    </p:extLst>
  </p:cSld>
  <p:clrMapOvr>
    <a:masterClrMapping/>
  </p:clrMapOvr>
  <p:transition spd="med"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24756-0CA6-4876-B52A-B045D85B30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25784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0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E91A3-309C-42E2-B0D4-4032A9119A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28164"/>
      </p:ext>
    </p:extLst>
  </p:cSld>
  <p:clrMapOvr>
    <a:masterClrMapping/>
  </p:clrMapOvr>
  <p:transition spd="med"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638FE-5470-43B8-81C0-3D0C6A05C3C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88299"/>
      </p:ext>
    </p:extLst>
  </p:cSld>
  <p:clrMapOvr>
    <a:masterClrMapping/>
  </p:clrMapOvr>
  <p:transition spd="med"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55913-08B7-45A6-8B95-02FB950CDDE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03847"/>
      </p:ext>
    </p:extLst>
  </p:cSld>
  <p:clrMapOvr>
    <a:masterClrMapping/>
  </p:clrMapOvr>
  <p:transition spd="med" advClick="0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E11C9-0C2A-407F-A275-C5D0A37A043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79146"/>
      </p:ext>
    </p:extLst>
  </p:cSld>
  <p:clrMapOvr>
    <a:masterClrMapping/>
  </p:clrMapOvr>
  <p:transition spd="med"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B9EF-134C-48B6-81B0-38542C9905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91393"/>
      </p:ext>
    </p:extLst>
  </p:cSld>
  <p:clrMapOvr>
    <a:masterClrMapping/>
  </p:clrMapOvr>
  <p:transition spd="med" advClick="0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B88E-6A2B-476A-AA46-09C266BE62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52916"/>
      </p:ext>
    </p:extLst>
  </p:cSld>
  <p:clrMapOvr>
    <a:masterClrMapping/>
  </p:clrMapOvr>
  <p:transition spd="med" advClick="0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AAD67-A525-499D-B48F-C421F9257F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14082"/>
      </p:ext>
    </p:extLst>
  </p:cSld>
  <p:clrMapOvr>
    <a:masterClrMapping/>
  </p:clrMapOvr>
  <p:transition spd="med" advClick="0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3970-7BD0-4F5D-BAF0-C23121AEED5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57322"/>
      </p:ext>
    </p:extLst>
  </p:cSld>
  <p:clrMapOvr>
    <a:masterClrMapping/>
  </p:clrMapOvr>
  <p:transition spd="med" advClick="0"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37D7-4330-4DC4-8053-5B382542A8D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72571"/>
      </p:ext>
    </p:extLst>
  </p:cSld>
  <p:clrMapOvr>
    <a:masterClrMapping/>
  </p:clrMapOvr>
  <p:transition spd="med" advClick="0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28E73-2B49-4DAD-910C-63241449A4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42549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0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B176A-46DE-4E4A-87DC-812FCEF1E6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23569"/>
      </p:ext>
    </p:extLst>
  </p:cSld>
  <p:clrMapOvr>
    <a:masterClrMapping/>
  </p:clrMapOvr>
  <p:transition spd="med" advClick="0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12 w 5184"/>
                  <a:gd name="T3" fmla="*/ 3159 h 3159"/>
                  <a:gd name="T4" fmla="*/ 5312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72 w 556"/>
                  <a:gd name="T5" fmla="*/ 3159 h 3159"/>
                  <a:gd name="T6" fmla="*/ 57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u="sng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9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9 w 251"/>
                <a:gd name="T7" fmla="*/ 12 h 12"/>
                <a:gd name="T8" fmla="*/ 259 w 251"/>
                <a:gd name="T9" fmla="*/ 0 h 12"/>
                <a:gd name="T10" fmla="*/ 259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675 w 251"/>
                <a:gd name="T5" fmla="*/ 12 h 12"/>
                <a:gd name="T6" fmla="*/ 3675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4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44 w 4724"/>
                  <a:gd name="T7" fmla="*/ 12 h 12"/>
                  <a:gd name="T8" fmla="*/ 4844 w 4724"/>
                  <a:gd name="T9" fmla="*/ 0 h 12"/>
                  <a:gd name="T10" fmla="*/ 484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 u="sng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</p:grpSp>
      <p:sp>
        <p:nvSpPr>
          <p:cNvPr id="2058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8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5B87-12D3-44D7-B6C3-C966FFF20C9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4980"/>
      </p:ext>
    </p:extLst>
  </p:cSld>
  <p:clrMapOvr>
    <a:masterClrMapping/>
  </p:clrMapOvr>
  <p:transition spd="med" advClick="0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C447-1F85-4724-94B8-5084B14B72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88107"/>
      </p:ext>
    </p:extLst>
  </p:cSld>
  <p:clrMapOvr>
    <a:masterClrMapping/>
  </p:clrMapOvr>
  <p:transition spd="med" advClick="0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8559B-8E11-4830-A521-B3ED392255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08691"/>
      </p:ext>
    </p:extLst>
  </p:cSld>
  <p:clrMapOvr>
    <a:masterClrMapping/>
  </p:clrMapOvr>
  <p:transition spd="med" advClick="0"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AA702-59EF-421B-9E4B-386536C3EA4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6840"/>
      </p:ext>
    </p:extLst>
  </p:cSld>
  <p:clrMapOvr>
    <a:masterClrMapping/>
  </p:clrMapOvr>
  <p:transition spd="med" advClick="0" advTm="1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691C9-BD60-431C-A023-C3E7E274F0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99360"/>
      </p:ext>
    </p:extLst>
  </p:cSld>
  <p:clrMapOvr>
    <a:masterClrMapping/>
  </p:clrMapOvr>
  <p:transition spd="med" advClick="0"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597A4-BCEC-4AF5-8DFF-D359AC7CAF3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0549"/>
      </p:ext>
    </p:extLst>
  </p:cSld>
  <p:clrMapOvr>
    <a:masterClrMapping/>
  </p:clrMapOvr>
  <p:transition spd="med" advClick="0" advTm="1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24756-0CA6-4876-B52A-B045D85B30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0901"/>
      </p:ext>
    </p:extLst>
  </p:cSld>
  <p:clrMapOvr>
    <a:masterClrMapping/>
  </p:clrMapOvr>
  <p:transition spd="med" advClick="0" advTm="1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E91A3-309C-42E2-B0D4-4032A9119A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478206"/>
      </p:ext>
    </p:extLst>
  </p:cSld>
  <p:clrMapOvr>
    <a:masterClrMapping/>
  </p:clrMapOvr>
  <p:transition spd="med" advClick="0" advTm="1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638FE-5470-43B8-81C0-3D0C6A05C3C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60803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1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55913-08B7-45A6-8B95-02FB950CDDE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32909"/>
      </p:ext>
    </p:extLst>
  </p:cSld>
  <p:clrMapOvr>
    <a:masterClrMapping/>
  </p:clrMapOvr>
  <p:transition spd="med" advClick="0" advTm="1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E11C9-0C2A-407F-A275-C5D0A37A043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9120"/>
      </p:ext>
    </p:extLst>
  </p:cSld>
  <p:clrMapOvr>
    <a:masterClrMapping/>
  </p:clrMapOvr>
  <p:transition spd="med" advClick="0" advTm="1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B9EF-134C-48B6-81B0-38542C9905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93107"/>
      </p:ext>
    </p:extLst>
  </p:cSld>
  <p:clrMapOvr>
    <a:masterClrMapping/>
  </p:clrMapOvr>
  <p:transition spd="med" advClick="0" advTm="1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B88E-6A2B-476A-AA46-09C266BE62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84998"/>
      </p:ext>
    </p:extLst>
  </p:cSld>
  <p:clrMapOvr>
    <a:masterClrMapping/>
  </p:clrMapOvr>
  <p:transition spd="med" advClick="0" advTm="1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AAD67-A525-499D-B48F-C421F9257F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23191"/>
      </p:ext>
    </p:extLst>
  </p:cSld>
  <p:clrMapOvr>
    <a:masterClrMapping/>
  </p:clrMapOvr>
  <p:transition spd="med" advClick="0" advTm="1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3970-7BD0-4F5D-BAF0-C23121AEED5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28874"/>
      </p:ext>
    </p:extLst>
  </p:cSld>
  <p:clrMapOvr>
    <a:masterClrMapping/>
  </p:clrMapOvr>
  <p:transition spd="med" advClick="0" advTm="10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37D7-4330-4DC4-8053-5B382542A8D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40436"/>
      </p:ext>
    </p:extLst>
  </p:cSld>
  <p:clrMapOvr>
    <a:masterClrMapping/>
  </p:clrMapOvr>
  <p:transition spd="med" advClick="0" advTm="1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28E73-2B49-4DAD-910C-63241449A4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21767"/>
      </p:ext>
    </p:extLst>
  </p:cSld>
  <p:clrMapOvr>
    <a:masterClrMapping/>
  </p:clrMapOvr>
  <p:transition spd="med" advClick="0" advTm="1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B176A-46DE-4E4A-87DC-812FCEF1E6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7447"/>
      </p:ext>
    </p:extLst>
  </p:cSld>
  <p:clrMapOvr>
    <a:masterClrMapping/>
  </p:clrMapOvr>
  <p:transition spd="med" advClick="0" advTm="1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>
                      <a:solidFill>
                        <a:srgbClr val="333300"/>
                      </a:solidFill>
                    </a:endParaRPr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srgbClr val="333300"/>
                    </a:solidFill>
                  </a:endParaRPr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>
                    <a:solidFill>
                      <a:srgbClr val="333300"/>
                    </a:solidFill>
                  </a:endParaRPr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31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10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16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82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43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7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6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44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99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77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1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12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53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38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37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6700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49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73830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81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993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272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422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64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79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04.03.2024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CEB96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5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0992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0995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6253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67639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62391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514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589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2550797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1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315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28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4314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4630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8412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3771174"/>
            <a:ext cx="5459737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586262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4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68786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6797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71696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7485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9714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4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12 w 5184"/>
                <a:gd name="T3" fmla="*/ 3159 h 3159"/>
                <a:gd name="T4" fmla="*/ 531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72 w 556"/>
                <a:gd name="T5" fmla="*/ 3159 h 3159"/>
                <a:gd name="T6" fmla="*/ 57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4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44 w 4724"/>
                  <a:gd name="T7" fmla="*/ 12 h 12"/>
                  <a:gd name="T8" fmla="*/ 4844 w 4724"/>
                  <a:gd name="T9" fmla="*/ 0 h 12"/>
                  <a:gd name="T10" fmla="*/ 484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048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 u="sng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675 w 251"/>
                  <a:gd name="T5" fmla="*/ 12 h 12"/>
                  <a:gd name="T6" fmla="*/ 3675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9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9 w 251"/>
                  <a:gd name="T7" fmla="*/ 12 h 12"/>
                  <a:gd name="T8" fmla="*/ 259 w 251"/>
                  <a:gd name="T9" fmla="*/ 0 h 12"/>
                  <a:gd name="T10" fmla="*/ 259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048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 u="sng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</p:grpSp>
      <p:sp>
        <p:nvSpPr>
          <p:cNvPr id="2048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u="non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48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u="non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48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u="non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eaLnBrk="1" hangingPunct="1">
              <a:defRPr/>
            </a:pPr>
            <a:fld id="{30AAFA26-1BF2-48C9-8CDD-30CCC8C85BE5}" type="slidenum">
              <a:rPr lang="ru-RU">
                <a:solidFill>
                  <a:srgbClr val="FFFFFF"/>
                </a:solidFill>
                <a:latin typeface="Tahoma" pitchFamily="34" charset="0"/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043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ransition spd="med" advClick="0"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12 w 5184"/>
                <a:gd name="T3" fmla="*/ 3159 h 3159"/>
                <a:gd name="T4" fmla="*/ 531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72 w 556"/>
                <a:gd name="T5" fmla="*/ 3159 h 3159"/>
                <a:gd name="T6" fmla="*/ 57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ru-RU" u="sng" smtClean="0">
                <a:solidFill>
                  <a:srgbClr val="FFFFFF"/>
                </a:solidFill>
                <a:latin typeface="Tahoma" pitchFamily="34" charset="0"/>
                <a:cs typeface="Arial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4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44 w 4724"/>
                  <a:gd name="T7" fmla="*/ 12 h 12"/>
                  <a:gd name="T8" fmla="*/ 4844 w 4724"/>
                  <a:gd name="T9" fmla="*/ 0 h 12"/>
                  <a:gd name="T10" fmla="*/ 484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048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 u="sng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675 w 251"/>
                  <a:gd name="T5" fmla="*/ 12 h 12"/>
                  <a:gd name="T6" fmla="*/ 3675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9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9 w 251"/>
                  <a:gd name="T7" fmla="*/ 12 h 12"/>
                  <a:gd name="T8" fmla="*/ 259 w 251"/>
                  <a:gd name="T9" fmla="*/ 0 h 12"/>
                  <a:gd name="T10" fmla="*/ 259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ru-RU" u="sng" smtClean="0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  <p:sp>
            <p:nvSpPr>
              <p:cNvPr id="2048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 u="sng">
                  <a:solidFill>
                    <a:srgbClr val="FFFFFF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</p:grpSp>
      <p:sp>
        <p:nvSpPr>
          <p:cNvPr id="2048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u="non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48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u="non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eaLnBrk="1" hangingPunct="1">
              <a:defRPr/>
            </a:pPr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48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u="none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eaLnBrk="1" hangingPunct="1">
              <a:defRPr/>
            </a:pPr>
            <a:fld id="{30AAFA26-1BF2-48C9-8CDD-30CCC8C85BE5}" type="slidenum">
              <a:rPr lang="ru-RU">
                <a:solidFill>
                  <a:srgbClr val="FFFFFF"/>
                </a:solidFill>
                <a:latin typeface="Tahoma" pitchFamily="34" charset="0"/>
              </a:rPr>
              <a:pPr eaLnBrk="1" hangingPunct="1">
                <a:defRPr/>
              </a:pPr>
              <a:t>‹#›</a:t>
            </a:fld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799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ransition spd="med" advClick="0"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Franklin Gothic Boo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>
                <a:solidFill>
                  <a:srgbClr val="333300"/>
                </a:solidFill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333300"/>
                </a:solidFill>
              </a:endParaRPr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>
                <a:solidFill>
                  <a:srgbClr val="333300"/>
                </a:solidFill>
              </a:rPr>
              <a:pPr/>
              <a:t>‹#›</a:t>
            </a:fld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3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srgbClr val="CEB966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04.03.2024</a:t>
            </a:fld>
            <a:endParaRPr lang="ru-RU">
              <a:solidFill>
                <a:srgbClr val="CEB966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CEB966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srgbClr val="CEB966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CEB966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785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6"/>
            <a:ext cx="302675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2FFB779-270B-4192-84BA-A697F48306DC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04.03.2024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>
                  <a:tint val="75000"/>
                  <a:alpha val="60000"/>
                </a:prst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85DC19C-03DA-4066-9FF7-D0BF1BC6D6F6}" type="slidenum">
              <a:rPr lang="ru-RU" smtClean="0">
                <a:solidFill>
                  <a:prstClr val="white">
                    <a:tint val="75000"/>
                  </a:prstClr>
                </a:solidFill>
                <a:latin typeface="Century Gothic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4466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28" y="0"/>
            <a:ext cx="7715272" cy="6643710"/>
          </a:xfrm>
          <a:noFill/>
          <a:ln/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/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25" y="0"/>
            <a:ext cx="9525000" cy="767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140968"/>
            <a:ext cx="9396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chemeClr val="tx2"/>
              </a:solidFill>
            </a:endParaRPr>
          </a:p>
          <a:p>
            <a:pPr algn="ctr"/>
            <a:endParaRPr lang="ru-RU" sz="5400" b="1" dirty="0" smtClean="0">
              <a:solidFill>
                <a:schemeClr val="tx2"/>
              </a:solidFill>
            </a:endParaRPr>
          </a:p>
          <a:p>
            <a:pPr algn="just"/>
            <a:endParaRPr lang="ru-RU" sz="5400" b="1" dirty="0" smtClean="0">
              <a:solidFill>
                <a:srgbClr val="3333CC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            АНТИЧНА ДЕРЖАВА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53871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78488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3333CC"/>
                </a:solidFill>
              </a:rPr>
              <a:t>Народні збори (агора)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Збори чоловічого населення роду, фратрії,  філи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 Збори скликав базилевс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Компетенція:</a:t>
            </a:r>
            <a:r>
              <a:rPr lang="uk-UA" sz="3600" dirty="0" smtClean="0">
                <a:solidFill>
                  <a:schemeClr val="tx2"/>
                </a:solidFill>
              </a:rPr>
              <a:t> розв’язання питань війни і миру, епідемій, стихійних лих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Голосування не було, криком.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Кожен громадянин міг виступити на зборах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 Збори мали закінчуватися до заходу сонця</a:t>
            </a:r>
            <a:endParaRPr lang="uk-UA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8648" y="-30869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Рада </a:t>
            </a:r>
            <a:r>
              <a:rPr lang="uk-UA" sz="54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старійшин </a:t>
            </a: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(ареопаг)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96" y="1588023"/>
            <a:ext cx="7416000" cy="530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4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0"/>
            <a:ext cx="800102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uk-UA" sz="5400" b="1" dirty="0" smtClean="0">
                <a:solidFill>
                  <a:schemeClr val="tx2"/>
                </a:solidFill>
              </a:rPr>
              <a:t>Склад</a:t>
            </a:r>
            <a:r>
              <a:rPr lang="uk-UA" sz="5400" dirty="0" smtClean="0">
                <a:solidFill>
                  <a:schemeClr val="tx2"/>
                </a:solidFill>
              </a:rPr>
              <a:t> 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uk-UA" sz="5400" dirty="0" smtClean="0">
                <a:solidFill>
                  <a:schemeClr val="tx2"/>
                </a:solidFill>
              </a:rPr>
              <a:t>всі старійшини роду</a:t>
            </a:r>
          </a:p>
          <a:p>
            <a:pPr algn="ctr">
              <a:buFont typeface="Wingdings" pitchFamily="2" charset="2"/>
              <a:buChar char="q"/>
            </a:pPr>
            <a:r>
              <a:rPr lang="uk-UA" sz="5400" b="1" dirty="0" smtClean="0">
                <a:solidFill>
                  <a:schemeClr val="tx2"/>
                </a:solidFill>
              </a:rPr>
              <a:t>Компетенція</a:t>
            </a:r>
            <a:r>
              <a:rPr lang="uk-UA" sz="5400" dirty="0" smtClean="0">
                <a:solidFill>
                  <a:schemeClr val="tx2"/>
                </a:solidFill>
              </a:rPr>
              <a:t> 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переговори з чужинцями та ін. племенами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суд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питання життєдіяльності населення 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784887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3333CC"/>
                </a:solidFill>
              </a:rPr>
              <a:t>Вождь (базилевс)</a:t>
            </a:r>
          </a:p>
          <a:p>
            <a:pPr algn="just">
              <a:buFont typeface="Wingdings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</a:rPr>
              <a:t>Компетенція:</a:t>
            </a:r>
            <a:r>
              <a:rPr lang="uk-UA" sz="3200" dirty="0" smtClean="0">
                <a:solidFill>
                  <a:schemeClr val="tx2"/>
                </a:solidFill>
              </a:rPr>
              <a:t> воєначальник, на війні мав необмежене право життя і смерті над воїнами, мав захищати народ і землю, вирішував поточні справи, спори і конфлікти, управляв життям колективу, приносив жертви богам, керував релігійними обрядами, судив порушників традицій і звичаїв</a:t>
            </a:r>
          </a:p>
          <a:p>
            <a:pPr algn="just">
              <a:buFont typeface="Wingdings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</a:rPr>
              <a:t>На користь базилевса </a:t>
            </a:r>
            <a:r>
              <a:rPr lang="uk-UA" sz="3200" dirty="0" smtClean="0">
                <a:solidFill>
                  <a:schemeClr val="tx2"/>
                </a:solidFill>
              </a:rPr>
              <a:t>встановлювались пожертви населення, виділялась  ділянка землі</a:t>
            </a:r>
          </a:p>
          <a:p>
            <a:pPr algn="just">
              <a:buFont typeface="Wingdings" pitchFamily="2" charset="2"/>
              <a:buChar char="q"/>
            </a:pPr>
            <a:r>
              <a:rPr lang="uk-UA" sz="3200" b="1" dirty="0" smtClean="0">
                <a:solidFill>
                  <a:schemeClr val="tx2"/>
                </a:solidFill>
              </a:rPr>
              <a:t>Відзнаки влади  </a:t>
            </a:r>
            <a:r>
              <a:rPr lang="uk-UA" sz="3200" dirty="0" smtClean="0">
                <a:solidFill>
                  <a:schemeClr val="tx2"/>
                </a:solidFill>
              </a:rPr>
              <a:t>- скіпетр, жезл </a:t>
            </a:r>
            <a:endParaRPr lang="uk-UA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i100rik.com.ua/wp-content/uploads/2014/08/Afini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37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Афі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6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109" y="0"/>
            <a:ext cx="8092008" cy="316835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Спарта (Лаконія и Мессенія) - 8400 км.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могутня Аттіка - 2650 км.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</a:t>
            </a:r>
            <a:endParaRPr lang="uk-UA" sz="2400" dirty="0" smtClean="0">
              <a:solidFill>
                <a:schemeClr val="tx2"/>
              </a:solidFill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Корінф - 880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км.кв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., Самос - 470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км.кв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., 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Егіна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 - 85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км.кв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</a:t>
            </a:r>
            <a:endParaRPr lang="uk-UA" sz="2400" dirty="0" smtClean="0">
              <a:solidFill>
                <a:schemeClr val="tx2"/>
              </a:solidFill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Беотія ­ 2580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км.кв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., складалася з 10, а згодом з 20 «міні-держав».</a:t>
            </a:r>
            <a:endParaRPr lang="uk-UA" sz="2400" dirty="0" smtClean="0">
              <a:solidFill>
                <a:schemeClr val="tx2"/>
              </a:solidFill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У склад Фокіди (1650 </a:t>
            </a:r>
            <a:r>
              <a:rPr lang="uk-UA" sz="24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км.кв</a:t>
            </a:r>
            <a:r>
              <a:rPr lang="uk-UA" sz="2400" dirty="0" smtClean="0">
                <a:solidFill>
                  <a:schemeClr val="tx2"/>
                </a:solidFill>
                <a:latin typeface="Times New Roman"/>
                <a:ea typeface="Times New Roman"/>
              </a:rPr>
              <a:t>)  входило 22 «міні-держави».</a:t>
            </a:r>
            <a:endParaRPr lang="uk-UA" sz="2400" dirty="0" smtClean="0">
              <a:solidFill>
                <a:schemeClr val="tx2"/>
              </a:solidFill>
              <a:ea typeface="Times New Roman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3074" name="Рисунок 1" descr="Описание: Файл:Knossos - 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5" y="3508487"/>
            <a:ext cx="3983475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3069" y="3119550"/>
            <a:ext cx="4572000" cy="3477875"/>
          </a:xfrm>
          <a:prstGeom prst="rect">
            <a:avLst/>
          </a:prstGeom>
          <a:solidFill>
            <a:srgbClr val="E3D18D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Царський палац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в Кноссі.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Це багатоповерхова споруда,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більшість приміщень </a:t>
            </a:r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якої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з'єднані складною системою переходів, коридорів, які ніколи не мали зовнішніх вікон, а висвітлювалися через спеціальні світлові шахти. </a:t>
            </a:r>
            <a:endParaRPr lang="uk-UA" sz="2000" b="1" dirty="0" smtClean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</a:endParaRPr>
          </a:p>
          <a:p>
            <a:pPr algn="just"/>
            <a:r>
              <a:rPr lang="uk-UA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У </a:t>
            </a:r>
            <a:r>
              <a:rPr lang="uk-UA" sz="20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палаці діяла система вентиляції і водопостачання. Стіни прикрашені фресками. Одна з найзнаменитіших - «Парижанка»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8648" y="-30869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Періодизація </a:t>
            </a:r>
            <a:r>
              <a:rPr lang="uk-UA" sz="54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історії Афінської </a:t>
            </a: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держави</a:t>
            </a:r>
            <a:endParaRPr lang="ru-RU" sz="54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100" name="Picture 4" descr="http://s48.radikal.ru/i122/1206/c9/bde002b3a6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87940"/>
            <a:ext cx="7524000" cy="51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b="40878"/>
          <a:stretch/>
        </p:blipFill>
        <p:spPr bwMode="auto">
          <a:xfrm>
            <a:off x="251517" y="195362"/>
            <a:ext cx="8964000" cy="663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7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rgbClr val="3333CC"/>
                </a:solidFill>
              </a:rPr>
              <a:t>Формування держави у Стародавніх Афінах</a:t>
            </a:r>
            <a:endParaRPr lang="ru-RU" sz="5400" dirty="0">
              <a:solidFill>
                <a:srgbClr val="3333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42" y="1870958"/>
            <a:ext cx="7028143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6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647" y="32048"/>
            <a:ext cx="7491412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3333CC"/>
                </a:solidFill>
              </a:rPr>
              <a:t>ЗМІСТ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908720"/>
            <a:ext cx="7822082" cy="5832648"/>
          </a:xfrm>
        </p:spPr>
        <p:txBody>
          <a:bodyPr/>
          <a:lstStyle/>
          <a:p>
            <a:pPr marL="0" indent="0" algn="ctr">
              <a:buClrTx/>
              <a:buNone/>
            </a:pPr>
            <a:r>
              <a:rPr lang="uk-UA" sz="4000" dirty="0" smtClean="0">
                <a:solidFill>
                  <a:schemeClr val="tx2"/>
                </a:solidFill>
                <a:latin typeface="+mj-lt"/>
              </a:rPr>
              <a:t>	</a:t>
            </a:r>
            <a:r>
              <a:rPr lang="uk-UA" sz="3600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uk-UA" sz="3600" dirty="0" smtClean="0">
                <a:solidFill>
                  <a:schemeClr val="tx2"/>
                </a:solidFill>
                <a:latin typeface="+mj-lt"/>
              </a:rPr>
              <a:t>. Формування </a:t>
            </a:r>
            <a:r>
              <a:rPr lang="uk-UA" sz="3600" dirty="0">
                <a:solidFill>
                  <a:schemeClr val="tx2"/>
                </a:solidFill>
                <a:latin typeface="+mj-lt"/>
              </a:rPr>
              <a:t>держави в країнах античної цивілізації. </a:t>
            </a:r>
            <a:endParaRPr lang="uk-UA" sz="36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ClrTx/>
              <a:buNone/>
            </a:pPr>
            <a:r>
              <a:rPr lang="uk-UA" sz="36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uk-UA" sz="3600" dirty="0">
                <a:solidFill>
                  <a:schemeClr val="tx2"/>
                </a:solidFill>
                <a:latin typeface="+mj-lt"/>
              </a:rPr>
              <a:t>. Форма республіканських античних держав: спільні риси та особливості. </a:t>
            </a:r>
          </a:p>
          <a:p>
            <a:pPr marL="0" indent="0" algn="ctr">
              <a:buClrTx/>
              <a:buNone/>
            </a:pPr>
            <a:r>
              <a:rPr lang="uk-UA" sz="3600" dirty="0">
                <a:solidFill>
                  <a:schemeClr val="tx2"/>
                </a:solidFill>
                <a:latin typeface="+mj-lt"/>
              </a:rPr>
              <a:t>3. Соціальний склад населення античних держав: спільні риси та особливості.</a:t>
            </a:r>
          </a:p>
          <a:p>
            <a:pPr marL="0" indent="0" algn="ctr">
              <a:buClrTx/>
              <a:buNone/>
            </a:pPr>
            <a:r>
              <a:rPr lang="uk-UA" sz="3600" dirty="0">
                <a:solidFill>
                  <a:schemeClr val="tx2"/>
                </a:solidFill>
                <a:latin typeface="+mj-lt"/>
              </a:rPr>
              <a:t>4. Правова система античних держав</a:t>
            </a:r>
            <a:r>
              <a:rPr lang="uk-UA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0" indent="0" algn="ctr">
              <a:buClrTx/>
              <a:buNone/>
            </a:pPr>
            <a:endParaRPr lang="uk-UA" dirty="0" smtClean="0">
              <a:solidFill>
                <a:schemeClr val="tx2"/>
              </a:solidFill>
              <a:latin typeface="+mj-lt"/>
            </a:endParaRPr>
          </a:p>
          <a:p>
            <a:pPr lvl="1" algn="ctr">
              <a:spcBef>
                <a:spcPct val="0"/>
              </a:spcBef>
            </a:pPr>
            <a:endParaRPr lang="uk-UA" sz="3200" dirty="0" smtClean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696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5" b="2325"/>
          <a:stretch/>
        </p:blipFill>
        <p:spPr bwMode="auto">
          <a:xfrm>
            <a:off x="1435088" y="138464"/>
            <a:ext cx="7457392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4"/>
          <a:stretch/>
        </p:blipFill>
        <p:spPr bwMode="auto">
          <a:xfrm>
            <a:off x="179512" y="4784652"/>
            <a:ext cx="1116000" cy="16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9941"/>
            <a:ext cx="1116000" cy="17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7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51720" y="-21868"/>
            <a:ext cx="64807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57725" algn="l"/>
              </a:tabLst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ea typeface="Calibri" pitchFamily="34" charset="0"/>
                <a:cs typeface="Times New Roman" pitchFamily="18" charset="0"/>
              </a:rPr>
              <a:t>Територія Афін</a:t>
            </a:r>
            <a:endParaRPr kumimoji="0" lang="uk-UA" sz="5400" b="1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273475589"/>
              </p:ext>
            </p:extLst>
          </p:nvPr>
        </p:nvGraphicFramePr>
        <p:xfrm>
          <a:off x="1187624" y="978987"/>
          <a:ext cx="7776864" cy="5690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64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3333CC"/>
                </a:solidFill>
              </a:rPr>
              <a:t>Державний устрій </a:t>
            </a:r>
            <a:r>
              <a:rPr lang="uk-UA" sz="5400" b="1" dirty="0">
                <a:solidFill>
                  <a:srgbClr val="3333CC"/>
                </a:solidFill>
              </a:rPr>
              <a:t>Стародавніх </a:t>
            </a:r>
            <a:r>
              <a:rPr lang="uk-UA" sz="5400" b="1" dirty="0" smtClean="0">
                <a:solidFill>
                  <a:srgbClr val="3333CC"/>
                </a:solidFill>
              </a:rPr>
              <a:t>Афін</a:t>
            </a:r>
            <a:endParaRPr lang="ru-RU" sz="5400" dirty="0">
              <a:solidFill>
                <a:srgbClr val="3333C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88" y="2204864"/>
            <a:ext cx="7812000" cy="43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3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13828"/>
            <a:ext cx="11305256" cy="68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7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8268560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 bwMode="auto">
          <a:xfrm>
            <a:off x="4355976" y="5517232"/>
            <a:ext cx="3528392" cy="216024"/>
          </a:xfrm>
          <a:prstGeom prst="line">
            <a:avLst/>
          </a:prstGeom>
          <a:ln w="38100"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2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0962" y="-27952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800" b="1" dirty="0" err="1" smtClean="0">
                <a:solidFill>
                  <a:srgbClr val="3333CC"/>
                </a:solidFill>
              </a:rPr>
              <a:t>Еклезія</a:t>
            </a:r>
            <a:endParaRPr lang="ru-RU" sz="8800" dirty="0">
              <a:solidFill>
                <a:srgbClr val="3333CC"/>
              </a:solidFill>
            </a:endParaRPr>
          </a:p>
        </p:txBody>
      </p:sp>
      <p:pic>
        <p:nvPicPr>
          <p:cNvPr id="12290" name="Picture 2" descr="http://rulibs.com/ru_zar/sci_history/erve/0/i_0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" b="1"/>
          <a:stretch/>
        </p:blipFill>
        <p:spPr bwMode="auto">
          <a:xfrm>
            <a:off x="4693818" y="3940004"/>
            <a:ext cx="4212000" cy="27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3" y="1223412"/>
            <a:ext cx="4032000" cy="259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12369" r="1493" b="7396"/>
          <a:stretch/>
        </p:blipFill>
        <p:spPr bwMode="auto">
          <a:xfrm>
            <a:off x="265790" y="3924903"/>
            <a:ext cx="4089283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2488" y="1135924"/>
            <a:ext cx="4572000" cy="2862322"/>
          </a:xfrm>
          <a:prstGeom prst="rect">
            <a:avLst/>
          </a:prstGeom>
          <a:solidFill>
            <a:srgbClr val="CCECFF"/>
          </a:solidFill>
          <a:ln w="28575">
            <a:solidFill>
              <a:schemeClr val="tx2"/>
            </a:solidFill>
          </a:ln>
        </p:spPr>
        <p:txBody>
          <a:bodyPr>
            <a:spAutoFit/>
          </a:bodyPr>
          <a:lstStyle/>
          <a:p>
            <a:pPr lvl="0" algn="ctr"/>
            <a:r>
              <a:rPr lang="uk-UA" sz="3000" b="1" dirty="0" smtClean="0">
                <a:solidFill>
                  <a:schemeClr val="tx2"/>
                </a:solidFill>
              </a:rPr>
              <a:t>законодавчий орган, вища інстан­ція у політичній, адміністративній і судовій сферах, обирала  службових осіб</a:t>
            </a:r>
            <a:endParaRPr lang="uk-UA" sz="3000" b="1" dirty="0">
              <a:solidFill>
                <a:schemeClr val="tx2"/>
              </a:solidFill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7092280" y="695323"/>
            <a:ext cx="864096" cy="723275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2706" name="AutoShape 2" descr="data:image/png;base64,iVBORw0KGgoAAAANSUhEUgAAARYAAAC1CAMAAACtbCCJAAAAgVBMVEX///8AAABQUFCsrKyFhYX5+flnZ2f8/PxNTU3m5ubq6ur29vbV1dXh4eHx8fHe3t43NzcpKSmQkJB8fHzKysqfn59FRUXR0dFtbW2NjY0xMTG7u7vExMRycnJdXV1VVVUMDAwlJSUVFRWXl5ceHh6ysrKoqKg7OzudnZ1HR0cLCwv3ok/sAAAgAElEQVR4nO1dB4PiOoy2Ib0nTq+kA///B55lO4Uy82Z2WHbvbvXeMpQQYlnlkywrCN2QSv+TZdmk/2QkI1WWHdOQGZmmbBi2bps6kh3H0Ol/jmObJvzVTfqprCLD1E1+NFL5icRL/t4rCS4O8cuU+ZUj8wWnNR16YjhRKUlSJQmqpKpSFKWm/xSikFRRDspFYVTXymUePL/2iHI4xPnse03j1/Xsz5rHvpGSWMlrfnSVVtJyooUIkSoivYYqhV4o4ZepwBupJCkvOHnd0FFLlNESzg931DT7582hFk8E7Z8vlC4H181HZ/qY5se3Yg0evVzztK+c4YPvPyMtXp5dtMefphfc4NigbDlZLxC+n0nu41sqe3QM5PzaKT/R2JuPnileQ+iDpP3aD//fJa2ikyJ5vzgh/2dJqeiDlBt/+jr+MqoPVFCky5++jL+NDowt/5TojhRmcg9/+jL+NlKYyf3HljviJvefEt3RIQVpyfU/fR1/GR3+wblndFDkf2x5JOUfW57Rv5joKVW1+Y8tj/TXssU0TBr/O45ju4bhGLbFKKhzr8MbdYFlhTl/7ncnT0sLOOzHeEP7BdsiyyhE+hElWXD86e8zAnhgOM4UAJ2niD5miqZkFWmaeugul+bi4+9Qnf3wij500M4o9XrlTdbJ92e/C9sQVUPu+/nFH3CC2w7nJ3oBkVEkyMxdZFzazrHS0tB1I5HSONyfTNbpu45h6A59olvFKJFKquJL6zPq6L9hGL418v+g8YdsSam0ZI8o9zg//BLBSvfkAjCeukJFFTw7fXBdI7yjYR/Hy8fHY/vDgQ/eZ5/+jCsf4Zbi+W9JH1xEndV378w3GZzw4RupYTr6tLxSFHjU9qc/JY/DvrLHFrcnnGO4xP3cnfzr7pX7M7ZooERZfJf3lKunoy/OH7Dlka7l/nzJ4wH5WHLR0VqMPcaCMaAPwJoTfeIJHnWgW9TMpvQvIZg+mqkxpagg1Nzk5IOfr37GFXSAE2T32Tn7+Y9lwSeMUMTkDVzT4nSXNrc++V6d358GX3fv+Rc8HtJyNvP2MklGaJOyRCYN5BIQjiMun52zVH/IFk1Cj4kF4/GH2OSRonaXNxo+Uc1qKA0fphL7psLHhj0D6TMX5uj2ZOnty5ydYzsz5WtdU62kvJnpRDhTiv3MkuIipvI1BS4BSzheNs6RbC81pHwY5bfpoFDckt2yxYnxcyLF0IdCnyeUwYj01WwcM/YnNqhCSA08zejT3kwQWmeUH4JBGEc4T3xkX2Gy0dz8FLBFyjqPsqVPqrokiYOltD8UuDHsNDPPdrTaf0/lNp2T9HOmCNuypbgtXLrHVQDimqAw3Rwn6SkjDK5JU2lSGahNPYmXSWJ/0s1aE8qy0cKZy85Q0Q9i9jQ3qEVmpiNetdXbGdianWmOulSRqilpJqyVSDWoGBGFaKdesSQjuhTU7i5ohl3CzBY+p1dwRSjRypZbl1EqTdJERba8rnR47NkUH/scdXiK8NmW9mxxjuvXJ7MgLj0jsyxE9iVCYU4H9hDr/DvSKke9s1n5gwmPrR5G05Hq20xmNy8T6rauYxw7Na5xn9mpr+DzTneU8ZU5I8aWbE1D3ViVMsSEDrI1FxBToUTDTOcpWwg+2alBrUiOmPx4fIiBTBZ76Z5rQzX00G3pC03HCpUIcLuKeez5EcdV+EvibmLG3p07G0kSTqouk5Ebpi6+gmO+VGHcmUU14w5rXMTy2jKdnxrZW+Jwbl7g3J4tmooZW2Cm+e9XUl4uGn2kDIlNpgR5CHzxLA7m4tEVAAJEolSGgssg15eScjhASEyztLLFxV25vmDHV36B0OkczQ2mT8KSgwOt1Yg0WH692D8yTZuYFC+wtpwtDM55z9gS0Mus+aWmChfUAI86F/bcARNZGIwV3YE+DNKCcUuhDxfqXGgcR/hZC+CwYrTAFkXnx3YWvhbMpTgKmFj+vY7pqtU3CM1pbXkBvTqrs6Irrqitmi/4NAt7lxPrRkq06FVsAWmRfFu81PdsoVPaONSqkUDjF+yF9HL6cmMLfgZ7T4ss4LE8orMkcwTc2SMJHHhOTUI/LkISUcNNf8N0x9X/EcT/Dn3r4jzrqLCgwqqRQ8gwl/36Q+yDPR1/ivlXqpnJXdkiW4f1V4900jVURLVb5hOz+b4OKsRBibk6VG3F8IKc1RLWEbLRMo6ZjGf2pYh+XnKGWplJ5WbAk4vLFQovbMFNYh4u+tDTC7OQgegR1c7I9vb9YF7HFuU+878GN4ONs9IymBuZuVrU7nGZ0sFdDzQcaYUQINydfgtBHkgBu+0yTIdM/hbIAAnpKUfCzlBwrS2l/KRUKQ9N9pI517dWJMT3kvMz4hULG/jXV/wwJLivsMTm+rBMUp8sgDVc2UKhgps2HLnCm539BA6251uMj2vGu1QcWsDPEGA+53DKudbpznWOqEMYx3EfpmX2neNJk9eudLGYaFMitFOIBAxK7AJOija4Po4K07OBGc2T1hbmiIqznGGFKMfLgv3ich8HkWW4TeU9TaskC/SvFcz0FcAfTkmqpBPkKMBo50ImT9KOBYbLXtT1q3yQYAvzRMMa1u0yCrEFU0nF1Ypupj9LFPHsMIaOayhI7aq+UOIAW+GCO9udJg0YtKblSqCHd4k2H0ZbGcs5ax5wKswm04iKGAdkZe16eD7uE1xBjiFBqLfBaxcAWXYu2NiCtO2Ch7CUSidRuPhfuzgvmDK1y0VS10u1z/XsohtNR66lYOFqHRemSXI4sGPDPI29TKVMCmviB2XVel7ZafiEu/h6Aj7NpQj98pQdXzFlnXIyNN1hY2QcbCVd8qHNT5nDDM+rF4vFYuuWWKCoqVpmDmtjxOe483Fbj+FlTbj4Nf3Aof6jsJoRGXWPtaimqHYxQuxcpttXvnKdAorNqJBb50l2vbjQddOmWnFMqBylxyVIDK80Bqu7OXDgVclOZA94b5Lam9Sxdc6i37V2LuDcxhbVtWXTyPAdXaiTxmjLt/ixnl56tzjahqFK/NoHagTU5GgHrr0lx0g9yKMu22wAExWv6ACDO0waS+G3ODC4FW9OVDwRqXImrwaYIKLfXEMjmCCzf3b9iiLcD4hH0PM9150bA5AWY2ylcrCx5VQCIjnrl54axDXeU6x0zFRkMu2nD2blhUk3h0ewmcD5M0GOElIQQlHI4m8HfZCEQe6wKQnrNkEWkj27chtNAjF1Vo1tZOVojl5b/HxDXFr8B4O1wiZ6lReC3LOUk9QB7y2x8TQmahSwOr563qAOHjNkEw2byEnmBI04dFCUJ4pKnEk1TSQrSHYapDjjQYUMnA8jN1xkc+/bdfGcRgtEuPInNb2UoyWMn0PSAROVYB391iILnst9zPybewWa0xzHiTox7y2xIXimuPq5x9U+08zmdrh052SizihpMMnTxrZSLyIca1hy31h5wqzUCKJRqu5Z2U5xOeJ7CgRPbD4BQy39Rv1hxKSlHx7KlcHuLS7W83CVBdg4bDizd3cABwLm+C468u2zxVd+fEwsTI1KAdhISuhDJlEdkBYoNHj23CvGtCDl4T5lOiaMn7JUc3Waf5jV/wpx2/KoRM4yl4K6DncneuUxD339tr6FHw1LquzouJkcqcipq7N0iYyUPWiccGGdWUIXzuHhHlmzsVnzXdLarw/MTjlhbTGeePgaPozhNxCPoB/rcp8sYfCpW9AYQ6tSv0iUb4EDSbf1szNl9voi8C3KlciitienMF8zKo8pEfCi6QAjiAO9BQ4zqhN2LVO0gKnMnt7CFa5ET2zLXcIZLXawkHh20QdsU6HCsETOaWwgu8wvHuw197O4YCc6dQ12scCFs9flw8CMCWVcGsXqsjRwCndJ0yEwwNUY2Rqlnfq3sARILJ/dRV4qt22rHVQ2tmg8xT/AqEM65trmg6WhL0EcqfZwQN3CU81kq7AnWPuKhRwUVoq3hDYFqIWbXcXPLOY2UyRqilTryPW4w31LTdTbuCIc9Hxn2bmsjObiprd0/qiJ4B+Gz6LBgttO4lYL78i2LJQWzWhD4ABRpXiv8y2mXjxobEp5Q7IaN6qtAds2CunAP5Bs3Ub6Q3bl97PlXokcnoxSLeFfUjrQK5v+gi2j8XclxpZJuBRDXQLKbLEU9Cl1WIH1UIUB/MsNEMlQNR6KABLYAcbkNTr60k9rMn6NLZBYCB4KUGU2ErfjUAWn04I2b/A4y1ovq/KGvoxPk9cjjmBZlWRNXvvF5mdiOKHSzDeZhvhs6W6d1ly0KvWtMrIRXyfyHjwR85f6CWfWRUw6jpmOGPaWTC2KNJeWmFtfczI+5MYdpgCKywyKOGSifEx0kRY93y25UjE8pI7prp6avAGffESMLYH/MCnMQYO5lCxqaFhqjOkPlaBxNR1+Njrh4rMSd5GWlAIyixvPzVYDMetcC3nR7ws1jqERBlsq+bVZyG/SgSUtH9nConsuM2XEl825I6ETbu3yh5vZKFxbOOvZwaA2M2WCIifteoTLLajFsxPrUjy+NJWh2n2cr+pUa8lrl8O+S9xBP8I5xpae60vQMCNyYkbEWpMxd5RN9QIC3QnGfKJMqnpfX/kiFpwrBk7yxUhVVCyKaZ/JqP+ooDDicO4DaWmcljqgK05hfruUjS94KCgZfIZt6xDHFRcX11pYkY44WBYZF7ZY3KhEoGZNYjtZvPdFVaT/7jjwC3RXsbARcx5JjDtlEW3OlkwvF1uZ81q5kn/gbWilX4EIZQvW7HzIfG/BO43gjo8kPImIU6hiW/WvzVT/MnFpebKfSLYnWOvYJDsZMEtJ+gpfEBt03TWueD4rtgL8iXc1JoxASBREda5pBxeqdDqwVTOqDgBwWstM5qVoiIdSqfEbE0vfI25bHiNoSur9auGJCBw3wmiuFnJm2UGH/ojWdSSqUcuzDpSFTv7OFunIHal3Kyjc09xb/yyd/6pdpFxaPthPdFfbhZV62JmBELknFYWuioLN1/YurkXsM8PSclFuHqdBFqzI+dbNef3OL5L3xMVfJ5HL/Uh6qzvc3m2J+I4tRVhdhPTIYHaYxoL62F72xatjR0OBJSig8Cy8XTxr0vqNY/0GHf5je7j7kT/ujjmgULcsEUEBVCAophfWcnhOtnVYDDnhTKwv1nIfBZf9Ocq/wOc8Jw0isc9q/lW1aG7GsshB0juzDUYyCUmNS8WNIlWSsFWLsqZuQvWMjlp9GrBfO66l7ZZ8Bk8763+NgX0kUQ31+bSpxxpX+6XxTmKIayBXiZrRMgxBpvK5Yt6HeySFZ0dMvaDm6FDc1j/PyV9lYB+JmdzoEc7dETS2MSgVNcNmfgLrYuBLOk/xO1HXIzKWeUGPOSBVNk2beA9JhTgy9L9+Iy0zudHD8tlTUk1TRcyval2tO8s4L6ebYVM/lAedFuVPq3tfUUv8BmLScvzKhl8VutU0PBfptThYV0B4SQerFzsmhV20uH2+leSUZ38offJtYmwp8o8vVy3F/Ibpk7EqvGqroCHz800lC+sIeV9++gXE2HJ+TEOtZGJ8jkgUEol0NY9zwaaChJzKQak+2qMhqKL2mNLbstPma6q4xRr0J8LtbhA2ZYpTUovqM6B6/YAXUNRSe4qivCBD4Lg6VDq6o1cgw7IsG7EpdHTHcOEle7TcwtKhcESkAS9pUBalZf8yBDhAdcSTxMKO7ne9dLvH59QWoY1ekXJ0A6nBuSVKpdimEBLOUt/3dc7TvcNq2Oe+v0uD4i791SIpsXz2KYzga1p3eZYHSeli7XKQssSk9GvXsieHogF9FjMwbD/ZP25k+4y65NJmofttQMDYEvxHE6THGoJbDlVTNEXhC9OMUf8AdziHrl/f/7antp++J7ycLf+FW8DUXltKw7VbK+eoBLcxKXT95WkS7vuHG9Z4t+hoPysP7zyTqFZC0ETxi8TB/3+2zNKDiTsTix45zeBxg6B4LTscVBSFiewgfzIqNjLq9Qhnwp5jwwNf3Ps3+NdpxF580SUeeBrqezCLegT3xZl5KVUOYFgv8k3Izpcyl/HTj/g2lOuNPGhhC2zq1yqL52xhlKdf8o4il/vH2to4rmrdZAFvEjIFjzVwToR4EIcnTI09u3DNSvLJEo4cEf6U8ug/ZYbnW/4UW0qpbtOPjAaUXgqXmy1l1B7PDvbIDcuwWlbuLgFLMjui28K0suUjX3ElUvapu/xosfW3U5lIT7a9byjg6rPtWRpjmnUHnqpFhQOlhdcdmBeiIo7CjxakPqAo4LaA9Z7OH5uOu72KbyMJgM5yfbB1mmMUGRBbPcKsp2jbriIj82Zb/q5Twbh70zSZDzuWdWFBIUV7w4U24oU2O8qO6vOR860Q71cimKzVMl4PpVjA5ktrbOWyCx1z2fiKHPlGH1LTqNwqZlhkrRQYTRwj0KPJ9JwbrHVlIjcecUcd2W3dSN7m85Ncx5fg3OsJOBJtlnEOhQMS9cAwzbOZS0iYWlSLxalcOG+x5JtBRbewxr5uQk294YNtCca9Q2tF3wI/78bCeQxbHk3wF7NzryYQ9jNnC/RYwAU3qaOoE4cZre22c7mp9dxTx7ej44IzYakO0GA/IzyprzrYn4ieOlZvDNG18zErCz1eIl0yHlZ5gDo7uOUMZ8vXsnMvJCLY0uE63KS6w6wONWbNOFDZ4QOPx5IQthXbjCO8/YW1ZXckB1TEQSSi0tJOqBQmyQt6KAjXkkRUzKSUr1F05AwNsgrz4jVBFrJ3i1WcLe+2LXwnJ0hLZa8VLXGIG1bLyLcAymBMEVQpdkYFG0P5aFteN7FDbOwpFbdJxZhvTWGxNVW7aoCOKVDZxbYnzX0cLF01EJJ3W4Tob1SOH/9ptjAZANuSoV3sV3WNvkwfVRqQdgJ7bbkRykWZCHPGu71tIav6Hoaa2yXfvdkTJaqMmKWhpurKY872NDNr0wUZ3lzcbiX+Oynu17LlVCLcO7ua+CFbTS7MtQXKNdtqutjmQt2ODeXlwHr5imdwuzob6KOMYbqwwBd+ugucEq1KvNutxD1Rl7yXLTDvg4XUzRe1hF2yuUz0rBviUsOKN1jyrR1GuQjbfBqRvGwVX7YBDmQLJKX/yKniQjcWlD3vwjwG/qfTm5fGQXNAk7f5j00wEcSmUj5KWLnUC9ynR4nisjPSl9ia2Cg5jhNUMEeLbarXtW5e58vUMd+F2sHn3chutoMwOBf5by5qZFdsOpTKmNQs0IE0zjUBMHuJsU8dgwgNjmjZiN7VaKlsPfPTmKq5FZd1YpcG7qDFWRPEw1qgH0M1CVnOyGRvS0bEIuAg+wtk4H9q39znHy6jASeTFczY99MZUH/CQh82zcgVxtfbrdO6y/a3g+NUY3kcH3sZkIbt4ZlnssFf7B5LgpEt2MK41RRrkx02RxBg3LMl+mSd6HexJTVCNmN5A0sYUxW5OuFGB/hBoKz3rrw70B0x1CsLHYVwDBR8XNcRxi6BWKttJASdZMBUdakCxWqNvw/V2wzi66VUOjDuGtVxtrw7gqZxi7XzFxp7WlllikxuAJIj9pW669rdSA5Fv4K48w6rNm7XsRN0OYYvdOIUsFrKRKMIKF/6gnOZ/+pw3++guc0zcAf9ZrYkoOD3neowbA0XvFIQ6Hp8OrESErKtZj/LzbSL0e1uMhXXAjojwBdih2AvomEUFP6CGlK8eL93/44BjC2frSr+DurxB2SLRB3bZNGKNz3jsCpU7n7Wq01wZ3kSrqo1UJUUwSM5Pzs6vbvCj4rbfyvti13iot1eLHo15+0HLe4uNwbn6bJmh0/iIN7QbGkHwb17Q7YcaeMLthzuU3UiDfVe8L/HWKcP0MTE4Fz/RNVWeaj0zRNN7JxUO6FI1hc7B4Efybxj3kmZ8Qgnbtn20m755KGRK9/Z+mZp+SQzvxJP7vNtfhqITrtFu8IxyyJJuXXQfcrEPR3mrgNpyfO9cWkfrvDP5FuW6wm4MWUtKoB2/iFlBuhqFfOJN/NgO2pO82EOAtdh/IhZbRoOq2e6RKCCmgtN1ziukJ8Wu+6AQyXErHGO4M0jmGWtJ6Y3m1wYIBNgdwIvUquLDd6lpEuWR+iiMpx3zPImt1SoLd3bzYHvGgfWbbWPrMtky1zTSU9qXCwJjAIVlBmlnl/Gq+giWT+uebHls3fDOdblFPaPoB51sLyx4BG+QQds45A4S2BIMYax1CKcYIIDyeVadGX9chrdX1i6aUbGvs1e27zpoSwMkaWko+2kuNEtbqSeyQSPoB93zf9WWoSjILA5tgtDsR6Yr8PHSuirB3AfTNbn20JNUfXZpdCLKB4mtkHupsfvCa37uy5CBGduiSpJUvAlBZ8s6oeDJ1fIG8O+Zyv6SqrAqLaPwxGHId9SExwwa0fHpljv2XIP9mAsLb4lZ564KJVgl8XmLXm/dF1UZFmPTRfNjFU4lycJFufRlfuoZ+tof2ZBhEtHSLmj6K1D3SuYD2ptQtZ2iY38QmcRXu0ceF5RYla2Mri9qeBETMIqGWfyimkq6oQTkbqJVwDIttIOleDXCXNr81QieNnPu7NzJoSJKcu2RA5ljiR2Nq56IIGVWXbBkrDsw6hIbOT0rF/dsCCyIsRipzlFtDlKFk99zkTTLcF8Tsxy+eCCPPrzGke9D0huY8u7c7l9Db6Ib8RroK+PaMAXrIUIrKtALvY+ekrR5J2NJ5Gov+KlHMwOF6QLrWUuE5TcYNj7dIXEBTcdoQCPXcDzfVBAHSfQ4IC9en6FPIJu35qG4oP3Q+ZOFRAJj19xv4J/1j7mpBNIPIi3mP1hG5k2XOeyU6UESwY9WbM0VOUdqiJuVJYOogqzyZ3P+qMtp/A/QCbcQT9XsN9FXLpFe/GRKQRHW2v/24DjkjMVqkPZ8sP5NtKbFlrYZfKU51RsXNs1CtEagqPoE/9TCJM7hh1wxXP362fnDy6Rg/83w7nwg8TzEgHlojVVbcQiF0NlREQMS+DAa2FVhdXW8738OT5P0OnEEsaWt3vz+MpQCvKE59vU1oeNCtjGmeP8VraEdbIUbCxdOnhCFaYeZCNcYMoU4m6Qrhs/zkSMq2Rdc/oEd9AidBLrAAHsyD2gg21XaU5srj7ML/uiwbiC6yteMfKHw2bg/81pqCVncHA5qm3uFsuj2zZIDcn2YsLFiFdwKHwtYEBLJkp0vfB7y7KSMGEFELlb9JkDP+p3ft1h7TA2vEXgx8tA3BO9ly0LyH1obscxi49uy44rSIvgztw07ygLA2VYjKNbS+9dM5A9Wby7r4+Vy2H0xvDMGE8+vkSetHyvgxbsyGmMZ3RZw1uH4prGPtmWoep4kXJ8xRE30fJWyELP4fIDedtac7Wiw+fVzAo0vCOimep9L589Cba8U1pUH+esgQsFYwiWFsdCOUPrCgqwxjV1pnkFHBTjWbjoVYlaA+mCRRODy/EukweCdd/VbCc1UUQYJ4cYD5+BEnb7g/cqEbWKbF9JakrrfBFJlZEa4sZbYCt2kWxUc+mIpeViNThnOVsy3eddZ69hdd2nFh5zKDu73qZiBtYSDbP6qE8raDmceytu4XM5+5K6/WrBog83B/FmliUfV3vIBShjbAG5uG5ONt4lvJXFwAxz3GINW9VwaU8f7tj4/AZGfLH1rbaFo4psjh1ofFkUG3gocXvsWW9u4lgq6qmGmWiqOJphmPhueadbPNDQag7SuYkBHcrKCzVhUKrozZIGv3hiid9lP+XTbML+GtliK37nDkIeotVlbxhOMdTupuO6F7hGGSpmoJuVamcJ0jM61K2383G3TcVblObUXAfd1V1bsQIljo9zE6Qkoxabi2Ua0hPUgckseC009L82Y3G2vLOQQ4D52gjQGGY99rc1mrHTkbo0tKkkNbAp1JygxgekopvxWijYQ6EPf+rjSS9qrR7G/oiSsZV0U7/ggQoXyQ7NaEPXd1meblzUJ66ZE4Nz4xuzc6bCE65Xx0B24CDS7zcxGoaN7YwxxkzSdDqEsPUCwVoyWIn0TJGZh69ZmYyL4Exnqm+knfF8MQforNQ6CgnxiBVqXSvLn7Up2vW/YPtO/nO4XFre6Il03EFDQ3yJhMHd70PSh8KhJlfhr6TYo8YmqQqG0TwFB26FtKOk4MSD2smiyOFePtHZpt7tnPSnsDDLuC6aMGa3OMKRq0sFrvMc3bZE+O/dEIwt53eW/UzCqZyw65TIttHKFv0cSKjumhqrMJ1uHc84y+MucUxShHWa0mudpJE+Sq6bhL0RHg1kHnPqxgpCFW4msoJn7YptK07m7qL22FEaaqYNipvFnf2AvmBImRL1b/RE6oLhc0wkRbo0Y3V2oNP55NRFEtblRNzUYO5TdYxqGvEhrecCRcMlgQWdymWypAdXPIFXPzSdhRzDn/EhrHgPfqiRMuOwJNroxwYuyVTN1AKP85e5suCW9zWpYpKyQI9OcQc8EZQUI4WdeNBKu0ljaunMQu4jOlxZN5x4PtWGQ6yTB2yRvKYyCmQnceRKqEjwKR+juK0KPVCyuvdCfIpN5+BiFFl6jS/BrEg2CzaFtHxtP9G7s3Mh7vtrvSRte/uKjwFikW4l4VIxah3NtkuGiwY+PPC6Y44zmcqFWtgs/9GHJYKO7YTGSlIjSVqTqqEWa50SaKHtAciZ9MY6uGXmthBVxDjCWzHi1/ZJc7a8McWtYHtyqSEEEH7FmdnhWEZR5pd53EyqYVpFjMvw0o86VhzZkHBucfND3Q0MSbX0A3MQUEVWjlDBoGUo0PUiS6K5DjHcXlE5jJCzqwdqyAr3MnfxsrD2RbXghRxvBP/s1inKjBOK82M6dK0v2ALJgM+9R+FTpEld5JRHfKxctzXK/kCnrIsLvbGJQk3OifoqTOJoLPA1ms5VrdChEi11zKNBaFSZTjn2GTTKpQzCqcnD5XwW2dvDF+f/7bZFYFPW+yYoxl4rqddhKdkjOJg6cmF/B/YDRVejmDgR9Jahgxosx8BdVV0PJvR6sxwAAAlCSURBVAROwzidTzPuSlP1iUnD63GiEAiXx0s14JY6syM0ddB9FksOV+Ggv5wpENLywzu/foN4gMMa8J6OJFGUILNg808zIluW7YNWRZ2VaBTOuLUL97jC6UXChFWe27ASII24O/d1qBA/JwBX+7rocMPibImE7YFAKXsCM21pYeFS2BdX3NzmX963znHLG8E/j29YVs0zLAUaiVrUDh+QWudKY4RJdqDeRz1ajtMUep56ygBZlbhEllOcM9bcrUVHryJSoxjshjwR6ae2bpojJr0HvWgHSOZkJTJi7eoqHb50TIc+Wv14QhzlvhH88+zJ2EEs26RDiolO3e0ch6aHqaSEgU4ARNWOqxBZbwb6pozUMVfcqIdY+xR3nS+lPdUkUltYRA4G3O6I+jfPn90qcOJYcRxUsiWhZImy/W/0OOD1LW8s5FgKCdqTNlQHLA0txafG7Ibm4TqEoyaQ/6XsimqsUUOuxhlVc5VQ9JYZ5wmH9QmjcsYD9S46LsEqqkqNHCm7ECoUo5KGyCkDioY4CiCi6OUbsvIHHPS20t5eIGV09WDCg+wMixoQylhsUh1kUaaotpTOniQPBNp8pO44TbitKCZW60yPcOr6sP2MCouJyrg3x3QsXRxiI3Rd1zCZnW3Fr52+1Q+Ds+WNRWL+Av0x1GmlNvw+zGM41lSLTpI1jjJyJoidAmqJzoURFsElaM+BS1AflR02Ogo+3VGpIkuyiMAWsnuhT4oUWQnJHVjPnaEmVyEicfXNYPjd0uIIXMUKHXOs5Aoya49Bz1EJL4OER3NCEkbHS20TPsOFJOEUBYiGfacTJrJrhoET+X2i0uHXqCqoIrUJO9ZAel3S0JD6uyCCvWfLRpxv9k4RWyHeBv6NfYVjpUzXLpTnuC8TmcBYzhD4See2rdOksHg6M5Rh/6obzldjGtgNfIksK1NypE+THlEnmiiOhx1DLagPk49HHManBrvhVpv57WlnbBnft3FGbvENBbik+MRG2NIBealxHCI7y0PLVR2mXEnFsKbdwv4XYwbwl+AxxEpHKLOmUMdm4ehmEemDQ8KiQpMfkTNWC49sN2r8tjJwJXpfviVZq/b5HYEL5FiQlXSD8kTO4FD7NJqKGWchOF8XMlCB4tkutdBLGs8aEdxZInSQg6fEMSY8U85dFNNU9YpGQY5LEd12F5TqF+acseVLfedeQ8vy2Mib5GPtCIVQyLIlyUiQgc9FgpwjufgHLaIGBjahNTSiwbBThllNc4LWZ2WGrLKC7cFU/89jgqnVgg1Bqj4FcO+bGlvrvW5/5TJFTPRQ3f27aFkA9FgSGqiMAiPIbd9BdUQ0KKg2KzRaMJxQi0xdKQ2noOCKiABlSuoy1CwIqRN/aK+l6khEEbkl6rTyLnP8Pl1WC/5j5eMDene+5X6HQ3BKL+VUS9SuIlvqAuyM4DSODqshTgDcJa02EpRQRujs7q3YixHXJ7h/O6C/ujXPcPjRPDZkDJFMRXH+gawsJtd7mxLds+Uyw14yY3SQ6VbaZSgcjjAktkfOggxjClWqKEodGWNZRuVoNHMLMmUgx0zBKjqJc0loYEiDJMpTU4YMILdhv3oDEsaW8H1lP3dsiU/InaICMJk5MRxvnJjbYDc71iOtKo1DL6UUt6h9Ec+UTS4drJRkhe1RzjkKvylAEZZyeUajKbkBPqyOWfrVy+TS8raYSN2KVNh6s9/VylicxrA3EfWvEA0b60pAkjmj1o12ZuGic4uy8ofGsSPXzrw8aRzSo0xqeKrIafhSuzMXTuL/mCtCWvx3RdAAPx6obYKgstQSZaYawBqjMY4gvrU85d08R4CBq0uGY+hcQ58XV+SWsBP18oArOlFQ+SMNQoItxds2/BraE7YwG3NKsRJINY5JBN1WYNd6CciGuPzmlXi29VlXxnOC7CEfM+qh5dGS9tp/Rmc3q9bilp/cYJ2xxfLeFiqOz8Rl1avlw+sVQ2mHQUgVw8ANt5Z8nIwU1ZLEyOhHVHfCo1+m1L4u197PuL6Wvdh09eSODt8gxhY7f18ayiqK5iORWclvaezrniXHsSdS2q5xwBkhkxS06bmiMKtEI/WdFo0mdXmURGqxb/BWBlX+LPhlbHHfezMgVZVRryiH5qN2hKKIiZBSq5Xicm6Qok64d+HGCrVOakOTGX+dGZZfMxr81A4hyLXX8pefTjO3LX/oHklucZym5w2qgRSoW/ckbUSBT0qFpNyNTeGxp1ddaIfycAV0O9WTqgy62tUL4P8xaP+jbGFkGoZhS/mcP9n6fR2GJuiaCwV9qTXTCDCdPNIQG8Etlg0j0SpEA23T1gMSOpvv/7lJ4Cb3z95RS1B4jPq+v9/lv1Fc4bwswvBQ01CF25OCop0ZWpXM7VYw9v00wiMxtpTXv6fNvGO57gdbw3lOr55xZPKhl1RoiGKd8bBrI1C/oi8rTyy8u3/Lf5JZkvqDTt9z1+ECR/SKnRwaZpMA51exvop/hlY24ral+9tuhEPJtMLww17KXWujROdYzsfx9bqw5TWN24W0vHGx9bsUZgql9K6DhtjKULuWbe08WfyqW9i8v9Ly1ygZi+JxF9IE+0d2ZuVliQBuct9al/vrZJqu0mg7waGac43Xqt0XWgLOluEvtC0fUnK702HtofbKqeVJy79fifakGufHDsTBSzNpvJDjD3RX/iEFt+0FXo1HuYN+dyexF5Ca7PHwq1cueNLy7Y1hX0LGKBFCLjUhrxZ2c2Yx0d8I575Kv+UWrwe+fPb3wrk/QzFjy5v7t/z1xJXoH1vuSfvHlmfEPdFfkYb6m0jERG+rWPhfQof3b+H8X0Dy/E9anpDdAluSf7bllmyfLc3/k5Zb+seWp8TZstkWFUpgVfb/t9YVRE2KqqJ9Rwd1eSGzc6qwzKqqsNa6feXDcy3X8SfIyXmKuzkegzGIIimoxiPpJ5L1qRQd++M5O35GURCwP1LUw5+KjAReS5Qmica39O856Pv0XJ0nUmWE1BKpSJpJAT9woWB7eiajeEn6sZKi86cX8DIaj8eiWJ5LrGKo+Pjmq/9fidcsCo2xvpa4+A3ZmS/mwWTIIjj7Aki4FteAPy6SHXavW/pQWrpRuFbohFZYTElS0vdClw7QSkrDttgdh+FUtlWYuplYFrKQS78WWsfQKot/CYUP6X8AU0gE4BqcxD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708" name="AutoShape 4" descr="data:image/png;base64,iVBORw0KGgoAAAANSUhEUgAAARYAAAC1CAMAAACtbCCJAAAAgVBMVEX///8AAABQUFCsrKyFhYX5+flnZ2f8/PxNTU3m5ubq6ur29vbV1dXh4eHx8fHe3t43NzcpKSmQkJB8fHzKysqfn59FRUXR0dFtbW2NjY0xMTG7u7vExMRycnJdXV1VVVUMDAwlJSUVFRWXl5ceHh6ysrKoqKg7OzudnZ1HR0cLCwv3ok/sAAAgAElEQVR4nO1dB4PiOoy2Ib0nTq+kA///B55lO4Uy82Z2WHbvbvXeMpQQYlnlkywrCN2QSv+TZdmk/2QkI1WWHdOQGZmmbBi2bps6kh3H0Ol/jmObJvzVTfqprCLD1E1+NFL5icRL/t4rCS4O8cuU+ZUj8wWnNR16YjhRKUlSJQmqpKpSFKWm/xSikFRRDspFYVTXymUePL/2iHI4xPnse03j1/Xsz5rHvpGSWMlrfnSVVtJyooUIkSoivYYqhV4o4ZepwBupJCkvOHnd0FFLlNESzg931DT7582hFk8E7Z8vlC4H181HZ/qY5se3Yg0evVzztK+c4YPvPyMtXp5dtMefphfc4NigbDlZLxC+n0nu41sqe3QM5PzaKT/R2JuPnileQ+iDpP3aD//fJa2ikyJ5vzgh/2dJqeiDlBt/+jr+MqoPVFCky5++jL+NDowt/5TojhRmcg9/+jL+NlKYyf3HljviJvefEt3RIQVpyfU/fR1/GR3+wblndFDkf2x5JOUfW57Rv5joKVW1+Y8tj/TXssU0TBr/O45ju4bhGLbFKKhzr8MbdYFlhTl/7ncnT0sLOOzHeEP7BdsiyyhE+hElWXD86e8zAnhgOM4UAJ2niD5miqZkFWmaeugul+bi4+9Qnf3wij500M4o9XrlTdbJ92e/C9sQVUPu+/nFH3CC2w7nJ3oBkVEkyMxdZFzazrHS0tB1I5HSONyfTNbpu45h6A59olvFKJFKquJL6zPq6L9hGL418v+g8YdsSam0ZI8o9zg//BLBSvfkAjCeukJFFTw7fXBdI7yjYR/Hy8fHY/vDgQ/eZ5/+jCsf4Zbi+W9JH1xEndV378w3GZzw4RupYTr6tLxSFHjU9qc/JY/DvrLHFrcnnGO4xP3cnfzr7pX7M7ZooERZfJf3lKunoy/OH7Dlka7l/nzJ4wH5WHLR0VqMPcaCMaAPwJoTfeIJHnWgW9TMpvQvIZg+mqkxpagg1Nzk5IOfr37GFXSAE2T32Tn7+Y9lwSeMUMTkDVzT4nSXNrc++V6d358GX3fv+Rc8HtJyNvP2MklGaJOyRCYN5BIQjiMun52zVH/IFk1Cj4kF4/GH2OSRonaXNxo+Uc1qKA0fphL7psLHhj0D6TMX5uj2ZOnty5ydYzsz5WtdU62kvJnpRDhTiv3MkuIipvI1BS4BSzheNs6RbC81pHwY5bfpoFDckt2yxYnxcyLF0IdCnyeUwYj01WwcM/YnNqhCSA08zejT3kwQWmeUH4JBGEc4T3xkX2Gy0dz8FLBFyjqPsqVPqrokiYOltD8UuDHsNDPPdrTaf0/lNp2T9HOmCNuypbgtXLrHVQDimqAw3Rwn6SkjDK5JU2lSGahNPYmXSWJ/0s1aE8qy0cKZy85Q0Q9i9jQ3qEVmpiNetdXbGdianWmOulSRqilpJqyVSDWoGBGFaKdesSQjuhTU7i5ohl3CzBY+p1dwRSjRypZbl1EqTdJERba8rnR47NkUH/scdXiK8NmW9mxxjuvXJ7MgLj0jsyxE9iVCYU4H9hDr/DvSKke9s1n5gwmPrR5G05Hq20xmNy8T6rauYxw7Na5xn9mpr+DzTneU8ZU5I8aWbE1D3ViVMsSEDrI1FxBToUTDTOcpWwg+2alBrUiOmPx4fIiBTBZ76Z5rQzX00G3pC03HCpUIcLuKeez5EcdV+EvibmLG3p07G0kSTqouk5Ebpi6+gmO+VGHcmUU14w5rXMTy2jKdnxrZW+Jwbl7g3J4tmooZW2Cm+e9XUl4uGn2kDIlNpgR5CHzxLA7m4tEVAAJEolSGgssg15eScjhASEyztLLFxV25vmDHV36B0OkczQ2mT8KSgwOt1Yg0WH692D8yTZuYFC+wtpwtDM55z9gS0Mus+aWmChfUAI86F/bcARNZGIwV3YE+DNKCcUuhDxfqXGgcR/hZC+CwYrTAFkXnx3YWvhbMpTgKmFj+vY7pqtU3CM1pbXkBvTqrs6Irrqitmi/4NAt7lxPrRkq06FVsAWmRfFu81PdsoVPaONSqkUDjF+yF9HL6cmMLfgZ7T4ss4LE8orMkcwTc2SMJHHhOTUI/LkISUcNNf8N0x9X/EcT/Dn3r4jzrqLCgwqqRQ8gwl/36Q+yDPR1/ivlXqpnJXdkiW4f1V4900jVURLVb5hOz+b4OKsRBibk6VG3F8IKc1RLWEbLRMo6ZjGf2pYh+XnKGWplJ5WbAk4vLFQovbMFNYh4u+tDTC7OQgegR1c7I9vb9YF7HFuU+878GN4ONs9IymBuZuVrU7nGZ0sFdDzQcaYUQINydfgtBHkgBu+0yTIdM/hbIAAnpKUfCzlBwrS2l/KRUKQ9N9pI517dWJMT3kvMz4hULG/jXV/wwJLivsMTm+rBMUp8sgDVc2UKhgps2HLnCm539BA6251uMj2vGu1QcWsDPEGA+53DKudbpznWOqEMYx3EfpmX2neNJk9eudLGYaFMitFOIBAxK7AJOija4Po4K07OBGc2T1hbmiIqznGGFKMfLgv3ich8HkWW4TeU9TaskC/SvFcz0FcAfTkmqpBPkKMBo50ImT9KOBYbLXtT1q3yQYAvzRMMa1u0yCrEFU0nF1Ypupj9LFPHsMIaOayhI7aq+UOIAW+GCO9udJg0YtKblSqCHd4k2H0ZbGcs5ax5wKswm04iKGAdkZe16eD7uE1xBjiFBqLfBaxcAWXYu2NiCtO2Ch7CUSidRuPhfuzgvmDK1y0VS10u1z/XsohtNR66lYOFqHRemSXI4sGPDPI29TKVMCmviB2XVel7ZafiEu/h6Aj7NpQj98pQdXzFlnXIyNN1hY2QcbCVd8qHNT5nDDM+rF4vFYuuWWKCoqVpmDmtjxOe483Fbj+FlTbj4Nf3Aof6jsJoRGXWPtaimqHYxQuxcpttXvnKdAorNqJBb50l2vbjQddOmWnFMqBylxyVIDK80Bqu7OXDgVclOZA94b5Lam9Sxdc6i37V2LuDcxhbVtWXTyPAdXaiTxmjLt/ixnl56tzjahqFK/NoHagTU5GgHrr0lx0g9yKMu22wAExWv6ACDO0waS+G3ODC4FW9OVDwRqXImrwaYIKLfXEMjmCCzf3b9iiLcD4hH0PM9150bA5AWY2ylcrCx5VQCIjnrl54axDXeU6x0zFRkMu2nD2blhUk3h0ewmcD5M0GOElIQQlHI4m8HfZCEQe6wKQnrNkEWkj27chtNAjF1Vo1tZOVojl5b/HxDXFr8B4O1wiZ6lReC3LOUk9QB7y2x8TQmahSwOr563qAOHjNkEw2byEnmBI04dFCUJ4pKnEk1TSQrSHYapDjjQYUMnA8jN1xkc+/bdfGcRgtEuPInNb2UoyWMn0PSAROVYB391iILnst9zPybewWa0xzHiTox7y2xIXimuPq5x9U+08zmdrh052SizihpMMnTxrZSLyIca1hy31h5wqzUCKJRqu5Z2U5xOeJ7CgRPbD4BQy39Rv1hxKSlHx7KlcHuLS7W83CVBdg4bDizd3cABwLm+C468u2zxVd+fEwsTI1KAdhISuhDJlEdkBYoNHj23CvGtCDl4T5lOiaMn7JUc3Waf5jV/wpx2/KoRM4yl4K6DncneuUxD339tr6FHw1LquzouJkcqcipq7N0iYyUPWiccGGdWUIXzuHhHlmzsVnzXdLarw/MTjlhbTGeePgaPozhNxCPoB/rcp8sYfCpW9AYQ6tSv0iUb4EDSbf1szNl9voi8C3KlciitienMF8zKo8pEfCi6QAjiAO9BQ4zqhN2LVO0gKnMnt7CFa5ET2zLXcIZLXawkHh20QdsU6HCsETOaWwgu8wvHuw197O4YCc6dQ12scCFs9flw8CMCWVcGsXqsjRwCndJ0yEwwNUY2Rqlnfq3sARILJ/dRV4qt22rHVQ2tmg8xT/AqEM65trmg6WhL0EcqfZwQN3CU81kq7AnWPuKhRwUVoq3hDYFqIWbXcXPLOY2UyRqilTryPW4w31LTdTbuCIc9Hxn2bmsjObiprd0/qiJ4B+Gz6LBgttO4lYL78i2LJQWzWhD4ABRpXiv8y2mXjxobEp5Q7IaN6qtAds2CunAP5Bs3Ub6Q3bl97PlXokcnoxSLeFfUjrQK5v+gi2j8XclxpZJuBRDXQLKbLEU9Cl1WIH1UIUB/MsNEMlQNR6KABLYAcbkNTr60k9rMn6NLZBYCB4KUGU2ErfjUAWn04I2b/A4y1ovq/KGvoxPk9cjjmBZlWRNXvvF5mdiOKHSzDeZhvhs6W6d1ly0KvWtMrIRXyfyHjwR85f6CWfWRUw6jpmOGPaWTC2KNJeWmFtfczI+5MYdpgCKywyKOGSifEx0kRY93y25UjE8pI7prp6avAGffESMLYH/MCnMQYO5lCxqaFhqjOkPlaBxNR1+Njrh4rMSd5GWlAIyixvPzVYDMetcC3nR7ws1jqERBlsq+bVZyG/SgSUtH9nConsuM2XEl825I6ETbu3yh5vZKFxbOOvZwaA2M2WCIifteoTLLajFsxPrUjy+NJWh2n2cr+pUa8lrl8O+S9xBP8I5xpae60vQMCNyYkbEWpMxd5RN9QIC3QnGfKJMqnpfX/kiFpwrBk7yxUhVVCyKaZ/JqP+ooDDicO4DaWmcljqgK05hfruUjS94KCgZfIZt6xDHFRcX11pYkY44WBYZF7ZY3KhEoGZNYjtZvPdFVaT/7jjwC3RXsbARcx5JjDtlEW3OlkwvF1uZ81q5kn/gbWilX4EIZQvW7HzIfG/BO43gjo8kPImIU6hiW/WvzVT/MnFpebKfSLYnWOvYJDsZMEtJ+gpfEBt03TWueD4rtgL8iXc1JoxASBREda5pBxeqdDqwVTOqDgBwWstM5qVoiIdSqfEbE0vfI25bHiNoSur9auGJCBw3wmiuFnJm2UGH/ojWdSSqUcuzDpSFTv7OFunIHal3Kyjc09xb/yyd/6pdpFxaPthPdFfbhZV62JmBELknFYWuioLN1/YurkXsM8PSclFuHqdBFqzI+dbNef3OL5L3xMVfJ5HL/Uh6qzvc3m2J+I4tRVhdhPTIYHaYxoL62F72xatjR0OBJSig8Cy8XTxr0vqNY/0GHf5je7j7kT/ujjmgULcsEUEBVCAophfWcnhOtnVYDDnhTKwv1nIfBZf9Ocq/wOc8Jw0isc9q/lW1aG7GsshB0juzDUYyCUmNS8WNIlWSsFWLsqZuQvWMjlp9GrBfO66l7ZZ8Bk8763+NgX0kUQ31+bSpxxpX+6XxTmKIayBXiZrRMgxBpvK5Yt6HeySFZ0dMvaDm6FDc1j/PyV9lYB+JmdzoEc7dETS2MSgVNcNmfgLrYuBLOk/xO1HXIzKWeUGPOSBVNk2beA9JhTgy9L9+Iy0zudHD8tlTUk1TRcyval2tO8s4L6ebYVM/lAedFuVPq3tfUUv8BmLScvzKhl8VutU0PBfptThYV0B4SQerFzsmhV20uH2+leSUZ38offJtYmwp8o8vVy3F/Ibpk7EqvGqroCHz800lC+sIeV9++gXE2HJ+TEOtZGJ8jkgUEol0NY9zwaaChJzKQak+2qMhqKL2mNLbstPma6q4xRr0J8LtbhA2ZYpTUovqM6B6/YAXUNRSe4qivCBD4Lg6VDq6o1cgw7IsG7EpdHTHcOEle7TcwtKhcESkAS9pUBalZf8yBDhAdcSTxMKO7ne9dLvH59QWoY1ekXJ0A6nBuSVKpdimEBLOUt/3dc7TvcNq2Oe+v0uD4i791SIpsXz2KYzga1p3eZYHSeli7XKQssSk9GvXsieHogF9FjMwbD/ZP25k+4y65NJmofttQMDYEvxHE6THGoJbDlVTNEXhC9OMUf8AdziHrl/f/7antp++J7ycLf+FW8DUXltKw7VbK+eoBLcxKXT95WkS7vuHG9Z4t+hoPysP7zyTqFZC0ETxi8TB/3+2zNKDiTsTix45zeBxg6B4LTscVBSFiewgfzIqNjLq9Qhnwp5jwwNf3Ps3+NdpxF580SUeeBrqezCLegT3xZl5KVUOYFgv8k3Izpcyl/HTj/g2lOuNPGhhC2zq1yqL52xhlKdf8o4il/vH2to4rmrdZAFvEjIFjzVwToR4EIcnTI09u3DNSvLJEo4cEf6U8ug/ZYbnW/4UW0qpbtOPjAaUXgqXmy1l1B7PDvbIDcuwWlbuLgFLMjui28K0suUjX3ElUvapu/xosfW3U5lIT7a9byjg6rPtWRpjmnUHnqpFhQOlhdcdmBeiIo7CjxakPqAo4LaA9Z7OH5uOu72KbyMJgM5yfbB1mmMUGRBbPcKsp2jbriIj82Zb/q5Twbh70zSZDzuWdWFBIUV7w4U24oU2O8qO6vOR860Q71cimKzVMl4PpVjA5ktrbOWyCx1z2fiKHPlGH1LTqNwqZlhkrRQYTRwj0KPJ9JwbrHVlIjcecUcd2W3dSN7m85Ncx5fg3OsJOBJtlnEOhQMS9cAwzbOZS0iYWlSLxalcOG+x5JtBRbewxr5uQk294YNtCca9Q2tF3wI/78bCeQxbHk3wF7NzryYQ9jNnC/RYwAU3qaOoE4cZre22c7mp9dxTx7ej44IzYakO0GA/IzyprzrYn4ieOlZvDNG18zErCz1eIl0yHlZ5gDo7uOUMZ8vXsnMvJCLY0uE63KS6w6wONWbNOFDZ4QOPx5IQthXbjCO8/YW1ZXckB1TEQSSi0tJOqBQmyQt6KAjXkkRUzKSUr1F05AwNsgrz4jVBFrJ3i1WcLe+2LXwnJ0hLZa8VLXGIG1bLyLcAymBMEVQpdkYFG0P5aFteN7FDbOwpFbdJxZhvTWGxNVW7aoCOKVDZxbYnzX0cLF01EJJ3W4Tob1SOH/9ptjAZANuSoV3sV3WNvkwfVRqQdgJ7bbkRykWZCHPGu71tIav6Hoaa2yXfvdkTJaqMmKWhpurKY872NDNr0wUZ3lzcbiX+Oynu17LlVCLcO7ua+CFbTS7MtQXKNdtqutjmQt2ODeXlwHr5imdwuzob6KOMYbqwwBd+ugucEq1KvNutxD1Rl7yXLTDvg4XUzRe1hF2yuUz0rBviUsOKN1jyrR1GuQjbfBqRvGwVX7YBDmQLJKX/yKniQjcWlD3vwjwG/qfTm5fGQXNAk7f5j00wEcSmUj5KWLnUC9ynR4nisjPSl9ia2Cg5jhNUMEeLbarXtW5e58vUMd+F2sHn3chutoMwOBf5by5qZFdsOpTKmNQs0IE0zjUBMHuJsU8dgwgNjmjZiN7VaKlsPfPTmKq5FZd1YpcG7qDFWRPEw1qgH0M1CVnOyGRvS0bEIuAg+wtk4H9q39znHy6jASeTFczY99MZUH/CQh82zcgVxtfbrdO6y/a3g+NUY3kcH3sZkIbt4ZlnssFf7B5LgpEt2MK41RRrkx02RxBg3LMl+mSd6HexJTVCNmN5A0sYUxW5OuFGB/hBoKz3rrw70B0x1CsLHYVwDBR8XNcRxi6BWKttJASdZMBUdakCxWqNvw/V2wzi66VUOjDuGtVxtrw7gqZxi7XzFxp7WlllikxuAJIj9pW669rdSA5Fv4K48w6rNm7XsRN0OYYvdOIUsFrKRKMIKF/6gnOZ/+pw3++guc0zcAf9ZrYkoOD3neowbA0XvFIQ6Hp8OrESErKtZj/LzbSL0e1uMhXXAjojwBdih2AvomEUFP6CGlK8eL93/44BjC2frSr+DurxB2SLRB3bZNGKNz3jsCpU7n7Wq01wZ3kSrqo1UJUUwSM5Pzs6vbvCj4rbfyvti13iot1eLHo15+0HLe4uNwbn6bJmh0/iIN7QbGkHwb17Q7YcaeMLthzuU3UiDfVe8L/HWKcP0MTE4Fz/RNVWeaj0zRNN7JxUO6FI1hc7B4Efybxj3kmZ8Qgnbtn20m755KGRK9/Z+mZp+SQzvxJP7vNtfhqITrtFu8IxyyJJuXXQfcrEPR3mrgNpyfO9cWkfrvDP5FuW6wm4MWUtKoB2/iFlBuhqFfOJN/NgO2pO82EOAtdh/IhZbRoOq2e6RKCCmgtN1ziukJ8Wu+6AQyXErHGO4M0jmGWtJ6Y3m1wYIBNgdwIvUquLDd6lpEuWR+iiMpx3zPImt1SoLd3bzYHvGgfWbbWPrMtky1zTSU9qXCwJjAIVlBmlnl/Gq+giWT+uebHls3fDOdblFPaPoB51sLyx4BG+QQds45A4S2BIMYax1CKcYIIDyeVadGX9chrdX1i6aUbGvs1e27zpoSwMkaWko+2kuNEtbqSeyQSPoB93zf9WWoSjILA5tgtDsR6Yr8PHSuirB3AfTNbn20JNUfXZpdCLKB4mtkHupsfvCa37uy5CBGduiSpJUvAlBZ8s6oeDJ1fIG8O+Zyv6SqrAqLaPwxGHId9SExwwa0fHpljv2XIP9mAsLb4lZ564KJVgl8XmLXm/dF1UZFmPTRfNjFU4lycJFufRlfuoZ+tof2ZBhEtHSLmj6K1D3SuYD2ptQtZ2iY38QmcRXu0ceF5RYla2Mri9qeBETMIqGWfyimkq6oQTkbqJVwDIttIOleDXCXNr81QieNnPu7NzJoSJKcu2RA5ljiR2Nq56IIGVWXbBkrDsw6hIbOT0rF/dsCCyIsRipzlFtDlKFk99zkTTLcF8Tsxy+eCCPPrzGke9D0huY8u7c7l9Db6Ib8RroK+PaMAXrIUIrKtALvY+ekrR5J2NJ5Gov+KlHMwOF6QLrWUuE5TcYNj7dIXEBTcdoQCPXcDzfVBAHSfQ4IC9en6FPIJu35qG4oP3Q+ZOFRAJj19xv4J/1j7mpBNIPIi3mP1hG5k2XOeyU6UESwY9WbM0VOUdqiJuVJYOogqzyZ3P+qMtp/A/QCbcQT9XsN9FXLpFe/GRKQRHW2v/24DjkjMVqkPZ8sP5NtKbFlrYZfKU51RsXNs1CtEagqPoE/9TCJM7hh1wxXP362fnDy6Rg/83w7nwg8TzEgHlojVVbcQiF0NlREQMS+DAa2FVhdXW8738OT5P0OnEEsaWt3vz+MpQCvKE59vU1oeNCtjGmeP8VraEdbIUbCxdOnhCFaYeZCNcYMoU4m6Qrhs/zkSMq2Rdc/oEd9AidBLrAAHsyD2gg21XaU5srj7ML/uiwbiC6yteMfKHw2bg/81pqCVncHA5qm3uFsuj2zZIDcn2YsLFiFdwKHwtYEBLJkp0vfB7y7KSMGEFELlb9JkDP+p3ft1h7TA2vEXgx8tA3BO9ly0LyH1obscxi49uy44rSIvgztw07ygLA2VYjKNbS+9dM5A9Wby7r4+Vy2H0xvDMGE8+vkSetHyvgxbsyGmMZ3RZw1uH4prGPtmWoep4kXJ8xRE30fJWyELP4fIDedtac7Wiw+fVzAo0vCOimep9L589Cba8U1pUH+esgQsFYwiWFsdCOUPrCgqwxjV1pnkFHBTjWbjoVYlaA+mCRRODy/EukweCdd/VbCc1UUQYJ4cYD5+BEnb7g/cqEbWKbF9JakrrfBFJlZEa4sZbYCt2kWxUc+mIpeViNThnOVsy3eddZ69hdd2nFh5zKDu73qZiBtYSDbP6qE8raDmceytu4XM5+5K6/WrBog83B/FmliUfV3vIBShjbAG5uG5ONt4lvJXFwAxz3GINW9VwaU8f7tj4/AZGfLH1rbaFo4psjh1ofFkUG3gocXvsWW9u4lgq6qmGmWiqOJphmPhueadbPNDQag7SuYkBHcrKCzVhUKrozZIGv3hiid9lP+XTbML+GtliK37nDkIeotVlbxhOMdTupuO6F7hGGSpmoJuVamcJ0jM61K2383G3TcVblObUXAfd1V1bsQIljo9zE6Qkoxabi2Ua0hPUgckseC009L82Y3G2vLOQQ4D52gjQGGY99rc1mrHTkbo0tKkkNbAp1JygxgekopvxWijYQ6EPf+rjSS9qrR7G/oiSsZV0U7/ggQoXyQ7NaEPXd1meblzUJ66ZE4Nz4xuzc6bCE65Xx0B24CDS7zcxGoaN7YwxxkzSdDqEsPUCwVoyWIn0TJGZh69ZmYyL4Exnqm+knfF8MQforNQ6CgnxiBVqXSvLn7Up2vW/YPtO/nO4XFre6Il03EFDQ3yJhMHd70PSh8KhJlfhr6TYo8YmqQqG0TwFB26FtKOk4MSD2smiyOFePtHZpt7tnPSnsDDLuC6aMGa3OMKRq0sFrvMc3bZE+O/dEIwt53eW/UzCqZyw65TIttHKFv0cSKjumhqrMJ1uHc84y+MucUxShHWa0mudpJE+Sq6bhL0RHg1kHnPqxgpCFW4msoJn7YptK07m7qL22FEaaqYNipvFnf2AvmBImRL1b/RE6oLhc0wkRbo0Y3V2oNP55NRFEtblRNzUYO5TdYxqGvEhrecCRcMlgQWdymWypAdXPIFXPzSdhRzDn/EhrHgPfqiRMuOwJNroxwYuyVTN1AKP85e5suCW9zWpYpKyQI9OcQc8EZQUI4WdeNBKu0ljaunMQu4jOlxZN5x4PtWGQ6yTB2yRvKYyCmQnceRKqEjwKR+juK0KPVCyuvdCfIpN5+BiFFl6jS/BrEg2CzaFtHxtP9G7s3Mh7vtrvSRte/uKjwFikW4l4VIxah3NtkuGiwY+PPC6Y44zmcqFWtgs/9GHJYKO7YTGSlIjSVqTqqEWa50SaKHtAciZ9MY6uGXmthBVxDjCWzHi1/ZJc7a8McWtYHtyqSEEEH7FmdnhWEZR5pd53EyqYVpFjMvw0o86VhzZkHBucfND3Q0MSbX0A3MQUEVWjlDBoGUo0PUiS6K5DjHcXlE5jJCzqwdqyAr3MnfxsrD2RbXghRxvBP/s1inKjBOK82M6dK0v2ALJgM+9R+FTpEld5JRHfKxctzXK/kCnrIsLvbGJQk3OifoqTOJoLPA1ms5VrdChEi11zKNBaFSZTjn2GTTKpQzCqcnD5XwW2dvDF+f/7bZFYFPW+yYoxl4rqddhKdkjOJg6cmF/B/YDRVejmDgR9Jahgxosx8BdVV0PJvR6sxwAAAlCSURBVAROwzidTzPuSlP1iUnD63GiEAiXx0s14JY6syM0ddB9FksOV+Ggv5wpENLywzu/foN4gMMa8J6OJFGUILNg808zIluW7YNWRZ2VaBTOuLUL97jC6UXChFWe27ASII24O/d1qBA/JwBX+7rocMPibImE7YFAKXsCM21pYeFS2BdX3NzmX963znHLG8E/j29YVs0zLAUaiVrUDh+QWudKY4RJdqDeRz1ajtMUep56ygBZlbhEllOcM9bcrUVHryJSoxjshjwR6ae2bpojJr0HvWgHSOZkJTJi7eoqHb50TIc+Wv14QhzlvhH88+zJ2EEs26RDiolO3e0ch6aHqaSEgU4ARNWOqxBZbwb6pozUMVfcqIdY+xR3nS+lPdUkUltYRA4G3O6I+jfPn90qcOJYcRxUsiWhZImy/W/0OOD1LW8s5FgKCdqTNlQHLA0txafG7Ibm4TqEoyaQ/6XsimqsUUOuxhlVc5VQ9JYZ5wmH9QmjcsYD9S46LsEqqkqNHCm7ECoUo5KGyCkDioY4CiCi6OUbsvIHHPS20t5eIGV09WDCg+wMixoQylhsUh1kUaaotpTOniQPBNp8pO44TbitKCZW60yPcOr6sP2MCouJyrg3x3QsXRxiI3Rd1zCZnW3Fr52+1Q+Ds+WNRWL+Av0x1GmlNvw+zGM41lSLTpI1jjJyJoidAmqJzoURFsElaM+BS1AflR02Ogo+3VGpIkuyiMAWsnuhT4oUWQnJHVjPnaEmVyEicfXNYPjd0uIIXMUKHXOs5Aoya49Bz1EJL4OER3NCEkbHS20TPsOFJOEUBYiGfacTJrJrhoET+X2i0uHXqCqoIrUJO9ZAel3S0JD6uyCCvWfLRpxv9k4RWyHeBv6NfYVjpUzXLpTnuC8TmcBYzhD4See2rdOksHg6M5Rh/6obzldjGtgNfIksK1NypE+THlEnmiiOhx1DLagPk49HHManBrvhVpv57WlnbBnft3FGbvENBbik+MRG2NIBealxHCI7y0PLVR2mXEnFsKbdwv4XYwbwl+AxxEpHKLOmUMdm4ehmEemDQ8KiQpMfkTNWC49sN2r8tjJwJXpfviVZq/b5HYEL5FiQlXSD8kTO4FD7NJqKGWchOF8XMlCB4tkutdBLGs8aEdxZInSQg6fEMSY8U85dFNNU9YpGQY5LEd12F5TqF+acseVLfedeQ8vy2Mib5GPtCIVQyLIlyUiQgc9FgpwjufgHLaIGBjahNTSiwbBThllNc4LWZ2WGrLKC7cFU/89jgqnVgg1Bqj4FcO+bGlvrvW5/5TJFTPRQ3f27aFkA9FgSGqiMAiPIbd9BdUQ0KKg2KzRaMJxQi0xdKQ2noOCKiABlSuoy1CwIqRN/aK+l6khEEbkl6rTyLnP8Pl1WC/5j5eMDene+5X6HQ3BKL+VUS9SuIlvqAuyM4DSODqshTgDcJa02EpRQRujs7q3YixHXJ7h/O6C/ujXPcPjRPDZkDJFMRXH+gawsJtd7mxLds+Uyw14yY3SQ6VbaZSgcjjAktkfOggxjClWqKEodGWNZRuVoNHMLMmUgx0zBKjqJc0loYEiDJMpTU4YMILdhv3oDEsaW8H1lP3dsiU/InaICMJk5MRxvnJjbYDc71iOtKo1DL6UUt6h9Ec+UTS4drJRkhe1RzjkKvylAEZZyeUajKbkBPqyOWfrVy+TS8raYSN2KVNh6s9/VylicxrA3EfWvEA0b60pAkjmj1o12ZuGic4uy8ofGsSPXzrw8aRzSo0xqeKrIafhSuzMXTuL/mCtCWvx3RdAAPx6obYKgstQSZaYawBqjMY4gvrU85d08R4CBq0uGY+hcQ58XV+SWsBP18oArOlFQ+SMNQoItxds2/BraE7YwG3NKsRJINY5JBN1WYNd6CciGuPzmlXi29VlXxnOC7CEfM+qh5dGS9tp/Rmc3q9bilp/cYJ2xxfLeFiqOz8Rl1avlw+sVQ2mHQUgVw8ANt5Z8nIwU1ZLEyOhHVHfCo1+m1L4u197PuL6Wvdh09eSODt8gxhY7f18ayiqK5iORWclvaezrniXHsSdS2q5xwBkhkxS06bmiMKtEI/WdFo0mdXmURGqxb/BWBlX+LPhlbHHfezMgVZVRryiH5qN2hKKIiZBSq5Xicm6Qok64d+HGCrVOakOTGX+dGZZfMxr81A4hyLXX8pefTjO3LX/oHklucZym5w2qgRSoW/ckbUSBT0qFpNyNTeGxp1ddaIfycAV0O9WTqgy62tUL4P8xaP+jbGFkGoZhS/mcP9n6fR2GJuiaCwV9qTXTCDCdPNIQG8Etlg0j0SpEA23T1gMSOpvv/7lJ4Cb3z95RS1B4jPq+v9/lv1Fc4bwswvBQ01CF25OCop0ZWpXM7VYw9v00wiMxtpTXv6fNvGO57gdbw3lOr55xZPKhl1RoiGKd8bBrI1C/oi8rTyy8u3/Lf5JZkvqDTt9z1+ECR/SKnRwaZpMA51exvop/hlY24ral+9tuhEPJtMLww17KXWujROdYzsfx9bqw5TWN24W0vHGx9bsUZgql9K6DhtjKULuWbe08WfyqW9i8v9Ly1ygZi+JxF9IE+0d2ZuVliQBuct9al/vrZJqu0mg7waGac43Xqt0XWgLOluEvtC0fUnK702HtofbKqeVJy79fifakGufHDsTBSzNpvJDjD3RX/iEFt+0FXo1HuYN+dyexF5Ca7PHwq1cueNLy7Y1hX0LGKBFCLjUhrxZ2c2Yx0d8I575Kv+UWrwe+fPb3wrk/QzFjy5v7t/z1xJXoH1vuSfvHlmfEPdFfkYb6m0jERG+rWPhfQof3b+H8X0Dy/E9anpDdAluSf7bllmyfLc3/k5Zb+seWp8TZstkWFUpgVfb/t9YVRE2KqqJ9Rwd1eSGzc6qwzKqqsNa6feXDcy3X8SfIyXmKuzkegzGIIimoxiPpJ5L1qRQd++M5O35GURCwP1LUw5+KjAReS5Qmica39O856Pv0XJ0nUmWE1BKpSJpJAT9woWB7eiajeEn6sZKi86cX8DIaj8eiWJ5LrGKo+Pjmq/9fidcsCo2xvpa4+A3ZmS/mwWTIIjj7Aki4FteAPy6SHXavW/pQWrpRuFbohFZYTElS0vdClw7QSkrDttgdh+FUtlWYuplYFrKQS78WWsfQKot/CYUP6X8AU0gE4BqcxD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798982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uk-UA" sz="4800" dirty="0" smtClean="0">
                <a:solidFill>
                  <a:schemeClr val="tx2"/>
                </a:solidFill>
              </a:rPr>
              <a:t>В зборах брали участь </a:t>
            </a:r>
            <a:r>
              <a:rPr lang="uk-UA" sz="4800" b="1" dirty="0" smtClean="0">
                <a:solidFill>
                  <a:schemeClr val="tx2"/>
                </a:solidFill>
              </a:rPr>
              <a:t>повноправні громадяни</a:t>
            </a:r>
            <a:r>
              <a:rPr lang="uk-UA" sz="4800" dirty="0" smtClean="0">
                <a:solidFill>
                  <a:schemeClr val="tx2"/>
                </a:solidFill>
              </a:rPr>
              <a:t>  </a:t>
            </a:r>
            <a:r>
              <a:rPr lang="uk-UA" sz="4800" b="1" dirty="0" smtClean="0">
                <a:solidFill>
                  <a:schemeClr val="tx2"/>
                </a:solidFill>
              </a:rPr>
              <a:t>чоловічої статі</a:t>
            </a:r>
            <a:r>
              <a:rPr lang="uk-UA" sz="4800" dirty="0" smtClean="0">
                <a:solidFill>
                  <a:schemeClr val="tx2"/>
                </a:solidFill>
              </a:rPr>
              <a:t>,  20</a:t>
            </a:r>
            <a:r>
              <a:rPr lang="uk-UA" sz="4800" b="1" dirty="0" smtClean="0">
                <a:solidFill>
                  <a:schemeClr val="tx2"/>
                </a:solidFill>
              </a:rPr>
              <a:t> років</a:t>
            </a:r>
            <a:endParaRPr lang="uk-UA" sz="4800" dirty="0" smtClean="0">
              <a:solidFill>
                <a:schemeClr val="tx2"/>
              </a:solidFill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4800" b="1" dirty="0" smtClean="0">
                <a:solidFill>
                  <a:schemeClr val="tx2"/>
                </a:solidFill>
              </a:rPr>
              <a:t>Не мали права участі в зборах: </a:t>
            </a:r>
            <a:r>
              <a:rPr lang="uk-UA" sz="4800" dirty="0" smtClean="0">
                <a:solidFill>
                  <a:schemeClr val="tx2"/>
                </a:solidFill>
              </a:rPr>
              <a:t>позбавлені політичних прав громадяни, жінки, метеки, чужинці та раби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4800" b="1" dirty="0" smtClean="0">
                <a:solidFill>
                  <a:schemeClr val="tx2"/>
                </a:solidFill>
              </a:rPr>
              <a:t>Кворум</a:t>
            </a:r>
            <a:r>
              <a:rPr lang="uk-UA" sz="4800" dirty="0" smtClean="0">
                <a:solidFill>
                  <a:schemeClr val="tx2"/>
                </a:solidFill>
              </a:rPr>
              <a:t> - 6 тис. осіб. </a:t>
            </a:r>
            <a:endParaRPr lang="uk-UA" sz="4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798982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uk-UA" sz="4000" b="1" dirty="0" smtClean="0">
                <a:solidFill>
                  <a:schemeClr val="tx2"/>
                </a:solidFill>
              </a:rPr>
              <a:t>Місце зборів -</a:t>
            </a:r>
            <a:r>
              <a:rPr lang="uk-UA" sz="4000" dirty="0" smtClean="0">
                <a:solidFill>
                  <a:schemeClr val="tx2"/>
                </a:solidFill>
              </a:rPr>
              <a:t> </a:t>
            </a:r>
            <a:r>
              <a:rPr lang="uk-UA" sz="4000" b="1" dirty="0" smtClean="0">
                <a:solidFill>
                  <a:srgbClr val="002060"/>
                </a:solidFill>
              </a:rPr>
              <a:t>пагорб Пнікс </a:t>
            </a:r>
            <a:r>
              <a:rPr lang="uk-UA" sz="4000" dirty="0" smtClean="0">
                <a:solidFill>
                  <a:schemeClr val="tx2"/>
                </a:solidFill>
              </a:rPr>
              <a:t>біля Акрополя, згодом </a:t>
            </a:r>
            <a:r>
              <a:rPr lang="uk-UA" sz="4000" b="1" dirty="0" smtClean="0">
                <a:solidFill>
                  <a:schemeClr val="tx2"/>
                </a:solidFill>
              </a:rPr>
              <a:t>афінський театр</a:t>
            </a:r>
            <a:r>
              <a:rPr lang="uk-UA" sz="4000" dirty="0" smtClean="0">
                <a:solidFill>
                  <a:schemeClr val="tx2"/>
                </a:solidFill>
              </a:rPr>
              <a:t> або </a:t>
            </a:r>
            <a:r>
              <a:rPr lang="uk-UA" sz="4000" b="1" dirty="0" smtClean="0">
                <a:solidFill>
                  <a:schemeClr val="tx2"/>
                </a:solidFill>
              </a:rPr>
              <a:t>агора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4000" b="1" dirty="0" smtClean="0">
                <a:solidFill>
                  <a:schemeClr val="tx2"/>
                </a:solidFill>
              </a:rPr>
              <a:t>Збори</a:t>
            </a:r>
            <a:r>
              <a:rPr lang="uk-UA" sz="4000" dirty="0" smtClean="0">
                <a:solidFill>
                  <a:schemeClr val="tx2"/>
                </a:solidFill>
              </a:rPr>
              <a:t> скликали раз на місяць (10 місяців), з </a:t>
            </a:r>
            <a:r>
              <a:rPr lang="uk-UA" sz="4000" b="1" dirty="0" smtClean="0">
                <a:solidFill>
                  <a:schemeClr val="tx2"/>
                </a:solidFill>
              </a:rPr>
              <a:t>IV ст. до н.е</a:t>
            </a:r>
            <a:r>
              <a:rPr lang="uk-UA" sz="4000" dirty="0" smtClean="0">
                <a:solidFill>
                  <a:schemeClr val="tx2"/>
                </a:solidFill>
              </a:rPr>
              <a:t>. скликали 4 рази на місяць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4000" dirty="0" smtClean="0">
                <a:solidFill>
                  <a:schemeClr val="tx2"/>
                </a:solidFill>
              </a:rPr>
              <a:t>При потребі відбувалися </a:t>
            </a:r>
            <a:r>
              <a:rPr lang="uk-UA" sz="4000" b="1" dirty="0" smtClean="0">
                <a:solidFill>
                  <a:schemeClr val="tx2"/>
                </a:solidFill>
              </a:rPr>
              <a:t>над­звичайні збори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4000" dirty="0" smtClean="0">
                <a:solidFill>
                  <a:schemeClr val="tx2"/>
                </a:solidFill>
              </a:rPr>
              <a:t>Скликала збори </a:t>
            </a:r>
            <a:r>
              <a:rPr lang="uk-UA" sz="4000" b="1" dirty="0" smtClean="0">
                <a:solidFill>
                  <a:schemeClr val="tx2"/>
                </a:solidFill>
              </a:rPr>
              <a:t>урядова колегія Ради 500 -</a:t>
            </a:r>
            <a:r>
              <a:rPr lang="uk-UA" sz="4000" dirty="0" smtClean="0">
                <a:solidFill>
                  <a:schemeClr val="tx2"/>
                </a:solidFill>
              </a:rPr>
              <a:t> </a:t>
            </a:r>
            <a:r>
              <a:rPr lang="uk-UA" sz="4000" b="1" dirty="0" smtClean="0">
                <a:solidFill>
                  <a:schemeClr val="tx2"/>
                </a:solidFill>
              </a:rPr>
              <a:t>пританів</a:t>
            </a:r>
            <a:r>
              <a:rPr lang="uk-UA" sz="4000" dirty="0" smtClean="0">
                <a:solidFill>
                  <a:schemeClr val="tx2"/>
                </a:solidFill>
              </a:rPr>
              <a:t>, яка складала </a:t>
            </a:r>
            <a:r>
              <a:rPr lang="uk-UA" sz="4000" b="1" dirty="0" smtClean="0">
                <a:solidFill>
                  <a:schemeClr val="tx2"/>
                </a:solidFill>
              </a:rPr>
              <a:t>порядок денний </a:t>
            </a:r>
            <a:r>
              <a:rPr lang="uk-UA" sz="4000" dirty="0" smtClean="0">
                <a:solidFill>
                  <a:schemeClr val="tx2"/>
                </a:solidFill>
              </a:rPr>
              <a:t>еклезії</a:t>
            </a:r>
            <a:endParaRPr lang="uk-UA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22"/>
            <a:ext cx="8316416" cy="724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</a:rPr>
              <a:t>За скликання </a:t>
            </a:r>
            <a:r>
              <a:rPr lang="uk-UA" sz="4400" b="1" dirty="0" smtClean="0">
                <a:solidFill>
                  <a:srgbClr val="002060"/>
                </a:solidFill>
              </a:rPr>
              <a:t>народних зборів </a:t>
            </a:r>
            <a:r>
              <a:rPr lang="uk-UA" sz="4400" dirty="0" smtClean="0">
                <a:solidFill>
                  <a:schemeClr val="tx2"/>
                </a:solidFill>
              </a:rPr>
              <a:t>відповідали </a:t>
            </a:r>
            <a:r>
              <a:rPr lang="uk-UA" sz="4400" b="1" dirty="0" smtClean="0">
                <a:solidFill>
                  <a:srgbClr val="002060"/>
                </a:solidFill>
              </a:rPr>
              <a:t>герольди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4400" b="1" dirty="0" smtClean="0">
                <a:solidFill>
                  <a:srgbClr val="002060"/>
                </a:solidFill>
              </a:rPr>
              <a:t>Сіархи</a:t>
            </a:r>
            <a:r>
              <a:rPr lang="uk-UA" sz="4400" dirty="0" smtClean="0">
                <a:solidFill>
                  <a:schemeClr val="tx2"/>
                </a:solidFill>
              </a:rPr>
              <a:t> перевіряли за списками правомочність учасників, видавали </a:t>
            </a:r>
            <a:r>
              <a:rPr lang="uk-UA" sz="4400" b="1" dirty="0" smtClean="0">
                <a:solidFill>
                  <a:schemeClr val="tx2"/>
                </a:solidFill>
              </a:rPr>
              <a:t>значки</a:t>
            </a:r>
            <a:r>
              <a:rPr lang="uk-UA" sz="4400" dirty="0" smtClean="0">
                <a:solidFill>
                  <a:schemeClr val="tx2"/>
                </a:solidFill>
              </a:rPr>
              <a:t>, на підставі яких виплачува­лись </a:t>
            </a:r>
            <a:r>
              <a:rPr lang="uk-UA" sz="4400" dirty="0" smtClean="0">
                <a:solidFill>
                  <a:srgbClr val="000000"/>
                </a:solidFill>
              </a:rPr>
              <a:t>гроші </a:t>
            </a:r>
            <a:r>
              <a:rPr lang="uk-UA" sz="4400" dirty="0" smtClean="0">
                <a:solidFill>
                  <a:schemeClr val="tx2"/>
                </a:solidFill>
              </a:rPr>
              <a:t> за присутність на зборах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</a:rPr>
              <a:t> За порядком стежили </a:t>
            </a:r>
            <a:r>
              <a:rPr lang="uk-UA" sz="4400" b="1" dirty="0" smtClean="0">
                <a:solidFill>
                  <a:schemeClr val="tx2"/>
                </a:solidFill>
              </a:rPr>
              <a:t>30 наглядачів</a:t>
            </a:r>
            <a:r>
              <a:rPr lang="uk-UA" sz="4400" dirty="0" smtClean="0">
                <a:solidFill>
                  <a:schemeClr val="tx2"/>
                </a:solidFill>
              </a:rPr>
              <a:t>, що мали загін поліцейських</a:t>
            </a:r>
          </a:p>
          <a:p>
            <a:pPr algn="just"/>
            <a:endParaRPr lang="ru-RU" sz="2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22"/>
            <a:ext cx="8316416" cy="712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Перші збори </a:t>
            </a:r>
            <a:r>
              <a:rPr lang="uk-UA" sz="3600" dirty="0" smtClean="0">
                <a:solidFill>
                  <a:schemeClr val="tx2"/>
                </a:solidFill>
              </a:rPr>
              <a:t>вважалися головними,  на яких приймали  </a:t>
            </a:r>
            <a:r>
              <a:rPr lang="uk-UA" sz="3600" b="1" dirty="0" smtClean="0">
                <a:solidFill>
                  <a:srgbClr val="002060"/>
                </a:solidFill>
              </a:rPr>
              <a:t>закони і загальнодержавні рішення</a:t>
            </a:r>
            <a:r>
              <a:rPr lang="uk-UA" sz="3600" dirty="0" smtClean="0">
                <a:solidFill>
                  <a:schemeClr val="tx2"/>
                </a:solidFill>
              </a:rPr>
              <a:t>, проводили перевірку діяльності вищих службових осіб. Питання, які виносили на збори,  обговорювали </a:t>
            </a:r>
            <a:r>
              <a:rPr lang="uk-UA" sz="3600" b="1" dirty="0" smtClean="0">
                <a:solidFill>
                  <a:schemeClr val="tx2"/>
                </a:solidFill>
              </a:rPr>
              <a:t>у Раді 500</a:t>
            </a:r>
            <a:endParaRPr lang="uk-UA" sz="3600" dirty="0" smtClean="0">
              <a:solidFill>
                <a:schemeClr val="tx2"/>
              </a:solidFill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 </a:t>
            </a:r>
            <a:r>
              <a:rPr lang="uk-UA" sz="3600" b="1" dirty="0" smtClean="0">
                <a:solidFill>
                  <a:schemeClr val="tx2"/>
                </a:solidFill>
              </a:rPr>
              <a:t>Другі збори </a:t>
            </a:r>
            <a:r>
              <a:rPr lang="uk-UA" sz="3600" dirty="0" smtClean="0">
                <a:solidFill>
                  <a:schemeClr val="tx2"/>
                </a:solidFill>
              </a:rPr>
              <a:t>призначалися для розгляду  </a:t>
            </a:r>
            <a:r>
              <a:rPr lang="uk-UA" sz="3600" b="1" dirty="0" smtClean="0">
                <a:solidFill>
                  <a:schemeClr val="tx2"/>
                </a:solidFill>
              </a:rPr>
              <a:t>заяв і прохань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Треті і четверті </a:t>
            </a:r>
            <a:r>
              <a:rPr lang="uk-UA" sz="3600" dirty="0" smtClean="0">
                <a:solidFill>
                  <a:schemeClr val="tx2"/>
                </a:solidFill>
              </a:rPr>
              <a:t>призначалися для розгляду всіх державних питань, 3 питання  культу, 3 - прийому послів і 3 - інших справ</a:t>
            </a:r>
          </a:p>
          <a:p>
            <a:pPr algn="just"/>
            <a:endParaRPr lang="ru-RU" sz="2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6328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uk-UA" sz="8000" b="1" dirty="0">
                <a:solidFill>
                  <a:srgbClr val="3333CC"/>
                </a:solidFill>
                <a:latin typeface="Times New Roman"/>
              </a:rPr>
              <a:t>1.Формування держави в країнах античної </a:t>
            </a:r>
            <a:r>
              <a:rPr lang="uk-UA" sz="8000" b="1" dirty="0" smtClean="0">
                <a:solidFill>
                  <a:srgbClr val="3333CC"/>
                </a:solidFill>
                <a:latin typeface="Times New Roman"/>
              </a:rPr>
              <a:t>цивілізації </a:t>
            </a:r>
            <a:endParaRPr lang="uk-UA" sz="8000" b="1" dirty="0">
              <a:solidFill>
                <a:srgbClr val="3333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10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92088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q"/>
            </a:pPr>
            <a:r>
              <a:rPr lang="uk-UA" sz="3400" b="1" dirty="0" smtClean="0">
                <a:solidFill>
                  <a:srgbClr val="000000"/>
                </a:solidFill>
              </a:rPr>
              <a:t>Головував </a:t>
            </a:r>
            <a:r>
              <a:rPr lang="uk-UA" sz="3400" dirty="0" smtClean="0">
                <a:solidFill>
                  <a:srgbClr val="000000"/>
                </a:solidFill>
              </a:rPr>
              <a:t>на збо­рах один з </a:t>
            </a:r>
            <a:r>
              <a:rPr lang="uk-UA" sz="3400" b="1" dirty="0" smtClean="0">
                <a:solidFill>
                  <a:srgbClr val="000000"/>
                </a:solidFill>
              </a:rPr>
              <a:t>пританів</a:t>
            </a:r>
            <a:r>
              <a:rPr lang="uk-UA" sz="3400" dirty="0" smtClean="0">
                <a:solidFill>
                  <a:srgbClr val="000000"/>
                </a:solidFill>
              </a:rPr>
              <a:t>, визначений шляхом жеребкування. 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400" dirty="0" smtClean="0">
                <a:solidFill>
                  <a:srgbClr val="000000"/>
                </a:solidFill>
              </a:rPr>
              <a:t>З </a:t>
            </a:r>
            <a:r>
              <a:rPr lang="uk-UA" sz="3400" b="1" dirty="0" smtClean="0">
                <a:solidFill>
                  <a:srgbClr val="000000"/>
                </a:solidFill>
              </a:rPr>
              <a:t>IV ст. до н.е.</a:t>
            </a:r>
            <a:r>
              <a:rPr lang="uk-UA" sz="3400" dirty="0" smtClean="0">
                <a:solidFill>
                  <a:srgbClr val="000000"/>
                </a:solidFill>
              </a:rPr>
              <a:t>  Рада обирала </a:t>
            </a:r>
            <a:r>
              <a:rPr lang="uk-UA" sz="3400" b="1" dirty="0" smtClean="0">
                <a:solidFill>
                  <a:srgbClr val="000000"/>
                </a:solidFill>
              </a:rPr>
              <a:t>спеціальну колегію (президію)</a:t>
            </a:r>
            <a:r>
              <a:rPr lang="uk-UA" sz="3400" dirty="0" smtClean="0">
                <a:solidFill>
                  <a:srgbClr val="000000"/>
                </a:solidFill>
              </a:rPr>
              <a:t> у складі 9 осіб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400" dirty="0" smtClean="0">
                <a:solidFill>
                  <a:schemeClr val="tx2"/>
                </a:solidFill>
              </a:rPr>
              <a:t>Виступали на </a:t>
            </a:r>
            <a:r>
              <a:rPr lang="uk-UA" sz="3400" dirty="0" err="1" smtClean="0">
                <a:solidFill>
                  <a:schemeClr val="tx2"/>
                </a:solidFill>
              </a:rPr>
              <a:t>зборх</a:t>
            </a:r>
            <a:r>
              <a:rPr lang="uk-UA" sz="3400" dirty="0" smtClean="0">
                <a:solidFill>
                  <a:schemeClr val="tx2"/>
                </a:solidFill>
              </a:rPr>
              <a:t>  </a:t>
            </a:r>
            <a:r>
              <a:rPr lang="uk-UA" sz="3400" b="1" dirty="0" smtClean="0">
                <a:solidFill>
                  <a:schemeClr val="tx2"/>
                </a:solidFill>
              </a:rPr>
              <a:t>професійні політики, оратори 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Голосування</a:t>
            </a:r>
            <a:r>
              <a:rPr lang="uk-UA" sz="3400" dirty="0" smtClean="0">
                <a:solidFill>
                  <a:schemeClr val="tx2"/>
                </a:solidFill>
              </a:rPr>
              <a:t>  проводилось  криком, згодом - піднесенням рук 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400" dirty="0" smtClean="0">
                <a:solidFill>
                  <a:schemeClr val="tx2"/>
                </a:solidFill>
              </a:rPr>
              <a:t> </a:t>
            </a:r>
            <a:r>
              <a:rPr lang="uk-UA" sz="3400" b="1" dirty="0" smtClean="0">
                <a:solidFill>
                  <a:schemeClr val="tx2"/>
                </a:solidFill>
              </a:rPr>
              <a:t>Таємне голосування - </a:t>
            </a:r>
            <a:r>
              <a:rPr lang="uk-UA" sz="3400" dirty="0" smtClean="0">
                <a:solidFill>
                  <a:schemeClr val="tx2"/>
                </a:solidFill>
              </a:rPr>
              <a:t>білими і чорними камінцями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400" dirty="0" smtClean="0">
                <a:solidFill>
                  <a:schemeClr val="tx2"/>
                </a:solidFill>
              </a:rPr>
              <a:t>Схвалений зборами законопроект передавали у  </a:t>
            </a:r>
            <a:r>
              <a:rPr lang="uk-UA" sz="3400" dirty="0" err="1" smtClean="0">
                <a:solidFill>
                  <a:schemeClr val="tx2"/>
                </a:solidFill>
              </a:rPr>
              <a:t>геліею</a:t>
            </a:r>
            <a:r>
              <a:rPr lang="uk-UA" sz="3400" dirty="0" smtClean="0">
                <a:solidFill>
                  <a:schemeClr val="tx2"/>
                </a:solidFill>
              </a:rPr>
              <a:t> </a:t>
            </a:r>
            <a:endParaRPr lang="uk-UA" sz="3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png;base64,iVBORw0KGgoAAAANSUhEUgAAARYAAAC1CAMAAACtbCCJAAAAgVBMVEX///8AAABQUFCsrKyFhYX5+flnZ2f8/PxNTU3m5ubq6ur29vbV1dXh4eHx8fHe3t43NzcpKSmQkJB8fHzKysqfn59FRUXR0dFtbW2NjY0xMTG7u7vExMRycnJdXV1VVVUMDAwlJSUVFRWXl5ceHh6ysrKoqKg7OzudnZ1HR0cLCwv3ok/sAAAgAElEQVR4nO1dB4PiOoy2Ib0nTq+kA///B55lO4Uy82Z2WHbvbvXeMpQQYlnlkywrCN2QSv+TZdmk/2QkI1WWHdOQGZmmbBi2bps6kh3H0Ol/jmObJvzVTfqprCLD1E1+NFL5icRL/t4rCS4O8cuU+ZUj8wWnNR16YjhRKUlSJQmqpKpSFKWm/xSikFRRDspFYVTXymUePL/2iHI4xPnse03j1/Xsz5rHvpGSWMlrfnSVVtJyooUIkSoivYYqhV4o4ZepwBupJCkvOHnd0FFLlNESzg931DT7582hFk8E7Z8vlC4H181HZ/qY5se3Yg0evVzztK+c4YPvPyMtXp5dtMefphfc4NigbDlZLxC+n0nu41sqe3QM5PzaKT/R2JuPnileQ+iDpP3aD//fJa2ikyJ5vzgh/2dJqeiDlBt/+jr+MqoPVFCky5++jL+NDowt/5TojhRmcg9/+jL+NlKYyf3HljviJvefEt3RIQVpyfU/fR1/GR3+wblndFDkf2x5JOUfW57Rv5joKVW1+Y8tj/TXssU0TBr/O45ju4bhGLbFKKhzr8MbdYFlhTl/7ncnT0sLOOzHeEP7BdsiyyhE+hElWXD86e8zAnhgOM4UAJ2niD5miqZkFWmaeugul+bi4+9Qnf3wij500M4o9XrlTdbJ92e/C9sQVUPu+/nFH3CC2w7nJ3oBkVEkyMxdZFzazrHS0tB1I5HSONyfTNbpu45h6A59olvFKJFKquJL6zPq6L9hGL418v+g8YdsSam0ZI8o9zg//BLBSvfkAjCeukJFFTw7fXBdI7yjYR/Hy8fHY/vDgQ/eZ5/+jCsf4Zbi+W9JH1xEndV378w3GZzw4RupYTr6tLxSFHjU9qc/JY/DvrLHFrcnnGO4xP3cnfzr7pX7M7ZooERZfJf3lKunoy/OH7Dlka7l/nzJ4wH5WHLR0VqMPcaCMaAPwJoTfeIJHnWgW9TMpvQvIZg+mqkxpagg1Nzk5IOfr37GFXSAE2T32Tn7+Y9lwSeMUMTkDVzT4nSXNrc++V6d358GX3fv+Rc8HtJyNvP2MklGaJOyRCYN5BIQjiMun52zVH/IFk1Cj4kF4/GH2OSRonaXNxo+Uc1qKA0fphL7psLHhj0D6TMX5uj2ZOnty5ydYzsz5WtdU62kvJnpRDhTiv3MkuIipvI1BS4BSzheNs6RbC81pHwY5bfpoFDckt2yxYnxcyLF0IdCnyeUwYj01WwcM/YnNqhCSA08zejT3kwQWmeUH4JBGEc4T3xkX2Gy0dz8FLBFyjqPsqVPqrokiYOltD8UuDHsNDPPdrTaf0/lNp2T9HOmCNuypbgtXLrHVQDimqAw3Rwn6SkjDK5JU2lSGahNPYmXSWJ/0s1aE8qy0cKZy85Q0Q9i9jQ3qEVmpiNetdXbGdianWmOulSRqilpJqyVSDWoGBGFaKdesSQjuhTU7i5ohl3CzBY+p1dwRSjRypZbl1EqTdJERba8rnR47NkUH/scdXiK8NmW9mxxjuvXJ7MgLj0jsyxE9iVCYU4H9hDr/DvSKke9s1n5gwmPrR5G05Hq20xmNy8T6rauYxw7Na5xn9mpr+DzTneU8ZU5I8aWbE1D3ViVMsSEDrI1FxBToUTDTOcpWwg+2alBrUiOmPx4fIiBTBZ76Z5rQzX00G3pC03HCpUIcLuKeez5EcdV+EvibmLG3p07G0kSTqouk5Ebpi6+gmO+VGHcmUU14w5rXMTy2jKdnxrZW+Jwbl7g3J4tmooZW2Cm+e9XUl4uGn2kDIlNpgR5CHzxLA7m4tEVAAJEolSGgssg15eScjhASEyztLLFxV25vmDHV36B0OkczQ2mT8KSgwOt1Yg0WH692D8yTZuYFC+wtpwtDM55z9gS0Mus+aWmChfUAI86F/bcARNZGIwV3YE+DNKCcUuhDxfqXGgcR/hZC+CwYrTAFkXnx3YWvhbMpTgKmFj+vY7pqtU3CM1pbXkBvTqrs6Irrqitmi/4NAt7lxPrRkq06FVsAWmRfFu81PdsoVPaONSqkUDjF+yF9HL6cmMLfgZ7T4ss4LE8orMkcwTc2SMJHHhOTUI/LkISUcNNf8N0x9X/EcT/Dn3r4jzrqLCgwqqRQ8gwl/36Q+yDPR1/ivlXqpnJXdkiW4f1V4900jVURLVb5hOz+b4OKsRBibk6VG3F8IKc1RLWEbLRMo6ZjGf2pYh+XnKGWplJ5WbAk4vLFQovbMFNYh4u+tDTC7OQgegR1c7I9vb9YF7HFuU+878GN4ONs9IymBuZuVrU7nGZ0sFdDzQcaYUQINydfgtBHkgBu+0yTIdM/hbIAAnpKUfCzlBwrS2l/KRUKQ9N9pI517dWJMT3kvMz4hULG/jXV/wwJLivsMTm+rBMUp8sgDVc2UKhgps2HLnCm539BA6251uMj2vGu1QcWsDPEGA+53DKudbpznWOqEMYx3EfpmX2neNJk9eudLGYaFMitFOIBAxK7AJOija4Po4K07OBGc2T1hbmiIqznGGFKMfLgv3ich8HkWW4TeU9TaskC/SvFcz0FcAfTkmqpBPkKMBo50ImT9KOBYbLXtT1q3yQYAvzRMMa1u0yCrEFU0nF1Ypupj9LFPHsMIaOayhI7aq+UOIAW+GCO9udJg0YtKblSqCHd4k2H0ZbGcs5ax5wKswm04iKGAdkZe16eD7uE1xBjiFBqLfBaxcAWXYu2NiCtO2Ch7CUSidRuPhfuzgvmDK1y0VS10u1z/XsohtNR66lYOFqHRemSXI4sGPDPI29TKVMCmviB2XVel7ZafiEu/h6Aj7NpQj98pQdXzFlnXIyNN1hY2QcbCVd8qHNT5nDDM+rF4vFYuuWWKCoqVpmDmtjxOe483Fbj+FlTbj4Nf3Aof6jsJoRGXWPtaimqHYxQuxcpttXvnKdAorNqJBb50l2vbjQddOmWnFMqBylxyVIDK80Bqu7OXDgVclOZA94b5Lam9Sxdc6i37V2LuDcxhbVtWXTyPAdXaiTxmjLt/ixnl56tzjahqFK/NoHagTU5GgHrr0lx0g9yKMu22wAExWv6ACDO0waS+G3ODC4FW9OVDwRqXImrwaYIKLfXEMjmCCzf3b9iiLcD4hH0PM9150bA5AWY2ylcrCx5VQCIjnrl54axDXeU6x0zFRkMu2nD2blhUk3h0ewmcD5M0GOElIQQlHI4m8HfZCEQe6wKQnrNkEWkj27chtNAjF1Vo1tZOVojl5b/HxDXFr8B4O1wiZ6lReC3LOUk9QB7y2x8TQmahSwOr563qAOHjNkEw2byEnmBI04dFCUJ4pKnEk1TSQrSHYapDjjQYUMnA8jN1xkc+/bdfGcRgtEuPInNb2UoyWMn0PSAROVYB391iILnst9zPybewWa0xzHiTox7y2xIXimuPq5x9U+08zmdrh052SizihpMMnTxrZSLyIca1hy31h5wqzUCKJRqu5Z2U5xOeJ7CgRPbD4BQy39Rv1hxKSlHx7KlcHuLS7W83CVBdg4bDizd3cABwLm+C468u2zxVd+fEwsTI1KAdhISuhDJlEdkBYoNHj23CvGtCDl4T5lOiaMn7JUc3Waf5jV/wpx2/KoRM4yl4K6DncneuUxD339tr6FHw1LquzouJkcqcipq7N0iYyUPWiccGGdWUIXzuHhHlmzsVnzXdLarw/MTjlhbTGeePgaPozhNxCPoB/rcp8sYfCpW9AYQ6tSv0iUb4EDSbf1szNl9voi8C3KlciitienMF8zKo8pEfCi6QAjiAO9BQ4zqhN2LVO0gKnMnt7CFa5ET2zLXcIZLXawkHh20QdsU6HCsETOaWwgu8wvHuw197O4YCc6dQ12scCFs9flw8CMCWVcGsXqsjRwCndJ0yEwwNUY2Rqlnfq3sARILJ/dRV4qt22rHVQ2tmg8xT/AqEM65trmg6WhL0EcqfZwQN3CU81kq7AnWPuKhRwUVoq3hDYFqIWbXcXPLOY2UyRqilTryPW4w31LTdTbuCIc9Hxn2bmsjObiprd0/qiJ4B+Gz6LBgttO4lYL78i2LJQWzWhD4ABRpXiv8y2mXjxobEp5Q7IaN6qtAds2CunAP5Bs3Ub6Q3bl97PlXokcnoxSLeFfUjrQK5v+gi2j8XclxpZJuBRDXQLKbLEU9Cl1WIH1UIUB/MsNEMlQNR6KABLYAcbkNTr60k9rMn6NLZBYCB4KUGU2ErfjUAWn04I2b/A4y1ovq/KGvoxPk9cjjmBZlWRNXvvF5mdiOKHSzDeZhvhs6W6d1ly0KvWtMrIRXyfyHjwR85f6CWfWRUw6jpmOGPaWTC2KNJeWmFtfczI+5MYdpgCKywyKOGSifEx0kRY93y25UjE8pI7prp6avAGffESMLYH/MCnMQYO5lCxqaFhqjOkPlaBxNR1+Njrh4rMSd5GWlAIyixvPzVYDMetcC3nR7ws1jqERBlsq+bVZyG/SgSUtH9nConsuM2XEl825I6ETbu3yh5vZKFxbOOvZwaA2M2WCIifteoTLLajFsxPrUjy+NJWh2n2cr+pUa8lrl8O+S9xBP8I5xpae60vQMCNyYkbEWpMxd5RN9QIC3QnGfKJMqnpfX/kiFpwrBk7yxUhVVCyKaZ/JqP+ooDDicO4DaWmcljqgK05hfruUjS94KCgZfIZt6xDHFRcX11pYkY44WBYZF7ZY3KhEoGZNYjtZvPdFVaT/7jjwC3RXsbARcx5JjDtlEW3OlkwvF1uZ81q5kn/gbWilX4EIZQvW7HzIfG/BO43gjo8kPImIU6hiW/WvzVT/MnFpebKfSLYnWOvYJDsZMEtJ+gpfEBt03TWueD4rtgL8iXc1JoxASBREda5pBxeqdDqwVTOqDgBwWstM5qVoiIdSqfEbE0vfI25bHiNoSur9auGJCBw3wmiuFnJm2UGH/ojWdSSqUcuzDpSFTv7OFunIHal3Kyjc09xb/yyd/6pdpFxaPthPdFfbhZV62JmBELknFYWuioLN1/YurkXsM8PSclFuHqdBFqzI+dbNef3OL5L3xMVfJ5HL/Uh6qzvc3m2J+I4tRVhdhPTIYHaYxoL62F72xatjR0OBJSig8Cy8XTxr0vqNY/0GHf5je7j7kT/ujjmgULcsEUEBVCAophfWcnhOtnVYDDnhTKwv1nIfBZf9Ocq/wOc8Jw0isc9q/lW1aG7GsshB0juzDUYyCUmNS8WNIlWSsFWLsqZuQvWMjlp9GrBfO66l7ZZ8Bk8763+NgX0kUQ31+bSpxxpX+6XxTmKIayBXiZrRMgxBpvK5Yt6HeySFZ0dMvaDm6FDc1j/PyV9lYB+JmdzoEc7dETS2MSgVNcNmfgLrYuBLOk/xO1HXIzKWeUGPOSBVNk2beA9JhTgy9L9+Iy0zudHD8tlTUk1TRcyval2tO8s4L6ebYVM/lAedFuVPq3tfUUv8BmLScvzKhl8VutU0PBfptThYV0B4SQerFzsmhV20uH2+leSUZ38offJtYmwp8o8vVy3F/Ibpk7EqvGqroCHz800lC+sIeV9++gXE2HJ+TEOtZGJ8jkgUEol0NY9zwaaChJzKQak+2qMhqKL2mNLbstPma6q4xRr0J8LtbhA2ZYpTUovqM6B6/YAXUNRSe4qivCBD4Lg6VDq6o1cgw7IsG7EpdHTHcOEle7TcwtKhcESkAS9pUBalZf8yBDhAdcSTxMKO7ne9dLvH59QWoY1ekXJ0A6nBuSVKpdimEBLOUt/3dc7TvcNq2Oe+v0uD4i791SIpsXz2KYzga1p3eZYHSeli7XKQssSk9GvXsieHogF9FjMwbD/ZP25k+4y65NJmofttQMDYEvxHE6THGoJbDlVTNEXhC9OMUf8AdziHrl/f/7antp++J7ycLf+FW8DUXltKw7VbK+eoBLcxKXT95WkS7vuHG9Z4t+hoPysP7zyTqFZC0ETxi8TB/3+2zNKDiTsTix45zeBxg6B4LTscVBSFiewgfzIqNjLq9Qhnwp5jwwNf3Ps3+NdpxF580SUeeBrqezCLegT3xZl5KVUOYFgv8k3Izpcyl/HTj/g2lOuNPGhhC2zq1yqL52xhlKdf8o4il/vH2to4rmrdZAFvEjIFjzVwToR4EIcnTI09u3DNSvLJEo4cEf6U8ug/ZYbnW/4UW0qpbtOPjAaUXgqXmy1l1B7PDvbIDcuwWlbuLgFLMjui28K0suUjX3ElUvapu/xosfW3U5lIT7a9byjg6rPtWRpjmnUHnqpFhQOlhdcdmBeiIo7CjxakPqAo4LaA9Z7OH5uOu72KbyMJgM5yfbB1mmMUGRBbPcKsp2jbriIj82Zb/q5Twbh70zSZDzuWdWFBIUV7w4U24oU2O8qO6vOR860Q71cimKzVMl4PpVjA5ktrbOWyCx1z2fiKHPlGH1LTqNwqZlhkrRQYTRwj0KPJ9JwbrHVlIjcecUcd2W3dSN7m85Ncx5fg3OsJOBJtlnEOhQMS9cAwzbOZS0iYWlSLxalcOG+x5JtBRbewxr5uQk294YNtCca9Q2tF3wI/78bCeQxbHk3wF7NzryYQ9jNnC/RYwAU3qaOoE4cZre22c7mp9dxTx7ej44IzYakO0GA/IzyprzrYn4ieOlZvDNG18zErCz1eIl0yHlZ5gDo7uOUMZ8vXsnMvJCLY0uE63KS6w6wONWbNOFDZ4QOPx5IQthXbjCO8/YW1ZXckB1TEQSSi0tJOqBQmyQt6KAjXkkRUzKSUr1F05AwNsgrz4jVBFrJ3i1WcLe+2LXwnJ0hLZa8VLXGIG1bLyLcAymBMEVQpdkYFG0P5aFteN7FDbOwpFbdJxZhvTWGxNVW7aoCOKVDZxbYnzX0cLF01EJJ3W4Tob1SOH/9ptjAZANuSoV3sV3WNvkwfVRqQdgJ7bbkRykWZCHPGu71tIav6Hoaa2yXfvdkTJaqMmKWhpurKY872NDNr0wUZ3lzcbiX+Oynu17LlVCLcO7ua+CFbTS7MtQXKNdtqutjmQt2ODeXlwHr5imdwuzob6KOMYbqwwBd+ugucEq1KvNutxD1Rl7yXLTDvg4XUzRe1hF2yuUz0rBviUsOKN1jyrR1GuQjbfBqRvGwVX7YBDmQLJKX/yKniQjcWlD3vwjwG/qfTm5fGQXNAk7f5j00wEcSmUj5KWLnUC9ynR4nisjPSl9ia2Cg5jhNUMEeLbarXtW5e58vUMd+F2sHn3chutoMwOBf5by5qZFdsOpTKmNQs0IE0zjUBMHuJsU8dgwgNjmjZiN7VaKlsPfPTmKq5FZd1YpcG7qDFWRPEw1qgH0M1CVnOyGRvS0bEIuAg+wtk4H9q39znHy6jASeTFczY99MZUH/CQh82zcgVxtfbrdO6y/a3g+NUY3kcH3sZkIbt4ZlnssFf7B5LgpEt2MK41RRrkx02RxBg3LMl+mSd6HexJTVCNmN5A0sYUxW5OuFGB/hBoKz3rrw70B0x1CsLHYVwDBR8XNcRxi6BWKttJASdZMBUdakCxWqNvw/V2wzi66VUOjDuGtVxtrw7gqZxi7XzFxp7WlllikxuAJIj9pW669rdSA5Fv4K48w6rNm7XsRN0OYYvdOIUsFrKRKMIKF/6gnOZ/+pw3++guc0zcAf9ZrYkoOD3neowbA0XvFIQ6Hp8OrESErKtZj/LzbSL0e1uMhXXAjojwBdih2AvomEUFP6CGlK8eL93/44BjC2frSr+DurxB2SLRB3bZNGKNz3jsCpU7n7Wq01wZ3kSrqo1UJUUwSM5Pzs6vbvCj4rbfyvti13iot1eLHo15+0HLe4uNwbn6bJmh0/iIN7QbGkHwb17Q7YcaeMLthzuU3UiDfVe8L/HWKcP0MTE4Fz/RNVWeaj0zRNN7JxUO6FI1hc7B4Efybxj3kmZ8Qgnbtn20m755KGRK9/Z+mZp+SQzvxJP7vNtfhqITrtFu8IxyyJJuXXQfcrEPR3mrgNpyfO9cWkfrvDP5FuW6wm4MWUtKoB2/iFlBuhqFfOJN/NgO2pO82EOAtdh/IhZbRoOq2e6RKCCmgtN1ziukJ8Wu+6AQyXErHGO4M0jmGWtJ6Y3m1wYIBNgdwIvUquLDd6lpEuWR+iiMpx3zPImt1SoLd3bzYHvGgfWbbWPrMtky1zTSU9qXCwJjAIVlBmlnl/Gq+giWT+uebHls3fDOdblFPaPoB51sLyx4BG+QQds45A4S2BIMYax1CKcYIIDyeVadGX9chrdX1i6aUbGvs1e27zpoSwMkaWko+2kuNEtbqSeyQSPoB93zf9WWoSjILA5tgtDsR6Yr8PHSuirB3AfTNbn20JNUfXZpdCLKB4mtkHupsfvCa37uy5CBGduiSpJUvAlBZ8s6oeDJ1fIG8O+Zyv6SqrAqLaPwxGHId9SExwwa0fHpljv2XIP9mAsLb4lZ564KJVgl8XmLXm/dF1UZFmPTRfNjFU4lycJFufRlfuoZ+tof2ZBhEtHSLmj6K1D3SuYD2ptQtZ2iY38QmcRXu0ceF5RYla2Mri9qeBETMIqGWfyimkq6oQTkbqJVwDIttIOleDXCXNr81QieNnPu7NzJoSJKcu2RA5ljiR2Nq56IIGVWXbBkrDsw6hIbOT0rF/dsCCyIsRipzlFtDlKFk99zkTTLcF8Tsxy+eCCPPrzGke9D0huY8u7c7l9Db6Ib8RroK+PaMAXrIUIrKtALvY+ekrR5J2NJ5Gov+KlHMwOF6QLrWUuE5TcYNj7dIXEBTcdoQCPXcDzfVBAHSfQ4IC9en6FPIJu35qG4oP3Q+ZOFRAJj19xv4J/1j7mpBNIPIi3mP1hG5k2XOeyU6UESwY9WbM0VOUdqiJuVJYOogqzyZ3P+qMtp/A/QCbcQT9XsN9FXLpFe/GRKQRHW2v/24DjkjMVqkPZ8sP5NtKbFlrYZfKU51RsXNs1CtEagqPoE/9TCJM7hh1wxXP362fnDy6Rg/83w7nwg8TzEgHlojVVbcQiF0NlREQMS+DAa2FVhdXW8738OT5P0OnEEsaWt3vz+MpQCvKE59vU1oeNCtjGmeP8VraEdbIUbCxdOnhCFaYeZCNcYMoU4m6Qrhs/zkSMq2Rdc/oEd9AidBLrAAHsyD2gg21XaU5srj7ML/uiwbiC6yteMfKHw2bg/81pqCVncHA5qm3uFsuj2zZIDcn2YsLFiFdwKHwtYEBLJkp0vfB7y7KSMGEFELlb9JkDP+p3ft1h7TA2vEXgx8tA3BO9ly0LyH1obscxi49uy44rSIvgztw07ygLA2VYjKNbS+9dM5A9Wby7r4+Vy2H0xvDMGE8+vkSetHyvgxbsyGmMZ3RZw1uH4prGPtmWoep4kXJ8xRE30fJWyELP4fIDedtac7Wiw+fVzAo0vCOimep9L589Cba8U1pUH+esgQsFYwiWFsdCOUPrCgqwxjV1pnkFHBTjWbjoVYlaA+mCRRODy/EukweCdd/VbCc1UUQYJ4cYD5+BEnb7g/cqEbWKbF9JakrrfBFJlZEa4sZbYCt2kWxUc+mIpeViNThnOVsy3eddZ69hdd2nFh5zKDu73qZiBtYSDbP6qE8raDmceytu4XM5+5K6/WrBog83B/FmliUfV3vIBShjbAG5uG5ONt4lvJXFwAxz3GINW9VwaU8f7tj4/AZGfLH1rbaFo4psjh1ofFkUG3gocXvsWW9u4lgq6qmGmWiqOJphmPhueadbPNDQag7SuYkBHcrKCzVhUKrozZIGv3hiid9lP+XTbML+GtliK37nDkIeotVlbxhOMdTupuO6F7hGGSpmoJuVamcJ0jM61K2383G3TcVblObUXAfd1V1bsQIljo9zE6Qkoxabi2Ua0hPUgckseC009L82Y3G2vLOQQ4D52gjQGGY99rc1mrHTkbo0tKkkNbAp1JygxgekopvxWijYQ6EPf+rjSS9qrR7G/oiSsZV0U7/ggQoXyQ7NaEPXd1meblzUJ66ZE4Nz4xuzc6bCE65Xx0B24CDS7zcxGoaN7YwxxkzSdDqEsPUCwVoyWIn0TJGZh69ZmYyL4Exnqm+knfF8MQforNQ6CgnxiBVqXSvLn7Up2vW/YPtO/nO4XFre6Il03EFDQ3yJhMHd70PSh8KhJlfhr6TYo8YmqQqG0TwFB26FtKOk4MSD2smiyOFePtHZpt7tnPSnsDDLuC6aMGa3OMKRq0sFrvMc3bZE+O/dEIwt53eW/UzCqZyw65TIttHKFv0cSKjumhqrMJ1uHc84y+MucUxShHWa0mudpJE+Sq6bhL0RHg1kHnPqxgpCFW4msoJn7YptK07m7qL22FEaaqYNipvFnf2AvmBImRL1b/RE6oLhc0wkRbo0Y3V2oNP55NRFEtblRNzUYO5TdYxqGvEhrecCRcMlgQWdymWypAdXPIFXPzSdhRzDn/EhrHgPfqiRMuOwJNroxwYuyVTN1AKP85e5suCW9zWpYpKyQI9OcQc8EZQUI4WdeNBKu0ljaunMQu4jOlxZN5x4PtWGQ6yTB2yRvKYyCmQnceRKqEjwKR+juK0KPVCyuvdCfIpN5+BiFFl6jS/BrEg2CzaFtHxtP9G7s3Mh7vtrvSRte/uKjwFikW4l4VIxah3NtkuGiwY+PPC6Y44zmcqFWtgs/9GHJYKO7YTGSlIjSVqTqqEWa50SaKHtAciZ9MY6uGXmthBVxDjCWzHi1/ZJc7a8McWtYHtyqSEEEH7FmdnhWEZR5pd53EyqYVpFjMvw0o86VhzZkHBucfND3Q0MSbX0A3MQUEVWjlDBoGUo0PUiS6K5DjHcXlE5jJCzqwdqyAr3MnfxsrD2RbXghRxvBP/s1inKjBOK82M6dK0v2ALJgM+9R+FTpEld5JRHfKxctzXK/kCnrIsLvbGJQk3OifoqTOJoLPA1ms5VrdChEi11zKNBaFSZTjn2GTTKpQzCqcnD5XwW2dvDF+f/7bZFYFPW+yYoxl4rqddhKdkjOJg6cmF/B/YDRVejmDgR9Jahgxosx8BdVV0PJvR6sxwAAAlCSURBVAROwzidTzPuSlP1iUnD63GiEAiXx0s14JY6syM0ddB9FksOV+Ggv5wpENLywzu/foN4gMMa8J6OJFGUILNg808zIluW7YNWRZ2VaBTOuLUL97jC6UXChFWe27ASII24O/d1qBA/JwBX+7rocMPibImE7YFAKXsCM21pYeFS2BdX3NzmX963znHLG8E/j29YVs0zLAUaiVrUDh+QWudKY4RJdqDeRz1ajtMUep56ygBZlbhEllOcM9bcrUVHryJSoxjshjwR6ae2bpojJr0HvWgHSOZkJTJi7eoqHb50TIc+Wv14QhzlvhH88+zJ2EEs26RDiolO3e0ch6aHqaSEgU4ARNWOqxBZbwb6pozUMVfcqIdY+xR3nS+lPdUkUltYRA4G3O6I+jfPn90qcOJYcRxUsiWhZImy/W/0OOD1LW8s5FgKCdqTNlQHLA0txafG7Ibm4TqEoyaQ/6XsimqsUUOuxhlVc5VQ9JYZ5wmH9QmjcsYD9S46LsEqqkqNHCm7ECoUo5KGyCkDioY4CiCi6OUbsvIHHPS20t5eIGV09WDCg+wMixoQylhsUh1kUaaotpTOniQPBNp8pO44TbitKCZW60yPcOr6sP2MCouJyrg3x3QsXRxiI3Rd1zCZnW3Fr52+1Q+Ds+WNRWL+Av0x1GmlNvw+zGM41lSLTpI1jjJyJoidAmqJzoURFsElaM+BS1AflR02Ogo+3VGpIkuyiMAWsnuhT4oUWQnJHVjPnaEmVyEicfXNYPjd0uIIXMUKHXOs5Aoya49Bz1EJL4OER3NCEkbHS20TPsOFJOEUBYiGfacTJrJrhoET+X2i0uHXqCqoIrUJO9ZAel3S0JD6uyCCvWfLRpxv9k4RWyHeBv6NfYVjpUzXLpTnuC8TmcBYzhD4See2rdOksHg6M5Rh/6obzldjGtgNfIksK1NypE+THlEnmiiOhx1DLagPk49HHManBrvhVpv57WlnbBnft3FGbvENBbik+MRG2NIBealxHCI7y0PLVR2mXEnFsKbdwv4XYwbwl+AxxEpHKLOmUMdm4ehmEemDQ8KiQpMfkTNWC49sN2r8tjJwJXpfviVZq/b5HYEL5FiQlXSD8kTO4FD7NJqKGWchOF8XMlCB4tkutdBLGs8aEdxZInSQg6fEMSY8U85dFNNU9YpGQY5LEd12F5TqF+acseVLfedeQ8vy2Mib5GPtCIVQyLIlyUiQgc9FgpwjufgHLaIGBjahNTSiwbBThllNc4LWZ2WGrLKC7cFU/89jgqnVgg1Bqj4FcO+bGlvrvW5/5TJFTPRQ3f27aFkA9FgSGqiMAiPIbd9BdUQ0KKg2KzRaMJxQi0xdKQ2noOCKiABlSuoy1CwIqRN/aK+l6khEEbkl6rTyLnP8Pl1WC/5j5eMDene+5X6HQ3BKL+VUS9SuIlvqAuyM4DSODqshTgDcJa02EpRQRujs7q3YixHXJ7h/O6C/ujXPcPjRPDZkDJFMRXH+gawsJtd7mxLds+Uyw14yY3SQ6VbaZSgcjjAktkfOggxjClWqKEodGWNZRuVoNHMLMmUgx0zBKjqJc0loYEiDJMpTU4YMILdhv3oDEsaW8H1lP3dsiU/InaICMJk5MRxvnJjbYDc71iOtKo1DL6UUt6h9Ec+UTS4drJRkhe1RzjkKvylAEZZyeUajKbkBPqyOWfrVy+TS8raYSN2KVNh6s9/VylicxrA3EfWvEA0b60pAkjmj1o12ZuGic4uy8ofGsSPXzrw8aRzSo0xqeKrIafhSuzMXTuL/mCtCWvx3RdAAPx6obYKgstQSZaYawBqjMY4gvrU85d08R4CBq0uGY+hcQ58XV+SWsBP18oArOlFQ+SMNQoItxds2/BraE7YwG3NKsRJINY5JBN1WYNd6CciGuPzmlXi29VlXxnOC7CEfM+qh5dGS9tp/Rmc3q9bilp/cYJ2xxfLeFiqOz8Rl1avlw+sVQ2mHQUgVw8ANt5Z8nIwU1ZLEyOhHVHfCo1+m1L4u197PuL6Wvdh09eSODt8gxhY7f18ayiqK5iORWclvaezrniXHsSdS2q5xwBkhkxS06bmiMKtEI/WdFo0mdXmURGqxb/BWBlX+LPhlbHHfezMgVZVRryiH5qN2hKKIiZBSq5Xicm6Qok64d+HGCrVOakOTGX+dGZZfMxr81A4hyLXX8pefTjO3LX/oHklucZym5w2qgRSoW/ckbUSBT0qFpNyNTeGxp1ddaIfycAV0O9WTqgy62tUL4P8xaP+jbGFkGoZhS/mcP9n6fR2GJuiaCwV9qTXTCDCdPNIQG8Etlg0j0SpEA23T1gMSOpvv/7lJ4Cb3z95RS1B4jPq+v9/lv1Fc4bwswvBQ01CF25OCop0ZWpXM7VYw9v00wiMxtpTXv6fNvGO57gdbw3lOr55xZPKhl1RoiGKd8bBrI1C/oi8rTyy8u3/Lf5JZkvqDTt9z1+ECR/SKnRwaZpMA51exvop/hlY24ral+9tuhEPJtMLww17KXWujROdYzsfx9bqw5TWN24W0vHGx9bsUZgql9K6DhtjKULuWbe08WfyqW9i8v9Ly1ygZi+JxF9IE+0d2ZuVliQBuct9al/vrZJqu0mg7waGac43Xqt0XWgLOluEvtC0fUnK702HtofbKqeVJy79fifakGufHDsTBSzNpvJDjD3RX/iEFt+0FXo1HuYN+dyexF5Ca7PHwq1cueNLy7Y1hX0LGKBFCLjUhrxZ2c2Yx0d8I575Kv+UWrwe+fPb3wrk/QzFjy5v7t/z1xJXoH1vuSfvHlmfEPdFfkYb6m0jERG+rWPhfQof3b+H8X0Dy/E9anpDdAluSf7bllmyfLc3/k5Zb+seWp8TZstkWFUpgVfb/t9YVRE2KqqJ9Rwd1eSGzc6qwzKqqsNa6feXDcy3X8SfIyXmKuzkegzGIIimoxiPpJ5L1qRQd++M5O35GURCwP1LUw5+KjAReS5Qmica39O856Pv0XJ0nUmWE1BKpSJpJAT9woWB7eiajeEn6sZKi86cX8DIaj8eiWJ5LrGKo+Pjmq/9fidcsCo2xvpa4+A3ZmS/mwWTIIjj7Aki4FteAPy6SHXavW/pQWrpRuFbohFZYTElS0vdClw7QSkrDttgdh+FUtlWYuplYFrKQS78WWsfQKot/CYUP6X8AU0gE4BqcxD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9486"/>
            <a:ext cx="78866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q"/>
            </a:pPr>
            <a:r>
              <a:rPr lang="uk-UA" sz="6000" b="1" dirty="0" smtClean="0">
                <a:solidFill>
                  <a:srgbClr val="002060"/>
                </a:solidFill>
              </a:rPr>
              <a:t>Остракізм</a:t>
            </a:r>
            <a:r>
              <a:rPr lang="uk-UA" sz="6000" dirty="0" smtClean="0">
                <a:solidFill>
                  <a:srgbClr val="002060"/>
                </a:solidFill>
              </a:rPr>
              <a:t> </a:t>
            </a:r>
          </a:p>
          <a:p>
            <a:pPr lvl="0" algn="ctr"/>
            <a:r>
              <a:rPr lang="uk-UA" sz="4000" b="1" dirty="0" smtClean="0">
                <a:solidFill>
                  <a:schemeClr val="tx2"/>
                </a:solidFill>
              </a:rPr>
              <a:t>проводили шляхом таємного голосування черепками, де писали ім’я людини, яку вважали  вигнати з Афін</a:t>
            </a:r>
            <a:endParaRPr lang="uk-UA" sz="4000" b="1" dirty="0">
              <a:solidFill>
                <a:schemeClr val="tx2"/>
              </a:solidFill>
            </a:endParaRPr>
          </a:p>
        </p:txBody>
      </p:sp>
      <p:sp>
        <p:nvSpPr>
          <p:cNvPr id="128004" name="AutoShape 4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38904"/>
            <a:ext cx="6444000" cy="342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гнутая вправо стрелка 1"/>
          <p:cNvSpPr/>
          <p:nvPr/>
        </p:nvSpPr>
        <p:spPr bwMode="auto">
          <a:xfrm>
            <a:off x="7308304" y="548680"/>
            <a:ext cx="1008112" cy="504056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 Black" pitchFamily="34" charset="0"/>
              </a:rPr>
              <a:t>ОСТРАКОН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7620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016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0962" y="-27952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3333CC"/>
                </a:solidFill>
              </a:rPr>
              <a:t>РАДА 500 (БУЛЕ)</a:t>
            </a:r>
            <a:endParaRPr lang="ru-RU" sz="4800" b="1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2488" y="982270"/>
            <a:ext cx="4572000" cy="2862322"/>
          </a:xfrm>
          <a:prstGeom prst="rect">
            <a:avLst/>
          </a:prstGeom>
          <a:solidFill>
            <a:srgbClr val="CCECFF"/>
          </a:solidFill>
          <a:ln w="28575">
            <a:solidFill>
              <a:schemeClr val="tx2"/>
            </a:solidFill>
          </a:ln>
        </p:spPr>
        <p:txBody>
          <a:bodyPr>
            <a:spAutoFit/>
          </a:bodyPr>
          <a:lstStyle/>
          <a:p>
            <a:pPr lvl="0" algn="ctr"/>
            <a:r>
              <a:rPr lang="uk-UA" sz="3000" b="1" dirty="0" smtClean="0">
                <a:solidFill>
                  <a:schemeClr val="tx2"/>
                </a:solidFill>
              </a:rPr>
              <a:t>вищий орган виконавчої влади та державного контролю. Обирався на певний термін і готував справи для народних зборів </a:t>
            </a:r>
            <a:endParaRPr lang="uk-UA" sz="3000" b="1" dirty="0">
              <a:solidFill>
                <a:schemeClr val="tx2"/>
              </a:solidFill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7517503" y="333685"/>
            <a:ext cx="864096" cy="723275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99" y="4005064"/>
            <a:ext cx="6621594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the300spartans.ru/wp-content/uploads/2012/11/%D1%86%D0%B5%D0%BD%D1%82%D1%80%D0%B0%D0%BB%D1%8C%D0%BD%D0%B0%D1%8F-%D0%BF%D0%BB%D0%BE%D1%89%D0%B0%D0%B4%D1%8C-%D0%BF%D0%BE%D0%BB%D0%B8%D1%81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33159"/>
            <a:ext cx="3888000" cy="31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8648" y="0"/>
            <a:ext cx="80648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002060"/>
                </a:solidFill>
              </a:rPr>
              <a:t>         </a:t>
            </a:r>
            <a:r>
              <a:rPr lang="uk-UA" sz="4400" b="1" dirty="0" smtClean="0">
                <a:solidFill>
                  <a:srgbClr val="002060"/>
                </a:solidFill>
              </a:rPr>
              <a:t>Компетенція Ради</a:t>
            </a:r>
            <a:r>
              <a:rPr lang="uk-UA" sz="4400" dirty="0" smtClean="0">
                <a:solidFill>
                  <a:srgbClr val="002060"/>
                </a:solidFill>
              </a:rPr>
              <a:t> 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законодавча, виконавча, фінансова і судова сфера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розробка порядку денного еклезії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аналіз джерел державних прибутків, статей витрат,  надходжень в скарбницю, державних боргів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продаж конфіскованого майна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допомога  малозабезпеченим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укладання угод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випуск грошей</a:t>
            </a:r>
          </a:p>
          <a:p>
            <a:pPr marL="571500" indent="-5715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нагляд за військом </a:t>
            </a:r>
            <a:r>
              <a:rPr lang="ru-RU" sz="3600" dirty="0" smtClean="0">
                <a:solidFill>
                  <a:schemeClr val="tx2"/>
                </a:solidFill>
              </a:rPr>
              <a:t> 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7102391" y="476672"/>
            <a:ext cx="1440160" cy="360040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0"/>
            <a:ext cx="8029556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здійснювала все поточне управління</a:t>
            </a:r>
          </a:p>
          <a:p>
            <a:pPr marL="685800" indent="-6858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контролювала діяльність органів адміністрації та службових осіб</a:t>
            </a:r>
          </a:p>
          <a:p>
            <a:pPr marL="685800" indent="-6858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відала дипломатичними зносинами</a:t>
            </a:r>
          </a:p>
          <a:p>
            <a:pPr marL="685800" indent="-6858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піклувалася  храмами, громадськими будівлями</a:t>
            </a:r>
          </a:p>
          <a:p>
            <a:pPr marL="685800" indent="-6858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влаштовувала свята</a:t>
            </a:r>
          </a:p>
          <a:p>
            <a:pPr marL="285750" lvl="0" indent="-285750" algn="just"/>
            <a:endParaRPr lang="ru-RU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0"/>
            <a:ext cx="792088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uk-UA" sz="4500" b="1" dirty="0" smtClean="0">
                <a:solidFill>
                  <a:srgbClr val="002060"/>
                </a:solidFill>
              </a:rPr>
              <a:t>Членів Ради </a:t>
            </a:r>
            <a:r>
              <a:rPr lang="uk-UA" sz="4500" dirty="0" smtClean="0">
                <a:solidFill>
                  <a:schemeClr val="tx2"/>
                </a:solidFill>
              </a:rPr>
              <a:t>обирали за жеребом по </a:t>
            </a:r>
            <a:r>
              <a:rPr lang="uk-UA" sz="4500" b="1" dirty="0" smtClean="0">
                <a:solidFill>
                  <a:schemeClr val="tx2"/>
                </a:solidFill>
              </a:rPr>
              <a:t>50 осіб з філи </a:t>
            </a:r>
            <a:r>
              <a:rPr lang="uk-UA" sz="4500" dirty="0" smtClean="0">
                <a:solidFill>
                  <a:schemeClr val="tx2"/>
                </a:solidFill>
              </a:rPr>
              <a:t>на рік</a:t>
            </a:r>
          </a:p>
          <a:p>
            <a:pPr algn="just">
              <a:buFont typeface="Wingdings" pitchFamily="2" charset="2"/>
              <a:buChar char="q"/>
            </a:pPr>
            <a:r>
              <a:rPr lang="uk-UA" sz="4500" b="1" dirty="0" smtClean="0">
                <a:solidFill>
                  <a:srgbClr val="002060"/>
                </a:solidFill>
              </a:rPr>
              <a:t>Булевти</a:t>
            </a:r>
            <a:r>
              <a:rPr lang="uk-UA" sz="4500" dirty="0" smtClean="0">
                <a:solidFill>
                  <a:schemeClr val="tx2"/>
                </a:solidFill>
              </a:rPr>
              <a:t> проходили спецперевірку, складали клятву</a:t>
            </a:r>
          </a:p>
          <a:p>
            <a:pPr algn="just">
              <a:buFont typeface="Wingdings" pitchFamily="2" charset="2"/>
              <a:buChar char="q"/>
            </a:pPr>
            <a:r>
              <a:rPr lang="uk-UA" sz="4500" dirty="0" smtClean="0">
                <a:solidFill>
                  <a:schemeClr val="tx2"/>
                </a:solidFill>
              </a:rPr>
              <a:t>Зарплатня </a:t>
            </a:r>
            <a:r>
              <a:rPr lang="uk-UA" sz="4500" b="1" dirty="0" smtClean="0">
                <a:solidFill>
                  <a:schemeClr val="tx2"/>
                </a:solidFill>
              </a:rPr>
              <a:t>5 оболів </a:t>
            </a:r>
            <a:r>
              <a:rPr lang="uk-UA" sz="4500" dirty="0" smtClean="0">
                <a:solidFill>
                  <a:schemeClr val="tx2"/>
                </a:solidFill>
              </a:rPr>
              <a:t>на</a:t>
            </a:r>
            <a:r>
              <a:rPr lang="uk-UA" sz="4500" dirty="0" smtClean="0">
                <a:solidFill>
                  <a:schemeClr val="tx2"/>
                </a:solidFill>
              </a:rPr>
              <a:t> день і  по </a:t>
            </a:r>
            <a:r>
              <a:rPr lang="uk-UA" sz="4500" b="1" dirty="0" smtClean="0">
                <a:solidFill>
                  <a:schemeClr val="tx2"/>
                </a:solidFill>
              </a:rPr>
              <a:t>1 оболу </a:t>
            </a:r>
            <a:r>
              <a:rPr lang="uk-UA" sz="4500" dirty="0" smtClean="0">
                <a:solidFill>
                  <a:schemeClr val="tx2"/>
                </a:solidFill>
              </a:rPr>
              <a:t>на обід</a:t>
            </a:r>
          </a:p>
          <a:p>
            <a:pPr algn="just">
              <a:buFont typeface="Wingdings" pitchFamily="2" charset="2"/>
              <a:buChar char="q"/>
            </a:pPr>
            <a:r>
              <a:rPr lang="uk-UA" sz="4500" dirty="0" smtClean="0">
                <a:solidFill>
                  <a:schemeClr val="tx2"/>
                </a:solidFill>
              </a:rPr>
              <a:t>Після закінчення строку булевти звітували</a:t>
            </a:r>
            <a:endParaRPr lang="uk-UA" sz="4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6435896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  <a:latin typeface="Times New Roman"/>
              </a:rPr>
              <a:t>Драхма </a:t>
            </a:r>
            <a:r>
              <a:rPr lang="uk-UA" sz="3600" b="1" dirty="0" smtClean="0">
                <a:solidFill>
                  <a:schemeClr val="tx2"/>
                </a:solidFill>
              </a:rPr>
              <a:t>–</a:t>
            </a:r>
            <a:r>
              <a:rPr lang="uk-UA" sz="3600" b="1" dirty="0" smtClean="0">
                <a:solidFill>
                  <a:schemeClr val="tx2"/>
                </a:solidFill>
                <a:latin typeface="Times New Roman"/>
              </a:rPr>
              <a:t> срібна монета, яка становила 1/100 міни. Дорівнювала 5 літрам </a:t>
            </a:r>
          </a:p>
          <a:p>
            <a:pPr algn="ctr"/>
            <a:r>
              <a:rPr lang="uk-UA" sz="3600" b="1" dirty="0" smtClean="0">
                <a:solidFill>
                  <a:schemeClr val="tx2"/>
                </a:solidFill>
                <a:latin typeface="Times New Roman"/>
              </a:rPr>
              <a:t>або 6 обол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хліб – 1 обол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вівця – 8 драхм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 галон оливкового масла – </a:t>
            </a:r>
          </a:p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5 драхм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взуття – від 8 до 12 драхм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раби – від 200 до 300 драхм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 будинки –  400 – 1000 драхм</a:t>
            </a:r>
          </a:p>
          <a:p>
            <a:pPr marL="571500" indent="-571500" algn="ctr">
              <a:buFont typeface="Wingdings" pitchFamily="2" charset="2"/>
              <a:buChar char="q"/>
            </a:pPr>
            <a:endParaRPr lang="ru-RU" sz="3400" b="1" dirty="0">
              <a:solidFill>
                <a:srgbClr val="3333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24" y="4270624"/>
            <a:ext cx="2178541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upload.wikimedia.org/wikipedia/commons/thumb/3/3c/Tridrachm_Corinth_308-306_obverse_CdM_Paris.jpg/220px-Tridrachm_Corinth_308-306_obverse_CdM_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73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5/Tridrachm_Corinth_308-306_reverse_CdM_Paris.jpg/220px-Tridrachm_Corinth_308-306_reverse_CdM_Par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571" y="2165618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3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4097"/>
            <a:ext cx="820891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</a:rPr>
              <a:t>Засідання </a:t>
            </a:r>
            <a:r>
              <a:rPr lang="uk-UA" sz="4400" b="1" dirty="0" smtClean="0">
                <a:solidFill>
                  <a:schemeClr val="tx2"/>
                </a:solidFill>
              </a:rPr>
              <a:t>Ради</a:t>
            </a:r>
            <a:r>
              <a:rPr lang="uk-UA" sz="4400" dirty="0" smtClean="0">
                <a:solidFill>
                  <a:schemeClr val="tx2"/>
                </a:solidFill>
              </a:rPr>
              <a:t> щоденно, крім святкових і траурних днів</a:t>
            </a:r>
          </a:p>
          <a:p>
            <a:pPr algn="just">
              <a:buFont typeface="Wingdings" pitchFamily="2" charset="2"/>
              <a:buChar char="q"/>
            </a:pPr>
            <a:r>
              <a:rPr lang="uk-UA" sz="4400" b="1" dirty="0" smtClean="0">
                <a:solidFill>
                  <a:schemeClr val="tx2"/>
                </a:solidFill>
              </a:rPr>
              <a:t>Рада</a:t>
            </a:r>
            <a:r>
              <a:rPr lang="uk-UA" sz="4400" dirty="0" smtClean="0">
                <a:solidFill>
                  <a:schemeClr val="tx2"/>
                </a:solidFill>
              </a:rPr>
              <a:t> поділялась на </a:t>
            </a:r>
            <a:r>
              <a:rPr lang="uk-UA" sz="4400" b="1" dirty="0" smtClean="0">
                <a:solidFill>
                  <a:schemeClr val="tx2"/>
                </a:solidFill>
              </a:rPr>
              <a:t>10 колегій по 50 осіб</a:t>
            </a:r>
          </a:p>
          <a:p>
            <a:pPr algn="just">
              <a:buFont typeface="Wingdings" pitchFamily="2" charset="2"/>
              <a:buChar char="q"/>
            </a:pPr>
            <a:r>
              <a:rPr lang="uk-UA" sz="4400" b="1" dirty="0" smtClean="0">
                <a:solidFill>
                  <a:schemeClr val="tx2"/>
                </a:solidFill>
              </a:rPr>
              <a:t>Колегія</a:t>
            </a:r>
            <a:r>
              <a:rPr lang="uk-UA" sz="4400" dirty="0" smtClean="0">
                <a:solidFill>
                  <a:schemeClr val="tx2"/>
                </a:solidFill>
              </a:rPr>
              <a:t> управляла протягом місяця. </a:t>
            </a:r>
          </a:p>
          <a:p>
            <a:pPr algn="just">
              <a:buFont typeface="Wingdings" pitchFamily="2" charset="2"/>
              <a:buChar char="q"/>
            </a:pPr>
            <a:r>
              <a:rPr lang="uk-UA" sz="4400" b="1" dirty="0" smtClean="0">
                <a:solidFill>
                  <a:schemeClr val="tx2"/>
                </a:solidFill>
              </a:rPr>
              <a:t>Головуючий</a:t>
            </a:r>
            <a:r>
              <a:rPr lang="uk-UA" sz="4400" dirty="0" smtClean="0">
                <a:solidFill>
                  <a:schemeClr val="tx2"/>
                </a:solidFill>
              </a:rPr>
              <a:t> мав печатку і ключі від святині, де зберігались державна скарбниця й архів</a:t>
            </a:r>
          </a:p>
          <a:p>
            <a:pPr marL="285750" lvl="0" indent="-285750" algn="just"/>
            <a:endParaRPr lang="ru-RU" sz="4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7478" y="-114151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3333CC"/>
                </a:solidFill>
              </a:rPr>
              <a:t>ГЕЛІЕЯ</a:t>
            </a:r>
            <a:endParaRPr lang="ru-RU" sz="4800" b="1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759242"/>
            <a:ext cx="6912768" cy="1569660"/>
          </a:xfrm>
          <a:prstGeom prst="rect">
            <a:avLst/>
          </a:prstGeom>
          <a:solidFill>
            <a:srgbClr val="CCECFF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/>
                </a:solidFill>
                <a:latin typeface="Arial Black" pitchFamily="34" charset="0"/>
              </a:rPr>
              <a:t>найвищий суд у ролі першої і другої (апеляційної) інстанцій</a:t>
            </a:r>
            <a:endParaRPr lang="uk-UA" sz="32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6804248" y="263027"/>
            <a:ext cx="1656650" cy="907637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333300"/>
              </a:solidFill>
            </a:endParaRPr>
          </a:p>
        </p:txBody>
      </p:sp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6175"/>
            <a:ext cx="6588000" cy="45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3601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	</a:t>
            </a:r>
            <a:r>
              <a:rPr lang="uk-UA" sz="7200" b="1" dirty="0" smtClean="0">
                <a:solidFill>
                  <a:srgbClr val="3333CC"/>
                </a:solidFill>
              </a:rPr>
              <a:t>Гомерівська доба</a:t>
            </a:r>
          </a:p>
          <a:p>
            <a:pPr algn="just"/>
            <a:r>
              <a:rPr lang="ru-RU" sz="2400" b="1" dirty="0" smtClean="0"/>
              <a:t>	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55405"/>
            <a:ext cx="6233907" cy="54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5616" y="116632"/>
            <a:ext cx="784887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002060"/>
                </a:solidFill>
              </a:rPr>
              <a:t>Компетенція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Здійснювала контроль за діяльністю службових осіб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зас­луховувала звіти (</a:t>
            </a:r>
            <a:r>
              <a:rPr lang="uk-UA" sz="3600" dirty="0" err="1" smtClean="0">
                <a:solidFill>
                  <a:schemeClr val="tx2"/>
                </a:solidFill>
              </a:rPr>
              <a:t>докимасія</a:t>
            </a:r>
            <a:r>
              <a:rPr lang="uk-UA" sz="36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притягала при потребі до відпові­дальності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брала активну участь у процесі законодавства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3600" dirty="0" smtClean="0">
                <a:solidFill>
                  <a:schemeClr val="tx2"/>
                </a:solidFill>
              </a:rPr>
              <a:t> вирішувала долю законопроекту, прийнятого вже На­родними зборами</a:t>
            </a:r>
            <a:endParaRPr lang="uk-UA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5616" y="116632"/>
            <a:ext cx="79208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uk-UA" sz="4800" b="1" dirty="0" smtClean="0">
                <a:solidFill>
                  <a:schemeClr val="tx2"/>
                </a:solidFill>
              </a:rPr>
              <a:t>Геліея </a:t>
            </a:r>
            <a:r>
              <a:rPr lang="uk-UA" sz="4800" dirty="0" smtClean="0">
                <a:solidFill>
                  <a:schemeClr val="tx2"/>
                </a:solidFill>
              </a:rPr>
              <a:t>утворена згідно з </a:t>
            </a:r>
            <a:r>
              <a:rPr lang="uk-UA" sz="4800" b="1" dirty="0" smtClean="0">
                <a:solidFill>
                  <a:schemeClr val="tx2"/>
                </a:solidFill>
              </a:rPr>
              <a:t>реформами Солона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4800" b="1" dirty="0" smtClean="0">
                <a:solidFill>
                  <a:schemeClr val="tx2"/>
                </a:solidFill>
              </a:rPr>
              <a:t>Склад</a:t>
            </a:r>
            <a:r>
              <a:rPr lang="uk-UA" sz="4800" dirty="0" smtClean="0">
                <a:solidFill>
                  <a:schemeClr val="tx2"/>
                </a:solidFill>
              </a:rPr>
              <a:t> 6 тис. геліастів, яких за жеребом обирали архонти з </a:t>
            </a:r>
            <a:r>
              <a:rPr lang="uk-UA" sz="4800" b="1" dirty="0" smtClean="0">
                <a:solidFill>
                  <a:schemeClr val="tx2"/>
                </a:solidFill>
              </a:rPr>
              <a:t>громадян</a:t>
            </a:r>
            <a:r>
              <a:rPr lang="uk-UA" sz="4800" dirty="0" smtClean="0">
                <a:solidFill>
                  <a:schemeClr val="tx2"/>
                </a:solidFill>
              </a:rPr>
              <a:t> кож­ної філи (по 600 осіб), що досягли 30-ти років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 Після жеребкуван­ня  геліасти складали </a:t>
            </a:r>
            <a:r>
              <a:rPr lang="uk-UA" sz="4800" b="1" dirty="0" smtClean="0">
                <a:solidFill>
                  <a:schemeClr val="tx2"/>
                </a:solidFill>
              </a:rPr>
              <a:t>клятву</a:t>
            </a:r>
            <a:endParaRPr lang="uk-UA" sz="48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5616" y="116632"/>
            <a:ext cx="79208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uk-UA" sz="4000" dirty="0" smtClean="0">
                <a:solidFill>
                  <a:schemeClr val="tx2"/>
                </a:solidFill>
              </a:rPr>
              <a:t>Жеребкуванням визначали по </a:t>
            </a:r>
            <a:r>
              <a:rPr lang="uk-UA" sz="4000" b="1" dirty="0" smtClean="0">
                <a:solidFill>
                  <a:schemeClr val="tx2"/>
                </a:solidFill>
              </a:rPr>
              <a:t>500 основних суддів і 100 запас­них</a:t>
            </a:r>
            <a:r>
              <a:rPr lang="uk-UA" sz="4000" dirty="0" smtClean="0">
                <a:solidFill>
                  <a:schemeClr val="tx2"/>
                </a:solidFill>
              </a:rPr>
              <a:t>. Утворювалось у </a:t>
            </a:r>
            <a:r>
              <a:rPr lang="uk-UA" sz="4000" b="1" dirty="0" smtClean="0">
                <a:solidFill>
                  <a:schemeClr val="tx2"/>
                </a:solidFill>
              </a:rPr>
              <a:t>10 колегій - дикастерій</a:t>
            </a:r>
            <a:r>
              <a:rPr lang="uk-UA" sz="4000" dirty="0" smtClean="0">
                <a:solidFill>
                  <a:schemeClr val="tx2"/>
                </a:solidFill>
              </a:rPr>
              <a:t>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4000" dirty="0" smtClean="0">
                <a:solidFill>
                  <a:schemeClr val="tx2"/>
                </a:solidFill>
              </a:rPr>
              <a:t>Кожна колегія виконувала свої функції впродовж місяця. У ви­падку потреби скликали </a:t>
            </a:r>
            <a:r>
              <a:rPr lang="uk-UA" sz="4000" b="1" dirty="0" smtClean="0">
                <a:solidFill>
                  <a:schemeClr val="tx2"/>
                </a:solidFill>
              </a:rPr>
              <a:t>2-3 колегії </a:t>
            </a:r>
            <a:r>
              <a:rPr lang="uk-UA" sz="4000" dirty="0" smtClean="0">
                <a:solidFill>
                  <a:schemeClr val="tx2"/>
                </a:solidFill>
              </a:rPr>
              <a:t>разом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4000" dirty="0" smtClean="0">
                <a:solidFill>
                  <a:schemeClr val="tx2"/>
                </a:solidFill>
              </a:rPr>
              <a:t>У повному складі геліея засідала рідко </a:t>
            </a:r>
            <a:endParaRPr lang="uk-UA" sz="4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images.fineartamerica.com/images-medium-large/1-roman-court-gra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29680"/>
            <a:ext cx="5832000" cy="57283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14414" y="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3333CC"/>
                </a:solidFill>
              </a:rPr>
              <a:t>Колегії та службові особи</a:t>
            </a:r>
            <a:endParaRPr lang="ru-RU" sz="4800" b="1" dirty="0">
              <a:solidFill>
                <a:srgbClr val="3333CC"/>
              </a:solidFill>
            </a:endParaRPr>
          </a:p>
        </p:txBody>
      </p:sp>
      <p:sp>
        <p:nvSpPr>
          <p:cNvPr id="4" name="Выгнутая вправо стрелка 3"/>
          <p:cNvSpPr/>
          <p:nvPr/>
        </p:nvSpPr>
        <p:spPr bwMode="auto">
          <a:xfrm>
            <a:off x="7215206" y="785794"/>
            <a:ext cx="1656650" cy="907637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333300"/>
              </a:solidFill>
            </a:endParaRPr>
          </a:p>
        </p:txBody>
      </p:sp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3333CC"/>
                </a:solidFill>
              </a:rPr>
              <a:t>КОЛЕГІЇ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00761239"/>
              </p:ext>
            </p:extLst>
          </p:nvPr>
        </p:nvGraphicFramePr>
        <p:xfrm>
          <a:off x="214282" y="1142984"/>
          <a:ext cx="8929718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3333CC"/>
                </a:solidFill>
              </a:rPr>
              <a:t>ДЕРЖАВНІ УРЯДОВЦІ</a:t>
            </a:r>
            <a:endParaRPr lang="ru-RU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30549285"/>
              </p:ext>
            </p:extLst>
          </p:nvPr>
        </p:nvGraphicFramePr>
        <p:xfrm>
          <a:off x="214282" y="1357298"/>
          <a:ext cx="8929718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виток: вертикальный 2">
            <a:extLst>
              <a:ext uri="{FF2B5EF4-FFF2-40B4-BE49-F238E27FC236}">
                <a16:creationId xmlns:a16="http://schemas.microsoft.com/office/drawing/2014/main" id="{800B0E3F-47F1-4887-BC61-176677DFE7EC}"/>
              </a:ext>
            </a:extLst>
          </p:cNvPr>
          <p:cNvSpPr/>
          <p:nvPr/>
        </p:nvSpPr>
        <p:spPr>
          <a:xfrm>
            <a:off x="305464" y="1314451"/>
            <a:ext cx="2060828" cy="4295775"/>
          </a:xfrm>
          <a:prstGeom prst="verticalScrol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b="1" dirty="0">
              <a:solidFill>
                <a:prstClr val="black"/>
              </a:solidFill>
              <a:latin typeface="Comic Sans MS"/>
              <a:ea typeface="Malgun Gothic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prstClr val="black"/>
                </a:solidFill>
                <a:latin typeface="Comic Sans MS"/>
                <a:ea typeface="Malgun Gothic"/>
              </a:rPr>
              <a:t>Судова система</a:t>
            </a:r>
            <a:endParaRPr lang="ru-RU" sz="2400" b="1" dirty="0">
              <a:solidFill>
                <a:prstClr val="black"/>
              </a:solidFill>
              <a:latin typeface="Comic Sans MS"/>
              <a:ea typeface="Malgun Gothic"/>
            </a:endParaRPr>
          </a:p>
        </p:txBody>
      </p:sp>
      <p:pic>
        <p:nvPicPr>
          <p:cNvPr id="4" name="Рисунок 4" descr="Изображение выглядит как стена, человек, земля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6A0EF9F-AECB-47CE-A11B-4155807E1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95" y="85725"/>
            <a:ext cx="6493669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5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3333CC"/>
                </a:solidFill>
              </a:rPr>
              <a:t>СУДИ</a:t>
            </a:r>
            <a:endParaRPr lang="ru-RU" sz="60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10440876"/>
              </p:ext>
            </p:extLst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2">
            <a:extLst>
              <a:ext uri="{FF2B5EF4-FFF2-40B4-BE49-F238E27FC236}">
                <a16:creationId xmlns:a16="http://schemas.microsoft.com/office/drawing/2014/main" id="{1501BB5D-A251-4033-B2EF-13B24F3FA6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069662"/>
              </p:ext>
            </p:extLst>
          </p:nvPr>
        </p:nvGraphicFramePr>
        <p:xfrm>
          <a:off x="395536" y="96200"/>
          <a:ext cx="8421389" cy="642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1CBFFD-EDCD-4633-9E4E-4DBA3E732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60000">
            <a:off x="5592938" y="1309097"/>
            <a:ext cx="3619500" cy="14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2">
            <a:extLst>
              <a:ext uri="{FF2B5EF4-FFF2-40B4-BE49-F238E27FC236}">
                <a16:creationId xmlns:a16="http://schemas.microsoft.com/office/drawing/2014/main" id="{438F8793-A289-4C1C-895B-2F034B22F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249805"/>
              </p:ext>
            </p:extLst>
          </p:nvPr>
        </p:nvGraphicFramePr>
        <p:xfrm>
          <a:off x="327400" y="273533"/>
          <a:ext cx="8540150" cy="625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B7EE12D-9CDC-43D0-98A6-3F67EEB57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0">
            <a:off x="-114300" y="637413"/>
            <a:ext cx="2743200" cy="207797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A7EC71B-0DE4-491A-B304-C25300E19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720000">
            <a:off x="6565094" y="4348699"/>
            <a:ext cx="2743200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2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81" name="Picture 3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/>
          <a:stretch/>
        </p:blipFill>
        <p:spPr bwMode="auto">
          <a:xfrm>
            <a:off x="1259632" y="228600"/>
            <a:ext cx="7503262" cy="62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3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верхние углы 1">
            <a:extLst>
              <a:ext uri="{FF2B5EF4-FFF2-40B4-BE49-F238E27FC236}">
                <a16:creationId xmlns:a16="http://schemas.microsoft.com/office/drawing/2014/main" id="{17FEEDB2-EC36-4CA8-84DF-716E2D77839B}"/>
              </a:ext>
            </a:extLst>
          </p:cNvPr>
          <p:cNvSpPr/>
          <p:nvPr/>
        </p:nvSpPr>
        <p:spPr>
          <a:xfrm>
            <a:off x="2843808" y="4149081"/>
            <a:ext cx="3799881" cy="21659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prstClr val="white"/>
                </a:solidFill>
                <a:latin typeface="Comic Sans MS"/>
              </a:rPr>
              <a:t>Геліея</a:t>
            </a:r>
            <a:r>
              <a:rPr lang="uk-UA" sz="2400" dirty="0" smtClean="0">
                <a:solidFill>
                  <a:prstClr val="white"/>
                </a:solidFill>
                <a:latin typeface="Comic Sans MS"/>
              </a:rPr>
              <a:t> </a:t>
            </a:r>
            <a:r>
              <a:rPr lang="uk-UA" sz="2000" dirty="0" smtClean="0">
                <a:solidFill>
                  <a:prstClr val="white"/>
                </a:solidFill>
                <a:latin typeface="Comic Sans MS"/>
              </a:rPr>
              <a:t>— суд присяжних в Стародавніх Афінах, заснований архонтом 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prstClr val="white"/>
                </a:solidFill>
                <a:latin typeface="Comic Sans MS"/>
              </a:rPr>
              <a:t>Солоном у 6 столітті до н. е.</a:t>
            </a:r>
            <a:endParaRPr lang="uk-UA" sz="2000" dirty="0">
              <a:solidFill>
                <a:prstClr val="white"/>
              </a:solidFill>
              <a:latin typeface="Comic Sans MS"/>
            </a:endParaRPr>
          </a:p>
        </p:txBody>
      </p:sp>
      <p:sp>
        <p:nvSpPr>
          <p:cNvPr id="4" name="Выноска: изогнутая линия 3">
            <a:extLst>
              <a:ext uri="{FF2B5EF4-FFF2-40B4-BE49-F238E27FC236}">
                <a16:creationId xmlns:a16="http://schemas.microsoft.com/office/drawing/2014/main" id="{49E088F8-8A81-4BDC-8DE3-8D34E3DF1449}"/>
              </a:ext>
            </a:extLst>
          </p:cNvPr>
          <p:cNvSpPr/>
          <p:nvPr/>
        </p:nvSpPr>
        <p:spPr>
          <a:xfrm>
            <a:off x="6643689" y="1988840"/>
            <a:ext cx="2176783" cy="2279884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prstClr val="white"/>
                </a:solidFill>
              </a:rPr>
              <a:t>Складалася геліея з 6 000 членів, що обирались з числа усіх громадян, які досягли 30 років</a:t>
            </a:r>
            <a:r>
              <a:rPr lang="uk-UA" dirty="0" smtClean="0">
                <a:solidFill>
                  <a:prstClr val="white"/>
                </a:solidFill>
              </a:rPr>
              <a:t>.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5" name="Выноска: изогнутая линия 4">
            <a:extLst>
              <a:ext uri="{FF2B5EF4-FFF2-40B4-BE49-F238E27FC236}">
                <a16:creationId xmlns:a16="http://schemas.microsoft.com/office/drawing/2014/main" id="{CD480AB6-065B-41C1-8FB4-8FA930A0BC91}"/>
              </a:ext>
            </a:extLst>
          </p:cNvPr>
          <p:cNvSpPr/>
          <p:nvPr/>
        </p:nvSpPr>
        <p:spPr>
          <a:xfrm flipH="1">
            <a:off x="357187" y="1988840"/>
            <a:ext cx="1907381" cy="2279883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prstClr val="white"/>
                </a:solidFill>
              </a:rPr>
              <a:t>Розпадалася на 10 колегій — 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i="1" dirty="0" smtClean="0">
                <a:solidFill>
                  <a:prstClr val="white"/>
                </a:solidFill>
              </a:rPr>
              <a:t>дикастерій</a:t>
            </a:r>
            <a:r>
              <a:rPr lang="uk-UA" b="1" dirty="0" smtClean="0">
                <a:solidFill>
                  <a:prstClr val="white"/>
                </a:solidFill>
              </a:rPr>
              <a:t>, у складі 500 членів кожна.</a:t>
            </a:r>
            <a:endParaRPr lang="uk-UA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FA82ED-39C7-47FF-9C40-3F036563B28F}"/>
              </a:ext>
            </a:extLst>
          </p:cNvPr>
          <p:cNvSpPr/>
          <p:nvPr/>
        </p:nvSpPr>
        <p:spPr>
          <a:xfrm>
            <a:off x="2051720" y="323850"/>
            <a:ext cx="3920456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prstClr val="white"/>
                </a:solidFill>
              </a:rPr>
              <a:t>Розглядала скарги на рішення інших судових інстанцій і була першою інстанцією за низкою найважливіших справ</a:t>
            </a:r>
            <a:r>
              <a:rPr lang="ru-RU" b="1" dirty="0" smtClean="0">
                <a:solidFill>
                  <a:prstClr val="white"/>
                </a:solidFill>
              </a:rPr>
              <a:t>.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DCC7EB-0457-4070-94C3-3DE459F70047}"/>
              </a:ext>
            </a:extLst>
          </p:cNvPr>
          <p:cNvSpPr/>
          <p:nvPr/>
        </p:nvSpPr>
        <p:spPr>
          <a:xfrm>
            <a:off x="3491880" y="1988840"/>
            <a:ext cx="24802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dirty="0" smtClean="0">
                <a:solidFill>
                  <a:prstClr val="white"/>
                </a:solidFill>
              </a:rPr>
              <a:t>Рішення </a:t>
            </a:r>
            <a:r>
              <a:rPr lang="uk-UA" b="1" dirty="0" err="1" smtClean="0">
                <a:solidFill>
                  <a:prstClr val="white"/>
                </a:solidFill>
              </a:rPr>
              <a:t>геліеї</a:t>
            </a:r>
            <a:r>
              <a:rPr lang="uk-UA" b="1" dirty="0" smtClean="0">
                <a:solidFill>
                  <a:prstClr val="white"/>
                </a:solidFill>
              </a:rPr>
              <a:t> приймалися більшістю голосів, </a:t>
            </a:r>
            <a:r>
              <a:rPr lang="uk-UA" b="1" dirty="0" err="1" smtClean="0">
                <a:solidFill>
                  <a:prstClr val="white"/>
                </a:solidFill>
              </a:rPr>
              <a:t>вироки</a:t>
            </a:r>
            <a:r>
              <a:rPr lang="uk-UA" b="1" dirty="0" smtClean="0">
                <a:solidFill>
                  <a:prstClr val="white"/>
                </a:solidFill>
              </a:rPr>
              <a:t> були безапеляційними</a:t>
            </a:r>
            <a:r>
              <a:rPr lang="uk-UA" dirty="0" smtClean="0">
                <a:solidFill>
                  <a:prstClr val="white"/>
                </a:solidFill>
              </a:rPr>
              <a:t>.</a:t>
            </a:r>
            <a:endParaRPr lang="uk-UA" dirty="0">
              <a:solidFill>
                <a:prstClr val="white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3E7A35C-DD13-4F3B-A078-EFFEB7DEC850}"/>
              </a:ext>
            </a:extLst>
          </p:cNvPr>
          <p:cNvCxnSpPr/>
          <p:nvPr/>
        </p:nvCxnSpPr>
        <p:spPr>
          <a:xfrm>
            <a:off x="3243262" y="1809750"/>
            <a:ext cx="35719" cy="2647950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64C56F3-688D-4A45-9CFC-FF3A06D97C9A}"/>
              </a:ext>
            </a:extLst>
          </p:cNvPr>
          <p:cNvCxnSpPr>
            <a:cxnSpLocks/>
          </p:cNvCxnSpPr>
          <p:nvPr/>
        </p:nvCxnSpPr>
        <p:spPr>
          <a:xfrm>
            <a:off x="5622128" y="3476627"/>
            <a:ext cx="7144" cy="1076325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465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74786"/>
          </a:xfrm>
        </p:spPr>
        <p:txBody>
          <a:bodyPr/>
          <a:lstStyle/>
          <a:p>
            <a:pPr algn="ctr"/>
            <a:r>
              <a:rPr lang="uk-UA" sz="6000" b="1" dirty="0" smtClean="0">
                <a:solidFill>
                  <a:srgbClr val="3333CC"/>
                </a:solidFill>
              </a:rPr>
              <a:t>Збройні сили</a:t>
            </a:r>
            <a:endParaRPr lang="uk-UA" sz="60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15860985"/>
              </p:ext>
            </p:extLst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Соціальна структура Афін (V - IV ст. до н.е.)</a:t>
            </a:r>
            <a:endParaRPr lang="ru-RU" sz="40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6" name="Picture 2" descr="http://astra-lit.com/ukr-ment-ru/gr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69" y="2276871"/>
            <a:ext cx="7632000" cy="44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2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b="1808"/>
          <a:stretch/>
        </p:blipFill>
        <p:spPr bwMode="auto">
          <a:xfrm>
            <a:off x="827581" y="116631"/>
            <a:ext cx="8137041" cy="6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1" y="548680"/>
            <a:ext cx="97536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5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483664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514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ocy;&amp;dcy;&amp;iecy;&amp;zhcy;&amp;d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ocy;&amp;dcy;&amp;iecy;&amp;zhcy;&amp;d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09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9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4097"/>
            <a:ext cx="79208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Громадяни</a:t>
            </a:r>
            <a:r>
              <a:rPr lang="uk-UA" sz="3600" dirty="0" smtClean="0">
                <a:solidFill>
                  <a:schemeClr val="tx2"/>
                </a:solidFill>
              </a:rPr>
              <a:t> (батько і мати були афінськими громадянами, у закон­ному шлюбі,  мешкали на території держави)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Дієздатність</a:t>
            </a:r>
            <a:r>
              <a:rPr lang="uk-UA" sz="3600" dirty="0" smtClean="0">
                <a:solidFill>
                  <a:schemeClr val="tx2"/>
                </a:solidFill>
              </a:rPr>
              <a:t> громадян 18 років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 Приймали громадян у члени </a:t>
            </a:r>
            <a:r>
              <a:rPr lang="uk-UA" sz="3600" dirty="0" err="1" smtClean="0">
                <a:solidFill>
                  <a:schemeClr val="tx2"/>
                </a:solidFill>
              </a:rPr>
              <a:t>дему</a:t>
            </a:r>
            <a:r>
              <a:rPr lang="uk-UA" sz="3600" dirty="0" smtClean="0">
                <a:solidFill>
                  <a:schemeClr val="tx2"/>
                </a:solidFill>
              </a:rPr>
              <a:t>. Кожен складав клятву і приймав присягу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Громадяни</a:t>
            </a:r>
            <a:r>
              <a:rPr lang="uk-UA" sz="3600" dirty="0" smtClean="0">
                <a:solidFill>
                  <a:schemeClr val="tx2"/>
                </a:solidFill>
              </a:rPr>
              <a:t> користувалися всіма цивільно-правовими, економічними і політичними правами (</a:t>
            </a:r>
            <a:r>
              <a:rPr lang="uk-UA" sz="3600" b="1" dirty="0" smtClean="0">
                <a:solidFill>
                  <a:schemeClr val="tx2"/>
                </a:solidFill>
              </a:rPr>
              <a:t>їате</a:t>
            </a:r>
            <a:r>
              <a:rPr lang="uk-UA" sz="3600" dirty="0" smtClean="0">
                <a:solidFill>
                  <a:schemeClr val="tx2"/>
                </a:solidFill>
              </a:rPr>
              <a:t> - честь, </a:t>
            </a:r>
            <a:r>
              <a:rPr lang="uk-UA" sz="3600" b="1" dirty="0" smtClean="0">
                <a:solidFill>
                  <a:schemeClr val="tx2"/>
                </a:solidFill>
              </a:rPr>
              <a:t>атімія </a:t>
            </a:r>
            <a:r>
              <a:rPr lang="uk-UA" sz="3600" dirty="0" smtClean="0">
                <a:solidFill>
                  <a:schemeClr val="tx2"/>
                </a:solidFill>
              </a:rPr>
              <a:t>– безчестя)</a:t>
            </a:r>
            <a:endParaRPr lang="uk-UA" sz="3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920880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dirty="0" smtClean="0">
                <a:solidFill>
                  <a:srgbClr val="002060"/>
                </a:solidFill>
              </a:rPr>
              <a:t>Права громадян 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брати участь у зборах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бути обраним на державні та громадські по­сади (з 30 р.)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право на службу у війську (з 20 років)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 право на отримання землі, рабів, трофеїв, державну допомогу </a:t>
            </a: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 smtClean="0">
              <a:solidFill>
                <a:schemeClr val="tx2"/>
              </a:solidFill>
            </a:endParaRPr>
          </a:p>
          <a:p>
            <a:pPr lvl="0" algn="just"/>
            <a:endParaRPr lang="ru-RU" sz="3600" dirty="0" smtClean="0">
              <a:solidFill>
                <a:schemeClr val="tx2"/>
              </a:solidFill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7668344" y="764704"/>
            <a:ext cx="792088" cy="576064"/>
          </a:xfrm>
          <a:prstGeom prst="curvedLeft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4097"/>
            <a:ext cx="7920880" cy="45520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solidFill>
                  <a:srgbClr val="002060"/>
                </a:solidFill>
              </a:rPr>
              <a:t>За заслуги перед державою громадян наділяли</a:t>
            </a:r>
          </a:p>
          <a:p>
            <a:pPr marL="685800" lvl="0" indent="-685800" algn="just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пільгами і почесними правами</a:t>
            </a:r>
          </a:p>
          <a:p>
            <a:pPr marL="685800" lvl="0" indent="-685800" algn="just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 звільняли від літургії</a:t>
            </a:r>
          </a:p>
          <a:p>
            <a:pPr marL="685800" lvl="0" indent="-685800" algn="just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носили почесний вінок</a:t>
            </a:r>
          </a:p>
          <a:p>
            <a:pPr marL="685800" lvl="0" indent="-685800" algn="just">
              <a:buFont typeface="Wingdings" pitchFamily="2" charset="2"/>
              <a:buChar char="ü"/>
            </a:pPr>
            <a:r>
              <a:rPr lang="uk-UA" sz="4800" dirty="0" smtClean="0">
                <a:solidFill>
                  <a:schemeClr val="tx2"/>
                </a:solidFill>
              </a:rPr>
              <a:t>право на почесний обід чи постійне харчу­вання в приміщенні булевтерії</a:t>
            </a:r>
          </a:p>
          <a:p>
            <a:pPr lvl="0" algn="just"/>
            <a:endParaRPr lang="uk-UA" sz="3600" dirty="0">
              <a:solidFill>
                <a:schemeClr val="tx2"/>
              </a:solidFill>
            </a:endParaRPr>
          </a:p>
          <a:p>
            <a:pPr lvl="0" algn="just"/>
            <a:endParaRPr lang="uk-UA" sz="3600" dirty="0" smtClean="0">
              <a:solidFill>
                <a:schemeClr val="tx2"/>
              </a:solidFill>
            </a:endParaRPr>
          </a:p>
          <a:p>
            <a:pPr lvl="0" algn="just"/>
            <a:endParaRPr lang="uk-UA" sz="3600" dirty="0">
              <a:solidFill>
                <a:schemeClr val="tx2"/>
              </a:solidFill>
            </a:endParaRPr>
          </a:p>
          <a:p>
            <a:pPr lvl="0" algn="just"/>
            <a:endParaRPr lang="uk-UA" sz="3600" dirty="0" smtClean="0">
              <a:solidFill>
                <a:schemeClr val="tx2"/>
              </a:solidFill>
            </a:endParaRPr>
          </a:p>
          <a:p>
            <a:pPr lvl="0" algn="just"/>
            <a:endParaRPr lang="uk-UA" sz="3600" dirty="0">
              <a:solidFill>
                <a:schemeClr val="tx2"/>
              </a:solidFill>
            </a:endParaRPr>
          </a:p>
          <a:p>
            <a:pPr lvl="0" algn="just"/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sz="3600" dirty="0" smtClean="0">
                <a:solidFill>
                  <a:schemeClr val="tx2"/>
                </a:solidFill>
              </a:rPr>
              <a:t>.</a:t>
            </a: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sz="3600" dirty="0" err="1">
                <a:solidFill>
                  <a:schemeClr val="tx2"/>
                </a:solidFill>
              </a:rPr>
              <a:t>Громадяни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Афін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мали</a:t>
            </a:r>
            <a:r>
              <a:rPr lang="ru-RU" sz="3600" dirty="0">
                <a:solidFill>
                  <a:schemeClr val="tx2"/>
                </a:solidFill>
              </a:rPr>
              <a:t> й </a:t>
            </a:r>
            <a:r>
              <a:rPr lang="ru-RU" sz="3600" dirty="0" err="1">
                <a:solidFill>
                  <a:schemeClr val="tx2"/>
                </a:solidFill>
              </a:rPr>
              <a:t>певні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обов'язки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серед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яких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найважливі­шим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була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військова</a:t>
            </a:r>
            <a:r>
              <a:rPr lang="ru-RU" sz="3600" dirty="0">
                <a:solidFill>
                  <a:schemeClr val="tx2"/>
                </a:solidFill>
              </a:rPr>
              <a:t> служба. </a:t>
            </a:r>
            <a:r>
              <a:rPr lang="ru-RU" sz="3600" dirty="0" err="1">
                <a:solidFill>
                  <a:schemeClr val="tx2"/>
                </a:solidFill>
              </a:rPr>
              <a:t>Звільняли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від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неї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тільки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членів</a:t>
            </a:r>
            <a:r>
              <a:rPr lang="ru-RU" sz="3600" dirty="0">
                <a:solidFill>
                  <a:schemeClr val="tx2"/>
                </a:solidFill>
              </a:rPr>
              <a:t> Ради 500, </a:t>
            </a:r>
            <a:r>
              <a:rPr lang="ru-RU" sz="3600" dirty="0" err="1">
                <a:solidFill>
                  <a:schemeClr val="tx2"/>
                </a:solidFill>
              </a:rPr>
              <a:t>державних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урядовців</a:t>
            </a:r>
            <a:r>
              <a:rPr lang="ru-RU" sz="3600" dirty="0">
                <a:solidFill>
                  <a:schemeClr val="tx2"/>
                </a:solidFill>
              </a:rPr>
              <a:t> та </a:t>
            </a:r>
            <a:r>
              <a:rPr lang="ru-RU" sz="3600" dirty="0" err="1">
                <a:solidFill>
                  <a:schemeClr val="tx2"/>
                </a:solidFill>
              </a:rPr>
              <a:t>власників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кораблів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які</a:t>
            </a:r>
            <a:r>
              <a:rPr lang="ru-RU" sz="3600" dirty="0">
                <a:solidFill>
                  <a:schemeClr val="tx2"/>
                </a:solidFill>
              </a:rPr>
              <a:t> служили </a:t>
            </a:r>
            <a:r>
              <a:rPr lang="ru-RU" sz="3600" dirty="0" err="1">
                <a:solidFill>
                  <a:schemeClr val="tx2"/>
                </a:solidFill>
              </a:rPr>
              <a:t>державі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  <a:r>
              <a:rPr lang="ru-RU" sz="3600" dirty="0" err="1">
                <a:solidFill>
                  <a:schemeClr val="tx2"/>
                </a:solidFill>
              </a:rPr>
              <a:t>Важ­ливими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були</a:t>
            </a:r>
            <a:r>
              <a:rPr lang="ru-RU" sz="3600" dirty="0">
                <a:solidFill>
                  <a:schemeClr val="tx2"/>
                </a:solidFill>
              </a:rPr>
              <a:t> й </a:t>
            </a:r>
            <a:r>
              <a:rPr lang="ru-RU" sz="3600" dirty="0" err="1">
                <a:solidFill>
                  <a:schemeClr val="tx2"/>
                </a:solidFill>
              </a:rPr>
              <a:t>обов'язки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брати</a:t>
            </a:r>
            <a:r>
              <a:rPr lang="ru-RU" sz="3600" dirty="0">
                <a:solidFill>
                  <a:schemeClr val="tx2"/>
                </a:solidFill>
              </a:rPr>
              <a:t> участь у </a:t>
            </a:r>
            <a:r>
              <a:rPr lang="ru-RU" sz="3600" dirty="0" err="1">
                <a:solidFill>
                  <a:schemeClr val="tx2"/>
                </a:solidFill>
              </a:rPr>
              <a:t>роботі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Народних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зборів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вико­нувати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певні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повинності</a:t>
            </a:r>
            <a:r>
              <a:rPr lang="ru-RU" sz="3600" dirty="0">
                <a:solidFill>
                  <a:schemeClr val="tx2"/>
                </a:solidFill>
              </a:rPr>
              <a:t> й </a:t>
            </a:r>
            <a:r>
              <a:rPr lang="ru-RU" sz="3600" dirty="0" err="1">
                <a:solidFill>
                  <a:schemeClr val="tx2"/>
                </a:solidFill>
              </a:rPr>
              <a:t>сплачувати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податок</a:t>
            </a:r>
            <a:r>
              <a:rPr lang="ru-RU" sz="3600" dirty="0">
                <a:solidFill>
                  <a:schemeClr val="tx2"/>
                </a:solidFill>
              </a:rPr>
              <a:t> на </a:t>
            </a:r>
            <a:r>
              <a:rPr lang="ru-RU" sz="3600" dirty="0" err="1">
                <a:solidFill>
                  <a:schemeClr val="tx2"/>
                </a:solidFill>
              </a:rPr>
              <a:t>користь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суспільства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держави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  <a:r>
              <a:rPr lang="ru-RU" sz="3600" dirty="0" err="1">
                <a:solidFill>
                  <a:schemeClr val="tx2"/>
                </a:solidFill>
              </a:rPr>
              <a:t>Найбагатші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громадяни</a:t>
            </a:r>
            <a:r>
              <a:rPr lang="ru-RU" sz="3600" dirty="0">
                <a:solidFill>
                  <a:schemeClr val="tx2"/>
                </a:solidFill>
              </a:rPr>
              <a:t> (перший </a:t>
            </a:r>
            <a:r>
              <a:rPr lang="ru-RU" sz="3600" dirty="0" err="1">
                <a:solidFill>
                  <a:schemeClr val="tx2"/>
                </a:solidFill>
              </a:rPr>
              <a:t>розряд</a:t>
            </a:r>
            <a:r>
              <a:rPr lang="ru-RU" sz="3600" dirty="0">
                <a:solidFill>
                  <a:schemeClr val="tx2"/>
                </a:solidFill>
              </a:rPr>
              <a:t>) </a:t>
            </a:r>
            <a:r>
              <a:rPr lang="ru-RU" sz="3600" dirty="0" err="1">
                <a:solidFill>
                  <a:schemeClr val="tx2"/>
                </a:solidFill>
              </a:rPr>
              <a:t>мали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ще</a:t>
            </a:r>
            <a:r>
              <a:rPr lang="ru-RU" sz="3600" dirty="0">
                <a:solidFill>
                  <a:schemeClr val="tx2"/>
                </a:solidFill>
              </a:rPr>
              <a:t> один </a:t>
            </a:r>
            <a:r>
              <a:rPr lang="ru-RU" sz="3600" dirty="0" err="1">
                <a:solidFill>
                  <a:schemeClr val="tx2"/>
                </a:solidFill>
              </a:rPr>
              <a:t>обо­в'язок</a:t>
            </a:r>
            <a:r>
              <a:rPr lang="ru-RU" sz="3600" dirty="0">
                <a:solidFill>
                  <a:schemeClr val="tx2"/>
                </a:solidFill>
              </a:rPr>
              <a:t> перед </a:t>
            </a:r>
            <a:r>
              <a:rPr lang="ru-RU" sz="3600" dirty="0" err="1">
                <a:solidFill>
                  <a:schemeClr val="tx2"/>
                </a:solidFill>
              </a:rPr>
              <a:t>суспільством</a:t>
            </a:r>
            <a:r>
              <a:rPr lang="ru-RU" sz="3600" dirty="0">
                <a:solidFill>
                  <a:schemeClr val="tx2"/>
                </a:solidFill>
              </a:rPr>
              <a:t> — так </a:t>
            </a:r>
            <a:r>
              <a:rPr lang="ru-RU" sz="3600" dirty="0" err="1">
                <a:solidFill>
                  <a:schemeClr val="tx2"/>
                </a:solidFill>
              </a:rPr>
              <a:t>звані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літургії</a:t>
            </a:r>
            <a:r>
              <a:rPr lang="ru-RU" sz="3600" dirty="0">
                <a:solidFill>
                  <a:schemeClr val="tx2"/>
                </a:solidFill>
              </a:rPr>
              <a:t>. Чим </a:t>
            </a:r>
            <a:r>
              <a:rPr lang="ru-RU" sz="3600" dirty="0" err="1">
                <a:solidFill>
                  <a:schemeClr val="tx2"/>
                </a:solidFill>
              </a:rPr>
              <a:t>багатший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був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гро­мадянин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тим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складнішими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були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літургії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пов'язані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зазвичай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значни­ми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видатками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  <a:r>
              <a:rPr lang="ru-RU" sz="3600" dirty="0" err="1">
                <a:solidFill>
                  <a:schemeClr val="tx2"/>
                </a:solidFill>
              </a:rPr>
              <a:t>Літургії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поділяли</a:t>
            </a:r>
            <a:r>
              <a:rPr lang="ru-RU" sz="3600" dirty="0">
                <a:solidFill>
                  <a:schemeClr val="tx2"/>
                </a:solidFill>
              </a:rPr>
              <a:t> на </a:t>
            </a:r>
            <a:r>
              <a:rPr lang="ru-RU" sz="3600" dirty="0" err="1">
                <a:solidFill>
                  <a:schemeClr val="tx2"/>
                </a:solidFill>
              </a:rPr>
              <a:t>звичайні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тобто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такі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які</a:t>
            </a:r>
            <a:r>
              <a:rPr lang="ru-RU" sz="3600" dirty="0">
                <a:solidFill>
                  <a:schemeClr val="tx2"/>
                </a:solidFill>
              </a:rPr>
              <a:t> повторю-</a:t>
            </a: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sz="3600" dirty="0" err="1">
                <a:solidFill>
                  <a:schemeClr val="tx2"/>
                </a:solidFill>
              </a:rPr>
              <a:t>валися</a:t>
            </a:r>
            <a:r>
              <a:rPr lang="ru-RU" sz="3600" dirty="0">
                <a:solidFill>
                  <a:schemeClr val="tx2"/>
                </a:solidFill>
              </a:rPr>
              <a:t> регулярно, </a:t>
            </a:r>
            <a:r>
              <a:rPr lang="ru-RU" sz="3600" dirty="0" err="1">
                <a:solidFill>
                  <a:schemeClr val="tx2"/>
                </a:solidFill>
              </a:rPr>
              <a:t>щороку</a:t>
            </a:r>
            <a:r>
              <a:rPr lang="ru-RU" sz="3600" dirty="0">
                <a:solidFill>
                  <a:schemeClr val="tx2"/>
                </a:solidFill>
              </a:rPr>
              <a:t>, і </a:t>
            </a:r>
            <a:r>
              <a:rPr lang="ru-RU" sz="3600" dirty="0" err="1">
                <a:solidFill>
                  <a:schemeClr val="tx2"/>
                </a:solidFill>
              </a:rPr>
              <a:t>надзвичайні</a:t>
            </a:r>
            <a:r>
              <a:rPr lang="ru-RU" sz="3600" dirty="0">
                <a:solidFill>
                  <a:schemeClr val="tx2"/>
                </a:solidFill>
              </a:rPr>
              <a:t>. До </a:t>
            </a:r>
            <a:r>
              <a:rPr lang="ru-RU" sz="3600" dirty="0" err="1">
                <a:solidFill>
                  <a:schemeClr val="tx2"/>
                </a:solidFill>
              </a:rPr>
              <a:t>звичайних</a:t>
            </a:r>
            <a:r>
              <a:rPr lang="ru-RU" sz="3600" dirty="0">
                <a:solidFill>
                  <a:schemeClr val="tx2"/>
                </a:solidFill>
              </a:rPr>
              <a:t> належали хо-</a:t>
            </a:r>
            <a:r>
              <a:rPr lang="ru-RU" sz="3600" dirty="0" err="1">
                <a:solidFill>
                  <a:schemeClr val="tx2"/>
                </a:solidFill>
              </a:rPr>
              <a:t>регії</a:t>
            </a:r>
            <a:r>
              <a:rPr lang="ru-RU" sz="3600" dirty="0">
                <a:solidFill>
                  <a:schemeClr val="tx2"/>
                </a:solidFill>
              </a:rPr>
              <a:t> (</a:t>
            </a:r>
            <a:r>
              <a:rPr lang="ru-RU" sz="3600" dirty="0" err="1">
                <a:solidFill>
                  <a:schemeClr val="tx2"/>
                </a:solidFill>
              </a:rPr>
              <a:t>організація</a:t>
            </a:r>
            <a:r>
              <a:rPr lang="ru-RU" sz="3600" dirty="0">
                <a:solidFill>
                  <a:schemeClr val="tx2"/>
                </a:solidFill>
              </a:rPr>
              <a:t> і </a:t>
            </a:r>
            <a:r>
              <a:rPr lang="ru-RU" sz="3600" dirty="0" err="1">
                <a:solidFill>
                  <a:schemeClr val="tx2"/>
                </a:solidFill>
              </a:rPr>
              <a:t>фінансування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музичних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хорових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поетичних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зма­гань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театральних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вистав</a:t>
            </a:r>
            <a:r>
              <a:rPr lang="ru-RU" sz="3600" dirty="0">
                <a:solidFill>
                  <a:schemeClr val="tx2"/>
                </a:solidFill>
              </a:rPr>
              <a:t> та </a:t>
            </a:r>
            <a:r>
              <a:rPr lang="ru-RU" sz="3600" dirty="0" err="1">
                <a:solidFill>
                  <a:schemeClr val="tx2"/>
                </a:solidFill>
              </a:rPr>
              <a:t>ін</a:t>
            </a:r>
            <a:r>
              <a:rPr lang="ru-RU" sz="3600" dirty="0">
                <a:solidFill>
                  <a:schemeClr val="tx2"/>
                </a:solidFill>
              </a:rPr>
              <a:t>.), </a:t>
            </a:r>
            <a:r>
              <a:rPr lang="ru-RU" sz="3600" dirty="0" err="1">
                <a:solidFill>
                  <a:schemeClr val="tx2"/>
                </a:solidFill>
              </a:rPr>
              <a:t>гімнасіархії</a:t>
            </a:r>
            <a:r>
              <a:rPr lang="ru-RU" sz="3600" dirty="0">
                <a:solidFill>
                  <a:schemeClr val="tx2"/>
                </a:solidFill>
              </a:rPr>
              <a:t> (</a:t>
            </a:r>
            <a:r>
              <a:rPr lang="ru-RU" sz="3600" dirty="0" err="1">
                <a:solidFill>
                  <a:schemeClr val="tx2"/>
                </a:solidFill>
              </a:rPr>
              <a:t>організація</a:t>
            </a:r>
            <a:r>
              <a:rPr lang="ru-RU" sz="3600" dirty="0">
                <a:solidFill>
                  <a:schemeClr val="tx2"/>
                </a:solidFill>
              </a:rPr>
              <a:t> і </a:t>
            </a:r>
            <a:r>
              <a:rPr lang="ru-RU" sz="3600" dirty="0" err="1">
                <a:solidFill>
                  <a:schemeClr val="tx2"/>
                </a:solidFill>
              </a:rPr>
              <a:t>харчування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учасників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спортивних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змагань</a:t>
            </a:r>
            <a:r>
              <a:rPr lang="ru-RU" sz="3600" dirty="0">
                <a:solidFill>
                  <a:schemeClr val="tx2"/>
                </a:solidFill>
              </a:rPr>
              <a:t>), </a:t>
            </a:r>
            <a:r>
              <a:rPr lang="ru-RU" sz="3600" dirty="0" err="1">
                <a:solidFill>
                  <a:schemeClr val="tx2"/>
                </a:solidFill>
              </a:rPr>
              <a:t>фінансування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спільних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обідів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під</a:t>
            </a:r>
            <a:r>
              <a:rPr lang="ru-RU" sz="3600" dirty="0">
                <a:solidFill>
                  <a:schemeClr val="tx2"/>
                </a:solidFill>
              </a:rPr>
              <a:t> час </a:t>
            </a:r>
            <a:r>
              <a:rPr lang="ru-RU" sz="3600" dirty="0" err="1">
                <a:solidFill>
                  <a:schemeClr val="tx2"/>
                </a:solidFill>
              </a:rPr>
              <a:t>різних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святкувань</a:t>
            </a:r>
            <a:r>
              <a:rPr lang="ru-RU" sz="3600" dirty="0">
                <a:solidFill>
                  <a:schemeClr val="tx2"/>
                </a:solidFill>
              </a:rPr>
              <a:t> та </a:t>
            </a:r>
            <a:r>
              <a:rPr lang="ru-RU" sz="3600" dirty="0" err="1">
                <a:solidFill>
                  <a:schemeClr val="tx2"/>
                </a:solidFill>
              </a:rPr>
              <a:t>ін</a:t>
            </a:r>
            <a:r>
              <a:rPr lang="ru-RU" sz="3600" dirty="0">
                <a:solidFill>
                  <a:schemeClr val="tx2"/>
                </a:solidFill>
              </a:rPr>
              <a:t>.</a:t>
            </a: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sz="3600" dirty="0">
                <a:solidFill>
                  <a:schemeClr val="tx2"/>
                </a:solidFill>
              </a:rPr>
              <a:t>До </a:t>
            </a:r>
            <a:r>
              <a:rPr lang="ru-RU" sz="3600" dirty="0" err="1">
                <a:solidFill>
                  <a:schemeClr val="tx2"/>
                </a:solidFill>
              </a:rPr>
              <a:t>надзвичайних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літургій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відносили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трієрархію</a:t>
            </a:r>
            <a:r>
              <a:rPr lang="ru-RU" sz="3600" dirty="0">
                <a:solidFill>
                  <a:schemeClr val="tx2"/>
                </a:solidFill>
              </a:rPr>
              <a:t> — </a:t>
            </a:r>
            <a:r>
              <a:rPr lang="ru-RU" sz="3600" dirty="0" err="1">
                <a:solidFill>
                  <a:schemeClr val="tx2"/>
                </a:solidFill>
              </a:rPr>
              <a:t>обов'язок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спо­рядити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військовий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корабель</a:t>
            </a:r>
            <a:r>
              <a:rPr lang="ru-RU" sz="3600" dirty="0">
                <a:solidFill>
                  <a:schemeClr val="tx2"/>
                </a:solidFill>
              </a:rPr>
              <a:t>. Держава давала </a:t>
            </a:r>
            <a:r>
              <a:rPr lang="ru-RU" sz="3600" dirty="0" err="1">
                <a:solidFill>
                  <a:schemeClr val="tx2"/>
                </a:solidFill>
              </a:rPr>
              <a:t>громадянину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готовий</a:t>
            </a:r>
            <a:r>
              <a:rPr lang="ru-RU" sz="3600" dirty="0">
                <a:solidFill>
                  <a:schemeClr val="tx2"/>
                </a:solidFill>
              </a:rPr>
              <a:t> корпус корабля з </a:t>
            </a:r>
            <a:r>
              <a:rPr lang="ru-RU" sz="3600" dirty="0" err="1">
                <a:solidFill>
                  <a:schemeClr val="tx2"/>
                </a:solidFill>
              </a:rPr>
              <a:t>тим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щоб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він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повністю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його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обладнав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забезпечив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усім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необхідним</a:t>
            </a:r>
            <a:r>
              <a:rPr lang="ru-RU" sz="3600" dirty="0">
                <a:solidFill>
                  <a:schemeClr val="tx2"/>
                </a:solidFill>
              </a:rPr>
              <a:t> для </a:t>
            </a:r>
            <a:r>
              <a:rPr lang="ru-RU" sz="3600" dirty="0" err="1">
                <a:solidFill>
                  <a:schemeClr val="tx2"/>
                </a:solidFill>
              </a:rPr>
              <a:t>плавання</a:t>
            </a:r>
            <a:r>
              <a:rPr lang="ru-RU" sz="3600" dirty="0">
                <a:solidFill>
                  <a:schemeClr val="tx2"/>
                </a:solidFill>
              </a:rPr>
              <a:t>. За </a:t>
            </a:r>
            <a:r>
              <a:rPr lang="ru-RU" sz="3600" dirty="0" err="1">
                <a:solidFill>
                  <a:schemeClr val="tx2"/>
                </a:solidFill>
              </a:rPr>
              <a:t>це</a:t>
            </a:r>
            <a:r>
              <a:rPr lang="ru-RU" sz="3600" dirty="0">
                <a:solidFill>
                  <a:schemeClr val="tx2"/>
                </a:solidFill>
              </a:rPr>
              <a:t> такому </a:t>
            </a:r>
            <a:r>
              <a:rPr lang="ru-RU" sz="3600" dirty="0" err="1">
                <a:solidFill>
                  <a:schemeClr val="tx2"/>
                </a:solidFill>
              </a:rPr>
              <a:t>громадянинові</a:t>
            </a:r>
            <a:r>
              <a:rPr lang="ru-RU" sz="3600" dirty="0">
                <a:solidFill>
                  <a:schemeClr val="tx2"/>
                </a:solidFill>
              </a:rPr>
              <a:t> давалась </a:t>
            </a:r>
            <a:r>
              <a:rPr lang="ru-RU" sz="3600" dirty="0" err="1">
                <a:solidFill>
                  <a:schemeClr val="tx2"/>
                </a:solidFill>
              </a:rPr>
              <a:t>змога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рік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командувати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цим</a:t>
            </a:r>
            <a:r>
              <a:rPr lang="ru-RU" sz="3600" dirty="0">
                <a:solidFill>
                  <a:schemeClr val="tx2"/>
                </a:solidFill>
              </a:rPr>
              <a:t> кораблем з правом </a:t>
            </a:r>
            <a:r>
              <a:rPr lang="ru-RU" sz="3600" dirty="0" err="1">
                <a:solidFill>
                  <a:schemeClr val="tx2"/>
                </a:solidFill>
              </a:rPr>
              <a:t>отримання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певної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частки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воєн­них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трофеїв</a:t>
            </a:r>
            <a:r>
              <a:rPr lang="ru-RU" sz="3600" dirty="0">
                <a:solidFill>
                  <a:schemeClr val="tx2"/>
                </a:solidFill>
              </a:rPr>
              <a:t>.</a:t>
            </a:r>
          </a:p>
          <a:p>
            <a:pPr marL="285750" lvl="0" indent="-285750" algn="just">
              <a:buFont typeface="Wingdings" pitchFamily="2" charset="2"/>
              <a:buChar char="q"/>
            </a:pPr>
            <a:endParaRPr lang="ru-RU" sz="3600" dirty="0">
              <a:solidFill>
                <a:schemeClr val="tx2"/>
              </a:solidFill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sz="3600" dirty="0">
                <a:solidFill>
                  <a:schemeClr val="tx2"/>
                </a:solidFill>
              </a:rPr>
              <a:t>Не </a:t>
            </a:r>
            <a:r>
              <a:rPr lang="ru-RU" sz="3600" dirty="0" err="1">
                <a:solidFill>
                  <a:schemeClr val="tx2"/>
                </a:solidFill>
              </a:rPr>
              <a:t>можна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було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призначати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комусь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літургію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двічі</a:t>
            </a:r>
            <a:r>
              <a:rPr lang="ru-RU" sz="3600" dirty="0">
                <a:solidFill>
                  <a:schemeClr val="tx2"/>
                </a:solidFill>
              </a:rPr>
              <a:t> на </a:t>
            </a:r>
            <a:r>
              <a:rPr lang="ru-RU" sz="3600" dirty="0" err="1">
                <a:solidFill>
                  <a:schemeClr val="tx2"/>
                </a:solidFill>
              </a:rPr>
              <a:t>рік</a:t>
            </a:r>
            <a:r>
              <a:rPr lang="ru-RU" sz="3600" dirty="0">
                <a:solidFill>
                  <a:schemeClr val="tx2"/>
                </a:solidFill>
              </a:rPr>
              <a:t>, як і два роки </a:t>
            </a:r>
            <a:r>
              <a:rPr lang="ru-RU" sz="3600" dirty="0" err="1">
                <a:solidFill>
                  <a:schemeClr val="tx2"/>
                </a:solidFill>
              </a:rPr>
              <a:t>підряд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  <a:r>
              <a:rPr lang="ru-RU" sz="3600" dirty="0" err="1">
                <a:solidFill>
                  <a:schemeClr val="tx2"/>
                </a:solidFill>
              </a:rPr>
              <a:t>Якщо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громадянин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вважав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що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літургія</a:t>
            </a:r>
            <a:r>
              <a:rPr lang="ru-RU" sz="3600" dirty="0">
                <a:solidFill>
                  <a:schemeClr val="tx2"/>
                </a:solidFill>
              </a:rPr>
              <a:t> для </a:t>
            </a:r>
            <a:r>
              <a:rPr lang="ru-RU" sz="3600" dirty="0" err="1">
                <a:solidFill>
                  <a:schemeClr val="tx2"/>
                </a:solidFill>
              </a:rPr>
              <a:t>нього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надто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обтяжлива</a:t>
            </a:r>
            <a:r>
              <a:rPr lang="ru-RU" sz="3600" dirty="0">
                <a:solidFill>
                  <a:schemeClr val="tx2"/>
                </a:solidFill>
              </a:rPr>
              <a:t>, то </a:t>
            </a:r>
            <a:r>
              <a:rPr lang="ru-RU" sz="3600" dirty="0" err="1">
                <a:solidFill>
                  <a:schemeClr val="tx2"/>
                </a:solidFill>
              </a:rPr>
              <a:t>він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мав</a:t>
            </a:r>
            <a:r>
              <a:rPr lang="ru-RU" sz="3600" dirty="0">
                <a:solidFill>
                  <a:schemeClr val="tx2"/>
                </a:solidFill>
              </a:rPr>
              <a:t> право не </a:t>
            </a:r>
            <a:r>
              <a:rPr lang="ru-RU" sz="3600" dirty="0" err="1">
                <a:solidFill>
                  <a:schemeClr val="tx2"/>
                </a:solidFill>
              </a:rPr>
              <a:t>погодитись</a:t>
            </a:r>
            <a:r>
              <a:rPr lang="ru-RU" sz="3600" dirty="0">
                <a:solidFill>
                  <a:schemeClr val="tx2"/>
                </a:solidFill>
              </a:rPr>
              <a:t> з </a:t>
            </a:r>
            <a:r>
              <a:rPr lang="ru-RU" sz="3600" dirty="0" err="1">
                <a:solidFill>
                  <a:schemeClr val="tx2"/>
                </a:solidFill>
              </a:rPr>
              <a:t>її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прийняттям</a:t>
            </a:r>
            <a:r>
              <a:rPr lang="ru-RU" sz="3600" dirty="0">
                <a:solidFill>
                  <a:schemeClr val="tx2"/>
                </a:solidFill>
              </a:rPr>
              <a:t>, назвавши при </a:t>
            </a:r>
            <a:r>
              <a:rPr lang="ru-RU" sz="3600" dirty="0" err="1">
                <a:solidFill>
                  <a:schemeClr val="tx2"/>
                </a:solidFill>
              </a:rPr>
              <a:t>цьому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багатшого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громадянина</a:t>
            </a:r>
            <a:r>
              <a:rPr lang="ru-RU" sz="3600" dirty="0">
                <a:solidFill>
                  <a:schemeClr val="tx2"/>
                </a:solidFill>
              </a:rPr>
              <a:t>. Коли ж і той </a:t>
            </a:r>
            <a:r>
              <a:rPr lang="ru-RU" sz="3600" dirty="0" err="1">
                <a:solidFill>
                  <a:schemeClr val="tx2"/>
                </a:solidFill>
              </a:rPr>
              <a:t>заперечував</a:t>
            </a:r>
            <a:r>
              <a:rPr lang="ru-RU" sz="3600" dirty="0">
                <a:solidFill>
                  <a:schemeClr val="tx2"/>
                </a:solidFill>
              </a:rPr>
              <a:t>, то пер­ший </a:t>
            </a:r>
            <a:r>
              <a:rPr lang="ru-RU" sz="3600" dirty="0" err="1">
                <a:solidFill>
                  <a:schemeClr val="tx2"/>
                </a:solidFill>
              </a:rPr>
              <a:t>міг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запропонувати</a:t>
            </a:r>
            <a:r>
              <a:rPr lang="ru-RU" sz="3600" dirty="0">
                <a:solidFill>
                  <a:schemeClr val="tx2"/>
                </a:solidFill>
              </a:rPr>
              <a:t> другому </a:t>
            </a:r>
            <a:r>
              <a:rPr lang="ru-RU" sz="3600" dirty="0" err="1">
                <a:solidFill>
                  <a:schemeClr val="tx2"/>
                </a:solidFill>
              </a:rPr>
              <a:t>обмінятися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майном</a:t>
            </a:r>
            <a:r>
              <a:rPr lang="ru-RU" sz="3600" dirty="0">
                <a:solidFill>
                  <a:schemeClr val="tx2"/>
                </a:solidFill>
              </a:rPr>
              <a:t> і </a:t>
            </a:r>
            <a:r>
              <a:rPr lang="ru-RU" sz="3600" dirty="0" err="1">
                <a:solidFill>
                  <a:schemeClr val="tx2"/>
                </a:solidFill>
              </a:rPr>
              <a:t>тоді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виконати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літургію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  <a:r>
              <a:rPr lang="ru-RU" sz="3600" dirty="0" err="1">
                <a:solidFill>
                  <a:schemeClr val="tx2"/>
                </a:solidFill>
              </a:rPr>
              <a:t>Такі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випадки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насправді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траплялися</a:t>
            </a:r>
            <a:r>
              <a:rPr lang="ru-RU" sz="3600" dirty="0">
                <a:solidFill>
                  <a:schemeClr val="tx2"/>
                </a:solidFill>
              </a:rPr>
              <a:t>. </a:t>
            </a:r>
            <a:r>
              <a:rPr lang="ru-RU" sz="3600" dirty="0" err="1">
                <a:solidFill>
                  <a:schemeClr val="tx2"/>
                </a:solidFill>
              </a:rPr>
              <a:t>Водночас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зазначимо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що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багаті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громадяни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самі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нерідко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пропонували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взяти</a:t>
            </a:r>
            <a:r>
              <a:rPr lang="ru-RU" sz="3600" dirty="0">
                <a:solidFill>
                  <a:schemeClr val="tx2"/>
                </a:solidFill>
              </a:rPr>
              <a:t> на себе </a:t>
            </a:r>
            <a:r>
              <a:rPr lang="ru-RU" sz="3600" dirty="0" err="1">
                <a:solidFill>
                  <a:schemeClr val="tx2"/>
                </a:solidFill>
              </a:rPr>
              <a:t>різні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літур­гії</a:t>
            </a:r>
            <a:r>
              <a:rPr lang="ru-RU" sz="3600" dirty="0">
                <a:solidFill>
                  <a:schemeClr val="tx2"/>
                </a:solidFill>
              </a:rPr>
              <a:t> — </a:t>
            </a:r>
            <a:r>
              <a:rPr lang="ru-RU" sz="3600" dirty="0" err="1">
                <a:solidFill>
                  <a:schemeClr val="tx2"/>
                </a:solidFill>
              </a:rPr>
              <a:t>щоб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здобути</a:t>
            </a:r>
            <a:r>
              <a:rPr lang="ru-RU" sz="3600" dirty="0">
                <a:solidFill>
                  <a:schemeClr val="tx2"/>
                </a:solidFill>
              </a:rPr>
              <a:t> в </a:t>
            </a:r>
            <a:r>
              <a:rPr lang="ru-RU" sz="3600" dirty="0" err="1">
                <a:solidFill>
                  <a:schemeClr val="tx2"/>
                </a:solidFill>
              </a:rPr>
              <a:t>суспільстві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повагу</a:t>
            </a:r>
            <a:r>
              <a:rPr lang="ru-RU" sz="3600" dirty="0">
                <a:solidFill>
                  <a:schemeClr val="tx2"/>
                </a:solidFill>
              </a:rPr>
              <a:t> і славу, </a:t>
            </a:r>
            <a:r>
              <a:rPr lang="ru-RU" sz="3600" dirty="0" err="1">
                <a:solidFill>
                  <a:schemeClr val="tx2"/>
                </a:solidFill>
              </a:rPr>
              <a:t>популярність</a:t>
            </a:r>
            <a:r>
              <a:rPr lang="ru-RU" sz="3600" dirty="0">
                <a:solidFill>
                  <a:schemeClr val="tx2"/>
                </a:solidFill>
              </a:rPr>
              <a:t> й </a:t>
            </a:r>
            <a:r>
              <a:rPr lang="ru-RU" sz="3600" dirty="0" err="1">
                <a:solidFill>
                  <a:schemeClr val="tx2"/>
                </a:solidFill>
              </a:rPr>
              <a:t>політичні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дивіденди</a:t>
            </a:r>
            <a:r>
              <a:rPr lang="ru-RU" sz="3600" dirty="0">
                <a:solidFill>
                  <a:schemeClr val="tx2"/>
                </a:solidFill>
              </a:rPr>
              <a:t>. Як </a:t>
            </a:r>
            <a:r>
              <a:rPr lang="ru-RU" sz="3600" dirty="0" err="1">
                <a:solidFill>
                  <a:schemeClr val="tx2"/>
                </a:solidFill>
              </a:rPr>
              <a:t>засвідчують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джерела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err="1">
                <a:solidFill>
                  <a:schemeClr val="tx2"/>
                </a:solidFill>
              </a:rPr>
              <a:t>щорічно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близько</a:t>
            </a:r>
            <a:r>
              <a:rPr lang="ru-RU" sz="3600" dirty="0">
                <a:solidFill>
                  <a:schemeClr val="tx2"/>
                </a:solidFill>
              </a:rPr>
              <a:t> 60 </a:t>
            </a:r>
            <a:r>
              <a:rPr lang="ru-RU" sz="3600" dirty="0" err="1">
                <a:solidFill>
                  <a:schemeClr val="tx2"/>
                </a:solidFill>
              </a:rPr>
              <a:t>громадян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ви­конували</a:t>
            </a:r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err="1">
                <a:solidFill>
                  <a:schemeClr val="tx2"/>
                </a:solidFill>
              </a:rPr>
              <a:t>літургії</a:t>
            </a:r>
            <a:r>
              <a:rPr lang="ru-RU" sz="36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2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9214" y="116632"/>
            <a:ext cx="794728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uk-UA" sz="3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ХІ - ІХ ст. до н.е. </a:t>
            </a:r>
            <a:r>
              <a:rPr lang="uk-UA" sz="38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греки жили на стадії </a:t>
            </a:r>
            <a:r>
              <a:rPr lang="uk-UA" sz="3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первіснообщинного ладу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Населення</a:t>
            </a:r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поділялося    на </a:t>
            </a: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роди</a:t>
            </a:r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об’єднувалися у </a:t>
            </a: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фратрії </a:t>
            </a:r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ctr"/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племена</a:t>
            </a:r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(філи)    в </a:t>
            </a: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народи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Земля</a:t>
            </a:r>
            <a:r>
              <a:rPr lang="uk-UA" sz="3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перебувала у власності </a:t>
            </a:r>
            <a:r>
              <a:rPr lang="uk-UA" sz="36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громади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4000" b="1" dirty="0" smtClean="0">
                <a:solidFill>
                  <a:schemeClr val="tx2"/>
                </a:solidFill>
              </a:rPr>
              <a:t>Населення</a:t>
            </a:r>
            <a:r>
              <a:rPr lang="uk-UA" sz="4000" dirty="0" smtClean="0">
                <a:solidFill>
                  <a:schemeClr val="tx2"/>
                </a:solidFill>
              </a:rPr>
              <a:t> займалося </a:t>
            </a:r>
            <a:r>
              <a:rPr lang="uk-UA" sz="4000" b="1" dirty="0" smtClean="0">
                <a:solidFill>
                  <a:schemeClr val="tx2"/>
                </a:solidFill>
              </a:rPr>
              <a:t>землеробством,  скотарством, ремеслами, торгівлею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endParaRPr lang="ru-RU" sz="4000" dirty="0">
              <a:solidFill>
                <a:schemeClr val="tx2"/>
              </a:solidFill>
            </a:endParaRPr>
          </a:p>
          <a:p>
            <a:pPr algn="just"/>
            <a:endParaRPr lang="ru-RU" sz="3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6752908" y="1603839"/>
            <a:ext cx="288032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884" y="1574263"/>
            <a:ext cx="304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179913"/>
            <a:ext cx="304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18"/>
            <a:ext cx="304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1215"/>
            <a:ext cx="792088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dirty="0" smtClean="0">
                <a:solidFill>
                  <a:srgbClr val="002060"/>
                </a:solidFill>
              </a:rPr>
              <a:t>Обов’язки громадян 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військова служба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 участь у Народних зборах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вико­нання певних повинностей 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 сплата податку</a:t>
            </a:r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uk-UA" sz="4400" dirty="0" smtClean="0">
                <a:solidFill>
                  <a:schemeClr val="tx2"/>
                </a:solidFill>
              </a:rPr>
              <a:t> літургії (звичайні і надзвичайні). Щорічно близько 60 громадян ви­конували літургії</a:t>
            </a:r>
            <a:endParaRPr lang="uk-UA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0343108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72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96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Метеки </a:t>
            </a:r>
            <a:r>
              <a:rPr lang="uk-UA" sz="36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3600" dirty="0">
              <a:solidFill>
                <a:srgbClr val="3333C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06" y="1659700"/>
            <a:ext cx="6840000" cy="50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4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3600" dirty="0" smtClean="0">
              <a:solidFill>
                <a:srgbClr val="000000"/>
              </a:solidFill>
            </a:endParaRPr>
          </a:p>
          <a:p>
            <a:pPr algn="just"/>
            <a:endParaRPr lang="uk-UA" sz="3600" dirty="0">
              <a:solidFill>
                <a:srgbClr val="000000"/>
              </a:solidFill>
            </a:endParaRPr>
          </a:p>
          <a:p>
            <a:pPr algn="just"/>
            <a:endParaRPr lang="uk-UA" sz="3600" dirty="0" smtClean="0">
              <a:solidFill>
                <a:srgbClr val="000000"/>
              </a:solidFill>
            </a:endParaRPr>
          </a:p>
          <a:p>
            <a:pPr algn="just"/>
            <a:endParaRPr lang="uk-UA" sz="3600" dirty="0">
              <a:solidFill>
                <a:srgbClr val="000000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3600" dirty="0">
              <a:solidFill>
                <a:srgbClr val="000000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-18708"/>
            <a:ext cx="81724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uk-UA" sz="3200" b="1" dirty="0" smtClean="0">
                <a:solidFill>
                  <a:schemeClr val="tx2"/>
                </a:solidFill>
              </a:rPr>
              <a:t>Метеки </a:t>
            </a:r>
            <a:r>
              <a:rPr lang="uk-UA" sz="3200" dirty="0" smtClean="0">
                <a:solidFill>
                  <a:schemeClr val="tx2"/>
                </a:solidFill>
              </a:rPr>
              <a:t>займалися торгівлею і ремес­лом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3200" dirty="0" smtClean="0">
                <a:solidFill>
                  <a:schemeClr val="tx2"/>
                </a:solidFill>
              </a:rPr>
              <a:t>Прав громадян не мали. Згодом їм дозволили купувати дім (до 2 тис. драхм, і землю до 12 тис. драхм)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3200" dirty="0" smtClean="0">
                <a:solidFill>
                  <a:schemeClr val="tx2"/>
                </a:solidFill>
              </a:rPr>
              <a:t>Шлюб метека з афінянкою вважався </a:t>
            </a:r>
            <a:r>
              <a:rPr lang="uk-UA" sz="3200" b="1" dirty="0" smtClean="0">
                <a:solidFill>
                  <a:schemeClr val="tx2"/>
                </a:solidFill>
              </a:rPr>
              <a:t>незаконним,</a:t>
            </a:r>
            <a:r>
              <a:rPr lang="uk-UA" sz="3200" dirty="0" smtClean="0">
                <a:solidFill>
                  <a:schemeClr val="tx2"/>
                </a:solidFill>
              </a:rPr>
              <a:t> діти від такого шлюбу прав громадянства не мали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3200" b="1" dirty="0" smtClean="0">
                <a:solidFill>
                  <a:schemeClr val="tx2"/>
                </a:solidFill>
              </a:rPr>
              <a:t>Метеки</a:t>
            </a:r>
            <a:r>
              <a:rPr lang="uk-UA" sz="3200" dirty="0" smtClean="0">
                <a:solidFill>
                  <a:schemeClr val="tx2"/>
                </a:solidFill>
              </a:rPr>
              <a:t> вільні, могли пересуватись по території країни, виїжджати за межі Афін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3200" b="1" dirty="0" smtClean="0">
                <a:solidFill>
                  <a:schemeClr val="tx2"/>
                </a:solidFill>
              </a:rPr>
              <a:t>Метек</a:t>
            </a:r>
            <a:r>
              <a:rPr lang="uk-UA" sz="3200" dirty="0" smtClean="0">
                <a:solidFill>
                  <a:schemeClr val="tx2"/>
                </a:solidFill>
              </a:rPr>
              <a:t> повинен був вибрати з-посеред громадян </a:t>
            </a:r>
            <a:r>
              <a:rPr lang="uk-UA" sz="3200" b="1" dirty="0" smtClean="0">
                <a:solidFill>
                  <a:schemeClr val="tx2"/>
                </a:solidFill>
              </a:rPr>
              <a:t>опікуна</a:t>
            </a:r>
            <a:r>
              <a:rPr lang="uk-UA" sz="3200" dirty="0" smtClean="0">
                <a:solidFill>
                  <a:schemeClr val="tx2"/>
                </a:solidFill>
              </a:rPr>
              <a:t>.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3200" b="1" dirty="0" smtClean="0">
                <a:solidFill>
                  <a:schemeClr val="tx2"/>
                </a:solidFill>
              </a:rPr>
              <a:t>Опі­кун</a:t>
            </a:r>
            <a:r>
              <a:rPr lang="uk-UA" sz="3200" dirty="0" smtClean="0">
                <a:solidFill>
                  <a:schemeClr val="tx2"/>
                </a:solidFill>
              </a:rPr>
              <a:t> був посередником між </a:t>
            </a:r>
            <a:r>
              <a:rPr lang="uk-UA" sz="3200" dirty="0" err="1" smtClean="0">
                <a:solidFill>
                  <a:schemeClr val="tx2"/>
                </a:solidFill>
              </a:rPr>
              <a:t>метеком</a:t>
            </a:r>
            <a:r>
              <a:rPr lang="uk-UA" sz="3200" dirty="0" smtClean="0">
                <a:solidFill>
                  <a:schemeClr val="tx2"/>
                </a:solidFill>
              </a:rPr>
              <a:t> і властями, захищав інтереси </a:t>
            </a:r>
            <a:r>
              <a:rPr lang="uk-UA" sz="3200" dirty="0" err="1" smtClean="0">
                <a:solidFill>
                  <a:schemeClr val="tx2"/>
                </a:solidFill>
              </a:rPr>
              <a:t>мете­ка</a:t>
            </a:r>
            <a:endParaRPr lang="uk-U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3600" dirty="0" smtClean="0">
              <a:solidFill>
                <a:srgbClr val="000000"/>
              </a:solidFill>
            </a:endParaRPr>
          </a:p>
          <a:p>
            <a:pPr algn="just"/>
            <a:endParaRPr lang="uk-UA" sz="3600" dirty="0">
              <a:solidFill>
                <a:srgbClr val="000000"/>
              </a:solidFill>
            </a:endParaRPr>
          </a:p>
          <a:p>
            <a:pPr algn="just"/>
            <a:endParaRPr lang="uk-UA" sz="3600" dirty="0" smtClean="0">
              <a:solidFill>
                <a:srgbClr val="000000"/>
              </a:solidFill>
            </a:endParaRPr>
          </a:p>
          <a:p>
            <a:pPr algn="just"/>
            <a:endParaRPr lang="uk-UA" sz="3600" dirty="0">
              <a:solidFill>
                <a:srgbClr val="000000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3600" dirty="0">
              <a:solidFill>
                <a:srgbClr val="000000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-18708"/>
            <a:ext cx="78123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uk-UA" sz="4000" b="1" dirty="0" smtClean="0">
                <a:solidFill>
                  <a:schemeClr val="tx2"/>
                </a:solidFill>
              </a:rPr>
              <a:t>Метеки</a:t>
            </a:r>
            <a:r>
              <a:rPr lang="uk-UA" sz="4000" dirty="0" smtClean="0">
                <a:solidFill>
                  <a:schemeClr val="tx2"/>
                </a:solidFill>
              </a:rPr>
              <a:t> проходили реєстрацію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4000" b="1" dirty="0" smtClean="0">
                <a:solidFill>
                  <a:schemeClr val="tx2"/>
                </a:solidFill>
              </a:rPr>
              <a:t>Метеки</a:t>
            </a:r>
            <a:r>
              <a:rPr lang="uk-UA" sz="4000" dirty="0" smtClean="0">
                <a:solidFill>
                  <a:schemeClr val="tx2"/>
                </a:solidFill>
              </a:rPr>
              <a:t> сплачували </a:t>
            </a:r>
            <a:r>
              <a:rPr lang="uk-UA" sz="4000" b="1" dirty="0" smtClean="0">
                <a:solidFill>
                  <a:schemeClr val="tx2"/>
                </a:solidFill>
              </a:rPr>
              <a:t>податок</a:t>
            </a:r>
            <a:r>
              <a:rPr lang="uk-UA" sz="4000" dirty="0" smtClean="0">
                <a:solidFill>
                  <a:schemeClr val="tx2"/>
                </a:solidFill>
              </a:rPr>
              <a:t> (метейкон)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4000" dirty="0" smtClean="0">
                <a:solidFill>
                  <a:schemeClr val="tx2"/>
                </a:solidFill>
              </a:rPr>
              <a:t>За не реєстрацію, несплату податку або необрання опікуна метека продавали у рабство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4000" b="1" dirty="0" smtClean="0">
                <a:solidFill>
                  <a:schemeClr val="tx2"/>
                </a:solidFill>
              </a:rPr>
              <a:t>Метеки</a:t>
            </a:r>
            <a:r>
              <a:rPr lang="uk-UA" sz="4000" dirty="0" smtClean="0">
                <a:solidFill>
                  <a:schemeClr val="tx2"/>
                </a:solidFill>
              </a:rPr>
              <a:t> служили в афінському війську - в допо­міжних загонах, легкоозброєній піхоті (лучники, пращники)</a:t>
            </a:r>
            <a:endParaRPr lang="uk-UA" sz="4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88640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3600" dirty="0" smtClean="0">
              <a:solidFill>
                <a:srgbClr val="000000"/>
              </a:solidFill>
            </a:endParaRPr>
          </a:p>
          <a:p>
            <a:pPr algn="just"/>
            <a:endParaRPr lang="uk-UA" sz="3600" dirty="0">
              <a:solidFill>
                <a:srgbClr val="000000"/>
              </a:solidFill>
            </a:endParaRPr>
          </a:p>
          <a:p>
            <a:pPr algn="just"/>
            <a:endParaRPr lang="uk-UA" sz="3600" dirty="0" smtClean="0">
              <a:solidFill>
                <a:srgbClr val="000000"/>
              </a:solidFill>
            </a:endParaRPr>
          </a:p>
          <a:p>
            <a:pPr algn="just"/>
            <a:endParaRPr lang="uk-UA" sz="3600" dirty="0">
              <a:solidFill>
                <a:srgbClr val="000000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ru-RU" sz="3600" dirty="0">
              <a:solidFill>
                <a:srgbClr val="000000"/>
              </a:solidFill>
            </a:endParaRPr>
          </a:p>
          <a:p>
            <a:pPr algn="just"/>
            <a:endParaRPr lang="ru-RU" sz="36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-18708"/>
            <a:ext cx="781236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uk-UA" sz="3800" b="1" dirty="0" smtClean="0">
                <a:solidFill>
                  <a:schemeClr val="tx2"/>
                </a:solidFill>
              </a:rPr>
              <a:t>Майно­вий стан </a:t>
            </a:r>
            <a:r>
              <a:rPr lang="uk-UA" sz="3800" b="1" dirty="0" err="1" smtClean="0">
                <a:solidFill>
                  <a:schemeClr val="tx2"/>
                </a:solidFill>
              </a:rPr>
              <a:t>метеків</a:t>
            </a:r>
            <a:r>
              <a:rPr lang="uk-UA" sz="3800" b="1" dirty="0" smtClean="0">
                <a:solidFill>
                  <a:schemeClr val="tx2"/>
                </a:solidFill>
              </a:rPr>
              <a:t> різний: </a:t>
            </a:r>
            <a:r>
              <a:rPr lang="uk-UA" sz="3800" dirty="0" smtClean="0">
                <a:solidFill>
                  <a:schemeClr val="tx2"/>
                </a:solidFill>
              </a:rPr>
              <a:t>бідня­ки, середнього достатку і багаті. На багатих покладався обов'язок проведення літургій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3800" b="1" dirty="0" smtClean="0">
                <a:solidFill>
                  <a:schemeClr val="tx2"/>
                </a:solidFill>
              </a:rPr>
              <a:t>Метекам</a:t>
            </a:r>
            <a:r>
              <a:rPr lang="uk-UA" sz="3800" dirty="0" smtClean="0">
                <a:solidFill>
                  <a:schemeClr val="tx2"/>
                </a:solidFill>
              </a:rPr>
              <a:t> за заслуги перед Афінами надавали пільги: купувати нерухомість, вступати у шлюб з афінянками, спілкуватись з властями, звільня­тись від податку.  Могли надати й </a:t>
            </a:r>
            <a:r>
              <a:rPr lang="uk-UA" sz="3800" b="1" dirty="0" smtClean="0">
                <a:solidFill>
                  <a:schemeClr val="tx2"/>
                </a:solidFill>
              </a:rPr>
              <a:t>афінське громадянство</a:t>
            </a:r>
            <a:endParaRPr lang="uk-UA" sz="3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50786"/>
            <a:ext cx="8166641" cy="1569660"/>
          </a:xfrm>
          <a:prstGeom prst="rect">
            <a:avLst/>
          </a:prstGeom>
          <a:solidFill>
            <a:srgbClr val="E3D18D"/>
          </a:solidFill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96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Ч</a:t>
            </a:r>
            <a:r>
              <a:rPr lang="uk-UA" sz="96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ужинці</a:t>
            </a:r>
            <a:endParaRPr lang="ru-RU" sz="8000" dirty="0">
              <a:solidFill>
                <a:srgbClr val="3333C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29" y="1740785"/>
            <a:ext cx="2628000" cy="341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157192"/>
            <a:ext cx="8022625" cy="1323439"/>
          </a:xfrm>
          <a:prstGeom prst="rect">
            <a:avLst/>
          </a:prstGeom>
          <a:solidFill>
            <a:srgbClr val="E3D18D"/>
          </a:solidFill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uk-UA" sz="4000" b="1" dirty="0" smtClean="0">
                <a:solidFill>
                  <a:srgbClr val="000000"/>
                </a:solidFill>
              </a:rPr>
              <a:t>вихідці з інших грецьких полісів та країн </a:t>
            </a:r>
            <a:endParaRPr lang="uk-UA" sz="4000" b="1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20446"/>
            <a:ext cx="725487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9676" b="6072"/>
          <a:stretch/>
        </p:blipFill>
        <p:spPr bwMode="auto">
          <a:xfrm>
            <a:off x="1118951" y="1268644"/>
            <a:ext cx="7928540" cy="34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2986" y="4889465"/>
            <a:ext cx="8136904" cy="1815882"/>
          </a:xfrm>
          <a:prstGeom prst="rect">
            <a:avLst/>
          </a:prstGeom>
          <a:solidFill>
            <a:srgbClr val="E3D18D"/>
          </a:solidFill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</a:rPr>
              <a:t>Звільнені на волю раби. Вони мусили мати простата, який пред­ставляв їх перед властями, в суді, платили  податок (метей­кон) та спеціальну оплату (тріоболон)</a:t>
            </a:r>
            <a:endParaRPr lang="uk-UA" sz="2800" b="1" dirty="0">
              <a:solidFill>
                <a:schemeClr val="tx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251520" y="184097"/>
            <a:ext cx="8784080" cy="914400"/>
          </a:xfrm>
          <a:prstGeom prst="roundRect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" panose="02020603050405020304" pitchFamily="18" charset="0"/>
              </a:rPr>
              <a:t>ВІЛЬНОВІДПУЩЕНИКИ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611560" y="1098497"/>
            <a:ext cx="586175" cy="3626647"/>
          </a:xfrm>
          <a:prstGeom prst="downArrow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rcy;&amp;acy;&amp;bcy;&amp;iuk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9"/>
            <a:ext cx="8316000" cy="556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5198449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185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rcy;&amp;acy;&amp;bcy;&amp;iu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86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rcy;&amp;acy;&amp;bcy;&amp;iu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86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rcy;&amp;acy;&amp;bcy;&amp;iukcy;"/>
          <p:cNvSpPr>
            <a:spLocks noChangeAspect="1" noChangeArrowheads="1"/>
          </p:cNvSpPr>
          <p:nvPr/>
        </p:nvSpPr>
        <p:spPr bwMode="auto">
          <a:xfrm>
            <a:off x="155575" y="-1790700"/>
            <a:ext cx="56007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86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rcy;&amp;acy;&amp;bcy;&amp;iukcy;"/>
          <p:cNvSpPr>
            <a:spLocks noChangeAspect="1" noChangeArrowheads="1"/>
          </p:cNvSpPr>
          <p:nvPr/>
        </p:nvSpPr>
        <p:spPr bwMode="auto">
          <a:xfrm>
            <a:off x="155575" y="-1790700"/>
            <a:ext cx="56007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72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4" y="-3258"/>
            <a:ext cx="9144000" cy="686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5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1707"/>
            <a:ext cx="78488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q"/>
            </a:pPr>
            <a:r>
              <a:rPr lang="uk-UA" sz="3500" dirty="0" smtClean="0">
                <a:solidFill>
                  <a:schemeClr val="tx2"/>
                </a:solidFill>
              </a:rPr>
              <a:t>У </a:t>
            </a:r>
            <a:r>
              <a:rPr lang="uk-UA" sz="3500" b="1" dirty="0" smtClean="0">
                <a:solidFill>
                  <a:schemeClr val="tx2"/>
                </a:solidFill>
              </a:rPr>
              <a:t>гомерівських поемах </a:t>
            </a:r>
            <a:r>
              <a:rPr lang="uk-UA" sz="3500" dirty="0" smtClean="0">
                <a:solidFill>
                  <a:schemeClr val="tx2"/>
                </a:solidFill>
              </a:rPr>
              <a:t>відомі </a:t>
            </a:r>
            <a:r>
              <a:rPr lang="uk-UA" sz="3500" b="1" dirty="0" smtClean="0">
                <a:solidFill>
                  <a:schemeClr val="tx2"/>
                </a:solidFill>
              </a:rPr>
              <a:t>лікарі, ворожбити, гончари, ковалі, зброярі, кушніри, столяри, каменярі 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uk-UA" sz="3500" dirty="0" smtClean="0">
                <a:solidFill>
                  <a:schemeClr val="tx2"/>
                </a:solidFill>
              </a:rPr>
              <a:t>Здійснюється перехід до використання </a:t>
            </a:r>
            <a:r>
              <a:rPr lang="uk-UA" sz="3500" b="1" dirty="0" smtClean="0">
                <a:solidFill>
                  <a:schemeClr val="tx2"/>
                </a:solidFill>
              </a:rPr>
              <a:t>заліза, золотих і срібних виробів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uk-UA" sz="3500" dirty="0" smtClean="0">
                <a:solidFill>
                  <a:schemeClr val="tx2"/>
                </a:solidFill>
              </a:rPr>
              <a:t>Виникають </a:t>
            </a:r>
            <a:r>
              <a:rPr lang="uk-UA" sz="3500" b="1" dirty="0" smtClean="0">
                <a:solidFill>
                  <a:schemeClr val="tx2"/>
                </a:solidFill>
              </a:rPr>
              <a:t>укріплені міста 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uk-UA" sz="3500" dirty="0" smtClean="0">
                <a:solidFill>
                  <a:schemeClr val="tx2"/>
                </a:solidFill>
              </a:rPr>
              <a:t>Розвивається </a:t>
            </a:r>
            <a:r>
              <a:rPr lang="uk-UA" sz="3500" b="1" dirty="0" smtClean="0">
                <a:solidFill>
                  <a:schemeClr val="tx2"/>
                </a:solidFill>
              </a:rPr>
              <a:t>торгівля. </a:t>
            </a:r>
            <a:r>
              <a:rPr lang="uk-UA" sz="3500" dirty="0" smtClean="0">
                <a:solidFill>
                  <a:schemeClr val="tx2"/>
                </a:solidFill>
              </a:rPr>
              <a:t>Платежі здійснюють спочатку зерном, худобою, згодом з’являються гроші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uk-UA" sz="3500" b="1" dirty="0" smtClean="0">
                <a:solidFill>
                  <a:schemeClr val="tx2"/>
                </a:solidFill>
              </a:rPr>
              <a:t>Рабство</a:t>
            </a:r>
            <a:r>
              <a:rPr lang="uk-UA" sz="3500" dirty="0" smtClean="0">
                <a:solidFill>
                  <a:schemeClr val="tx2"/>
                </a:solidFill>
              </a:rPr>
              <a:t> (домашній х-р) </a:t>
            </a:r>
            <a:endParaRPr lang="uk-UA" sz="3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020564"/>
              </p:ext>
            </p:extLst>
          </p:nvPr>
        </p:nvGraphicFramePr>
        <p:xfrm>
          <a:off x="285750" y="260648"/>
          <a:ext cx="8715406" cy="645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319152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12406780"/>
              </p:ext>
            </p:extLst>
          </p:nvPr>
        </p:nvGraphicFramePr>
        <p:xfrm>
          <a:off x="285720" y="0"/>
          <a:ext cx="885828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36096" y="314096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3333CC"/>
                </a:solidFill>
                <a:latin typeface="Arial Black" panose="020B0A04020102020204" pitchFamily="34" charset="0"/>
              </a:rPr>
              <a:t>РАБИ</a:t>
            </a:r>
            <a:endParaRPr lang="ru-RU" sz="6000" b="1" dirty="0">
              <a:solidFill>
                <a:srgbClr val="3333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965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Рисунок SmartArt 9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2843491492"/>
              </p:ext>
            </p:extLst>
          </p:nvPr>
        </p:nvGraphicFramePr>
        <p:xfrm>
          <a:off x="107504" y="188640"/>
          <a:ext cx="8822214" cy="652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19905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0721"/>
            <a:ext cx="79208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tx2"/>
                </a:solidFill>
              </a:rPr>
              <a:t>Раб </a:t>
            </a:r>
            <a:r>
              <a:rPr lang="uk-UA" sz="2800" dirty="0" smtClean="0">
                <a:solidFill>
                  <a:schemeClr val="tx2"/>
                </a:solidFill>
              </a:rPr>
              <a:t>не міг без дозволу пана мати своєї сім'ї, набувати майно. </a:t>
            </a:r>
          </a:p>
          <a:p>
            <a:pPr algn="just"/>
            <a:r>
              <a:rPr lang="uk-UA" sz="2800" dirty="0" smtClean="0">
                <a:solidFill>
                  <a:schemeClr val="tx2"/>
                </a:solidFill>
              </a:rPr>
              <a:t>За шкоду, спричинену кимось здоров'ю раба, присуджену винаго­роду отримував його господар. </a:t>
            </a:r>
          </a:p>
          <a:p>
            <a:pPr algn="just"/>
            <a:r>
              <a:rPr lang="uk-UA" sz="2800" dirty="0" smtClean="0">
                <a:solidFill>
                  <a:schemeClr val="tx2"/>
                </a:solidFill>
              </a:rPr>
              <a:t>Він же відповідав за шкоду, спричи­нену його рабом. Однак убити свого раба господар не міг. За це він ніс відповідальність перед судом. Тільки суд міг присудити раба до смертної кари. </a:t>
            </a:r>
          </a:p>
          <a:p>
            <a:pPr algn="just"/>
            <a:r>
              <a:rPr lang="uk-UA" sz="2800" dirty="0" smtClean="0">
                <a:solidFill>
                  <a:schemeClr val="tx2"/>
                </a:solidFill>
              </a:rPr>
              <a:t>За вбивство чужого раба у публічному місці вільний громадянин міг бути засуджений на вигнання. </a:t>
            </a:r>
          </a:p>
          <a:p>
            <a:pPr algn="just"/>
            <a:r>
              <a:rPr lang="uk-UA" sz="2800" dirty="0" smtClean="0">
                <a:solidFill>
                  <a:schemeClr val="tx2"/>
                </a:solidFill>
              </a:rPr>
              <a:t>Проте власники рабів мали інші можливості тримати їх у покорі. Вони застосо­вували до них фізичні покарання, морили голодом, жорстоко били. </a:t>
            </a:r>
            <a:endParaRPr lang="uk-UA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0721"/>
            <a:ext cx="79208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b="1" dirty="0" smtClean="0">
                <a:solidFill>
                  <a:schemeClr val="tx2"/>
                </a:solidFill>
              </a:rPr>
              <a:t>Рабу</a:t>
            </a:r>
            <a:r>
              <a:rPr lang="uk-UA" sz="3000" dirty="0" smtClean="0">
                <a:solidFill>
                  <a:schemeClr val="tx2"/>
                </a:solidFill>
              </a:rPr>
              <a:t> дозволяли шукати захист від жорстокості гос­подаря у спеціальних притулках - храм </a:t>
            </a:r>
            <a:r>
              <a:rPr lang="uk-UA" sz="3000" b="1" dirty="0" smtClean="0">
                <a:solidFill>
                  <a:schemeClr val="tx2"/>
                </a:solidFill>
              </a:rPr>
              <a:t>Тесея. </a:t>
            </a:r>
          </a:p>
          <a:p>
            <a:pPr algn="just"/>
            <a:r>
              <a:rPr lang="uk-UA" sz="3000" dirty="0" smtClean="0">
                <a:solidFill>
                  <a:schemeClr val="tx2"/>
                </a:solidFill>
              </a:rPr>
              <a:t>Засуджений на смерть раб, якщо йому вдалось звільнитися з в'язниці, міг шукати порятунку в </a:t>
            </a:r>
            <a:r>
              <a:rPr lang="uk-UA" sz="3000" b="1" dirty="0" smtClean="0">
                <a:solidFill>
                  <a:schemeClr val="tx2"/>
                </a:solidFill>
              </a:rPr>
              <a:t>храмі богині Афіни.</a:t>
            </a:r>
          </a:p>
          <a:p>
            <a:pPr algn="just"/>
            <a:r>
              <a:rPr lang="uk-UA" sz="3000" b="1" dirty="0" smtClean="0">
                <a:solidFill>
                  <a:schemeClr val="tx2"/>
                </a:solidFill>
              </a:rPr>
              <a:t>Раб</a:t>
            </a:r>
            <a:r>
              <a:rPr lang="uk-UA" sz="3000" dirty="0" smtClean="0">
                <a:solidFill>
                  <a:schemeClr val="tx2"/>
                </a:solidFill>
              </a:rPr>
              <a:t>  не мав права виступати у</a:t>
            </a:r>
            <a:r>
              <a:rPr lang="uk-UA" sz="3000" dirty="0" smtClean="0">
                <a:solidFill>
                  <a:srgbClr val="000000"/>
                </a:solidFill>
              </a:rPr>
              <a:t> суді,</a:t>
            </a:r>
            <a:r>
              <a:rPr lang="uk-UA" sz="3000" dirty="0" smtClean="0">
                <a:solidFill>
                  <a:schemeClr val="tx2"/>
                </a:solidFill>
              </a:rPr>
              <a:t> від його імені виступав господар. Свідчення рабів у суді до уваги не брали. Проте були й ви­нятки. </a:t>
            </a:r>
          </a:p>
          <a:p>
            <a:pPr algn="just"/>
            <a:r>
              <a:rPr lang="uk-UA" sz="3000" b="1" dirty="0" smtClean="0">
                <a:solidFill>
                  <a:schemeClr val="tx2"/>
                </a:solidFill>
              </a:rPr>
              <a:t>Раб</a:t>
            </a:r>
            <a:r>
              <a:rPr lang="uk-UA" sz="3000" dirty="0" smtClean="0">
                <a:solidFill>
                  <a:schemeClr val="tx2"/>
                </a:solidFill>
              </a:rPr>
              <a:t> міг вносити скаргу і повідомляти про небезпечні та антидержавні дії будь-якого громадянина. Якщо звинувачення підтверджува­лось, раб винагороджувався, а іноді йому надавали волю.</a:t>
            </a:r>
            <a:endParaRPr lang="uk-UA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64969582"/>
              </p:ext>
            </p:extLst>
          </p:nvPr>
        </p:nvGraphicFramePr>
        <p:xfrm>
          <a:off x="285720" y="0"/>
          <a:ext cx="885828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36096" y="328498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3333CC"/>
                </a:solidFill>
                <a:latin typeface="Arial Black" panose="020B0A04020102020204" pitchFamily="34" charset="0"/>
              </a:rPr>
              <a:t>РАБИ</a:t>
            </a:r>
            <a:endParaRPr lang="ru-RU" sz="4800" b="1" dirty="0">
              <a:solidFill>
                <a:srgbClr val="3333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4463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Рисунок SmartArt 9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265212487"/>
              </p:ext>
            </p:extLst>
          </p:nvPr>
        </p:nvGraphicFramePr>
        <p:xfrm>
          <a:off x="107504" y="188640"/>
          <a:ext cx="8822214" cy="652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135850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0721"/>
            <a:ext cx="79208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uk-UA" sz="2800" b="1" dirty="0" smtClean="0">
                <a:solidFill>
                  <a:srgbClr val="000000"/>
                </a:solidFill>
              </a:rPr>
              <a:t>Рабо­власник</a:t>
            </a:r>
            <a:r>
              <a:rPr lang="uk-UA" sz="2800" dirty="0" smtClean="0">
                <a:solidFill>
                  <a:srgbClr val="000000"/>
                </a:solidFill>
              </a:rPr>
              <a:t> розпоряджався рабом (обмеження - вбивство раба)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</a:rPr>
              <a:t>За заслуги перед державою - здобували волю.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</a:rPr>
              <a:t>Окремі рабовласники мали по </a:t>
            </a:r>
            <a:r>
              <a:rPr lang="uk-UA" sz="2800" b="1" dirty="0" smtClean="0">
                <a:solidFill>
                  <a:srgbClr val="000000"/>
                </a:solidFill>
              </a:rPr>
              <a:t>300, 400, 600 і навіть по 1000 рабів.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</a:rPr>
              <a:t>У середньому на афінського громадянина припадало по </a:t>
            </a:r>
            <a:r>
              <a:rPr lang="uk-UA" sz="2800" b="1" dirty="0" smtClean="0">
                <a:solidFill>
                  <a:srgbClr val="000000"/>
                </a:solidFill>
              </a:rPr>
              <a:t>8-12 рабів. Аристотель</a:t>
            </a:r>
            <a:r>
              <a:rPr lang="uk-UA" sz="2800" dirty="0" smtClean="0">
                <a:solidFill>
                  <a:srgbClr val="000000"/>
                </a:solidFill>
              </a:rPr>
              <a:t> мав 15 рабів (середній достаток). В  домі </a:t>
            </a:r>
            <a:r>
              <a:rPr lang="uk-UA" sz="2800" b="1" dirty="0" smtClean="0">
                <a:solidFill>
                  <a:srgbClr val="000000"/>
                </a:solidFill>
              </a:rPr>
              <a:t>Платона</a:t>
            </a:r>
            <a:r>
              <a:rPr lang="uk-UA" sz="2800" dirty="0" smtClean="0">
                <a:solidFill>
                  <a:srgbClr val="000000"/>
                </a:solidFill>
              </a:rPr>
              <a:t> працювало 50 рабів.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</a:rPr>
              <a:t>Ціна раба у V ст. до н.е. - 100-150 драхм (драх­ма = 6 оболам).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</a:rPr>
              <a:t>Щоденний прибуток від раба дорівнював 1 обол. Отже, за півтора року раб себе повністю окуповував. 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</a:rPr>
              <a:t>Популярна форма експлуатації - здавання їх в оренду.  </a:t>
            </a:r>
            <a:endParaRPr lang="uk-UA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0721"/>
            <a:ext cx="79208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solidFill>
                  <a:schemeClr val="tx2"/>
                </a:solidFill>
              </a:rPr>
              <a:t>Раби, які перебували </a:t>
            </a:r>
            <a:r>
              <a:rPr lang="uk-UA" sz="3200" b="1" dirty="0" smtClean="0">
                <a:solidFill>
                  <a:schemeClr val="tx2"/>
                </a:solidFill>
              </a:rPr>
              <a:t>у приватній власності</a:t>
            </a:r>
            <a:r>
              <a:rPr lang="uk-UA" sz="3200" dirty="0" smtClean="0">
                <a:solidFill>
                  <a:schemeClr val="tx2"/>
                </a:solidFill>
              </a:rPr>
              <a:t>, мали кращі умови, ніж усі інші. Це вихователі, актори, музикан­ти, раби-філософи. </a:t>
            </a:r>
          </a:p>
          <a:p>
            <a:pPr algn="just"/>
            <a:r>
              <a:rPr lang="uk-UA" sz="3200" dirty="0" smtClean="0">
                <a:solidFill>
                  <a:schemeClr val="tx2"/>
                </a:solidFill>
              </a:rPr>
              <a:t>Деякі з них користувалися повним довір'ям господаря, мали своє житло, господарство, сім'ю. </a:t>
            </a:r>
          </a:p>
          <a:p>
            <a:pPr algn="just"/>
            <a:r>
              <a:rPr lang="uk-UA" sz="3200" dirty="0" smtClean="0">
                <a:solidFill>
                  <a:schemeClr val="tx2"/>
                </a:solidFill>
              </a:rPr>
              <a:t>Для збільшення прибутку, піднесення продуктивності праці рабів деякі господарі їх всіляко </a:t>
            </a:r>
            <a:r>
              <a:rPr lang="uk-UA" sz="3200" b="1" dirty="0" smtClean="0">
                <a:solidFill>
                  <a:schemeClr val="tx2"/>
                </a:solidFill>
              </a:rPr>
              <a:t>заохочували:</a:t>
            </a:r>
            <a:r>
              <a:rPr lang="uk-UA" sz="3200" dirty="0" smtClean="0">
                <a:solidFill>
                  <a:schemeClr val="tx2"/>
                </a:solidFill>
              </a:rPr>
              <a:t> краще харчували, давали одяг, взуття, іноді відпускали на волю. </a:t>
            </a:r>
          </a:p>
          <a:p>
            <a:pPr algn="just"/>
            <a:r>
              <a:rPr lang="uk-UA" sz="3200" dirty="0" smtClean="0">
                <a:solidFill>
                  <a:schemeClr val="tx2"/>
                </a:solidFill>
              </a:rPr>
              <a:t>Зазвичай це зазначалося </a:t>
            </a:r>
            <a:r>
              <a:rPr lang="uk-UA" sz="3200" b="1" dirty="0" smtClean="0">
                <a:solidFill>
                  <a:schemeClr val="tx2"/>
                </a:solidFill>
              </a:rPr>
              <a:t>у заповіті.</a:t>
            </a:r>
            <a:endParaRPr lang="uk-UA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70" y="299587"/>
            <a:ext cx="3564000" cy="32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47160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</a:rPr>
              <a:t>хліб - 1 обол 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вівця - 8 драхм 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галон оливкової олії - 5 драхм 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взуття - від 8 до 12 драхм 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раби - від 200 до 300 драхм </a:t>
            </a:r>
            <a:br>
              <a:rPr lang="uk-UA" sz="4000" b="1" dirty="0" smtClean="0">
                <a:solidFill>
                  <a:schemeClr val="tx2"/>
                </a:solidFill>
              </a:rPr>
            </a:br>
            <a:r>
              <a:rPr lang="uk-UA" sz="4000" b="1" dirty="0" smtClean="0">
                <a:solidFill>
                  <a:schemeClr val="tx2"/>
                </a:solidFill>
              </a:rPr>
              <a:t>домівки - від 400 до 1000 драхм</a:t>
            </a:r>
            <a:endParaRPr lang="uk-UA" sz="4000" b="1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28575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2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8648" y="-30869"/>
            <a:ext cx="80648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800" b="1" dirty="0" smtClean="0">
                <a:solidFill>
                  <a:srgbClr val="3333CC"/>
                </a:solidFill>
              </a:rPr>
              <a:t>Організація суспільства гомерівської доби</a:t>
            </a:r>
          </a:p>
          <a:p>
            <a:pPr algn="ctr">
              <a:spcAft>
                <a:spcPts val="0"/>
              </a:spcAft>
            </a:pPr>
            <a:endParaRPr lang="uk-UA" sz="54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0898" name="Pictur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786058"/>
            <a:ext cx="5544000" cy="38768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1428736"/>
            <a:ext cx="7929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3333CC"/>
                </a:solidFill>
              </a:rPr>
              <a:t>Органи управління </a:t>
            </a:r>
          </a:p>
          <a:p>
            <a:pPr algn="ctr"/>
            <a:r>
              <a:rPr lang="uk-UA" sz="4400" b="1" dirty="0" smtClean="0">
                <a:solidFill>
                  <a:srgbClr val="3333CC"/>
                </a:solidFill>
              </a:rPr>
              <a:t>суспільством</a:t>
            </a:r>
            <a:endParaRPr lang="uk-UA" sz="44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32656"/>
            <a:ext cx="607585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rgbClr val="222222"/>
                </a:solidFill>
                <a:latin typeface="Times New Roman"/>
              </a:rPr>
              <a:t>Драхма - срібна монета, яка становила 1/100 міни. Дорівнювала 5 літрам </a:t>
            </a:r>
          </a:p>
          <a:p>
            <a:pPr lvl="0" algn="ctr"/>
            <a:r>
              <a:rPr lang="uk-UA" sz="3400" b="1" dirty="0" smtClean="0">
                <a:solidFill>
                  <a:srgbClr val="222222"/>
                </a:solidFill>
                <a:latin typeface="Times New Roman"/>
              </a:rPr>
              <a:t>або 6 обол </a:t>
            </a:r>
            <a:endParaRPr lang="uk-UA" sz="3400" b="1" dirty="0" smtClean="0">
              <a:solidFill>
                <a:schemeClr val="tx2"/>
              </a:solidFill>
              <a:latin typeface="Times New Roman"/>
            </a:endParaRP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хліб - 1 обол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вівця - 8 драхм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 галон </a:t>
            </a:r>
            <a:r>
              <a:rPr lang="uk-UA" sz="3400" b="1" dirty="0" err="1" smtClean="0">
                <a:solidFill>
                  <a:schemeClr val="tx2"/>
                </a:solidFill>
              </a:rPr>
              <a:t>олівкового</a:t>
            </a:r>
            <a:r>
              <a:rPr lang="uk-UA" sz="3400" b="1" dirty="0" smtClean="0">
                <a:solidFill>
                  <a:schemeClr val="tx2"/>
                </a:solidFill>
              </a:rPr>
              <a:t> масла - 5 драхм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взуття - від 8 до 12 драхм 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раби - від 200 до 300 драхм</a:t>
            </a:r>
          </a:p>
          <a:p>
            <a:pPr marL="571500" indent="-571500" algn="ctr">
              <a:buFont typeface="Wingdings" pitchFamily="2" charset="2"/>
              <a:buChar char="q"/>
            </a:pPr>
            <a:r>
              <a:rPr lang="uk-UA" sz="3400" b="1" dirty="0" smtClean="0">
                <a:solidFill>
                  <a:schemeClr val="tx2"/>
                </a:solidFill>
              </a:rPr>
              <a:t> будинки -  400 - 1000 драхм</a:t>
            </a:r>
          </a:p>
          <a:p>
            <a:pPr marL="571500" indent="-571500" algn="ctr">
              <a:buFont typeface="Wingdings" pitchFamily="2" charset="2"/>
              <a:buChar char="q"/>
            </a:pPr>
            <a:endParaRPr lang="ru-RU" sz="3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24" y="4270624"/>
            <a:ext cx="2178541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upload.wikimedia.org/wikipedia/commons/thumb/3/3c/Tridrachm_Corinth_308-306_obverse_CdM_Paris.jpg/220px-Tridrachm_Corinth_308-306_obverse_CdM_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73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5/Tridrachm_Corinth_308-306_reverse_CdM_Paris.jpg/220px-Tridrachm_Corinth_308-306_reverse_CdM_Par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571" y="2165618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91" y="903115"/>
            <a:ext cx="7992000" cy="59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2680"/>
            <a:ext cx="473427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6600" b="1" dirty="0">
                <a:solidFill>
                  <a:srgbClr val="3333CC"/>
                </a:solidFill>
              </a:rPr>
              <a:t>Спарта</a:t>
            </a:r>
            <a:endParaRPr lang="ru-RU" sz="6600" dirty="0">
              <a:solidFill>
                <a:srgbClr val="3333CC"/>
              </a:solidFill>
            </a:endParaRPr>
          </a:p>
          <a:p>
            <a:pPr lvl="0" algn="ctr"/>
            <a:r>
              <a:rPr lang="uk-UA" sz="5400" b="1" dirty="0" smtClean="0">
                <a:solidFill>
                  <a:srgbClr val="3333CC"/>
                </a:solidFill>
              </a:rPr>
              <a:t>Формування держави</a:t>
            </a:r>
            <a:endParaRPr lang="ru-RU" sz="54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8"/>
          <a:stretch/>
        </p:blipFill>
        <p:spPr bwMode="auto">
          <a:xfrm>
            <a:off x="827583" y="-99392"/>
            <a:ext cx="8223017" cy="66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4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/>
          <a:stretch/>
        </p:blipFill>
        <p:spPr bwMode="auto">
          <a:xfrm>
            <a:off x="1547664" y="260059"/>
            <a:ext cx="6876000" cy="656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/>
        </p:blipFill>
        <p:spPr bwMode="auto">
          <a:xfrm>
            <a:off x="1475656" y="131485"/>
            <a:ext cx="7280058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5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ИДПЗК\Карт. ИДПЗК\Др. мир\Рим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8" y="3315600"/>
            <a:ext cx="3888000" cy="354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ИДПЗК\Карт. ИДПЗК\Др. мир\Рим, во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5070"/>
            <a:ext cx="4162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16631"/>
            <a:ext cx="473427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3333CC"/>
                </a:solidFill>
              </a:rPr>
              <a:t>РИМ</a:t>
            </a:r>
            <a:endParaRPr lang="ru-RU" sz="6600" dirty="0">
              <a:solidFill>
                <a:srgbClr val="3333CC"/>
              </a:solidFill>
            </a:endParaRPr>
          </a:p>
          <a:p>
            <a:pPr algn="ctr"/>
            <a:r>
              <a:rPr lang="uk-UA" sz="5400" b="1" dirty="0" smtClean="0">
                <a:solidFill>
                  <a:srgbClr val="3333CC"/>
                </a:solidFill>
              </a:rPr>
              <a:t>Формування держави</a:t>
            </a:r>
            <a:endParaRPr lang="ru-RU" sz="5400" dirty="0">
              <a:solidFill>
                <a:srgbClr val="3333CC"/>
              </a:solidFill>
            </a:endParaRPr>
          </a:p>
        </p:txBody>
      </p:sp>
      <p:pic>
        <p:nvPicPr>
          <p:cNvPr id="5123" name="Picture 3" descr="G:\ИДПЗК\Карт. ИДПЗК\Др. мир\Рим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42" y="3789040"/>
            <a:ext cx="4392000" cy="31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ИДПЗК\Карт. ИДПЗК\Др. мир\Октавиан Авгус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58" y="3501008"/>
            <a:ext cx="14287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3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b="6727"/>
          <a:stretch/>
        </p:blipFill>
        <p:spPr bwMode="auto">
          <a:xfrm>
            <a:off x="1403647" y="188640"/>
            <a:ext cx="6768000" cy="658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1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8" name="Picture 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48681"/>
            <a:ext cx="7092000" cy="675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1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 b="4690"/>
          <a:stretch/>
        </p:blipFill>
        <p:spPr bwMode="auto">
          <a:xfrm>
            <a:off x="1475656" y="-171400"/>
            <a:ext cx="7056784" cy="686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7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3145"/>
            <a:ext cx="7344816" cy="703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9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603773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725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ре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ІДПУ. Вступ.pot</Template>
  <TotalTime>2088</TotalTime>
  <Words>2437</Words>
  <Application>Microsoft Office PowerPoint</Application>
  <PresentationFormat>Экран (4:3)</PresentationFormat>
  <Paragraphs>336</Paragraphs>
  <Slides>89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89</vt:i4>
      </vt:variant>
    </vt:vector>
  </HeadingPairs>
  <TitlesOfParts>
    <vt:vector size="109" baseType="lpstr">
      <vt:lpstr>Malgun Gothic</vt:lpstr>
      <vt:lpstr>Aharoni</vt:lpstr>
      <vt:lpstr>Arial</vt:lpstr>
      <vt:lpstr>Arial Black</vt:lpstr>
      <vt:lpstr>Calibri</vt:lpstr>
      <vt:lpstr>Century Gothic</vt:lpstr>
      <vt:lpstr>Comic Sans MS</vt:lpstr>
      <vt:lpstr>Franklin Gothic Book</vt:lpstr>
      <vt:lpstr>Franklin Gothic Medium</vt:lpstr>
      <vt:lpstr>Tahoma</vt:lpstr>
      <vt:lpstr>Times New Roman</vt:lpstr>
      <vt:lpstr>Wingdings</vt:lpstr>
      <vt:lpstr>Wingdings 2</vt:lpstr>
      <vt:lpstr>Wingdings 3</vt:lpstr>
      <vt:lpstr>ІДПУ. Вступ</vt:lpstr>
      <vt:lpstr>Сумерки</vt:lpstr>
      <vt:lpstr>1_Сумерки</vt:lpstr>
      <vt:lpstr>2_ІДПУ. Вступ</vt:lpstr>
      <vt:lpstr>Трек</vt:lpstr>
      <vt:lpstr>Ион</vt:lpstr>
      <vt:lpstr>   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ОСТРАКОН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КОЛЕГІЇ</vt:lpstr>
      <vt:lpstr>ДЕРЖАВНІ УРЯДОВЦІ</vt:lpstr>
      <vt:lpstr>Презентация PowerPoint</vt:lpstr>
      <vt:lpstr>СУДИ</vt:lpstr>
      <vt:lpstr>Презентация PowerPoint</vt:lpstr>
      <vt:lpstr>Презентация PowerPoint</vt:lpstr>
      <vt:lpstr>Презентация PowerPoint</vt:lpstr>
      <vt:lpstr>Збройні сили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ДЕРЖАВИ ТА ПРАВА УКРАЇНИ</dc:title>
  <dc:creator>Пользователь</dc:creator>
  <cp:lastModifiedBy>Инна</cp:lastModifiedBy>
  <cp:revision>205</cp:revision>
  <cp:lastPrinted>1601-01-01T00:00:00Z</cp:lastPrinted>
  <dcterms:created xsi:type="dcterms:W3CDTF">2014-09-14T06:28:42Z</dcterms:created>
  <dcterms:modified xsi:type="dcterms:W3CDTF">2024-03-04T16:20:34Z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  <property fmtid="{D5CDD505-2E9C-101B-9397-08002B2CF9AE}" pid="3" name="LCID">
    <vt:i4>1049</vt:i4>
  </property>
</Properties>
</file>