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3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7858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734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325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8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90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2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8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9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0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B8B8-3227-42B3-BFEA-A4C4FA41AA49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AD5E0-7B8F-4214-AD77-AB7B776546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E%D0%B1%D0%BB%D0%B0%D1%81%D1%82%D1%8C_%D0%92%D0%B5%D1%80%D0%BD%D1%96%D0%BA%D0%B5" TargetMode="External"/><Relationship Id="rId2" Type="http://schemas.openxmlformats.org/officeDocument/2006/relationships/hyperlink" Target="https://uk.wikipedia.org/wiki/%D0%97%D0%BE%D0%BD%D0%B0_%D0%91%D1%80%D0%BE%D0%BA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2563"/>
            <a:ext cx="9791700" cy="209073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</a:t>
            </a:r>
            <a:r>
              <a:rPr lang="uk-UA" sz="28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2. Українська жестова мова як засіб спілкування та</a:t>
            </a:r>
            <a:r>
              <a:rPr lang="uk-UA" sz="2800" b="1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uk-UA" sz="2800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 із</a:t>
            </a:r>
            <a:r>
              <a:rPr lang="uk-UA" sz="28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порушеннями слуху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5" name="AutoShape 4" descr="data:image/jpeg;base64,/9j/4AAQSkZJRgABAQAAAQABAAD/2wCEABQODx0aGR8eHB4jISAkKjcoHiUnKj82Li89QDZFPz01SkVFTmdfUFViSj1GWH1tZW1vdXZ1QlSBi4Bximd9dXABFRcXHhoeOyIhO3xTRlN9fX16fHxwcn12fH19fXB1fXt2dXB9fXxwdX11fXhwcHV8dXB1cH1wdXB9cHVwdX1wcP/AABEIAFwAXAMBIgACEQEDEQH/xAAaAAACAwEBAAAAAAAAAAAAAAAABAMFBgIB/8QAMRAAAQMCBAMGBgIDAAAAAAAAAQACAwQRBSExQRJRYRMiMnGBkQYUobHB0VLhI0Ji/8QAGQEAAwEBAQAAAAAAAAAAAAAAAAIDBAEF/8QALBEAAgIBAgQEBQUAAAAAAAAAAQIAETEDIRJBUWEEEyJxMqHR4fAjgZGxwf/aAAwDAQACEQMRAD8A2aEIRCCEIRCCz+JYpUmqMFJYlgu7IEk6nX0VtiVaKaB0h1GTRzJ0Cp8Ci7CnlrJfE8FwO9tfqfwqIKFmTY70JYYJiZq4iXCz2Gz7aeasln/hZvBBLM8gBztTkMtT7kritxqSof2FE0knWT9ch1K6UtiBANSgmP4rjcVN3R35dmDbz5Krbi9bC+N9S0dnIcm2AIH3Gu68MUGGjjkImqjmBs3r/epXMMALxVYjLwnxRxHU8u7y6e6cKoH58ohJJmrQs+fiuPjyif2d7F98/b+1fMeHNDmm4IuColSuZUMDidIQhLGghCp8fxMwsEUWc0mQtqAcr+ewXVBY0JwmhcQrXHEa1sDT/hi8ZG/M/geqZ+KS5lKxjBZnEA62gAGQ9/snMDw35WGzrdo/OT8D0/aslQuAwrAiBbBvJmRoqGprY42OJipmAcI/l16nromq7EoaBhp6QDtP93a2PXmft9Fo7qsqoaKlcZ5WsD3G9zmSegXQ/EdxOFKG0zVFh9XO/tGBwJN+0fl63P4T0uH0lJ3quUzSnPgB189/cqPEfiWSS7YR2Tf5f7n9JOioamR3EyAvJz4pBl597I/VW9R3O0ltgbx/hqcQaI4omwU17jKw8+votRTwiKNkY0a0NHoFlK+nqoWdpNWWkHgja83OewFvstHhVQ6amikf4nDPrna/rqo6mNsSqZ3zHEu+raNLnyXNS4ucIxvqpmQtaLD33Xns+o7FdPauc0AACzIhWN5FVRpya/5k2c0DuN3Hdt+1cRU7W9TzKlAHJCDxNbsB+0G4OkW+YkPhYjhmdvwplxsCeSS7d7zYENUdX0UHcknptHXfAnk0XALl13IxCmp5Y2vqgAGblxba+2SnipgDxOPEfouMSigki4agtDL3zdw5hW8LpFGLVV8omobFSlfi9DT5U8Ae7mBYe5zSUuOVFQSO1ZAzpe/vmfZMvp8JZrIXeTnH7JeSqw1mUdM+Q7XcQD9fwvUAHQzISeoj2FYLTSjtHTfMG/e1Av1GvutE1oAAAsBkAFnfhqlkE0sxjMUbhZrDfnffl+Vo1HUJvMqmMRU5T576eyaUFRDxC48Q0UVPM4PIeTnzXmq/kahRhsxsH3mgjiFjlHEIQt0lBQyU7DmRbqplG8NeC2/spaqqy0QD7xlJBkHyxGbHqsqcCY9/G9rydyHE390/JTuZmMxzGq8jkedH+hXmjU8tqAKnsfrKleIb0YpDhtGzWDP/AKJP3VpTQQtF4mMaP+WgKNz5dHMB9LqSljLW577LVo62qz8LEkdxURkUCxJ0IQtsnBRTwh45HYqVCV0DrwtidBrcRRk7mHhkHkUy14cLg3XrmgixFwln05b3oz6LN+ro49S/P7x/S3YyaSZrCAb5qCanv32HqvQ4TN4Tk4JcOfG62/LYrNr6ob4haHBGRHVaxmdMqXtyOfmpC+OTUcJ5oL2S5O7rua4c3gNni42O6jbgfFxL3/3mI23sZ3/kjFweJqajfxNBG6W+U/i7ulMsYGgAbLb4ddRWIIpfe/47STkEd50hCFtk4IQhEIIQhEIvPT37zcnfdQukDxwyZOGhTy4fG12ousmr4e7Kc8jkZRX6xaGMSM72oyB3Xvyr/Dxd1NNaALAWC9QPCIVHFn+4eYb2ngFhbkvUIWuTghCEQn//2Q==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685800" y="2273300"/>
            <a:ext cx="1108456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450215" algn="just">
              <a:lnSpc>
                <a:spcPct val="115000"/>
              </a:lnSpc>
            </a:pP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uk-UA" sz="2400" b="1" dirty="0" smtClean="0"/>
              <a:t>Тема 3. Українська жестова мова як засіб спілкування </a:t>
            </a:r>
          </a:p>
          <a:p>
            <a:r>
              <a:rPr lang="uk-UA" sz="2400" b="1" dirty="0"/>
              <a:t> </a:t>
            </a:r>
            <a:r>
              <a:rPr lang="uk-UA" sz="2400" b="1" dirty="0" smtClean="0"/>
              <a:t>                та навчання дітей з порушеннями слуху.</a:t>
            </a:r>
            <a:endParaRPr lang="ru-RU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680" y="2273300"/>
            <a:ext cx="3535680" cy="402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3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1" y="624110"/>
            <a:ext cx="9853612" cy="1280890"/>
          </a:xfrm>
        </p:spPr>
        <p:txBody>
          <a:bodyPr/>
          <a:lstStyle/>
          <a:p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жестових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1" y="1358900"/>
            <a:ext cx="9853611" cy="5156200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корінням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сягає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давнину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але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багатьох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кінця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XVIII ст. (перш за все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Франції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країнах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тому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числі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коли стали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утворюватися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навчально-виховні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слуху; </a:t>
            </a:r>
            <a:endParaRPr lang="ru-RU" sz="20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Європі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 великих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територіях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рамках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цілих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держав стали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складатися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єдині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разом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складаються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люди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слухом жили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досить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ізольовано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один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навчалися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і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оточуючими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кожному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вироблялася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своя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кроком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однією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форм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стало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1951 р., Про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Всесвітньої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глухих (ВФГ,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World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Federation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Deaf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однією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перших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стало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заходах.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стема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3351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1" y="2120900"/>
            <a:ext cx="9904412" cy="37776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VII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Всесвітньому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конгресі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проблем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глухоти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Вашингтоні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1975 р.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затверджена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англійською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французькою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Всесвітньої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глухих)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(англ.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IS) -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система, яка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глухими для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полегшення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глухими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заходах, заходах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Всесвітньої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глухих,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Дефлімпійських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Паралімпійських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іграх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близько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століть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 того часу, як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з’явилися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осередки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глухих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глухих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Львівська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школа для глухих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1830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році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Одеська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у 1843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році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лінгвістичної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точки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зору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настільки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непростими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і будь-яка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усіма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характеристиками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жесту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елементу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жестикуляції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Першим структуру жесту описав У.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Стоукі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виділив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кожен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жест: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конфігурацію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просторове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2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естові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усіма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компонентами,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 той час як для слова характерно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жесту -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конкретність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відміну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слова,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 (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номінативна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жест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зображує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слова (звуки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букви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предмета, то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руки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тому жести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завжди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2710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Жести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носять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умовно-схематичний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характер,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вигадуються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льоту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візуальний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слова. Вони не є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візуальною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інтерпретацією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звичайних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вони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граматикою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найрізноманітніших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тем: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піднесених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абстрактних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складну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ієрархію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жест,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кінетичний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акт,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обов'язково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беруть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участь руки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мовця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виступає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смислової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аналогічної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своєю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функцією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слову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22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відбулося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інтегрувати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поступаються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звучним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 ними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спосіб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міжособистісного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позбавлених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слуху, за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своєрідними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лексичними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граматичними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закономірностями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15771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88719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Система жестового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спілкування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глухих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0" y="1511300"/>
            <a:ext cx="9891712" cy="51816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Система жестового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глухих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різновиди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розмовну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і </a:t>
            </a:r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калькуючу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Калькуюча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жести,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супроводжують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усне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говорить. Жести,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виступають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еквіваленти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промовлених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глухими без голосу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губами),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слідують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тому ж порядку,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розташовані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слова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звичайного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речення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Калькуюча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зазвичай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глухими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нашої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офіційній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обстановці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зборах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конференціях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Розмовна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розмовної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своєрідна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граматика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Розмовна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невимушеній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неофіційній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обстановці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ведуться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події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повсякденного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поняття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відсутні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застосовуються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потреба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вираженні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подібних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понять,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глухі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люди,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досягли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калькуючу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словесну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озмовна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самобутня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висловити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смисли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відносини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смислами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223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1" y="241300"/>
            <a:ext cx="9866312" cy="1219200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Комунікативне занурення.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Перша мова», «друга мова».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587500"/>
            <a:ext cx="10452101" cy="50673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buNone/>
              <a:tabLst>
                <a:tab pos="885825" algn="l"/>
              </a:tabLst>
            </a:pPr>
            <a:r>
              <a:rPr lang="uk-UA" sz="20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Жестова </a:t>
            </a:r>
            <a:r>
              <a:rPr lang="uk-UA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 як рідна/перша мова.</a:t>
            </a:r>
            <a:endParaRPr lang="ru-RU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категорії осіб, які повинні оволодіти УЖМ в зазначеній якості відносяться: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особи з порушеннями слуху </a:t>
            </a:r>
            <a:r>
              <a:rPr lang="uk-UA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дошкільного віку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саме – глухі та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слабочуючі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діти, які мають суттєву втрату слуху від народження чи втрату слуху в ранньому дитинстві;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особи з порушеннями слуху </a:t>
            </a:r>
            <a:r>
              <a:rPr lang="uk-UA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шкільного віку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саме – глухі та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слабочуючі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діти, які мають суттєву втрату слуху від народження чи втрату слуху в ранньому дитинстві;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  <a:tabLst>
                <a:tab pos="342900" algn="l"/>
                <a:tab pos="685800" algn="l"/>
                <a:tab pos="885825" algn="l"/>
              </a:tabLs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 з порушеннями слуху дошкільного і шкільного віку, які мають комбіновані дефекти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342900" algn="l"/>
                <a:tab pos="685800" algn="l"/>
                <a:tab pos="885825" algn="l"/>
              </a:tabLst>
            </a:pP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Жестова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 як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До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 осіб, які повинні оволодіти УЖМ в зазначеній якості відносяться: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пізнооглухлі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слабочуючі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(туговухі) діти, які мають часткову втрату слуху, але спроможні сприймати та розрізняти мовленнєвий потік СМ та навичками усного мовлення.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223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1" y="624110"/>
            <a:ext cx="9853612" cy="128089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kern="18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УКРАЇНСЬКА ЖЕСТОВА МОВА: </a:t>
            </a:r>
            <a:r>
              <a:rPr lang="ru-RU" b="1" kern="18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Міфи</a:t>
            </a:r>
            <a:r>
              <a:rPr lang="ru-RU" b="1" kern="18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kern="18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0" y="1905000"/>
            <a:ext cx="10223499" cy="4724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ru-RU" sz="2000" b="1" i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Міф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Є одна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жестова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куточках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1800"/>
              </a:spcAft>
              <a:buNone/>
            </a:pPr>
            <a:r>
              <a:rPr lang="ru-RU" sz="2000" b="1" i="1" dirty="0">
                <a:solidFill>
                  <a:srgbClr val="1E293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1E293B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i="1" dirty="0" err="1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Реальність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У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світі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жестових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схожими одна на одну, а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деякі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абсолютно є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відмінними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собо</a:t>
            </a:r>
            <a:r>
              <a:rPr lang="ru-RU" sz="2000" dirty="0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2000" dirty="0">
              <a:solidFill>
                <a:srgbClr val="1E293B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ru-RU" sz="2000" b="1" i="1" dirty="0" err="1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Міф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Жестові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несправжні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1800"/>
              </a:spcAft>
              <a:buNone/>
            </a:pPr>
            <a:r>
              <a:rPr lang="ru-RU" sz="2000" b="1" i="1" dirty="0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i="1" dirty="0" err="1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Реальність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справжні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b="1" i="1" dirty="0" smtClean="0">
              <a:solidFill>
                <a:srgbClr val="1E293B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1800"/>
              </a:spcAft>
            </a:pPr>
            <a:r>
              <a:rPr lang="ru-RU" sz="2000" b="1" i="1" dirty="0" err="1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Міф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штучна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endParaRPr lang="ru-RU" sz="2000" b="1" dirty="0" smtClean="0">
              <a:solidFill>
                <a:srgbClr val="1E293B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1800"/>
              </a:spcAft>
              <a:buNone/>
            </a:pP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000" b="1" i="1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Реальність</a:t>
            </a:r>
            <a:r>
              <a:rPr lang="ru-RU" sz="2000" b="1" i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природні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творцями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спільноти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глухих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жестомовних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людей, а не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якась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одна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людина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навіть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найталановитіша</a:t>
            </a:r>
            <a:r>
              <a:rPr lang="ru-RU" sz="2000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b="1" dirty="0">
                <a:solidFill>
                  <a:srgbClr val="1E293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8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2800" b="1" dirty="0" smtClean="0"/>
          </a:p>
          <a:p>
            <a:pPr marL="0" indent="0">
              <a:buNone/>
            </a:pPr>
            <a:endParaRPr lang="uk-UA" sz="2800" b="1" dirty="0"/>
          </a:p>
          <a:p>
            <a:pPr marL="0" indent="0">
              <a:buNone/>
            </a:pPr>
            <a:r>
              <a:rPr lang="uk-UA" sz="2800" b="1" dirty="0" smtClean="0"/>
              <a:t>                           Дякую за увагу!</a:t>
            </a:r>
          </a:p>
          <a:p>
            <a:pPr marL="0" indent="0">
              <a:buNone/>
            </a:pPr>
            <a:endParaRPr lang="uk-UA" sz="2800" b="1" dirty="0"/>
          </a:p>
          <a:p>
            <a:pPr marL="0" indent="0">
              <a:buNone/>
            </a:pPr>
            <a:endParaRPr lang="uk-UA" sz="2800" b="1" dirty="0" smtClean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6557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0" y="520700"/>
            <a:ext cx="8341567" cy="1159932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Українська</a:t>
            </a:r>
            <a:r>
              <a:rPr lang="uk-UA" sz="28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словесна</a:t>
            </a:r>
            <a:r>
              <a:rPr lang="uk-UA" sz="2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</a:t>
            </a:r>
            <a:r>
              <a:rPr lang="uk-UA" sz="2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8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компаративний</a:t>
            </a:r>
            <a:r>
              <a:rPr lang="uk-UA" sz="28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аналіз.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1587500"/>
            <a:ext cx="8825659" cy="4432300"/>
          </a:xfrm>
        </p:spPr>
        <p:txBody>
          <a:bodyPr/>
          <a:lstStyle/>
          <a:p>
            <a:r>
              <a:rPr lang="uk-UA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 мова, рідше мова жестів - це самостійна мова, що виникла природно та складається з комбінації жестів, кожен з яких проводиться руками в поєднанні з мімікою, формою або рухом рота і губ, а також в поєднанні з положенням корпусу тіла.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основному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людей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слухом 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метою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в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сучасному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науковому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дискурсі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розуміти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люди з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слухом для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"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план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будується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акустичній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у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на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кінетичній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жестикулярно-мімічній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215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1306" y="647700"/>
            <a:ext cx="9626600" cy="10795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 про жестові мови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600" y="1727200"/>
            <a:ext cx="10260012" cy="41529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Одним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неправильних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уявлень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те,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вони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якимось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чином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письмових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походять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них,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придумані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чуючими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людьми,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однак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так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Часто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приймається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дактилювання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калькована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артикулювання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чуючими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жестами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граматично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ідентично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словесній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мові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Насправді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незалежні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вони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продовжують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з'являються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жести,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відмирають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і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мало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кількістю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словесних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 в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словесною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співіснувати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17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700" y="584201"/>
            <a:ext cx="9664700" cy="787399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УЖМ-самодостатня комунікативна система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700" y="1638300"/>
            <a:ext cx="9652000" cy="48641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жестикулярного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компонента,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немануальний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компонент-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погляду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виразу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обличчя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рухів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b="1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Жестові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служать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нерідко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єдиним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засобом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глухих і є структурно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незалежними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звукових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являють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собою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самодостатні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комунікативні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Жести 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повсякденної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всюдисущі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того, коли люди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жести,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фонові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використовуємо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подібні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жести, коли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жест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чашки.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7570" y="327511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57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7500" y="624110"/>
            <a:ext cx="9917113" cy="74749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Немануальний компонент ЖМ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500" y="1739900"/>
            <a:ext cx="9917112" cy="4889500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uk-UA" b="1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Мо́ва</a:t>
            </a:r>
            <a:r>
              <a:rPr lang="uk-UA" b="1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ті́ла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0645A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невербальна (несловесна) комунікація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обмін інформацією завдяки жестам, позам, рухам, та виразам обличчя (</a:t>
            </a:r>
            <a:r>
              <a:rPr lang="uk-UA" dirty="0" err="1">
                <a:solidFill>
                  <a:srgbClr val="0645A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кінесика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просторовим зонам (</a:t>
            </a:r>
            <a:r>
              <a:rPr lang="uk-UA" dirty="0" err="1">
                <a:solidFill>
                  <a:srgbClr val="0645A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проксеміка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uk-UA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паралінгвістичним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особливостям (</a:t>
            </a:r>
            <a:r>
              <a:rPr lang="uk-UA" dirty="0" err="1" smtClean="0">
                <a:solidFill>
                  <a:srgbClr val="BA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проксодика</a:t>
            </a:r>
            <a:r>
              <a:rPr lang="uk-UA" dirty="0" smtClean="0">
                <a:solidFill>
                  <a:srgbClr val="BA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(словами) це лише 7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від загальної кількості переданої інформації. Через звукові засоби (інтонація, тон)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передається 38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%, а невербальні засоби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55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 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бесіді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словесне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35 %, а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понад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65 %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передається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невербальних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735" y="3810000"/>
            <a:ext cx="842264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8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798290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uk-UA" sz="2800" b="1" spc="11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«жест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uk-UA" sz="2800" b="1" spc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2901" y="1638300"/>
            <a:ext cx="9891711" cy="4851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для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вираження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емоції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замість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uk-UA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певне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сенс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 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знаком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smtClean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символом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вивчалися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століть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точок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u="sng" dirty="0" err="1" smtClean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зору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 </a:t>
            </a:r>
            <a:r>
              <a:rPr lang="ru-RU" sz="2000" u="sng" dirty="0" err="1" smtClean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античних</a:t>
            </a:r>
            <a:r>
              <a:rPr lang="ru-RU" sz="2000" u="sng" dirty="0" smtClean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000" u="sng" dirty="0" err="1" smtClean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жести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вважалися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одним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важливіших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складників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риторичної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000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правильне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оратора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Давньоримські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оратори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то: Цицерон, Сенека,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Квінтіліан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виокремили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раннього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ораторського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жест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посідав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важливе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Середньовіччі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продовжувалося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 1644 року Джон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Бульвер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проаналізував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десятки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красномовства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1832 р.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Андреа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Джоріо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опублікував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докладний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експресію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6216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2133600"/>
            <a:ext cx="10031412" cy="3777622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походить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ручних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Перша «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теорія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філософу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18-го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століття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священику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абату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де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Кондильяку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теорія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відроджена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1973 року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американським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дослідником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ru-RU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Гордоном У.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Г'юзом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гіпотезою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звуковій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людей передувала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почала спонтанно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виникати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 млн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н. е.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стала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доповнюватися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20-40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Лише за 100 тис.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н. е.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остаточно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витіснила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Посилено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 — 40 тис. </a:t>
            </a:r>
            <a:r>
              <a:rPr lang="ru-RU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н. 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5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Культурна </a:t>
            </a: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зумовленість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жестів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2" y="2070100"/>
            <a:ext cx="9904411" cy="4394200"/>
          </a:xfrm>
        </p:spPr>
        <p:txBody>
          <a:bodyPr>
            <a:normAutofit/>
          </a:bodyPr>
          <a:lstStyle/>
          <a:p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давніх-давен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вірили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магічну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силу руки. В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архаїчну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оформилися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бінарні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опозиції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«праве 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ліве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праве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символізувало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правду, 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ліве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навпаки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Відтак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деяких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пов'язували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правою рукою. У мусульман права рука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вважається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чистою, тому нею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вітати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гостей,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брати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їжу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монголи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нею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дарували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подарунки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віддавали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що-небудь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символічного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набували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пальців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Згадаймо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поширений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фразеологізм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«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пояснювати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пальцях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робити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максимально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доступним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публіки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Пальцеві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жести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покладено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основу так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званої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дактильної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глухонімих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пальцевої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комбінації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відповідає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буква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4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09810"/>
            <a:ext cx="8911687" cy="1280890"/>
          </a:xfrm>
        </p:spPr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Обробка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жестів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головному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мозку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133600"/>
            <a:ext cx="9828212" cy="44069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розпізнавання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письмових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символів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одних і тих же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відділах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головного 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вченим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уже давно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людьми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підкоряються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правилам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граматики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притаманний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один і той же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словниковий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запас.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з’ясували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жести людей, як і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вимовлені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написані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символи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обробляються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одними і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відділами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мозку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—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лівою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нижньою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лобовою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звивиною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Зона Брока"/>
              </a:rPr>
              <a:t>зона 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Зона Брока"/>
              </a:rPr>
              <a:t>Брока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і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задньою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скроневою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звивиною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задньою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верхньою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скроневою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борозною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верхньою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скроневою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звивиною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u="sng" dirty="0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 tooltip="Область Верніке"/>
              </a:rPr>
              <a:t>область </a:t>
            </a:r>
            <a:r>
              <a:rPr lang="ru-RU" sz="2000" u="sng" dirty="0" err="1">
                <a:solidFill>
                  <a:srgbClr val="0645AD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 tooltip="Область Верніке"/>
              </a:rPr>
              <a:t>Верніке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000" dirty="0" smtClean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Сьогодні</a:t>
            </a:r>
            <a:r>
              <a:rPr lang="ru-RU" sz="2000" dirty="0" smtClean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науковці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вважають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мозку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будь-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нового </a:t>
            </a:r>
            <a:r>
              <a:rPr lang="ru-RU" sz="2000" dirty="0" err="1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отриманого</a:t>
            </a:r>
            <a:r>
              <a:rPr lang="ru-RU" sz="2000" dirty="0">
                <a:solidFill>
                  <a:srgbClr val="2021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знака. </a:t>
            </a:r>
            <a:endParaRPr lang="ru-RU" sz="2000" dirty="0" smtClean="0">
              <a:solidFill>
                <a:srgbClr val="2021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641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1447</Words>
  <Application>Microsoft Office PowerPoint</Application>
  <PresentationFormat>Широкоэкранный</PresentationFormat>
  <Paragraphs>81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Легкий дым</vt:lpstr>
      <vt:lpstr>Змістовий модуль 2. Українська жестова мова як засіб спілкування та навчання дітей із порушеннями слуху </vt:lpstr>
      <vt:lpstr>Українська словесна та жестова мови:                 компаративний аналіз. </vt:lpstr>
      <vt:lpstr>Уявлення про жестові мови</vt:lpstr>
      <vt:lpstr>УЖМ-самодостатня комунікативна система</vt:lpstr>
      <vt:lpstr>Немануальний компонент ЖМ</vt:lpstr>
      <vt:lpstr>   Поняття «жест». </vt:lpstr>
      <vt:lpstr>Вивчення жестів</vt:lpstr>
      <vt:lpstr>Культурна зумовленість жестів</vt:lpstr>
      <vt:lpstr>Обробка жестів у головному мозку</vt:lpstr>
      <vt:lpstr>Історія жестових мов </vt:lpstr>
      <vt:lpstr>Презентация PowerPoint</vt:lpstr>
      <vt:lpstr>Складові жесту як елементу жестикуляції </vt:lpstr>
      <vt:lpstr>Презентация PowerPoint</vt:lpstr>
      <vt:lpstr>Презентация PowerPoint</vt:lpstr>
      <vt:lpstr>Система жестового спілкування глухих. </vt:lpstr>
      <vt:lpstr>Комунікативне занурення.  «Перша мова», «друга мова». </vt:lpstr>
      <vt:lpstr>УКРАЇНСЬКА ЖЕСТОВА МОВА: Міфи і реальність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Змістовий модуль 2. Українська жестова мова як засіб спілкування та навчання дітей із порушеннями слуху</dc:title>
  <dc:creator>Пользователь Windows</dc:creator>
  <cp:lastModifiedBy>Пользователь Windows</cp:lastModifiedBy>
  <cp:revision>15</cp:revision>
  <dcterms:created xsi:type="dcterms:W3CDTF">2024-02-26T18:17:50Z</dcterms:created>
  <dcterms:modified xsi:type="dcterms:W3CDTF">2024-02-26T20:38:26Z</dcterms:modified>
</cp:coreProperties>
</file>