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41"/>
  </p:handout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57" r:id="rId12"/>
    <p:sldId id="358" r:id="rId13"/>
    <p:sldId id="359" r:id="rId14"/>
    <p:sldId id="386" r:id="rId15"/>
    <p:sldId id="360" r:id="rId16"/>
    <p:sldId id="365" r:id="rId17"/>
    <p:sldId id="366" r:id="rId18"/>
    <p:sldId id="367" r:id="rId19"/>
    <p:sldId id="361" r:id="rId20"/>
    <p:sldId id="362" r:id="rId21"/>
    <p:sldId id="363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51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0AC44B0-CC2F-4A24-9ED4-BDD0D667A05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10BC2-FE60-4D08-A2F4-AA14FCB3440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9E105-CB84-4119-9078-2F0729704BA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DE7E0-93DB-48EE-AFCC-03345AA2F7D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6E0D9-5AC9-4D10-8955-C66B49D4D4B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DE4C9-4D6A-49A3-A83D-6E0F45896E9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29F13-1443-4573-89B6-1E1C37578C2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4D6B8-5F23-434B-A832-9E0EEB27A3E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1B41F-C6CA-4BAE-BE62-322A22F12C7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BBBD7-BE70-4C04-8413-4B36C47E261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0311E-0C7C-497A-A2D1-382E3D63435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719D5-D527-48F6-932C-364D46D46C7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1DD8441-64EE-4AFA-9649-45EAD3B62D3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/>
              <a:t>ЕЛЕКТРОСТАТИКА</a:t>
            </a:r>
          </a:p>
          <a:p>
            <a:pPr algn="ctr" eaLnBrk="1" hangingPunct="1">
              <a:buFontTx/>
              <a:buNone/>
            </a:pPr>
            <a:endParaRPr lang="uk-UA" sz="2800" smtClean="0"/>
          </a:p>
          <a:p>
            <a:pPr algn="ctr" eaLnBrk="1" hangingPunct="1">
              <a:buFontTx/>
              <a:buNone/>
            </a:pPr>
            <a:endParaRPr lang="ru-RU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7048500" cy="5157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76250"/>
            <a:ext cx="1076325" cy="238125"/>
          </a:xfrm>
          <a:prstGeom prst="rect">
            <a:avLst/>
          </a:prstGeom>
          <a:noFill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836613"/>
            <a:ext cx="7993062" cy="263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7632700" cy="5065713"/>
          </a:xfrm>
          <a:prstGeom prst="rect">
            <a:avLst/>
          </a:prstGeom>
          <a:noFill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5661025"/>
            <a:ext cx="2400300" cy="704850"/>
          </a:xfrm>
          <a:prstGeom prst="rect">
            <a:avLst/>
          </a:prstGeom>
          <a:noFill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5805488"/>
            <a:ext cx="3095625" cy="719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49275"/>
            <a:ext cx="7056437" cy="4303713"/>
          </a:xfrm>
          <a:prstGeom prst="rect">
            <a:avLst/>
          </a:prstGeom>
          <a:noFill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32363"/>
            <a:ext cx="6192838" cy="1925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5329237" cy="2328862"/>
          </a:xfrm>
          <a:prstGeom prst="rect">
            <a:avLst/>
          </a:prstGeom>
          <a:noFill/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738"/>
            <a:ext cx="5761038" cy="3863975"/>
          </a:xfrm>
          <a:prstGeom prst="rect">
            <a:avLst/>
          </a:prstGeom>
          <a:noFill/>
        </p:spPr>
      </p:pic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5516563"/>
            <a:ext cx="3311525" cy="1208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33375"/>
            <a:ext cx="5905500" cy="2655888"/>
          </a:xfrm>
          <a:prstGeom prst="rect">
            <a:avLst/>
          </a:prstGeom>
          <a:noFill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475"/>
            <a:ext cx="5148263" cy="2316163"/>
          </a:xfrm>
          <a:prstGeom prst="rect">
            <a:avLst/>
          </a:prstGeom>
          <a:noFill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4545013"/>
            <a:ext cx="5040312" cy="2312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7573962" cy="3348038"/>
          </a:xfrm>
          <a:prstGeom prst="rect">
            <a:avLst/>
          </a:prstGeom>
          <a:noFill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149725"/>
            <a:ext cx="8675688" cy="225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476250"/>
            <a:ext cx="9012237" cy="2876550"/>
          </a:xfrm>
          <a:prstGeom prst="rect">
            <a:avLst/>
          </a:prstGeom>
          <a:noFill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363913"/>
            <a:ext cx="7488238" cy="3494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614363"/>
            <a:ext cx="9104312" cy="562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4813"/>
            <a:ext cx="5256212" cy="984250"/>
          </a:xfrm>
          <a:prstGeom prst="rect">
            <a:avLst/>
          </a:prstGeom>
          <a:noFill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84313"/>
            <a:ext cx="6840537" cy="3111500"/>
          </a:xfrm>
          <a:prstGeom prst="rect">
            <a:avLst/>
          </a:prstGeom>
          <a:noFill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581525"/>
            <a:ext cx="4895850" cy="221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765175"/>
            <a:ext cx="6624637" cy="4584700"/>
          </a:xfrm>
          <a:prstGeom prst="rect">
            <a:avLst/>
          </a:prstGeom>
          <a:noFill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45125"/>
            <a:ext cx="6911975" cy="877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5872163" cy="5273675"/>
          </a:xfrm>
          <a:prstGeom prst="rect">
            <a:avLst/>
          </a:prstGeom>
          <a:noFill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5661025"/>
            <a:ext cx="4105275" cy="1009650"/>
          </a:xfrm>
          <a:prstGeom prst="rect">
            <a:avLst/>
          </a:prstGeom>
          <a:noFill/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076700"/>
            <a:ext cx="1898650" cy="249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76250"/>
            <a:ext cx="5400675" cy="2516188"/>
          </a:xfrm>
          <a:prstGeom prst="rect">
            <a:avLst/>
          </a:prstGeom>
          <a:noFill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517775"/>
            <a:ext cx="5113337" cy="434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76250"/>
            <a:ext cx="5905500" cy="3633788"/>
          </a:xfrm>
          <a:prstGeom prst="rect">
            <a:avLst/>
          </a:prstGeom>
          <a:noFill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149725"/>
            <a:ext cx="6553200" cy="172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404813"/>
            <a:ext cx="3024188" cy="322262"/>
          </a:xfrm>
          <a:prstGeom prst="rect">
            <a:avLst/>
          </a:prstGeom>
          <a:noFill/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290513"/>
            <a:ext cx="8450262" cy="627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04813"/>
            <a:ext cx="3527425" cy="376237"/>
          </a:xfrm>
          <a:prstGeom prst="rect">
            <a:avLst/>
          </a:prstGeom>
          <a:noFill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5229225"/>
            <a:ext cx="6911975" cy="1296988"/>
          </a:xfrm>
          <a:prstGeom prst="rect">
            <a:avLst/>
          </a:prstGeom>
          <a:noFill/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908050"/>
            <a:ext cx="7272337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908050"/>
            <a:ext cx="6769100" cy="471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1"/>
          <p:cNvSpPr txBox="1">
            <a:spLocks noChangeArrowheads="1"/>
          </p:cNvSpPr>
          <p:nvPr/>
        </p:nvSpPr>
        <p:spPr bwMode="auto">
          <a:xfrm>
            <a:off x="3276600" y="106363"/>
            <a:ext cx="2303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/>
              <a:t>З</a:t>
            </a:r>
            <a:r>
              <a:rPr lang="en-US" sz="1400"/>
              <a:t>’</a:t>
            </a:r>
            <a:r>
              <a:rPr lang="uk-UA" sz="1400"/>
              <a:t>єднання конденсаторів</a:t>
            </a:r>
            <a:endParaRPr lang="ru-RU" sz="140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20713"/>
            <a:ext cx="5897563" cy="506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76250"/>
            <a:ext cx="3095625" cy="330200"/>
          </a:xfrm>
          <a:prstGeom prst="rect">
            <a:avLst/>
          </a:prstGeom>
          <a:noFill/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91630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76250"/>
            <a:ext cx="3095625" cy="330200"/>
          </a:xfrm>
          <a:prstGeom prst="rect">
            <a:avLst/>
          </a:prstGeom>
          <a:noFill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8" y="836613"/>
            <a:ext cx="9129712" cy="5199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53525" cy="1819275"/>
          </a:xfrm>
          <a:prstGeom prst="rect">
            <a:avLst/>
          </a:prstGeom>
          <a:noFill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3644900"/>
            <a:ext cx="915352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7200900" cy="1406525"/>
          </a:xfrm>
          <a:prstGeom prst="rect">
            <a:avLst/>
          </a:prstGeom>
          <a:noFill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89138"/>
            <a:ext cx="7345363" cy="1995487"/>
          </a:xfrm>
          <a:prstGeom prst="rect">
            <a:avLst/>
          </a:prstGeom>
          <a:noFill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365625"/>
            <a:ext cx="7273925" cy="20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uk-UA"/>
              <a:t>ДІЕЛЕКТРИКИ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484438" y="1052513"/>
            <a:ext cx="547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6192838" cy="4884738"/>
          </a:xfrm>
          <a:prstGeom prst="rect">
            <a:avLst/>
          </a:prstGeom>
          <a:noFill/>
        </p:spPr>
      </p:pic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341438"/>
            <a:ext cx="2447925" cy="1373187"/>
          </a:xfrm>
          <a:prstGeom prst="rect">
            <a:avLst/>
          </a:prstGeom>
          <a:noFill/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068638"/>
            <a:ext cx="2603500" cy="1677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563938" y="476250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ДІЕЛЕКТРИКИ</a:t>
            </a:r>
            <a:endParaRPr lang="ru-RU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96975"/>
            <a:ext cx="6684962" cy="463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563938" y="404813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ДІЕЛЕКТРИКИ</a:t>
            </a:r>
            <a:endParaRPr lang="ru-RU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765175"/>
            <a:ext cx="6840537" cy="4733925"/>
          </a:xfrm>
          <a:prstGeom prst="rect">
            <a:avLst/>
          </a:prstGeom>
          <a:noFill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516563"/>
            <a:ext cx="7705725" cy="99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492500" y="476250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ДІЕЛЕКТРИКИ</a:t>
            </a:r>
            <a:endParaRPr lang="ru-RU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08050"/>
            <a:ext cx="7416800" cy="535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563938" y="333375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ДІЕЛЕКТРИКИ</a:t>
            </a:r>
            <a:endParaRPr lang="ru-RU"/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7977188" cy="5367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492500" y="333375"/>
            <a:ext cx="1400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/>
              <a:t>ДІЕЛЕКТРИКИ</a:t>
            </a:r>
            <a:endParaRPr lang="ru-RU" sz="1400"/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89138"/>
            <a:ext cx="5975350" cy="4743450"/>
          </a:xfrm>
          <a:prstGeom prst="rect">
            <a:avLst/>
          </a:prstGeom>
          <a:noFill/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49275"/>
            <a:ext cx="1727200" cy="1311275"/>
          </a:xfrm>
          <a:prstGeom prst="rect">
            <a:avLst/>
          </a:prstGeom>
          <a:noFill/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620713"/>
            <a:ext cx="3744912" cy="1392237"/>
          </a:xfrm>
          <a:prstGeom prst="rect">
            <a:avLst/>
          </a:prstGeom>
          <a:noFill/>
        </p:spPr>
      </p:pic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6272213"/>
            <a:ext cx="954088" cy="585787"/>
          </a:xfrm>
          <a:prstGeom prst="rect">
            <a:avLst/>
          </a:prstGeom>
          <a:noFill/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6308725"/>
            <a:ext cx="4392612" cy="433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635375" y="404813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ДІЕЛЕКТРИКИ</a:t>
            </a:r>
            <a:endParaRPr lang="ru-RU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765175"/>
            <a:ext cx="3268662" cy="458788"/>
          </a:xfrm>
          <a:prstGeom prst="rect">
            <a:avLst/>
          </a:prstGeom>
          <a:noFill/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68413"/>
            <a:ext cx="1404937" cy="1743075"/>
          </a:xfrm>
          <a:prstGeom prst="rect">
            <a:avLst/>
          </a:prstGeom>
          <a:noFill/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341438"/>
            <a:ext cx="4146550" cy="817562"/>
          </a:xfrm>
          <a:prstGeom prst="rect">
            <a:avLst/>
          </a:prstGeom>
          <a:noFill/>
        </p:spPr>
      </p:pic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7525" y="2133600"/>
            <a:ext cx="6086475" cy="2065338"/>
          </a:xfrm>
          <a:prstGeom prst="rect">
            <a:avLst/>
          </a:prstGeom>
          <a:noFill/>
        </p:spPr>
      </p:pic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0438"/>
            <a:ext cx="6156325" cy="200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635375" y="404813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ДІЕЛЕКТРИКИ</a:t>
            </a:r>
            <a:endParaRPr lang="ru-RU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765175"/>
            <a:ext cx="4819650" cy="296863"/>
          </a:xfrm>
          <a:prstGeom prst="rect">
            <a:avLst/>
          </a:prstGeom>
          <a:noFill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484313"/>
            <a:ext cx="7993063" cy="3963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635375" y="404813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ДІЕЛЕКТРИКИ</a:t>
            </a:r>
            <a:endParaRPr lang="ru-RU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7920038" cy="475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33375"/>
            <a:ext cx="3455988" cy="550863"/>
          </a:xfrm>
          <a:prstGeom prst="rect">
            <a:avLst/>
          </a:prstGeom>
          <a:noFill/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981075"/>
            <a:ext cx="6450012" cy="5376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9275"/>
            <a:ext cx="7850187" cy="546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76250"/>
            <a:ext cx="5608637" cy="604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476250"/>
            <a:ext cx="3330575" cy="846138"/>
          </a:xfrm>
          <a:prstGeom prst="rect">
            <a:avLst/>
          </a:prstGeom>
          <a:noFill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84313"/>
            <a:ext cx="2519362" cy="3808412"/>
          </a:xfrm>
          <a:prstGeom prst="rect">
            <a:avLst/>
          </a:prstGeom>
          <a:noFill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700213"/>
            <a:ext cx="3471862" cy="417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781300"/>
            <a:ext cx="5256213" cy="909638"/>
          </a:xfrm>
          <a:prstGeom prst="rect">
            <a:avLst/>
          </a:prstGeom>
          <a:noFill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404813"/>
            <a:ext cx="3384550" cy="2436812"/>
          </a:xfrm>
          <a:prstGeom prst="rect">
            <a:avLst/>
          </a:prstGeom>
          <a:noFill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802063"/>
            <a:ext cx="5976938" cy="3055937"/>
          </a:xfrm>
          <a:prstGeom prst="rect">
            <a:avLst/>
          </a:prstGeom>
          <a:noFill/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4724400"/>
            <a:ext cx="2387600" cy="110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5"/>
            <a:ext cx="6769100" cy="6257925"/>
          </a:xfrm>
          <a:prstGeom prst="rect">
            <a:avLst/>
          </a:prstGeom>
          <a:noFill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04813"/>
            <a:ext cx="606425" cy="569912"/>
          </a:xfrm>
          <a:prstGeom prst="rect">
            <a:avLst/>
          </a:prstGeom>
          <a:noFill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281363"/>
            <a:ext cx="762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281363"/>
            <a:ext cx="762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404813"/>
            <a:ext cx="981075" cy="361950"/>
          </a:xfrm>
          <a:prstGeom prst="rect">
            <a:avLst/>
          </a:prstGeom>
          <a:noFill/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052513"/>
            <a:ext cx="1582737" cy="1011237"/>
          </a:xfrm>
          <a:prstGeom prst="rect">
            <a:avLst/>
          </a:prstGeom>
          <a:noFill/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2133600"/>
            <a:ext cx="1871663" cy="1095375"/>
          </a:xfrm>
          <a:prstGeom prst="rect">
            <a:avLst/>
          </a:prstGeom>
          <a:noFill/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141663"/>
            <a:ext cx="1584325" cy="1087437"/>
          </a:xfrm>
          <a:prstGeom prst="rect">
            <a:avLst/>
          </a:prstGeom>
          <a:noFill/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588" y="4221163"/>
            <a:ext cx="2219325" cy="1157287"/>
          </a:xfrm>
          <a:prstGeom prst="rect">
            <a:avLst/>
          </a:prstGeom>
          <a:noFill/>
        </p:spPr>
      </p:pic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7050" y="5516563"/>
            <a:ext cx="2058988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04813"/>
            <a:ext cx="1727200" cy="301625"/>
          </a:xfrm>
          <a:prstGeom prst="rect">
            <a:avLst/>
          </a:prstGeom>
          <a:noFill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175"/>
            <a:ext cx="6121400" cy="2260600"/>
          </a:xfrm>
          <a:prstGeom prst="rect">
            <a:avLst/>
          </a:prstGeom>
          <a:noFill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7200"/>
            <a:ext cx="4824413" cy="1289050"/>
          </a:xfrm>
          <a:prstGeom prst="rect">
            <a:avLst/>
          </a:prstGeom>
          <a:noFill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149725"/>
            <a:ext cx="1584325" cy="536575"/>
          </a:xfrm>
          <a:prstGeom prst="rect">
            <a:avLst/>
          </a:prstGeom>
          <a:noFill/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4941888"/>
            <a:ext cx="6192837" cy="646112"/>
          </a:xfrm>
          <a:prstGeom prst="rect">
            <a:avLst/>
          </a:prstGeom>
          <a:noFill/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5805488"/>
            <a:ext cx="1800225" cy="855662"/>
          </a:xfrm>
          <a:prstGeom prst="rect">
            <a:avLst/>
          </a:prstGeom>
          <a:noFill/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4724400"/>
            <a:ext cx="3671887" cy="195263"/>
          </a:xfrm>
          <a:prstGeom prst="rect">
            <a:avLst/>
          </a:prstGeom>
          <a:noFill/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5589588"/>
            <a:ext cx="3384550" cy="1071562"/>
          </a:xfrm>
          <a:prstGeom prst="rect">
            <a:avLst/>
          </a:prstGeom>
          <a:noFill/>
        </p:spPr>
      </p:pic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375" y="5734050"/>
            <a:ext cx="3313113" cy="798513"/>
          </a:xfrm>
          <a:prstGeom prst="rect">
            <a:avLst/>
          </a:prstGeom>
          <a:noFill/>
        </p:spPr>
      </p:pic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7763" y="2133600"/>
            <a:ext cx="2581275" cy="2400300"/>
          </a:xfrm>
          <a:prstGeom prst="rect">
            <a:avLst/>
          </a:prstGeom>
          <a:noFill/>
        </p:spPr>
      </p:pic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04250" y="6021388"/>
            <a:ext cx="306388" cy="24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</Words>
  <Application>Microsoft Office PowerPoint</Application>
  <PresentationFormat>Экран (4:3)</PresentationFormat>
  <Paragraphs>47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Arial</vt:lpstr>
      <vt:lpstr>Calibri</vt:lpstr>
      <vt:lpstr>Оформление по умолчанию</vt:lpstr>
      <vt:lpstr>ФІЗИКА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User</cp:lastModifiedBy>
  <cp:revision>137</cp:revision>
  <dcterms:created xsi:type="dcterms:W3CDTF">2011-04-07T06:39:14Z</dcterms:created>
  <dcterms:modified xsi:type="dcterms:W3CDTF">2023-12-28T17:50:28Z</dcterms:modified>
</cp:coreProperties>
</file>