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3" r:id="rId6"/>
    <p:sldId id="264" r:id="rId7"/>
    <p:sldId id="262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21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8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1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8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1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0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6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2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2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7C65C-76BC-4A35-B939-1CD7B3B320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4A7D-BFA1-4CF5-8A73-0A86B079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8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2500" cy="752475"/>
          </a:xfrm>
        </p:spPr>
        <p:txBody>
          <a:bodyPr/>
          <a:lstStyle/>
          <a:p>
            <a:r>
              <a:rPr lang="uk-UA" dirty="0" smtClean="0"/>
              <a:t>                    ПРОЧИТАЙ СЛОВА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1231900"/>
            <a:ext cx="5842000" cy="5626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" y="1231900"/>
            <a:ext cx="46228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7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700" y="342901"/>
            <a:ext cx="10579100" cy="77469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Назви словом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1700" y="1346200"/>
            <a:ext cx="10579100" cy="4787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1346200"/>
            <a:ext cx="5321300" cy="4787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346200"/>
            <a:ext cx="5257799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9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1" y="152400"/>
            <a:ext cx="11023600" cy="876300"/>
          </a:xfrm>
        </p:spPr>
        <p:txBody>
          <a:bodyPr/>
          <a:lstStyle/>
          <a:p>
            <a:r>
              <a:rPr lang="uk-UA" dirty="0" smtClean="0"/>
              <a:t>              ПРОЧИТАЙ І ПОЗНАЙОМСЯ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00" y="1272990"/>
            <a:ext cx="5626100" cy="563879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7" y="1157730"/>
            <a:ext cx="4927600" cy="56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8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1"/>
            <a:ext cx="10515600" cy="40639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Запам’ятай назву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698500"/>
            <a:ext cx="9131300" cy="6007100"/>
          </a:xfrm>
        </p:spPr>
      </p:pic>
    </p:spTree>
    <p:extLst>
      <p:ext uri="{BB962C8B-B14F-4D97-AF65-F5344CB8AC3E}">
        <p14:creationId xmlns:p14="http://schemas.microsoft.com/office/powerpoint/2010/main" val="63648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1"/>
            <a:ext cx="10515600" cy="6223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Запам’ятай назву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1302327"/>
            <a:ext cx="8140700" cy="5555673"/>
          </a:xfrm>
        </p:spPr>
      </p:pic>
    </p:spTree>
    <p:extLst>
      <p:ext uri="{BB962C8B-B14F-4D97-AF65-F5344CB8AC3E}">
        <p14:creationId xmlns:p14="http://schemas.microsoft.com/office/powerpoint/2010/main" val="266576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500"/>
            <a:ext cx="10515600" cy="762000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Покажи жестом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39800"/>
            <a:ext cx="10160000" cy="5638800"/>
          </a:xfrm>
        </p:spPr>
      </p:pic>
    </p:spTree>
    <p:extLst>
      <p:ext uri="{BB962C8B-B14F-4D97-AF65-F5344CB8AC3E}">
        <p14:creationId xmlns:p14="http://schemas.microsoft.com/office/powerpoint/2010/main" val="3462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800100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Розв’яжи приклади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104900"/>
            <a:ext cx="8623300" cy="5664199"/>
          </a:xfrm>
        </p:spPr>
      </p:pic>
    </p:spTree>
    <p:extLst>
      <p:ext uri="{BB962C8B-B14F-4D97-AF65-F5344CB8AC3E}">
        <p14:creationId xmlns:p14="http://schemas.microsoft.com/office/powerpoint/2010/main" val="171174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65125"/>
            <a:ext cx="10515600" cy="5365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9" name="Объект 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1016000"/>
            <a:ext cx="5219700" cy="5689600"/>
          </a:xfr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016000"/>
            <a:ext cx="5080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91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21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                    ПРОЧИТАЙ СЛОВА</vt:lpstr>
      <vt:lpstr>Назви словом</vt:lpstr>
      <vt:lpstr>              ПРОЧИТАЙ І ПОЗНАЙОМСЯ</vt:lpstr>
      <vt:lpstr>                          Запам’ятай назву</vt:lpstr>
      <vt:lpstr>                      Запам’ятай назву</vt:lpstr>
      <vt:lpstr>                     Покажи жестом</vt:lpstr>
      <vt:lpstr>                   Розв’яжи приклади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ПРОЧИТАЙ СЛОВА</dc:title>
  <dc:creator>Пользователь Windows</dc:creator>
  <cp:lastModifiedBy>Пользователь Windows</cp:lastModifiedBy>
  <cp:revision>8</cp:revision>
  <dcterms:created xsi:type="dcterms:W3CDTF">2024-03-20T07:51:06Z</dcterms:created>
  <dcterms:modified xsi:type="dcterms:W3CDTF">2024-03-20T11:30:24Z</dcterms:modified>
</cp:coreProperties>
</file>