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0"/>
  </p:handoutMasterIdLst>
  <p:sldIdLst>
    <p:sldId id="256" r:id="rId2"/>
    <p:sldId id="346" r:id="rId3"/>
    <p:sldId id="328" r:id="rId4"/>
    <p:sldId id="329" r:id="rId5"/>
    <p:sldId id="330" r:id="rId6"/>
    <p:sldId id="331" r:id="rId7"/>
    <p:sldId id="334" r:id="rId8"/>
    <p:sldId id="312" r:id="rId9"/>
  </p:sldIdLst>
  <p:sldSz cx="9144000" cy="6858000" type="screen4x3"/>
  <p:notesSz cx="6759575" cy="98679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CFE5379-A258-4CDF-B953-7ACFD76973B1}" type="slidenum">
              <a:rPr lang="ru-RU" altLang=""/>
              <a:pPr/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93C36-A97C-420B-9197-CCE19939FA5A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70078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6FC51-9BA5-4E65-A97A-0EC28DDCC008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130913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784835-99E8-4A5D-8D29-3CD5A5AB34A7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50434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5B1A9-B8AA-4294-8E23-91C1D99738B3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7278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F08232-75C5-46CB-9490-2C5F4730D503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02506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050BC-8D9D-4461-85D0-E3961FC7E1AF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3008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BD0268-AD3D-4F47-B7B6-A0E453FA40E4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152790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6FF244-9B92-4A20-A637-048BFAACA743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165243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2CB2-7338-43F9-964B-1CCC6851044A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544029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60590-4D57-4D9B-8753-A4F1F4433CE2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19030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2A6AB-DF82-45BB-8B6D-3738F22EED75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65787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 smtClean="0"/>
              <a:t>Образец текста</a:t>
            </a:r>
          </a:p>
          <a:p>
            <a:pPr lvl="1"/>
            <a:r>
              <a:rPr lang="ru-RU" altLang="ru-UA" smtClean="0"/>
              <a:t>Второй уровень</a:t>
            </a:r>
          </a:p>
          <a:p>
            <a:pPr lvl="2"/>
            <a:r>
              <a:rPr lang="ru-RU" altLang="ru-UA" smtClean="0"/>
              <a:t>Третий уровень</a:t>
            </a:r>
          </a:p>
          <a:p>
            <a:pPr lvl="3"/>
            <a:r>
              <a:rPr lang="ru-RU" altLang="ru-UA" smtClean="0"/>
              <a:t>Четвертый уровень</a:t>
            </a:r>
          </a:p>
          <a:p>
            <a:pPr lvl="4"/>
            <a:r>
              <a:rPr lang="ru-RU" altLang="ru-UA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9A9D98B-149B-4300-BD09-70D94F6A0096}" type="slidenum">
              <a:rPr lang="ru-RU" altLang=""/>
              <a:pPr/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23" Type="http://schemas.openxmlformats.org/officeDocument/2006/relationships/image" Target="../media/image26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Relationship Id="rId14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UA" sz="3600" smtClean="0"/>
              <a:t>ФИЗИКА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229600" cy="8921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UA" sz="2800" smtClean="0"/>
              <a:t>ПОСТІЙНИЙ СТРУМ</a:t>
            </a:r>
          </a:p>
          <a:p>
            <a:pPr algn="ctr" eaLnBrk="1" hangingPunct="1">
              <a:buFontTx/>
              <a:buNone/>
            </a:pPr>
            <a:endParaRPr lang="uk-UA" altLang="ru-UA" sz="2800" smtClean="0"/>
          </a:p>
          <a:p>
            <a:pPr algn="ctr" eaLnBrk="1" hangingPunct="1">
              <a:buFontTx/>
              <a:buNone/>
            </a:pPr>
            <a:endParaRPr lang="ru-RU" altLang="ru-UA" sz="2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032250" cy="390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08500"/>
            <a:ext cx="6983412" cy="166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60350"/>
            <a:ext cx="2706688" cy="193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420938"/>
            <a:ext cx="2592388" cy="189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2160587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628775"/>
            <a:ext cx="64928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38862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268413"/>
            <a:ext cx="36861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45815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333375"/>
            <a:ext cx="45529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836613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1412875"/>
            <a:ext cx="46101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860800"/>
            <a:ext cx="79057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149725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581525"/>
            <a:ext cx="45434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4076700"/>
            <a:ext cx="45148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292600"/>
            <a:ext cx="14668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4724400"/>
            <a:ext cx="4457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5084763"/>
            <a:ext cx="37147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30066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16563"/>
            <a:ext cx="4524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734050"/>
            <a:ext cx="4953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3838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2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38862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6308725"/>
            <a:ext cx="9334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5602288"/>
            <a:ext cx="1873250" cy="1255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15888"/>
            <a:ext cx="16002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250"/>
            <a:ext cx="40386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36613"/>
            <a:ext cx="23336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549275"/>
            <a:ext cx="19431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44958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00550"/>
            <a:ext cx="44862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3" y="4797425"/>
            <a:ext cx="5715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49263"/>
            <a:ext cx="197167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75" y="633413"/>
            <a:ext cx="24765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2043113"/>
            <a:ext cx="45910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5" y="3771900"/>
            <a:ext cx="45243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5943600"/>
            <a:ext cx="5905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6453188"/>
            <a:ext cx="31051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159375"/>
            <a:ext cx="31051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15888"/>
            <a:ext cx="20288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38" y="287338"/>
            <a:ext cx="4619625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2868613"/>
            <a:ext cx="459105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9688"/>
            <a:ext cx="4800600" cy="678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7288213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716338"/>
            <a:ext cx="7850187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485775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3068638"/>
            <a:ext cx="8951912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</Words>
  <Application>Microsoft Office PowerPoint</Application>
  <PresentationFormat>Экран 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Оформление по умолчанию</vt:lpstr>
      <vt:lpstr>ФИЗИКА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СХЕМОТЕХНІЧНОГО ПРОЕКТУВННЯ</dc:title>
  <dc:creator>Nicolaj</dc:creator>
  <cp:lastModifiedBy>EISPZ</cp:lastModifiedBy>
  <cp:revision>130</cp:revision>
  <dcterms:created xsi:type="dcterms:W3CDTF">2011-04-07T06:39:14Z</dcterms:created>
  <dcterms:modified xsi:type="dcterms:W3CDTF">2024-03-06T11:22:06Z</dcterms:modified>
</cp:coreProperties>
</file>