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9" r:id="rId2"/>
    <p:sldId id="256" r:id="rId3"/>
    <p:sldId id="257" r:id="rId4"/>
    <p:sldId id="258" r:id="rId5"/>
    <p:sldId id="260" r:id="rId6"/>
    <p:sldId id="265" r:id="rId7"/>
    <p:sldId id="264" r:id="rId8"/>
    <p:sldId id="263" r:id="rId9"/>
    <p:sldId id="262" r:id="rId10"/>
    <p:sldId id="280" r:id="rId11"/>
    <p:sldId id="279" r:id="rId12"/>
    <p:sldId id="278" r:id="rId13"/>
    <p:sldId id="261" r:id="rId14"/>
    <p:sldId id="272" r:id="rId15"/>
    <p:sldId id="273" r:id="rId16"/>
    <p:sldId id="275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77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72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78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5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1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29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19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1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7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00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0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3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3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1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CEBE4D-C348-49CA-9F98-6588CD70C80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5CDBC8-8454-4B87-AD77-8E2F89490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2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73100"/>
            <a:ext cx="9601196" cy="86360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 ВАД СЛУХУ У ДІТЕЙ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6701"/>
            <a:ext cx="9601196" cy="4339167"/>
          </a:xfrm>
        </p:spPr>
        <p:txBody>
          <a:bodyPr/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туговухості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здійснюватись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характеру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локалізації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слуховому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апараті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причин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слуху;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стану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правильна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стану,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втратила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83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36601"/>
            <a:ext cx="9601196" cy="762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lang="ru-RU" sz="2400" b="1" kern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педагогічне</a:t>
            </a:r>
            <a:r>
              <a:rPr lang="ru-RU" sz="2400" b="1" kern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b="1" kern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kern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kern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b="1" kern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01800"/>
            <a:ext cx="9601196" cy="41740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психолого-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 перших 3 - 4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спілкування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тупінь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слухового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сприйняття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-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собливості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рухів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-характер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наслідування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-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р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еакція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схвалення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невдачу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-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відношення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самого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себе.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73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5800"/>
            <a:ext cx="9601196" cy="90170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Психолого-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педагогічне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вивчення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дошкільнят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порушеннями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слуху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16100"/>
            <a:ext cx="9601196" cy="4059768"/>
          </a:xfrm>
        </p:spPr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Обстеження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проводиться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доброзичливій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спокійній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обстановці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Зазделегідь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підбирається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дидактичний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матеріал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необхідний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обстеження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іграшки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спостережень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дидактичні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іграшки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обстеження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розумового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картинки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дитячі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книги,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учні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іграшки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і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т.ін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обстеження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проходило в тихому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приміщенні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ізольованому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шумів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одна з умов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перевірки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слуху.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22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914401"/>
            <a:ext cx="9817098" cy="10033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Зміст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психолого-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педагогічного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вивчення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дитини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раннього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дошкільного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віку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0" y="2095500"/>
            <a:ext cx="9817097" cy="3780368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спостереження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малюванням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обстеження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розумового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перевірка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стану слуху;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перевірка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стану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спостереження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поведінкою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виявлення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особових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особливостей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89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7700"/>
            <a:ext cx="9601196" cy="850901"/>
          </a:xfrm>
        </p:spPr>
        <p:txBody>
          <a:bodyPr>
            <a:noAutofit/>
          </a:bodyPr>
          <a:lstStyle/>
          <a:p>
            <a:pPr indent="9017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емоційно-вольової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</a:t>
            </a:r>
            <a:r>
              <a:rPr lang="ru-RU" sz="2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98601"/>
            <a:ext cx="9601195" cy="4377267"/>
          </a:xfrm>
        </p:spPr>
        <p:txBody>
          <a:bodyPr/>
          <a:lstStyle/>
          <a:p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соціальна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перебуває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глуха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дитина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відіграє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важливу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роль у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виникненні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неї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рис </a:t>
            </a:r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особистості</a:t>
            </a:r>
            <a:endParaRPr lang="ru-RU" dirty="0" smtClean="0">
              <a:solidFill>
                <a:srgbClr val="373D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словесного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спілкування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частково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ізолює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глухого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оточуючих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</a:p>
          <a:p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глухим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дітям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недоступне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сприйняття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виразної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сторони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мовлення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музики</a:t>
            </a:r>
            <a:endParaRPr lang="ru-RU" dirty="0" smtClean="0">
              <a:solidFill>
                <a:srgbClr val="373D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пізнє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художньою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літературою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збіднює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переживань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59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09600"/>
            <a:ext cx="9601196" cy="825501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ru-RU" sz="3600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3600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sz="3600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емоційно-вольової</a:t>
            </a:r>
            <a:r>
              <a:rPr lang="ru-RU" sz="3600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сфери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300" y="1435101"/>
            <a:ext cx="10210800" cy="4440767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 smtClean="0">
              <a:solidFill>
                <a:srgbClr val="373D3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Сприятливо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особистісну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емоційну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сферу глухих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виражені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міміки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виразних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жестової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емоційно-вольової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сфери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особистості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глухих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міжособистісних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початкових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етапах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сімейного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виховання</a:t>
            </a:r>
            <a:endParaRPr lang="ru-RU" dirty="0" smtClean="0">
              <a:solidFill>
                <a:srgbClr val="373D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Важливим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фактором,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особистості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є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слуху в </a:t>
            </a:r>
            <a:r>
              <a:rPr lang="ru-RU" dirty="0" err="1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батьків</a:t>
            </a:r>
            <a:r>
              <a:rPr lang="ru-RU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62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558800"/>
            <a:ext cx="9766298" cy="1079500"/>
          </a:xfrm>
        </p:spPr>
        <p:txBody>
          <a:bodyPr>
            <a:normAutofit fontScale="90000"/>
          </a:bodyPr>
          <a:lstStyle/>
          <a:p>
            <a:pPr indent="90170">
              <a:lnSpc>
                <a:spcPct val="150000"/>
              </a:lnSpc>
              <a:spcAft>
                <a:spcPts val="800"/>
              </a:spcAft>
            </a:pPr>
            <a:r>
              <a:rPr lang="uk-UA" sz="2700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Прояви </a:t>
            </a:r>
            <a:r>
              <a:rPr lang="uk-UA" sz="2700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емоційного неблагополуччя у дітей з вадами слуху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300" y="1841500"/>
            <a:ext cx="9766297" cy="4034368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Емоційні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порушення: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гнів, страх, боязкість, тривога;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порушення поведінки: негативізм, агресивність, жорстокість у відношенні до однолітків;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вестибулярні розлади: запаморочення голови, порушення рівноваги;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моторні розлади: гіперактивність, психомоторне збудження, нервові тики;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шкідливі звички.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79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400" y="660400"/>
            <a:ext cx="9728198" cy="81280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 СОЦІАЛЬНОГО РОЗВИТКУ ДІТЕЙ З ПОРУШЕННЯМИ СЛУХУ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400" y="1638300"/>
            <a:ext cx="9728197" cy="4237568"/>
          </a:xfrm>
        </p:spPr>
        <p:txBody>
          <a:bodyPr/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обґрунтовується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низкою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чинників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станом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слуху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рівнем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індивідуальними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особливостями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організованим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умовами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сімейного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54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635000"/>
            <a:ext cx="9766298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Рекомендації для  роботи з дітьми з сенсорною </a:t>
            </a:r>
            <a:r>
              <a:rPr lang="uk-UA" dirty="0" err="1" smtClean="0"/>
              <a:t>депривацією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300" y="1701800"/>
            <a:ext cx="9766297" cy="4174068"/>
          </a:xfrm>
        </p:spPr>
        <p:txBody>
          <a:bodyPr>
            <a:normAutofit fontScale="92500"/>
          </a:bodyPr>
          <a:lstStyle/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відношення дитини до сенсорного дефекту;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Взаємовідносини з матір'ю, іншими членами родини;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Ставлення сім'ї, оточуючих до дефекту дитини;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Характер спілкування дитини із колективом у спеціальному закладі;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Залучення дитини до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мікросоціуму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глухих;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Виявленням у дитини супроводжуючих розладів та їх рання корекція та лікування.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97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800" y="177801"/>
            <a:ext cx="11087100" cy="723899"/>
          </a:xfrm>
        </p:spPr>
        <p:txBody>
          <a:bodyPr>
            <a:norm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 ВАД СЛУХУ У ДІТЕЙ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800" y="1079500"/>
            <a:ext cx="11087100" cy="5384800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вітчизняній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сурдологічній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практиці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досить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широко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застосовується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слуху 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Л.В.Нейманом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слухової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недостатності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туговухість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приглух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уватість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глухоту.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Туговухість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слуху, при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утруднення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сприйнятті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самостійному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оволодінні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викривленим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запасом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4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36600"/>
            <a:ext cx="9791698" cy="73660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Ступені туговухості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714500"/>
            <a:ext cx="9791697" cy="4161368"/>
          </a:xfrm>
        </p:spPr>
        <p:txBody>
          <a:bodyPr>
            <a:normAutofit fontScale="85000" lnSpcReduction="20000"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Л.В.Нейманом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туговухості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мовному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діапазоні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частот (500-4000 Гц):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 дБ;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гучності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1-2 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 до 70 дБ;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утруднене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1 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 дБ;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гучності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нерозбірливо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самого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вуха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Утруднення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оволодінні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зниженні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порогу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чутності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15-20 дБ, за Нейманом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нормальним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слухом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туговухістю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Межа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туговухістю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глухотою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- 85 дБ.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83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58800"/>
            <a:ext cx="9601196" cy="876301"/>
          </a:xfrm>
        </p:spPr>
        <p:txBody>
          <a:bodyPr>
            <a:normAutofit/>
          </a:bodyPr>
          <a:lstStyle/>
          <a:p>
            <a:r>
              <a:rPr lang="uk-UA" dirty="0" smtClean="0"/>
              <a:t>Ступені глухоти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89100"/>
            <a:ext cx="9601196" cy="4381500"/>
          </a:xfrm>
        </p:spPr>
        <p:txBody>
          <a:bodyPr>
            <a:norm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Л.В.Нейман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виділяє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глухих: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звуки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найнижчої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125-250 Гц.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звуки до 500 Гц.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звуки до 1000 Гц.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звуки до 2000 Гц і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666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09600"/>
            <a:ext cx="9601196" cy="939801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52600"/>
            <a:ext cx="9601196" cy="4123268"/>
          </a:xfrm>
        </p:spPr>
        <p:txBody>
          <a:bodyPr/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туговухості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дБ,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ІІ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40-55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дБ,</a:t>
            </a:r>
            <a:endParaRPr lang="ru-RU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55-70 дБ,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ІV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70-90 дБ.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50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723900"/>
            <a:ext cx="9804398" cy="749301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слуху(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Р.М.Боскіс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200" y="1574800"/>
            <a:ext cx="9804397" cy="4508500"/>
          </a:xfrm>
        </p:spPr>
        <p:txBody>
          <a:bodyPr/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1.Діти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природженою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ранньою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набутою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глухотою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(яка наступила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2.Діти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пізньою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глухотою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(стан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глухоти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корекційного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3.Слабочуючі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залишкового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поповнювати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лексичний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запас.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1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23900"/>
            <a:ext cx="9601196" cy="73660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ts val="177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err="1">
                <a:solidFill>
                  <a:srgbClr val="153B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solidFill>
                  <a:srgbClr val="153B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153B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dirty="0">
                <a:solidFill>
                  <a:srgbClr val="153B5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89100"/>
            <a:ext cx="9601196" cy="42926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Коли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перевіряти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слух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дитини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почути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спілкуватися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дитиною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навчати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дитину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5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22300"/>
            <a:ext cx="9601196" cy="97790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малюком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78000"/>
            <a:ext cx="9601196" cy="4267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літературною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словесною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змішувати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російську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діалектну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•у нормальному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поспішаючи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й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уповільнювати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розтягувати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штучно;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достатньому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освітленні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•голосом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гучніше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промовляти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„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ковтати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інтонацій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відвертатися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зайвих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відвернути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заохочувати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70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20700"/>
            <a:ext cx="9601196" cy="87630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lang="ru-RU" sz="2800" b="1" kern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8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8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вадами</a:t>
            </a:r>
            <a:r>
              <a:rPr lang="ru-RU" sz="28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00200"/>
            <a:ext cx="9601196" cy="4275668"/>
          </a:xfrm>
        </p:spPr>
        <p:txBody>
          <a:bodyPr/>
          <a:lstStyle/>
          <a:p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слуху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собою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виняткову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ступенем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слухового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часу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умов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втрати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слуху.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350"/>
              </a:spcAft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вадами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поразки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сформованості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міжособистісних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350"/>
              </a:spcAft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слуху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затримують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темп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дитини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сприяють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особистісних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відхилень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767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1087</Words>
  <Application>Microsoft Office PowerPoint</Application>
  <PresentationFormat>Широкоэкранный</PresentationFormat>
  <Paragraphs>104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Times New Roman</vt:lpstr>
      <vt:lpstr>Натуральные материалы</vt:lpstr>
      <vt:lpstr>КЛАСИФІКАЦІЯ ВАД СЛУХУ У ДІТЕЙ.</vt:lpstr>
      <vt:lpstr>КЛАСИФІКАЦІЯ ВАД СЛУХУ У ДІТЕЙ.</vt:lpstr>
      <vt:lpstr>Ступені туговухості</vt:lpstr>
      <vt:lpstr>Ступені глухоти</vt:lpstr>
      <vt:lpstr>Міжнародна класифікація порушень слуху</vt:lpstr>
      <vt:lpstr>Класифікація порушень слуху( Р.М.Боскіс)</vt:lpstr>
      <vt:lpstr>Дитина з порушенням слуху</vt:lpstr>
      <vt:lpstr> Говорити з малюком потрібно: </vt:lpstr>
      <vt:lpstr>Психолого-педагогічна характеристика дітей з вадами слуху</vt:lpstr>
      <vt:lpstr>Психолого-педагогічне вивчення дітей з порушеннями слуху</vt:lpstr>
      <vt:lpstr>Психолого-педагогічне вивчення дошкільнят з порушеннями слуху</vt:lpstr>
      <vt:lpstr>Зміст психолого-педагогічного вивчення дитини раннього і дошкільного віку </vt:lpstr>
      <vt:lpstr> Особливості розвитку  емоційно-вольової сфери у дітей із порушеннями слуху </vt:lpstr>
      <vt:lpstr>Вплив на формування емоційно-вольової сфери</vt:lpstr>
      <vt:lpstr>  Прояви емоційного неблагополуччя у дітей з вадами слуху </vt:lpstr>
      <vt:lpstr>ПРОБЛЕМИ СОЦІАЛЬНОГО РОЗВИТКУ ДІТЕЙ З ПОРУШЕННЯМИ СЛУХУ </vt:lpstr>
      <vt:lpstr>Рекомендації для  роботи з дітьми з сенсорною депривацією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КЛАСИФІКАЦІЯ ВАД СЛУХУ У ДІТЕЙ.</dc:title>
  <dc:creator>Пользователь Windows</dc:creator>
  <cp:lastModifiedBy>Пользователь Windows</cp:lastModifiedBy>
  <cp:revision>13</cp:revision>
  <dcterms:created xsi:type="dcterms:W3CDTF">2024-03-27T10:00:44Z</dcterms:created>
  <dcterms:modified xsi:type="dcterms:W3CDTF">2024-03-27T12:24:16Z</dcterms:modified>
</cp:coreProperties>
</file>