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2"/>
  </p:handoutMasterIdLst>
  <p:sldIdLst>
    <p:sldId id="256" r:id="rId2"/>
    <p:sldId id="311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31" r:id="rId11"/>
    <p:sldId id="332" r:id="rId12"/>
    <p:sldId id="333" r:id="rId13"/>
    <p:sldId id="334" r:id="rId14"/>
    <p:sldId id="335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20" r:id="rId28"/>
    <p:sldId id="321" r:id="rId29"/>
    <p:sldId id="323" r:id="rId30"/>
    <p:sldId id="324" r:id="rId31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2EFBAA-4D5B-4976-9171-3F987695DF4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373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32BB2-AAA2-4880-BB48-07C3DEDAFD0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778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B0B43-770D-4BEA-93AF-1E18D414EAE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88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6C45-2284-4FA2-9A50-1D7C1414BE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820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D3B86-99EB-4990-A24C-58FBD5D1C31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720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8628A-CA08-4AF0-9D6A-76600FE100D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8171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33E3-62C4-4345-9180-6BA10D02384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958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03A44-8235-41B3-BDBF-7E0F9E0B11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058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129E-5388-47C6-9FA9-C18A7E5BA76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6008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3BF7-D8F1-4465-86C0-C95850D17D9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6401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D5F9-86A3-42C2-8980-1BD884339A6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58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E3340-68A4-43A1-AA86-A5B321AB231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701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C757C5-A94C-4ACB-91AD-8EEACD893742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UA" altLang="ru-UA" sz="2800" dirty="0" smtClean="0"/>
              <a:t>Е</a:t>
            </a:r>
            <a:r>
              <a:rPr lang="uk-UA" altLang="ru-UA" sz="2800" dirty="0" smtClean="0"/>
              <a:t>ЛЕКТРОМАГНЕТИЗМ. ЗАКОНИ КОМУТАЦІЇ</a:t>
            </a:r>
            <a:endParaRPr lang="ru-RU" altLang="ru-UA" sz="2800" dirty="0" smtClean="0"/>
          </a:p>
          <a:p>
            <a:pPr algn="ctr" eaLnBrk="1" hangingPunct="1">
              <a:buFontTx/>
              <a:buNone/>
            </a:pPr>
            <a:endParaRPr lang="uk-UA" altLang="ru-UA" sz="2800" dirty="0" smtClean="0"/>
          </a:p>
          <a:p>
            <a:pPr algn="ctr" eaLnBrk="1" hangingPunct="1">
              <a:buFontTx/>
              <a:buNone/>
            </a:pPr>
            <a:endParaRPr lang="ru-RU" altLang="ru-UA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400" b="1" smtClean="0"/>
              <a:t>ПЕРЕХІДНІ ПРОЦЕССИ В ЕЛЕКТРИЧНИХ КОЛАХ</a:t>
            </a:r>
            <a:endParaRPr lang="ru-RU" sz="1400" b="1" smtClean="0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29527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928688"/>
            <a:ext cx="5867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88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642938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4293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71875"/>
            <a:ext cx="60721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95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85938"/>
            <a:ext cx="6657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84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48038" y="11969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Закони комутації </a:t>
            </a:r>
          </a:p>
        </p:txBody>
      </p:sp>
      <p:pic>
        <p:nvPicPr>
          <p:cNvPr id="6149" name="Picture 6" descr="Image1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00188"/>
            <a:ext cx="33750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00375"/>
            <a:ext cx="638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786313"/>
            <a:ext cx="6305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72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71625"/>
            <a:ext cx="65817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348038" y="11969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Закони комутації </a:t>
            </a:r>
          </a:p>
        </p:txBody>
      </p:sp>
    </p:spTree>
    <p:extLst>
      <p:ext uri="{BB962C8B-B14F-4D97-AF65-F5344CB8AC3E}">
        <p14:creationId xmlns:p14="http://schemas.microsoft.com/office/powerpoint/2010/main" val="323692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5938"/>
            <a:ext cx="67246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12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14438"/>
            <a:ext cx="5357812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214688"/>
            <a:ext cx="55006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96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266825"/>
            <a:ext cx="652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49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698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Класичний метод аналіза перехідних процесів </a:t>
            </a:r>
          </a:p>
        </p:txBody>
      </p:sp>
      <p:pic>
        <p:nvPicPr>
          <p:cNvPr id="13317" name="Picture 5" descr="Image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773238"/>
            <a:ext cx="4895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Image12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81300"/>
            <a:ext cx="23145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Image12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73463"/>
            <a:ext cx="41052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4967288" y="37861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p</a:t>
            </a:r>
            <a:r>
              <a:rPr lang="ru-RU" i="1" baseline="30000"/>
              <a:t>n</a:t>
            </a:r>
            <a:r>
              <a:rPr lang="ru-RU"/>
              <a:t> + </a:t>
            </a:r>
            <a:r>
              <a:rPr lang="ru-RU" i="1"/>
              <a:t>b</a:t>
            </a:r>
            <a:r>
              <a:rPr lang="ru-RU" i="1" baseline="30000"/>
              <a:t>n-1</a:t>
            </a:r>
            <a:r>
              <a:rPr lang="ru-RU" i="1"/>
              <a:t>p</a:t>
            </a:r>
            <a:r>
              <a:rPr lang="ru-RU" i="1" baseline="30000"/>
              <a:t>n-1</a:t>
            </a:r>
            <a:r>
              <a:rPr lang="ru-RU"/>
              <a:t> + ........... +</a:t>
            </a:r>
            <a:r>
              <a:rPr lang="ru-RU" i="1"/>
              <a:t>b</a:t>
            </a:r>
            <a:r>
              <a:rPr lang="ru-RU" i="1" baseline="-25000"/>
              <a:t>1p</a:t>
            </a:r>
            <a:r>
              <a:rPr lang="ru-RU"/>
              <a:t> + </a:t>
            </a:r>
            <a:r>
              <a:rPr lang="ru-RU" i="1"/>
              <a:t>b</a:t>
            </a:r>
            <a:r>
              <a:rPr lang="ru-RU" i="1" baseline="-25000"/>
              <a:t>0</a:t>
            </a:r>
            <a:r>
              <a:rPr lang="ru-RU"/>
              <a:t> = 0</a:t>
            </a:r>
            <a:r>
              <a:rPr lang="en-US"/>
              <a:t> </a:t>
            </a:r>
            <a:endParaRPr lang="ru-RU"/>
          </a:p>
        </p:txBody>
      </p:sp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500563"/>
            <a:ext cx="4572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072063"/>
            <a:ext cx="268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514350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5715000"/>
            <a:ext cx="4695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84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4295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11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 smtClean="0"/>
              <a:t>ЛЕКТРОМАГНЕТИЗМ. </a:t>
            </a:r>
            <a:r>
              <a:rPr lang="uk-UA" altLang="ru-UA" sz="1600" b="1" dirty="0"/>
              <a:t>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635625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568960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2800" b="1" dirty="0"/>
              <a:t>Е</a:t>
            </a:r>
            <a:r>
              <a:rPr lang="uk-UA" altLang="ru-UA" sz="2800" b="1" dirty="0"/>
              <a:t>ЛЕКТРОМАГНЕТИЗМ. ЗАКОНИ КОМУТАЦІЇ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68389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60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6686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786313"/>
            <a:ext cx="6229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44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296863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857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400" b="1" smtClean="0"/>
              <a:t>ПЕРЕХІДНІ ПРОЦЕССИ В ЕЛЕКТРИЧНИХ КОЛАХ</a:t>
            </a:r>
            <a:endParaRPr lang="ru-RU" sz="1400" b="1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642938"/>
            <a:ext cx="62928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70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857375"/>
            <a:ext cx="64484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08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00188"/>
            <a:ext cx="6400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17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53988"/>
          </a:xfrm>
        </p:spPr>
        <p:txBody>
          <a:bodyPr/>
          <a:lstStyle/>
          <a:p>
            <a:pPr eaLnBrk="1" hangingPunct="1"/>
            <a:r>
              <a:rPr lang="ru-UA" altLang="ru-UA" sz="1200" b="1" dirty="0"/>
              <a:t>Е</a:t>
            </a:r>
            <a:r>
              <a:rPr lang="uk-UA" altLang="ru-UA" sz="1200" b="1" dirty="0"/>
              <a:t>ЛЕКТРОМАГНЕТИЗМ. ЗАКОНИ КОМУТАЦІЇ</a:t>
            </a: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2875"/>
            <a:ext cx="8229600" cy="1635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000" b="1" smtClean="0"/>
              <a:t>ПЕРЕХІДНІ ПРОЦЕССИ В ЕЛЕКТРИЧНИХ КОЛАХ</a:t>
            </a:r>
            <a:endParaRPr lang="ru-RU" sz="1000" b="1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55006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857250"/>
            <a:ext cx="6929438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384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600" b="1" smtClean="0"/>
              <a:t>ПЕРЕХІДНІ ПРОЦЕССИ В ЕЛЕКТРИЧНИХ КОЛАХ</a:t>
            </a:r>
            <a:endParaRPr lang="ru-RU" sz="1600" b="1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928813"/>
            <a:ext cx="6100763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4725144"/>
            <a:ext cx="6191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01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2555874" y="115888"/>
            <a:ext cx="590455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6551612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5832475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00600"/>
            <a:ext cx="655161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357938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6551612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2555874" y="115888"/>
            <a:ext cx="5040313" cy="36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55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121400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9762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1763688" y="115888"/>
            <a:ext cx="6480720" cy="7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 smtClean="0"/>
              <a:t>ЛЕКТРОМАГНЕ</a:t>
            </a: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r>
              <a:rPr lang="uk-UA" altLang="ru-UA" sz="1600" b="1" dirty="0" smtClean="0"/>
              <a:t>ТИЗМ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264275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17073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1619250" y="46038"/>
            <a:ext cx="597656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12858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643438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329238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5525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311900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24400"/>
            <a:ext cx="6408737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2555874" y="115888"/>
            <a:ext cx="518447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6290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5319713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607853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5678487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2555874" y="115888"/>
            <a:ext cx="48244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UA" altLang="ru-UA" sz="1600" b="1" dirty="0"/>
              <a:t>Е</a:t>
            </a:r>
            <a:r>
              <a:rPr lang="uk-UA" altLang="ru-UA" sz="1600" b="1" dirty="0"/>
              <a:t>ЛЕКТРОМАГНЕТИЗМ. ЗАКОНИ КОМУТАЦІЇ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1933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138862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Экран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ЕЛЕКТРОМАГНЕТИЗМ. ЗАКОНИ КОМУТАЦІЇ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116</cp:revision>
  <dcterms:created xsi:type="dcterms:W3CDTF">2011-04-07T06:39:14Z</dcterms:created>
  <dcterms:modified xsi:type="dcterms:W3CDTF">2024-03-24T06:33:32Z</dcterms:modified>
</cp:coreProperties>
</file>