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</p:sldMasterIdLst>
  <p:notesMasterIdLst>
    <p:notesMasterId r:id="rId19"/>
  </p:notesMasterIdLst>
  <p:sldIdLst>
    <p:sldId id="285" r:id="rId2"/>
    <p:sldId id="283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69" r:id="rId11"/>
    <p:sldId id="268" r:id="rId12"/>
    <p:sldId id="272" r:id="rId13"/>
    <p:sldId id="273" r:id="rId14"/>
    <p:sldId id="274" r:id="rId15"/>
    <p:sldId id="275" r:id="rId16"/>
    <p:sldId id="279" r:id="rId17"/>
    <p:sldId id="286" r:id="rId18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E5C9A-C4E6-47E1-B5C0-61A66E01E8EF}" type="datetimeFigureOut">
              <a:rPr lang="uk-UA" smtClean="0"/>
              <a:t>12.02.2026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CF1852-C5F9-4D12-AE39-8F23FDD3BFC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4078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F1852-C5F9-4D12-AE39-8F23FDD3BFC5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48839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F1852-C5F9-4D12-AE39-8F23FDD3BFC5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6309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F1852-C5F9-4D12-AE39-8F23FDD3BFC5}" type="slidenum">
              <a:rPr lang="uk-UA" smtClean="0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60352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D6425-2B85-488B-B234-562092ED9DFA}" type="datetimeFigureOut">
              <a:rPr lang="uk-UA" smtClean="0"/>
              <a:t>12.02.2026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762D5-B5FB-4D2F-B944-4E35CDC9E21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6349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D6425-2B85-488B-B234-562092ED9DFA}" type="datetimeFigureOut">
              <a:rPr lang="uk-UA" smtClean="0"/>
              <a:t>12.02.2026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762D5-B5FB-4D2F-B944-4E35CDC9E21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82367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D6425-2B85-488B-B234-562092ED9DFA}" type="datetimeFigureOut">
              <a:rPr lang="uk-UA" smtClean="0"/>
              <a:t>12.02.2026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762D5-B5FB-4D2F-B944-4E35CDC9E21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6580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D6425-2B85-488B-B234-562092ED9DFA}" type="datetimeFigureOut">
              <a:rPr lang="uk-UA" smtClean="0"/>
              <a:t>12.02.2026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762D5-B5FB-4D2F-B944-4E35CDC9E21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6147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D6425-2B85-488B-B234-562092ED9DFA}" type="datetimeFigureOut">
              <a:rPr lang="uk-UA" smtClean="0"/>
              <a:t>12.02.2026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762D5-B5FB-4D2F-B944-4E35CDC9E21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4915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D6425-2B85-488B-B234-562092ED9DFA}" type="datetimeFigureOut">
              <a:rPr lang="uk-UA" smtClean="0"/>
              <a:t>12.02.2026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762D5-B5FB-4D2F-B944-4E35CDC9E21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8823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D6425-2B85-488B-B234-562092ED9DFA}" type="datetimeFigureOut">
              <a:rPr lang="uk-UA" smtClean="0"/>
              <a:t>12.02.2026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762D5-B5FB-4D2F-B944-4E35CDC9E21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1870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D6425-2B85-488B-B234-562092ED9DFA}" type="datetimeFigureOut">
              <a:rPr lang="uk-UA" smtClean="0"/>
              <a:t>12.02.2026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762D5-B5FB-4D2F-B944-4E35CDC9E21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9713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D6425-2B85-488B-B234-562092ED9DFA}" type="datetimeFigureOut">
              <a:rPr lang="uk-UA" smtClean="0"/>
              <a:t>12.02.2026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762D5-B5FB-4D2F-B944-4E35CDC9E21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36946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D6425-2B85-488B-B234-562092ED9DFA}" type="datetimeFigureOut">
              <a:rPr lang="uk-UA" smtClean="0"/>
              <a:t>12.02.2026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762D5-B5FB-4D2F-B944-4E35CDC9E21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4708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D6425-2B85-488B-B234-562092ED9DFA}" type="datetimeFigureOut">
              <a:rPr lang="uk-UA" smtClean="0"/>
              <a:t>12.02.2026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762D5-B5FB-4D2F-B944-4E35CDC9E21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3387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D6425-2B85-488B-B234-562092ED9DFA}" type="datetimeFigureOut">
              <a:rPr lang="uk-UA" smtClean="0"/>
              <a:t>12.02.2026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762D5-B5FB-4D2F-B944-4E35CDC9E21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632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0530" y="5565913"/>
            <a:ext cx="2481470" cy="1292087"/>
          </a:xfrm>
        </p:spPr>
        <p:txBody>
          <a:bodyPr>
            <a:normAutofit fontScale="85000" lnSpcReduction="20000"/>
          </a:bodyPr>
          <a:lstStyle/>
          <a:p>
            <a:r>
              <a:rPr lang="uk-UA" b="1" dirty="0"/>
              <a:t>Виконала студентка Дошкільної освіти</a:t>
            </a:r>
          </a:p>
          <a:p>
            <a:r>
              <a:rPr lang="uk-UA" b="1" dirty="0"/>
              <a:t>Група 6.0123-з-с2</a:t>
            </a:r>
          </a:p>
          <a:p>
            <a:r>
              <a:rPr lang="uk-UA" b="1" dirty="0"/>
              <a:t>Басова В.В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1" t="18841" r="6595" b="7824"/>
          <a:stretch/>
        </p:blipFill>
        <p:spPr>
          <a:xfrm>
            <a:off x="427381" y="339380"/>
            <a:ext cx="11539330" cy="5029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1538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" t="4607" r="2899" b="33378"/>
          <a:stretch/>
        </p:blipFill>
        <p:spPr>
          <a:xfrm>
            <a:off x="298173" y="1"/>
            <a:ext cx="117778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73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" t="-3768" r="-1168" b="3768"/>
          <a:stretch/>
        </p:blipFill>
        <p:spPr>
          <a:xfrm>
            <a:off x="308113" y="-159026"/>
            <a:ext cx="11688417" cy="692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051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" t="-4762" r="77" b="4762"/>
          <a:stretch/>
        </p:blipFill>
        <p:spPr>
          <a:xfrm>
            <a:off x="586409" y="139147"/>
            <a:ext cx="11191461" cy="65598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4432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6" t="-4762" r="306" b="4762"/>
          <a:stretch/>
        </p:blipFill>
        <p:spPr>
          <a:xfrm>
            <a:off x="0" y="-326572"/>
            <a:ext cx="12192000" cy="718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683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" b="3913"/>
          <a:stretch/>
        </p:blipFill>
        <p:spPr>
          <a:xfrm>
            <a:off x="139147" y="79513"/>
            <a:ext cx="11966714" cy="677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52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36" b="4218"/>
          <a:stretch/>
        </p:blipFill>
        <p:spPr>
          <a:xfrm>
            <a:off x="238539" y="69574"/>
            <a:ext cx="11678478" cy="6669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1999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7" r="-28" b="5073"/>
          <a:stretch/>
        </p:blipFill>
        <p:spPr>
          <a:xfrm>
            <a:off x="119271" y="69574"/>
            <a:ext cx="11917018" cy="670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94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3304" y="745434"/>
            <a:ext cx="930302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/>
              <a:t>Використані джерела:</a:t>
            </a:r>
          </a:p>
          <a:p>
            <a:pPr>
              <a:buFont typeface="+mj-lt"/>
              <a:buAutoNum type="arabicPeriod"/>
            </a:pPr>
            <a:r>
              <a:rPr lang="uk-UA" sz="2400" b="1" dirty="0"/>
              <a:t>Мануальна терапія в комплексній реабілітації хворих із патологією опорно-рухового апарату</a:t>
            </a:r>
            <a:r>
              <a:rPr lang="uk-UA" sz="2400" dirty="0"/>
              <a:t> : </a:t>
            </a:r>
            <a:r>
              <a:rPr lang="uk-UA" sz="2400" dirty="0" err="1"/>
              <a:t>навч</a:t>
            </a:r>
            <a:r>
              <a:rPr lang="uk-UA" sz="2400" dirty="0"/>
              <a:t>. </a:t>
            </a:r>
            <a:r>
              <a:rPr lang="uk-UA" sz="2400" dirty="0" err="1"/>
              <a:t>посіб</a:t>
            </a:r>
            <a:r>
              <a:rPr lang="uk-UA" sz="2400" dirty="0"/>
              <a:t>. / за ред. проф. В. П. Мурзи. — К., 2018.</a:t>
            </a:r>
          </a:p>
          <a:p>
            <a:pPr>
              <a:buFont typeface="+mj-lt"/>
              <a:buAutoNum type="arabicPeriod"/>
            </a:pPr>
            <a:r>
              <a:rPr lang="uk-UA" sz="2400" b="1" dirty="0"/>
              <a:t>Основи реабілітації, фізіотерапії, лікувальної фізичної культури і масажу</a:t>
            </a:r>
            <a:r>
              <a:rPr lang="uk-UA" sz="2400" dirty="0"/>
              <a:t> / за ред. Л. Д. Попович. — К. : Медицина, 2021.</a:t>
            </a:r>
          </a:p>
          <a:p>
            <a:pPr>
              <a:buFont typeface="+mj-lt"/>
              <a:buAutoNum type="arabicPeriod"/>
            </a:pPr>
            <a:r>
              <a:rPr lang="uk-UA" sz="2400" b="1" dirty="0"/>
              <a:t>Неврологія: підручник</a:t>
            </a:r>
            <a:r>
              <a:rPr lang="uk-UA" sz="2400" dirty="0"/>
              <a:t> / І. А. Григорова, Л. І. Соколова та ін. — К. : ВСВ "Медицина", 2020. (Розділи про </a:t>
            </a:r>
            <a:r>
              <a:rPr lang="uk-UA" sz="2400" dirty="0" err="1"/>
              <a:t>дегенеративно</a:t>
            </a:r>
            <a:r>
              <a:rPr lang="uk-UA" sz="2400" dirty="0"/>
              <a:t>-дистрофічні захворювання хребта).</a:t>
            </a:r>
          </a:p>
          <a:p>
            <a:pPr>
              <a:buFont typeface="+mj-lt"/>
              <a:buAutoNum type="arabicPeriod"/>
            </a:pPr>
            <a:r>
              <a:rPr lang="uk-UA" sz="2400" b="1" dirty="0"/>
              <a:t>Закон України "Про вищу освіту" та Накази МОЗ України</a:t>
            </a:r>
            <a:r>
              <a:rPr lang="uk-UA" sz="2400" dirty="0"/>
              <a:t> щодо переліку лікарських спеціалізацій та стандартів надання медичної допомоги.</a:t>
            </a:r>
          </a:p>
        </p:txBody>
      </p:sp>
    </p:spTree>
    <p:extLst>
      <p:ext uri="{BB962C8B-B14F-4D97-AF65-F5344CB8AC3E}">
        <p14:creationId xmlns:p14="http://schemas.microsoft.com/office/powerpoint/2010/main" val="110473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" t="6377" r="2361" b="6088"/>
          <a:stretch/>
        </p:blipFill>
        <p:spPr>
          <a:xfrm>
            <a:off x="129209" y="69574"/>
            <a:ext cx="11936895" cy="666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78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-77" t="2052" r="1958" b="4451"/>
          <a:stretch/>
        </p:blipFill>
        <p:spPr>
          <a:xfrm>
            <a:off x="154970" y="352332"/>
            <a:ext cx="11803224" cy="59529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9556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-98" t="-4740" r="98" b="4740"/>
          <a:stretch/>
        </p:blipFill>
        <p:spPr>
          <a:xfrm>
            <a:off x="188844" y="-188842"/>
            <a:ext cx="11847444" cy="67486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2340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154" b="4257"/>
          <a:stretch/>
        </p:blipFill>
        <p:spPr>
          <a:xfrm>
            <a:off x="168965" y="89452"/>
            <a:ext cx="11748052" cy="66293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8461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" r="-150" b="5395"/>
          <a:stretch/>
        </p:blipFill>
        <p:spPr>
          <a:xfrm>
            <a:off x="139148" y="89452"/>
            <a:ext cx="11897139" cy="66890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5689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104" b="4680"/>
          <a:stretch/>
        </p:blipFill>
        <p:spPr>
          <a:xfrm>
            <a:off x="427384" y="139148"/>
            <a:ext cx="11370364" cy="65399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5166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8893" r="337" b="3366"/>
          <a:stretch/>
        </p:blipFill>
        <p:spPr>
          <a:xfrm>
            <a:off x="159027" y="0"/>
            <a:ext cx="118474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95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-1" r="625" b="4058"/>
          <a:stretch/>
        </p:blipFill>
        <p:spPr>
          <a:xfrm>
            <a:off x="99392" y="79513"/>
            <a:ext cx="11986592" cy="668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093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</TotalTime>
  <Words>132</Words>
  <Application>Microsoft Office PowerPoint</Application>
  <PresentationFormat>Широкоэкранный</PresentationFormat>
  <Paragraphs>11</Paragraphs>
  <Slides>17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Пользователь</cp:lastModifiedBy>
  <cp:revision>17</cp:revision>
  <dcterms:created xsi:type="dcterms:W3CDTF">2026-02-02T10:38:26Z</dcterms:created>
  <dcterms:modified xsi:type="dcterms:W3CDTF">2026-02-12T20:51:01Z</dcterms:modified>
</cp:coreProperties>
</file>