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8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6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9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3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2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2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6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1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2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191122104631/http:/musictherapy.org.ua/index.php/publications1/14-oglyad-improvizacijnoi-muzichnoi-terapi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68B51F-0397-D568-D929-A4F9A9CC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040F0-9361-38C8-1308-86515E473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"/>
            <a:ext cx="12191979" cy="6857999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0F200B6-228D-F4F2-C6FF-D4257EC20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H="1">
            <a:off x="4556932" y="3127849"/>
            <a:ext cx="7654355" cy="3796328"/>
          </a:xfrm>
          <a:custGeom>
            <a:avLst/>
            <a:gdLst>
              <a:gd name="connsiteX0" fmla="*/ 1835852 w 7654355"/>
              <a:gd name="connsiteY0" fmla="*/ 1549 h 3796328"/>
              <a:gd name="connsiteX1" fmla="*/ 20604 w 7654355"/>
              <a:gd name="connsiteY1" fmla="*/ 803783 h 3796328"/>
              <a:gd name="connsiteX2" fmla="*/ 0 w 7654355"/>
              <a:gd name="connsiteY2" fmla="*/ 826352 h 3796328"/>
              <a:gd name="connsiteX3" fmla="*/ 51841 w 7654355"/>
              <a:gd name="connsiteY3" fmla="*/ 3796328 h 3796328"/>
              <a:gd name="connsiteX4" fmla="*/ 7654355 w 7654355"/>
              <a:gd name="connsiteY4" fmla="*/ 3663625 h 3796328"/>
              <a:gd name="connsiteX5" fmla="*/ 3473222 w 7654355"/>
              <a:gd name="connsiteY5" fmla="*/ 499129 h 3796328"/>
              <a:gd name="connsiteX6" fmla="*/ 3417360 w 7654355"/>
              <a:gd name="connsiteY6" fmla="*/ 459014 h 3796328"/>
              <a:gd name="connsiteX7" fmla="*/ 1990462 w 7654355"/>
              <a:gd name="connsiteY7" fmla="*/ 763 h 3796328"/>
              <a:gd name="connsiteX8" fmla="*/ 1835852 w 7654355"/>
              <a:gd name="connsiteY8" fmla="*/ 1549 h 379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54355" h="3796328">
                <a:moveTo>
                  <a:pt x="1835852" y="1549"/>
                </a:moveTo>
                <a:cubicBezTo>
                  <a:pt x="1166613" y="24353"/>
                  <a:pt x="510847" y="298769"/>
                  <a:pt x="20604" y="803783"/>
                </a:cubicBezTo>
                <a:lnTo>
                  <a:pt x="0" y="826352"/>
                </a:lnTo>
                <a:lnTo>
                  <a:pt x="51841" y="3796328"/>
                </a:lnTo>
                <a:lnTo>
                  <a:pt x="7654355" y="3663625"/>
                </a:lnTo>
                <a:lnTo>
                  <a:pt x="3473222" y="499129"/>
                </a:lnTo>
                <a:lnTo>
                  <a:pt x="3417360" y="459014"/>
                </a:lnTo>
                <a:cubicBezTo>
                  <a:pt x="2981578" y="162529"/>
                  <a:pt x="2485536" y="12600"/>
                  <a:pt x="1990462" y="763"/>
                </a:cubicBezTo>
                <a:cubicBezTo>
                  <a:pt x="1938891" y="-470"/>
                  <a:pt x="1887332" y="-206"/>
                  <a:pt x="1835852" y="1549"/>
                </a:cubicBezTo>
                <a:close/>
              </a:path>
            </a:pathLst>
          </a:custGeom>
          <a:gradFill>
            <a:gsLst>
              <a:gs pos="22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84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8EE7D-D602-423D-AE46-E29817A17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8164" y="4906317"/>
            <a:ext cx="4224916" cy="1232744"/>
          </a:xfrm>
        </p:spPr>
        <p:txBody>
          <a:bodyPr anchor="ctr">
            <a:normAutofit/>
          </a:bodyPr>
          <a:lstStyle/>
          <a:p>
            <a:pPr algn="r"/>
            <a:r>
              <a:rPr lang="uk-UA" sz="3200" dirty="0"/>
              <a:t>Домашнє завдання (на вибір)</a:t>
            </a:r>
            <a:endParaRPr lang="ru-UA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EA18E1-077D-472D-98AD-C174DD66D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0281" y="3847907"/>
            <a:ext cx="3129921" cy="1010882"/>
          </a:xfrm>
        </p:spPr>
        <p:txBody>
          <a:bodyPr anchor="b">
            <a:normAutofit/>
          </a:bodyPr>
          <a:lstStyle/>
          <a:p>
            <a:pPr algn="r"/>
            <a:r>
              <a:rPr lang="uk-UA" dirty="0"/>
              <a:t>16.04-23.04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757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7040F0-9361-38C8-1308-86515E473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"/>
            <a:ext cx="12191979" cy="685799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BEFA4BA-2162-4C3B-98B3-E8E3DD67E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Завдання 1</a:t>
            </a:r>
            <a:endParaRPr lang="ru-UA" dirty="0"/>
          </a:p>
        </p:txBody>
      </p:sp>
      <p:pic>
        <p:nvPicPr>
          <p:cNvPr id="8" name="Объект 3">
            <a:extLst>
              <a:ext uri="{FF2B5EF4-FFF2-40B4-BE49-F238E27FC236}">
                <a16:creationId xmlns:a16="http://schemas.microsoft.com/office/drawing/2014/main" id="{88D3D8FF-350E-4E58-8617-BA72B0F41E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0297" t="20547" r="7327" b="4118"/>
          <a:stretch/>
        </p:blipFill>
        <p:spPr>
          <a:xfrm>
            <a:off x="866775" y="1990725"/>
            <a:ext cx="5944668" cy="4038600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58E39695-DCBF-4D76-8179-6CA759B38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49" y="1990725"/>
            <a:ext cx="4167927" cy="3886739"/>
          </a:xfrm>
          <a:solidFill>
            <a:srgbClr val="FFCCFF"/>
          </a:solidFill>
        </p:spPr>
        <p:txBody>
          <a:bodyPr/>
          <a:lstStyle/>
          <a:p>
            <a:r>
              <a:rPr lang="uk-UA" dirty="0"/>
              <a:t>1. Ознайомтесь із вправою Світлани </a:t>
            </a:r>
            <a:r>
              <a:rPr lang="uk-UA" dirty="0" err="1"/>
              <a:t>Ройз</a:t>
            </a:r>
            <a:r>
              <a:rPr lang="uk-UA" dirty="0"/>
              <a:t> «Внутрішній Чарівник».</a:t>
            </a:r>
          </a:p>
          <a:p>
            <a:r>
              <a:rPr lang="uk-UA" dirty="0"/>
              <a:t>2. Спробуйте сформулювати завдання таким чином, щоб використати потенціал музикотерапії, застосувати </a:t>
            </a:r>
            <a:r>
              <a:rPr lang="uk-UA" dirty="0" err="1"/>
              <a:t>мультимодальність</a:t>
            </a:r>
            <a:r>
              <a:rPr lang="uk-UA" dirty="0"/>
              <a:t> </a:t>
            </a:r>
            <a:r>
              <a:rPr lang="uk-UA" dirty="0" err="1"/>
              <a:t>арттерапії</a:t>
            </a:r>
            <a:r>
              <a:rPr lang="uk-UA" dirty="0"/>
              <a:t>.</a:t>
            </a:r>
          </a:p>
          <a:p>
            <a:r>
              <a:rPr lang="uk-UA" dirty="0"/>
              <a:t>3. Підберіть музичні твори, які можна використати під час вправи.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5486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7040F0-9361-38C8-1308-86515E473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"/>
            <a:ext cx="12191979" cy="685799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BEFA4BA-2162-4C3B-98B3-E8E3DD67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16179"/>
            <a:ext cx="8886884" cy="953669"/>
          </a:xfrm>
        </p:spPr>
        <p:txBody>
          <a:bodyPr/>
          <a:lstStyle/>
          <a:p>
            <a:pPr algn="ctr"/>
            <a:r>
              <a:rPr lang="uk-UA" dirty="0"/>
              <a:t>Завдання 2-5 </a:t>
            </a:r>
            <a:endParaRPr lang="ru-UA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7A1116C-8D0F-4F5A-B09D-14EB45748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1186026"/>
            <a:ext cx="7153275" cy="5176674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2. Підберіть музичний твір з теми «Мій музичний автопортрет».</a:t>
            </a:r>
          </a:p>
          <a:p>
            <a:r>
              <a:rPr lang="uk-UA" dirty="0"/>
              <a:t>3. Започаткуйте власну фонотеку для музикотерапії, </a:t>
            </a:r>
            <a:r>
              <a:rPr lang="uk-UA" dirty="0" err="1"/>
              <a:t>надішліть</a:t>
            </a:r>
            <a:r>
              <a:rPr lang="uk-UA" dirty="0"/>
              <a:t> покликання на неї у  Мудл (покликання)</a:t>
            </a:r>
          </a:p>
          <a:p>
            <a:r>
              <a:rPr lang="uk-UA" dirty="0"/>
              <a:t>4. Опрацюйте статтю </a:t>
            </a:r>
          </a:p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імпровізаційної</a:t>
            </a:r>
            <a:r>
              <a:rPr lang="ru-RU" dirty="0"/>
              <a:t> </a:t>
            </a:r>
            <a:r>
              <a:rPr lang="ru-RU" dirty="0" err="1"/>
              <a:t>музикотерапії</a:t>
            </a:r>
            <a:r>
              <a:rPr lang="ru-RU" dirty="0"/>
              <a:t>. </a:t>
            </a:r>
            <a:r>
              <a:rPr lang="ru-RU" dirty="0" err="1"/>
              <a:t>Огляд</a:t>
            </a:r>
            <a:r>
              <a:rPr lang="ru-RU" dirty="0"/>
              <a:t> </a:t>
            </a:r>
            <a:r>
              <a:rPr lang="ru-RU" dirty="0" err="1"/>
              <a:t>лікувальних</a:t>
            </a:r>
            <a:r>
              <a:rPr lang="ru-RU" dirty="0"/>
              <a:t> процедур в </a:t>
            </a:r>
            <a:r>
              <a:rPr lang="ru-RU" dirty="0" err="1"/>
              <a:t>імпровізаційної</a:t>
            </a:r>
            <a:r>
              <a:rPr lang="ru-RU" dirty="0"/>
              <a:t> </a:t>
            </a:r>
            <a:r>
              <a:rPr lang="ru-RU" dirty="0" err="1"/>
              <a:t>музичної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r>
              <a:rPr lang="ru-RU" dirty="0"/>
              <a:t>. [</a:t>
            </a:r>
            <a:r>
              <a:rPr lang="ru-RU" dirty="0" err="1"/>
              <a:t>Електронний</a:t>
            </a:r>
            <a:r>
              <a:rPr lang="ru-RU" dirty="0"/>
              <a:t> ресурс]: [</a:t>
            </a:r>
            <a:r>
              <a:rPr lang="en-US" dirty="0"/>
              <a:t>http://musictherapy.org.ua/]. – </a:t>
            </a:r>
            <a:r>
              <a:rPr lang="ru-RU" dirty="0"/>
              <a:t>Режим доступу: </a:t>
            </a:r>
            <a:r>
              <a:rPr lang="en-US" dirty="0">
                <a:hlinkClick r:id="rId3"/>
              </a:rPr>
              <a:t>http://musictherapy.org.ua/index.php/publications1/14-oglyad-improvizacijnoi-muzichnoi-terapii</a:t>
            </a:r>
            <a:r>
              <a:rPr lang="en-US" dirty="0"/>
              <a:t> (</a:t>
            </a:r>
            <a:r>
              <a:rPr lang="ru-RU" dirty="0"/>
              <a:t>дата </a:t>
            </a:r>
            <a:r>
              <a:rPr lang="ru-RU" dirty="0" err="1"/>
              <a:t>звернення</a:t>
            </a:r>
            <a:r>
              <a:rPr lang="ru-RU" dirty="0"/>
              <a:t> 12.01.2019).</a:t>
            </a:r>
          </a:p>
          <a:p>
            <a:r>
              <a:rPr lang="ru-RU" dirty="0" err="1"/>
              <a:t>Підготуйте</a:t>
            </a:r>
            <a:r>
              <a:rPr lang="ru-RU" dirty="0"/>
              <a:t> </a:t>
            </a:r>
            <a:r>
              <a:rPr lang="ru-RU" dirty="0" err="1"/>
              <a:t>доповідь</a:t>
            </a:r>
            <a:r>
              <a:rPr lang="ru-RU" dirty="0"/>
              <a:t> </a:t>
            </a:r>
          </a:p>
          <a:p>
            <a:r>
              <a:rPr lang="ru-RU" dirty="0"/>
              <a:t>5. </a:t>
            </a:r>
            <a:r>
              <a:rPr lang="ru-RU" dirty="0" err="1"/>
              <a:t>Проведіть</a:t>
            </a:r>
            <a:r>
              <a:rPr lang="ru-RU" dirty="0"/>
              <a:t> </a:t>
            </a:r>
            <a:r>
              <a:rPr lang="ru-RU" dirty="0" err="1"/>
              <a:t>експеримент</a:t>
            </a:r>
            <a:r>
              <a:rPr lang="ru-RU" dirty="0"/>
              <a:t>: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самостійної</a:t>
            </a:r>
            <a:r>
              <a:rPr lang="ru-RU" dirty="0"/>
              <a:t>,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прослуховуйте</a:t>
            </a:r>
            <a:r>
              <a:rPr lang="ru-RU" dirty="0"/>
              <a:t> </a:t>
            </a:r>
            <a:r>
              <a:rPr lang="ru-RU" dirty="0" err="1"/>
              <a:t>музику</a:t>
            </a:r>
            <a:r>
              <a:rPr lang="ru-RU" dirty="0"/>
              <a:t> Моцарта (на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). </a:t>
            </a:r>
            <a:r>
              <a:rPr lang="ru-RU" dirty="0" err="1"/>
              <a:t>Проводьте</a:t>
            </a:r>
            <a:r>
              <a:rPr lang="ru-RU" dirty="0"/>
              <a:t> </a:t>
            </a:r>
            <a:r>
              <a:rPr lang="ru-RU" dirty="0" err="1"/>
              <a:t>самоспостереження</a:t>
            </a:r>
            <a:r>
              <a:rPr lang="ru-RU" dirty="0"/>
              <a:t> (</a:t>
            </a:r>
            <a:r>
              <a:rPr lang="ru-RU" dirty="0" err="1"/>
              <a:t>емоційний</a:t>
            </a:r>
            <a:r>
              <a:rPr lang="ru-RU" dirty="0"/>
              <a:t> стан, </a:t>
            </a:r>
            <a:r>
              <a:rPr lang="ru-RU" dirty="0" err="1"/>
              <a:t>фізична</a:t>
            </a:r>
            <a:r>
              <a:rPr lang="ru-RU" dirty="0"/>
              <a:t>, </a:t>
            </a:r>
            <a:r>
              <a:rPr lang="ru-RU" dirty="0" err="1"/>
              <a:t>розумова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,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самопочуття</a:t>
            </a:r>
            <a:r>
              <a:rPr lang="ru-RU" dirty="0"/>
              <a:t>). Як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/>
              <a:t>прослуховування</a:t>
            </a:r>
            <a:r>
              <a:rPr lang="ru-RU" dirty="0"/>
              <a:t> на </a:t>
            </a:r>
            <a:r>
              <a:rPr lang="ru-RU" dirty="0" err="1"/>
              <a:t>швидкість</a:t>
            </a:r>
            <a:r>
              <a:rPr lang="ru-RU" dirty="0"/>
              <a:t>, </a:t>
            </a:r>
            <a:r>
              <a:rPr lang="ru-RU" dirty="0" err="1"/>
              <a:t>якість</a:t>
            </a:r>
            <a:r>
              <a:rPr lang="ru-RU" dirty="0"/>
              <a:t>, </a:t>
            </a:r>
            <a:r>
              <a:rPr lang="ru-RU" dirty="0" err="1"/>
              <a:t>креативність</a:t>
            </a:r>
            <a:r>
              <a:rPr lang="ru-RU" dirty="0"/>
              <a:t>, </a:t>
            </a:r>
            <a:r>
              <a:rPr lang="ru-RU" dirty="0" err="1"/>
              <a:t>легкість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? (</a:t>
            </a:r>
            <a:r>
              <a:rPr lang="ru-RU" dirty="0" err="1"/>
              <a:t>доповідь</a:t>
            </a:r>
            <a:r>
              <a:rPr lang="ru-RU" dirty="0"/>
              <a:t> за результатами </a:t>
            </a:r>
            <a:r>
              <a:rPr lang="ru-RU" dirty="0" err="1"/>
              <a:t>експеримента</a:t>
            </a:r>
            <a:r>
              <a:rPr lang="ru-RU" dirty="0"/>
              <a:t>)</a:t>
            </a:r>
            <a:endParaRPr lang="uk-UA" dirty="0"/>
          </a:p>
          <a:p>
            <a:endParaRPr lang="ru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2D3FAA-8F1C-48EC-8366-EC71E5C02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643" y="593013"/>
            <a:ext cx="4310127" cy="268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88880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Swell">
      <a:dk1>
        <a:sysClr val="windowText" lastClr="000000"/>
      </a:dk1>
      <a:lt1>
        <a:sysClr val="window" lastClr="FFFFFF"/>
      </a:lt1>
      <a:dk2>
        <a:srgbClr val="233B47"/>
      </a:dk2>
      <a:lt2>
        <a:srgbClr val="FEEFD9"/>
      </a:lt2>
      <a:accent1>
        <a:srgbClr val="16AEA7"/>
      </a:accent1>
      <a:accent2>
        <a:srgbClr val="618F88"/>
      </a:accent2>
      <a:accent3>
        <a:srgbClr val="7A9973"/>
      </a:accent3>
      <a:accent4>
        <a:srgbClr val="8AAE8E"/>
      </a:accent4>
      <a:accent5>
        <a:srgbClr val="EB8F60"/>
      </a:accent5>
      <a:accent6>
        <a:srgbClr val="E57A6F"/>
      </a:accent6>
      <a:hlink>
        <a:srgbClr val="13968F"/>
      </a:hlink>
      <a:folHlink>
        <a:srgbClr val="E56152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195</Words>
  <Application>Microsoft Office PowerPoint</Application>
  <PresentationFormat>Широкоэкранный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Neue Haas Grotesk Text Pro</vt:lpstr>
      <vt:lpstr>SwellVTI</vt:lpstr>
      <vt:lpstr>Домашнє завдання (на вибір)</vt:lpstr>
      <vt:lpstr>Завдання 1</vt:lpstr>
      <vt:lpstr>Завдання 2-5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Домашнє завдання (на вибір)</dc:title>
  <dc:creator>Олександр Дудка</dc:creator>
  <cp:lastModifiedBy>Олександр Дудка</cp:lastModifiedBy>
  <cp:revision>3</cp:revision>
  <dcterms:created xsi:type="dcterms:W3CDTF">2024-04-14T09:45:27Z</dcterms:created>
  <dcterms:modified xsi:type="dcterms:W3CDTF">2024-04-14T09:58:47Z</dcterms:modified>
</cp:coreProperties>
</file>