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1738F-243F-4337-8388-67A3D4EB3CE6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44CB2-D9F7-489E-999D-50C3FB3F12E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54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c6f760fb83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7" name="Google Shape;167;g2c6f760fb8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42434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ccc423c94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6" name="Google Shape;176;g2ccc423c9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07428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c6f760fb83_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5" name="Google Shape;185;g2c6f760fb8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7734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c6f760fb83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4" name="Google Shape;194;g2c6f760fb83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68162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ccc423c94a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3" name="Google Shape;203;g2ccc423c94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1203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EC97-A6E2-4F7E-B596-269B2383B556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7C1-C4E1-4C5D-B935-369DB31A99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341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EC97-A6E2-4F7E-B596-269B2383B556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7C1-C4E1-4C5D-B935-369DB31A99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349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EC97-A6E2-4F7E-B596-269B2383B556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7C1-C4E1-4C5D-B935-369DB31A99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880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EC97-A6E2-4F7E-B596-269B2383B556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7C1-C4E1-4C5D-B935-369DB31A99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871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EC97-A6E2-4F7E-B596-269B2383B556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7C1-C4E1-4C5D-B935-369DB31A99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463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EC97-A6E2-4F7E-B596-269B2383B556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7C1-C4E1-4C5D-B935-369DB31A99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147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EC97-A6E2-4F7E-B596-269B2383B556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7C1-C4E1-4C5D-B935-369DB31A99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71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EC97-A6E2-4F7E-B596-269B2383B556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7C1-C4E1-4C5D-B935-369DB31A99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330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EC97-A6E2-4F7E-B596-269B2383B556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7C1-C4E1-4C5D-B935-369DB31A99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844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EC97-A6E2-4F7E-B596-269B2383B556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7C1-C4E1-4C5D-B935-369DB31A99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104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EC97-A6E2-4F7E-B596-269B2383B556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F7C1-C4E1-4C5D-B935-369DB31A99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032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1EC97-A6E2-4F7E-B596-269B2383B556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F7C1-C4E1-4C5D-B935-369DB31A99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767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27163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Завдання до практичної роботи 1 та 2</a:t>
            </a:r>
            <a:endParaRPr lang="uk-U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На основі отриманих знань за результатами лекцій 1 та 2 модулю, та </a:t>
            </a:r>
            <a:r>
              <a:rPr lang="uk-UA" dirty="0" smtClean="0"/>
              <a:t>обраної Вами громади, </a:t>
            </a:r>
            <a:r>
              <a:rPr lang="uk-UA" dirty="0" smtClean="0"/>
              <a:t>проаналізуйте законодавчі ініціативи і викладіть основні тези дослідження та перелік законодавчо-нормативних актів, які стосуються відповідного питання теми, у відповідному слайді.</a:t>
            </a:r>
            <a:endParaRPr lang="uk-UA" dirty="0"/>
          </a:p>
        </p:txBody>
      </p:sp>
      <p:sp>
        <p:nvSpPr>
          <p:cNvPr id="4" name="Підзаголовок 2"/>
          <p:cNvSpPr txBox="1">
            <a:spLocks/>
          </p:cNvSpPr>
          <p:nvPr/>
        </p:nvSpPr>
        <p:spPr>
          <a:xfrm>
            <a:off x="1524000" y="5745956"/>
            <a:ext cx="9144000" cy="827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400" dirty="0" smtClean="0"/>
              <a:t>* Зазначені слайди з дослідженими питаннями по відповідній обраній громаді є частиною загальної випускної групової роботи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71856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c6f760fb83_0_0"/>
          <p:cNvSpPr/>
          <p:nvPr/>
        </p:nvSpPr>
        <p:spPr>
          <a:xfrm>
            <a:off x="273269" y="214313"/>
            <a:ext cx="4155000" cy="2180700"/>
          </a:xfrm>
          <a:prstGeom prst="rect">
            <a:avLst/>
          </a:prstGeom>
          <a:solidFill>
            <a:schemeClr val="dk1">
              <a:alpha val="1725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0" name="Google Shape;170;g2c6f760fb83_0_0" descr="горизонт син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73446" y="5265682"/>
            <a:ext cx="5930901" cy="15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2c6f760fb83_0_0" descr="Переваги євроінтеграції: в Україні стартувала інформкампанія, фото - Погляд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349" y="753979"/>
            <a:ext cx="4205188" cy="2354906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g2c6f760fb83_0_0"/>
          <p:cNvSpPr txBox="1"/>
          <p:nvPr/>
        </p:nvSpPr>
        <p:spPr>
          <a:xfrm>
            <a:off x="5422225" y="635975"/>
            <a:ext cx="6408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g2c6f760fb83_0_0"/>
          <p:cNvSpPr/>
          <p:nvPr/>
        </p:nvSpPr>
        <p:spPr>
          <a:xfrm>
            <a:off x="5067175" y="214325"/>
            <a:ext cx="7118100" cy="16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uk-UA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Хронологія зміни законодавчих ініціатив України по відношенню до формування продовольчої безпеки та самозабезпечення територіальних громад продуктами харчування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uk-UA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374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ccc423c94a_0_0"/>
          <p:cNvSpPr/>
          <p:nvPr/>
        </p:nvSpPr>
        <p:spPr>
          <a:xfrm>
            <a:off x="273269" y="214313"/>
            <a:ext cx="4155000" cy="2180700"/>
          </a:xfrm>
          <a:prstGeom prst="rect">
            <a:avLst/>
          </a:prstGeom>
          <a:solidFill>
            <a:schemeClr val="dk1">
              <a:alpha val="1725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g2ccc423c94a_0_0" descr="горизонт син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73446" y="5265682"/>
            <a:ext cx="5930901" cy="15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2ccc423c94a_0_0" descr="Переваги євроінтеграції: в Україні стартувала інформкампанія, фото - Погляд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349" y="753979"/>
            <a:ext cx="4205188" cy="2354906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g2ccc423c94a_0_0"/>
          <p:cNvSpPr txBox="1"/>
          <p:nvPr/>
        </p:nvSpPr>
        <p:spPr>
          <a:xfrm>
            <a:off x="5422225" y="635975"/>
            <a:ext cx="6408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g2ccc423c94a_0_0"/>
          <p:cNvSpPr/>
          <p:nvPr/>
        </p:nvSpPr>
        <p:spPr>
          <a:xfrm>
            <a:off x="5067175" y="214325"/>
            <a:ext cx="7118100" cy="16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4445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Державна підтримка сільськогосподарських виробників в … громаді в умовах воєнного стану як чинник забезпечення державної аграрної політики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uk-UA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3820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c6f760fb83_0_10"/>
          <p:cNvSpPr/>
          <p:nvPr/>
        </p:nvSpPr>
        <p:spPr>
          <a:xfrm>
            <a:off x="273269" y="214313"/>
            <a:ext cx="4155000" cy="2180700"/>
          </a:xfrm>
          <a:prstGeom prst="rect">
            <a:avLst/>
          </a:prstGeom>
          <a:solidFill>
            <a:schemeClr val="dk1">
              <a:alpha val="1725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8" name="Google Shape;188;g2c6f760fb83_0_10" descr="горизонт син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73446" y="5265682"/>
            <a:ext cx="5930901" cy="15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2c6f760fb83_0_10" descr="Переваги євроінтеграції: в Україні стартувала інформкампанія, фото - Погляд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349" y="753979"/>
            <a:ext cx="4205188" cy="2354906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g2c6f760fb83_0_10"/>
          <p:cNvSpPr txBox="1"/>
          <p:nvPr/>
        </p:nvSpPr>
        <p:spPr>
          <a:xfrm>
            <a:off x="5422225" y="635975"/>
            <a:ext cx="6408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g2c6f760fb83_0_10"/>
          <p:cNvSpPr/>
          <p:nvPr/>
        </p:nvSpPr>
        <p:spPr>
          <a:xfrm>
            <a:off x="5241325" y="214325"/>
            <a:ext cx="6769800" cy="16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uk-U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Аналіз земельного фонду територіальної громади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2047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c6f760fb83_0_18"/>
          <p:cNvSpPr/>
          <p:nvPr/>
        </p:nvSpPr>
        <p:spPr>
          <a:xfrm>
            <a:off x="273269" y="214313"/>
            <a:ext cx="4155000" cy="2180700"/>
          </a:xfrm>
          <a:prstGeom prst="rect">
            <a:avLst/>
          </a:prstGeom>
          <a:solidFill>
            <a:schemeClr val="dk1">
              <a:alpha val="1725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g2c6f760fb83_0_18" descr="горизонт син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73446" y="5265682"/>
            <a:ext cx="5930901" cy="15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c6f760fb83_0_18" descr="Переваги євроінтеграції: в Україні стартувала інформкампанія, фото - Погляд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349" y="753979"/>
            <a:ext cx="4205188" cy="2354906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g2c6f760fb83_0_18"/>
          <p:cNvSpPr txBox="1"/>
          <p:nvPr/>
        </p:nvSpPr>
        <p:spPr>
          <a:xfrm>
            <a:off x="5422225" y="635975"/>
            <a:ext cx="6408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g2c6f760fb83_0_18"/>
          <p:cNvSpPr/>
          <p:nvPr/>
        </p:nvSpPr>
        <p:spPr>
          <a:xfrm>
            <a:off x="5241325" y="214325"/>
            <a:ext cx="6769800" cy="16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uk-U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Правова регламентація розвитку та залучення інвестицій до соціальної сфери в межах сільських територій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944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ccc423c94a_0_8"/>
          <p:cNvSpPr/>
          <p:nvPr/>
        </p:nvSpPr>
        <p:spPr>
          <a:xfrm>
            <a:off x="273269" y="214313"/>
            <a:ext cx="4155000" cy="2180700"/>
          </a:xfrm>
          <a:prstGeom prst="rect">
            <a:avLst/>
          </a:prstGeom>
          <a:solidFill>
            <a:schemeClr val="dk1">
              <a:alpha val="1725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6" name="Google Shape;206;g2ccc423c94a_0_8" descr="горизонт син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73446" y="5265682"/>
            <a:ext cx="5930901" cy="15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ccc423c94a_0_8" descr="Переваги євроінтеграції: в Україні стартувала інформкампанія, фото - Погляд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349" y="753979"/>
            <a:ext cx="4205188" cy="2354906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g2ccc423c94a_0_8"/>
          <p:cNvSpPr txBox="1"/>
          <p:nvPr/>
        </p:nvSpPr>
        <p:spPr>
          <a:xfrm>
            <a:off x="5422225" y="635975"/>
            <a:ext cx="6408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g2ccc423c94a_0_8"/>
          <p:cNvSpPr/>
          <p:nvPr/>
        </p:nvSpPr>
        <p:spPr>
          <a:xfrm>
            <a:off x="5241325" y="214325"/>
            <a:ext cx="6769800" cy="16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uk-U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Правова регламентація переходу до органічного сільськогосподарського виробництва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55464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124</Words>
  <Application>Microsoft Office PowerPoint</Application>
  <PresentationFormat>Широкий екран</PresentationFormat>
  <Paragraphs>11</Paragraphs>
  <Slides>6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Завдання до практичної роботи 1 та 2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MyHome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Завдання до практичної роботи 1 та 2</dc:title>
  <dc:creator>User</dc:creator>
  <cp:lastModifiedBy>User</cp:lastModifiedBy>
  <cp:revision>2</cp:revision>
  <dcterms:created xsi:type="dcterms:W3CDTF">2024-04-16T12:42:42Z</dcterms:created>
  <dcterms:modified xsi:type="dcterms:W3CDTF">2024-04-16T12:49:35Z</dcterms:modified>
</cp:coreProperties>
</file>