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suspilne.media/tag/aponi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nytimes.com/2011/03/14/world/asia/14seismic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Землетрус</a:t>
            </a:r>
            <a:r>
              <a:rPr lang="ru-RU" b="1" dirty="0"/>
              <a:t>, </a:t>
            </a:r>
            <a:r>
              <a:rPr lang="ru-RU" b="1" dirty="0" err="1"/>
              <a:t>цунамі</a:t>
            </a:r>
            <a:r>
              <a:rPr lang="ru-RU" b="1" dirty="0"/>
              <a:t> та </a:t>
            </a:r>
            <a:r>
              <a:rPr lang="ru-RU" b="1" dirty="0" err="1"/>
              <a:t>вибух</a:t>
            </a:r>
            <a:r>
              <a:rPr lang="ru-RU" b="1" dirty="0"/>
              <a:t> на "</a:t>
            </a:r>
            <a:r>
              <a:rPr lang="ru-RU" b="1" dirty="0" err="1"/>
              <a:t>Фукусімі</a:t>
            </a:r>
            <a:r>
              <a:rPr lang="en-US" b="1" dirty="0"/>
              <a:t>"</a:t>
            </a:r>
            <a:endParaRPr lang="en-US" dirty="0"/>
          </a:p>
        </p:txBody>
      </p:sp>
      <p:sp>
        <p:nvSpPr>
          <p:cNvPr id="5" name="Підзаголовок 4">
            <a:extLst>
              <a:ext uri="{FF2B5EF4-FFF2-40B4-BE49-F238E27FC236}">
                <a16:creationId xmlns:a16="http://schemas.microsoft.com/office/drawing/2014/main" id="{587C65D0-8B81-4CA4-9F22-40462FB8A2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4844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 11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2011 року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призвели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найбільшої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аварії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 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японській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атомній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електростанції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"Фукусіма-1".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розплавилася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активна зона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реакторів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енергоблоках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спричинила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стала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наймасштабнішою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атомній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енергетиці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трагедії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Чорнобильській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АЕС в 1986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загинули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півмільйона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втратили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вимушені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переїхати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попри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десятиліття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жителів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повернутися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додому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загрозу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радіоактивного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опромінення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покинутих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територіях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953" y="2473960"/>
            <a:ext cx="6228000" cy="3503250"/>
          </a:xfrm>
        </p:spPr>
      </p:pic>
    </p:spTree>
    <p:extLst>
      <p:ext uri="{BB962C8B-B14F-4D97-AF65-F5344CB8AC3E}">
        <p14:creationId xmlns:p14="http://schemas.microsoft.com/office/powerpoint/2010/main" val="412926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7504" y="2086463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Напередодні</a:t>
            </a:r>
            <a:r>
              <a:rPr lang="ru-RU" dirty="0"/>
              <a:t> </a:t>
            </a:r>
            <a:r>
              <a:rPr lang="ru-RU" dirty="0" err="1"/>
              <a:t>трагедії</a:t>
            </a:r>
            <a:r>
              <a:rPr lang="ru-RU" dirty="0"/>
              <a:t>, 9 </a:t>
            </a:r>
            <a:r>
              <a:rPr lang="ru-RU" dirty="0" err="1"/>
              <a:t>березня</a:t>
            </a:r>
            <a:r>
              <a:rPr lang="ru-RU" dirty="0"/>
              <a:t> 2011 року </a:t>
            </a:r>
            <a:r>
              <a:rPr lang="ru-RU" dirty="0" err="1"/>
              <a:t>Японія</a:t>
            </a:r>
            <a:r>
              <a:rPr lang="ru-RU" dirty="0"/>
              <a:t> пережила </a:t>
            </a:r>
            <a:r>
              <a:rPr lang="ru-RU" dirty="0" err="1"/>
              <a:t>серію</a:t>
            </a:r>
            <a:r>
              <a:rPr lang="ru-RU" dirty="0"/>
              <a:t> </a:t>
            </a:r>
            <a:r>
              <a:rPr lang="ru-RU" dirty="0" err="1"/>
              <a:t>землетрусів</a:t>
            </a:r>
            <a:r>
              <a:rPr lang="ru-RU" dirty="0"/>
              <a:t>, </a:t>
            </a:r>
            <a:r>
              <a:rPr lang="ru-RU" dirty="0" err="1"/>
              <a:t>магнітуда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досягала 6-7.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попередженням</a:t>
            </a:r>
            <a:r>
              <a:rPr lang="ru-RU" dirty="0"/>
              <a:t> перед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мало </a:t>
            </a:r>
            <a:r>
              <a:rPr lang="ru-RU" dirty="0" err="1"/>
              <a:t>статися</a:t>
            </a:r>
            <a:r>
              <a:rPr lang="ru-RU" dirty="0"/>
              <a:t>. За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11 </a:t>
            </a:r>
            <a:r>
              <a:rPr lang="ru-RU" dirty="0" err="1"/>
              <a:t>березня</a:t>
            </a:r>
            <a:r>
              <a:rPr lang="ru-RU" dirty="0"/>
              <a:t>, </a:t>
            </a:r>
            <a:r>
              <a:rPr lang="ru-RU" dirty="0" err="1"/>
              <a:t>дев'ятибальний</a:t>
            </a:r>
            <a:r>
              <a:rPr lang="ru-RU" dirty="0"/>
              <a:t> </a:t>
            </a:r>
            <a:r>
              <a:rPr lang="ru-RU" dirty="0" err="1"/>
              <a:t>землетрус</a:t>
            </a:r>
            <a:r>
              <a:rPr lang="ru-RU" dirty="0"/>
              <a:t> за шкалою </a:t>
            </a:r>
            <a:r>
              <a:rPr lang="ru-RU" dirty="0" err="1"/>
              <a:t>Ріхтера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викликав</a:t>
            </a:r>
            <a:r>
              <a:rPr lang="ru-RU" dirty="0"/>
              <a:t> </a:t>
            </a:r>
            <a:r>
              <a:rPr lang="ru-RU" dirty="0" err="1"/>
              <a:t>цунамі</a:t>
            </a:r>
            <a:r>
              <a:rPr lang="ru-RU" dirty="0"/>
              <a:t>, </a:t>
            </a:r>
            <a:r>
              <a:rPr lang="ru-RU" dirty="0" err="1"/>
              <a:t>перетворили</a:t>
            </a:r>
            <a:r>
              <a:rPr lang="ru-RU" dirty="0"/>
              <a:t> </a:t>
            </a:r>
            <a:r>
              <a:rPr lang="ru-RU" dirty="0" err="1"/>
              <a:t>північний</a:t>
            </a:r>
            <a:r>
              <a:rPr lang="ru-RU" dirty="0"/>
              <a:t> </a:t>
            </a:r>
            <a:r>
              <a:rPr lang="ru-RU" dirty="0" err="1"/>
              <a:t>схід</a:t>
            </a:r>
            <a:r>
              <a:rPr lang="ru-RU" dirty="0"/>
              <a:t> </a:t>
            </a:r>
            <a:r>
              <a:rPr lang="ru-RU" dirty="0" err="1"/>
              <a:t>Японії</a:t>
            </a:r>
            <a:r>
              <a:rPr lang="ru-RU" dirty="0"/>
              <a:t> в </a:t>
            </a:r>
            <a:r>
              <a:rPr lang="ru-RU" dirty="0" err="1"/>
              <a:t>руїни</a:t>
            </a:r>
            <a:r>
              <a:rPr lang="ru-RU" dirty="0"/>
              <a:t>. Жертвами і </a:t>
            </a:r>
            <a:r>
              <a:rPr lang="ru-RU" dirty="0" err="1"/>
              <a:t>зниклими</a:t>
            </a:r>
            <a:r>
              <a:rPr lang="ru-RU" dirty="0"/>
              <a:t> </a:t>
            </a:r>
            <a:r>
              <a:rPr lang="ru-RU" dirty="0" err="1"/>
              <a:t>безвісти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великого </a:t>
            </a:r>
            <a:r>
              <a:rPr lang="ru-RU" dirty="0" err="1"/>
              <a:t>східнояпонського</a:t>
            </a:r>
            <a:r>
              <a:rPr lang="ru-RU" dirty="0"/>
              <a:t> </a:t>
            </a:r>
            <a:r>
              <a:rPr lang="ru-RU" dirty="0" err="1"/>
              <a:t>землетрусу</a:t>
            </a:r>
            <a:r>
              <a:rPr lang="ru-RU" dirty="0"/>
              <a:t> стали </a:t>
            </a:r>
            <a:r>
              <a:rPr lang="ru-RU" dirty="0" err="1"/>
              <a:t>щонайменше</a:t>
            </a:r>
            <a:r>
              <a:rPr lang="ru-RU" dirty="0"/>
              <a:t> 18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9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поштовхи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зареєстрували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14.15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Епіцентр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знаходився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130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кілометрів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Сендай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попередила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могла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поштовхи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5-6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зміщення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тектонічних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плит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Тихоокеанської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Північноамериканську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кордоні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Геологи і сейсмологи з США,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NASA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з'ясували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2011 року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прискорилося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скоротилася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секунди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змістив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північно-східного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узбережжя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острова Хонсю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2,5 м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ближче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Північної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Америки.</a:t>
            </a:r>
            <a:br>
              <a:rPr lang="ru-RU" dirty="0"/>
            </a:b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133" y="2715491"/>
            <a:ext cx="6726301" cy="3778250"/>
          </a:xfrm>
        </p:spPr>
      </p:pic>
    </p:spTree>
    <p:extLst>
      <p:ext uri="{BB962C8B-B14F-4D97-AF65-F5344CB8AC3E}">
        <p14:creationId xmlns:p14="http://schemas.microsoft.com/office/powerpoint/2010/main" val="375539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вдарили по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східному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узбережжю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телебачення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видно, як потоки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змивають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897" y="1702435"/>
            <a:ext cx="8352000" cy="4691475"/>
          </a:xfrm>
        </p:spPr>
      </p:pic>
    </p:spTree>
    <p:extLst>
      <p:ext uri="{BB962C8B-B14F-4D97-AF65-F5344CB8AC3E}">
        <p14:creationId xmlns:p14="http://schemas.microsoft.com/office/powerpoint/2010/main" val="317325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1981199" y="4829174"/>
            <a:ext cx="9523413" cy="538162"/>
          </a:xfrm>
          <a:noFill/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Місце для зображення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6" b="1151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25-35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підземних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поштовхів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досягло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найближчих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ділянок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узбережжя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продовжило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поширюватися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північ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південь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затоплений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аеропорт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Сендай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Висота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прибережних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містах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сходу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до 7 м,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дозволило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хвилях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легко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подолати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захисних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дамб і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змиваючи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на шляху.</a:t>
            </a:r>
          </a:p>
          <a:p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59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Фукусімі</a:t>
            </a:r>
            <a:br>
              <a:rPr lang="ru-RU" dirty="0"/>
            </a:br>
            <a:endParaRPr lang="en-US" dirty="0"/>
          </a:p>
        </p:txBody>
      </p:sp>
      <p:pic>
        <p:nvPicPr>
          <p:cNvPr id="5" name="Місце для зображення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6" b="11516"/>
          <a:stretch>
            <a:fillRect/>
          </a:stretch>
        </p:blipFill>
        <p:spPr>
          <a:xfrm>
            <a:off x="2589212" y="634965"/>
            <a:ext cx="8915400" cy="392041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АЕС "Фукусіма-1"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Окума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префектура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Фукусіма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входила до списку 25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найпотужніших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АЕС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працювала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початку 1970-х.</a:t>
            </a:r>
          </a:p>
          <a:p>
            <a:pPr fontAlgn="base"/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аварійне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відключення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утім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спричинили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досягали 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14-15 м.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Морська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вода затопила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станцію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знеструмила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вивівши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ладу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разом з ними і критично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охолодження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АЕС,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спричинивши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04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кордоні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проммайданчика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1015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мікрозіверт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/год, через 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860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мікрозіверт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/годину, через 3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70,5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мікрозіверта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/год.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шести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реакторів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почалося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плавитися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ядерне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паливо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призвело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масштабного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радіоактивного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35" y="1905000"/>
            <a:ext cx="8640000" cy="4864081"/>
          </a:xfrm>
        </p:spPr>
      </p:pic>
    </p:spTree>
    <p:extLst>
      <p:ext uri="{BB962C8B-B14F-4D97-AF65-F5344CB8AC3E}">
        <p14:creationId xmlns:p14="http://schemas.microsoft.com/office/powerpoint/2010/main" val="1022953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5818" y="1048062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Катастрофа на АЕС "Фукусіма-1"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7-й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шкалою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ядерних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до того часу так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Чорнобильській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АЕС.</a:t>
            </a:r>
          </a:p>
          <a:p>
            <a:pPr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2011-2015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220 млрд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доларів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2016 по 2020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 млрд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доларів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непридатними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до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становила 337 км кв.</a:t>
            </a:r>
          </a:p>
          <a:p>
            <a:pPr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статистикою, у 20 префектурах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лихо забрало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15,9 тис.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6,1 тис.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поранені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 2,5 тис. —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зникли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безвісти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року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підрахунками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звершитися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через 40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Токіо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 року постановив,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уряд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оператор АЕС Фукусіма-1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Tokyo Electric Power (TEPCO)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позивачам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59 млн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558 тис.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доларів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США).</a:t>
            </a:r>
          </a:p>
          <a:p>
            <a:pPr fontAlgn="base"/>
            <a:endParaRPr lang="ru-RU" sz="1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71433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735</Words>
  <Application>Microsoft Office PowerPoint</Application>
  <PresentationFormat>Широкий екран</PresentationFormat>
  <Paragraphs>16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Землетрус, цунамі та вибух на "Фукусімі"</vt:lpstr>
      <vt:lpstr>13 років тому 11 березня 2011 року землетрус і цунамі призвели до найбільшої аварії на японській атомній електростанції "Фукусіма-1". Аварія, внаслідок якої розплавилася активна зона реакторів відразу на трьох енергоблоках та спричинила вибух, стала наймасштабнішою в атомній енергетиці після трагедії на Чорнобильській АЕС в 1986 році. Понад 18 тисяч людей загинули, а майже півмільйона втратили своє житло та були вимушені переїхати. І навіть попри зусилля влади, через десятиліття тисячі місцевих жителів досі не можуть повернутися додому через загрозу радіоактивного опромінення і відсутність інфраструктури на покинутих територіях.</vt:lpstr>
      <vt:lpstr>Презентація PowerPoint</vt:lpstr>
      <vt:lpstr>Перші підземні поштовхи зареєстрували о 14.15 за місцевим часом. Епіцентр знаходився в морі за 130 кілометрів від міста Сендай. Після цього японська влада офіційно попередила населення про виникнення цунамі, висота хвиль якого могла досягати 10 метрів. Жителі японських міст відчували поштовхи впродовж 5-6 хвилин. Причиною землетрусу стало різке зміщення тектонічних плит (Тихоокеанської під Північноамериканську), на кордоні яких знаходиться Японія. Геологи і сейсмологи з США, Японії, Італії, Німеччини, а також вчені NASA з'ясували, що внаслідок землетрусу 2011 року прискорилося обертання Землі і скоротилася тривалість дня на мільйонні частки секунди. Крім того, землетрус змістив частину північно-східного узбережжя острова Хонсю майже на 2,5 м на схід ближче до Північної Америки. </vt:lpstr>
      <vt:lpstr>Перші хвилі вдарили по східному узбережжю Японії. У прямій трансляції місцевого телебачення було видно, як потоки змивають з доріг автомобілі та руйнують будівлі.</vt:lpstr>
      <vt:lpstr>Презентація PowerPoint</vt:lpstr>
      <vt:lpstr>Аварія на Фукусімі </vt:lpstr>
      <vt:lpstr>Рівень радіації на кордоні проммайданчика станції відразу після вибуху досяг 1015 мікрозіверт/год, через 4 хвилини — 860 мікрозіверт/годину, через 3 години 22 хвилини — 70,5 мікрозіверта/год. У трьох з шести реакторів станції почалося плавитися ядерне паливо, що призвело до ланцюга аварій та масштабного радіоактивного забруднення. 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Землетрус, цунамі та вибух на "Фукусімі"</dc:title>
  <dc:creator>Александр</dc:creator>
  <cp:lastModifiedBy>reshka166@gmail.com</cp:lastModifiedBy>
  <cp:revision>3</cp:revision>
  <dcterms:created xsi:type="dcterms:W3CDTF">2024-04-08T16:41:46Z</dcterms:created>
  <dcterms:modified xsi:type="dcterms:W3CDTF">2024-04-18T12:41:13Z</dcterms:modified>
</cp:coreProperties>
</file>