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3" r:id="rId7"/>
    <p:sldId id="262" r:id="rId8"/>
    <p:sldId id="258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2DDE3-85A8-4108-BB6B-9BAD5D6DB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8BD6C4-3CD7-9E8E-48D6-0E14DB8EF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A1EAD-E183-BD66-C661-20B2D769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20085-2769-D871-F4D1-183DAF73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904B18-96F4-AA16-4B6B-1D3315FB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DE248-64CE-9ABB-AF21-7C79877F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2055FD-EF39-46E2-7726-13D966FA0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3AC3E0-6996-1EC7-42F7-698DDA47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66B21-96D8-2512-791F-13020A0B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8BFF0-A985-309F-B1D9-DB08AB21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392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BE9C00-2C75-EC88-E06D-7DF16532A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9BAC60-AE3E-C194-EA7C-A2CB6E2C3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9FF0F-C9B6-8720-5531-BA5FB4AE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19312-79C4-2923-D271-7F9E0459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76B68-55B4-AF8C-E2DE-6C3AAA36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37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8E818-E282-9CCF-DA51-84A46544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8BA62-A6D5-E840-A529-F6710397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E0A6C-7A60-6C35-28B1-7AF1DB2A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EE404-1746-680F-F673-E01DF00F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8756D-D58E-98E1-7FFB-5098E2DF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900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917B-B58A-81C4-F719-300FC9DF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2A2763-46B5-DF54-40D6-92E8B5DB3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75AED-691D-D3EC-9EDA-E89B117C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F82E7-5E86-F0CC-E3F1-C9F3229C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104FE-FFBD-2051-B98A-30DEE30F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024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544BE-569D-795F-84B8-82C1F70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CD6D4-DBC8-E811-C8C4-EFA0F0053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FCD133-AA40-9DF9-DDD8-60BFF13C9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6542FF-4ECB-4E07-89E2-FF277E8B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4829C-9570-DA94-E2D3-F67586A6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EB9402-916B-3D0B-D7B3-61A33391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019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D05B6-C245-99FB-DD04-54C49D18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94F54E-E93B-24BA-B311-7F6BD746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5D214B-42BB-E1D1-9E6F-3A6B54C84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BE3CD-BA3E-46E8-F583-718F0A90F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BA859F-FEDF-071D-7FB7-63483210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30228-3C69-BEFC-CEF3-B8641A2A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EF3AE1-505B-D298-2773-72867D1E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EF9D1C-A33E-4F5C-4F27-C02AB725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51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1EFE7-1C62-7606-6B31-A69E2E70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984A98-5EB8-7B41-30B2-97E9E23C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8FD2DD-E3DF-9DF8-9583-1EC94B3F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6056AE-AB7A-0C13-7F41-D7CD527B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75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52B585-F497-0371-8148-1365786F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9F7148-2277-309D-3C70-2E62B675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A8ACBC-B00D-724F-35F8-9BEEA0A6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14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2579F-AEA5-F357-111B-43F1760C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99AEE-5F50-FD71-E66C-2382AFB2C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57379-88E5-20DE-F4FD-2AECC83B1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9E092A-D664-6219-E615-F85578E3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EB839-817A-6C9E-86E0-1F621DF2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7E0BB7-B955-852D-EBCF-AC1A3773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048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16EDE-BCF4-1937-3646-0295001F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64508-F095-BC63-68AA-7F027FD51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70301B-AEC7-0EA3-B200-01E7F66AF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DAF23D-36E4-24FF-0025-07F8BAE4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4724E-DD45-6F06-A8B4-5413E86F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4F8E1-1541-0DA3-8AD5-84BC36F2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3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FB814-4538-75E7-A8FE-F4C52387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95F37-B7B5-86E2-3F67-E52D09A43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0C251-C641-3F35-E65B-8E0362FB8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3D69-E0EF-450B-B07F-1884CC686422}" type="datetimeFigureOut">
              <a:rPr lang="ru-UA" smtClean="0"/>
              <a:t>01.04.2024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60C23-E615-87F9-2A50-9C712609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C714A-27E4-9F83-A619-9E1D1603B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C94F-FA08-44A5-811E-4185F9FD5CB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04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5B60A-A4E0-8139-55E5-1A5F9B997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9" y="20787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на </a:t>
            </a:r>
            <a:r>
              <a:rPr lang="ru-RU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хімічній</a:t>
            </a:r>
            <a:r>
              <a:rPr lang="ru-RU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фабриці</a:t>
            </a:r>
            <a:r>
              <a:rPr lang="ru-RU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Sandoz</a:t>
            </a:r>
            <a:br>
              <a:rPr lang="en-US" b="0" i="0" dirty="0">
                <a:solidFill>
                  <a:srgbClr val="0E0F0F"/>
                </a:solidFill>
                <a:effectLst/>
                <a:latin typeface="BanderaProMedium"/>
              </a:rPr>
            </a:br>
            <a:endParaRPr lang="ru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6619822-2AE5-C4E3-EC4E-053BCD9699C4}"/>
              </a:ext>
            </a:extLst>
          </p:cNvPr>
          <p:cNvSpPr/>
          <p:nvPr/>
        </p:nvSpPr>
        <p:spPr>
          <a:xfrm>
            <a:off x="282240" y="2323474"/>
            <a:ext cx="3273592" cy="320039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CFC4FDD-405C-A8A8-7D96-D631D70BA9B7}"/>
              </a:ext>
            </a:extLst>
          </p:cNvPr>
          <p:cNvSpPr/>
          <p:nvPr/>
        </p:nvSpPr>
        <p:spPr>
          <a:xfrm>
            <a:off x="180473" y="403442"/>
            <a:ext cx="2703095" cy="269530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E72BB69-775F-DD50-B2EF-593D6D9931E3}"/>
              </a:ext>
            </a:extLst>
          </p:cNvPr>
          <p:cNvSpPr/>
          <p:nvPr/>
        </p:nvSpPr>
        <p:spPr>
          <a:xfrm>
            <a:off x="2007519" y="1039394"/>
            <a:ext cx="2424363" cy="23876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F1060-FD3E-CC31-1466-0729CBFC57FF}"/>
              </a:ext>
            </a:extLst>
          </p:cNvPr>
          <p:cNvSpPr txBox="1"/>
          <p:nvPr/>
        </p:nvSpPr>
        <p:spPr>
          <a:xfrm>
            <a:off x="180473" y="6048617"/>
            <a:ext cx="810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Виконав студент 4-го курсу, група 6.183</a:t>
            </a:r>
            <a:br>
              <a:rPr lang="uk-UA" dirty="0"/>
            </a:br>
            <a:r>
              <a:rPr lang="uk-UA" dirty="0"/>
              <a:t>Бут Костянтин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5837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18276-D8C4-4D7B-406B-ECE1B8555C23}"/>
              </a:ext>
            </a:extLst>
          </p:cNvPr>
          <p:cNvSpPr txBox="1"/>
          <p:nvPr/>
        </p:nvSpPr>
        <p:spPr>
          <a:xfrm>
            <a:off x="0" y="1864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катастрофи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B59B9-3DAB-B179-71E4-4476171E3DBB}"/>
              </a:ext>
            </a:extLst>
          </p:cNvPr>
          <p:cNvSpPr txBox="1"/>
          <p:nvPr/>
        </p:nvSpPr>
        <p:spPr>
          <a:xfrm>
            <a:off x="1193131" y="2377378"/>
            <a:ext cx="98057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0E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дна з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найстрашніших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 по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екологію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сталася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той же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завод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Базель на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Рейн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займався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ru-RU" sz="2000" dirty="0">
              <a:solidFill>
                <a:srgbClr val="0E0F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листопада 1986 року там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спалахнула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загоряння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скинуто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тонн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ртуті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чергою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півмільйона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риб та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фауни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вимерли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береги так і не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повернулося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диких качок. </a:t>
            </a:r>
          </a:p>
          <a:p>
            <a:pPr algn="l"/>
            <a:endParaRPr lang="ru-RU" sz="2000" dirty="0">
              <a:solidFill>
                <a:srgbClr val="0E0F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rgbClr val="0E0F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0" i="0" dirty="0">
              <a:solidFill>
                <a:srgbClr val="0E0F0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4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F396A-72B2-8149-0049-625EDCDA9A50}"/>
              </a:ext>
            </a:extLst>
          </p:cNvPr>
          <p:cNvSpPr txBox="1"/>
          <p:nvPr/>
        </p:nvSpPr>
        <p:spPr>
          <a:xfrm>
            <a:off x="886326" y="1995833"/>
            <a:ext cx="104193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Пожежа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нещасного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поширився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виділилися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гази, а також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Рейн.</a:t>
            </a:r>
          </a:p>
          <a:p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Рейн - одна з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вона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протікає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Швейцарію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Францію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Викиди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хімікатів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забруднили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вимирання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рибальського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екосистема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36080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5B053-79F4-FA7B-2EFD-AA7FBFAF1E66}"/>
              </a:ext>
            </a:extLst>
          </p:cNvPr>
          <p:cNvSpPr txBox="1"/>
          <p:nvPr/>
        </p:nvSpPr>
        <p:spPr>
          <a:xfrm>
            <a:off x="263692" y="2149721"/>
            <a:ext cx="11664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вжили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Також були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були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строгіші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на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фабриці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Sandoz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обуреність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стала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каталізатором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й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27638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627AA0C-D7B0-374A-1ABF-238777691498}"/>
              </a:ext>
            </a:extLst>
          </p:cNvPr>
          <p:cNvSpPr/>
          <p:nvPr/>
        </p:nvSpPr>
        <p:spPr>
          <a:xfrm>
            <a:off x="317833" y="381001"/>
            <a:ext cx="5470357" cy="271713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71BB6D5-0014-FF84-3F9C-3047BB25DC5D}"/>
              </a:ext>
            </a:extLst>
          </p:cNvPr>
          <p:cNvSpPr/>
          <p:nvPr/>
        </p:nvSpPr>
        <p:spPr>
          <a:xfrm>
            <a:off x="6403812" y="381001"/>
            <a:ext cx="5470357" cy="271713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D2831B4-3D29-1BEB-2318-37AE9FBA397F}"/>
              </a:ext>
            </a:extLst>
          </p:cNvPr>
          <p:cNvSpPr/>
          <p:nvPr/>
        </p:nvSpPr>
        <p:spPr>
          <a:xfrm>
            <a:off x="6403812" y="3823028"/>
            <a:ext cx="5470357" cy="274119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B460FAF-00AA-C50A-BB6E-C3D127D48CB4}"/>
              </a:ext>
            </a:extLst>
          </p:cNvPr>
          <p:cNvSpPr/>
          <p:nvPr/>
        </p:nvSpPr>
        <p:spPr>
          <a:xfrm>
            <a:off x="317834" y="3900237"/>
            <a:ext cx="5470356" cy="271713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533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0"/>
            <a:ext cx="12192000" cy="6853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54DD4-831D-5115-27B0-F464C9B1DD20}"/>
              </a:ext>
            </a:extLst>
          </p:cNvPr>
          <p:cNvSpPr txBox="1"/>
          <p:nvPr/>
        </p:nvSpPr>
        <p:spPr>
          <a:xfrm>
            <a:off x="0" y="1864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D3560-36CA-89E4-1014-13F954837501}"/>
              </a:ext>
            </a:extLst>
          </p:cNvPr>
          <p:cNvSpPr txBox="1"/>
          <p:nvPr/>
        </p:nvSpPr>
        <p:spPr>
          <a:xfrm>
            <a:off x="282743" y="2166690"/>
            <a:ext cx="733926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потрапляння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воду Рейн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почервонів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людям,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мешкають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заборонено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дому.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десятки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селищ ФРН,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Люксембургу й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Нідерландів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були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питної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довелося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 воду, яка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привозилася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цистерн.</a:t>
            </a:r>
          </a:p>
          <a:p>
            <a:endParaRPr lang="ru-RU" sz="2000" dirty="0">
              <a:solidFill>
                <a:srgbClr val="0E0F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ртуть,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осіла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Рейну,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підіймалася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кожною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повінню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 1246 тонн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димом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поверталися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з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дощем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вітром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D55A4EE-5F35-1095-E681-3C1E2A5EA4E7}"/>
              </a:ext>
            </a:extLst>
          </p:cNvPr>
          <p:cNvSpPr/>
          <p:nvPr/>
        </p:nvSpPr>
        <p:spPr>
          <a:xfrm>
            <a:off x="7748336" y="1901506"/>
            <a:ext cx="4401553" cy="394535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42634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321C3-0FC5-3D85-7366-0D70E2C996DB}"/>
              </a:ext>
            </a:extLst>
          </p:cNvPr>
          <p:cNvSpPr txBox="1"/>
          <p:nvPr/>
        </p:nvSpPr>
        <p:spPr>
          <a:xfrm>
            <a:off x="511340" y="4909890"/>
            <a:ext cx="11393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версія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причетності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Sandoz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спецслужб.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ЦРУ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заявив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журналістам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Times,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КДБ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нібито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замовив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теракт,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відвернути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i="0" dirty="0" err="1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Штазі</a:t>
            </a:r>
            <a:r>
              <a:rPr lang="ru-RU" sz="2000" b="0" i="0" dirty="0">
                <a:solidFill>
                  <a:srgbClr val="0E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986756-FADB-8571-3A30-192A117E32D6}"/>
              </a:ext>
            </a:extLst>
          </p:cNvPr>
          <p:cNvSpPr/>
          <p:nvPr/>
        </p:nvSpPr>
        <p:spPr>
          <a:xfrm>
            <a:off x="2063415" y="247637"/>
            <a:ext cx="8289757" cy="435441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70305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55C2F-B62C-1FB5-A575-2BAEFCB7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B291D-A8BD-84A7-B716-0085C50F585C}"/>
              </a:ext>
            </a:extLst>
          </p:cNvPr>
          <p:cNvSpPr txBox="1"/>
          <p:nvPr/>
        </p:nvSpPr>
        <p:spPr>
          <a:xfrm>
            <a:off x="0" y="222666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</a:t>
            </a:r>
            <a:endParaRPr lang="ru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4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454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BanderaProMedium</vt:lpstr>
      <vt:lpstr>Calibri</vt:lpstr>
      <vt:lpstr>Calibri Light</vt:lpstr>
      <vt:lpstr>Times New Roman</vt:lpstr>
      <vt:lpstr>Тема Office</vt:lpstr>
      <vt:lpstr>Катастрофа на хімічній фабриці Sandoz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Катастрофа на хімічній фабриці Sandoz </dc:title>
  <dc:creator>Бут Константин</dc:creator>
  <cp:lastModifiedBy>Бут Константин</cp:lastModifiedBy>
  <cp:revision>2</cp:revision>
  <dcterms:created xsi:type="dcterms:W3CDTF">2024-03-31T19:24:50Z</dcterms:created>
  <dcterms:modified xsi:type="dcterms:W3CDTF">2024-04-01T07:01:50Z</dcterms:modified>
</cp:coreProperties>
</file>