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9" r:id="rId4"/>
    <p:sldId id="258" r:id="rId5"/>
    <p:sldId id="262" r:id="rId6"/>
    <p:sldId id="264" r:id="rId7"/>
    <p:sldId id="261" r:id="rId8"/>
    <p:sldId id="265" r:id="rId9"/>
    <p:sldId id="26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00403-B74F-4C70-BADF-BD8971C04629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DDD93A11-2AC6-488D-B944-0B367D09F28C}">
      <dgm:prSet phldrT="[Текст]"/>
      <dgm:spPr/>
      <dgm:t>
        <a:bodyPr/>
        <a:lstStyle/>
        <a:p>
          <a:r>
            <a:rPr lang="uk-UA" dirty="0" smtClean="0"/>
            <a:t>Бізнес</a:t>
          </a:r>
          <a:endParaRPr lang="ru-RU" dirty="0"/>
        </a:p>
      </dgm:t>
    </dgm:pt>
    <dgm:pt modelId="{02B29CDC-4270-4AD8-8DA2-E73F9B54A7C4}" type="parTrans" cxnId="{283FFF2D-11D9-43A9-81F2-5E196B0513B7}">
      <dgm:prSet/>
      <dgm:spPr/>
      <dgm:t>
        <a:bodyPr/>
        <a:lstStyle/>
        <a:p>
          <a:endParaRPr lang="ru-RU"/>
        </a:p>
      </dgm:t>
    </dgm:pt>
    <dgm:pt modelId="{177B00B8-FB04-461E-B185-BB390FFA167F}" type="sibTrans" cxnId="{283FFF2D-11D9-43A9-81F2-5E196B0513B7}">
      <dgm:prSet/>
      <dgm:spPr/>
      <dgm:t>
        <a:bodyPr/>
        <a:lstStyle/>
        <a:p>
          <a:endParaRPr lang="ru-RU"/>
        </a:p>
      </dgm:t>
    </dgm:pt>
    <dgm:pt modelId="{BB544139-3F11-4B42-BC7B-7530CFDA606A}">
      <dgm:prSet phldrT="[Текст]"/>
      <dgm:spPr/>
      <dgm:t>
        <a:bodyPr/>
        <a:lstStyle/>
        <a:p>
          <a:r>
            <a:rPr lang="uk-UA" dirty="0" smtClean="0"/>
            <a:t>Держава</a:t>
          </a:r>
          <a:endParaRPr lang="ru-RU" dirty="0"/>
        </a:p>
      </dgm:t>
    </dgm:pt>
    <dgm:pt modelId="{9521508B-82E4-4D75-9CEA-9990C10D5EE9}" type="parTrans" cxnId="{176FA8C5-7CDA-44A6-A361-5F3D59F5262E}">
      <dgm:prSet/>
      <dgm:spPr/>
      <dgm:t>
        <a:bodyPr/>
        <a:lstStyle/>
        <a:p>
          <a:endParaRPr lang="ru-RU"/>
        </a:p>
      </dgm:t>
    </dgm:pt>
    <dgm:pt modelId="{89D2AC46-EDA2-445A-9FB4-EF1B0AED0B95}" type="sibTrans" cxnId="{176FA8C5-7CDA-44A6-A361-5F3D59F5262E}">
      <dgm:prSet/>
      <dgm:spPr/>
      <dgm:t>
        <a:bodyPr/>
        <a:lstStyle/>
        <a:p>
          <a:endParaRPr lang="ru-RU"/>
        </a:p>
      </dgm:t>
    </dgm:pt>
    <dgm:pt modelId="{9DAB8FB3-7D71-4307-886D-71BD5D2A597C}" type="pres">
      <dgm:prSet presAssocID="{93F00403-B74F-4C70-BADF-BD8971C04629}" presName="compositeShape" presStyleCnt="0">
        <dgm:presLayoutVars>
          <dgm:chMax val="7"/>
          <dgm:dir/>
          <dgm:resizeHandles val="exact"/>
        </dgm:presLayoutVars>
      </dgm:prSet>
      <dgm:spPr/>
    </dgm:pt>
    <dgm:pt modelId="{7FD3B99E-6FC1-47BB-A133-FA4337DF6245}" type="pres">
      <dgm:prSet presAssocID="{DDD93A11-2AC6-488D-B944-0B367D09F28C}" presName="circ1" presStyleLbl="vennNode1" presStyleIdx="0" presStyleCnt="2"/>
      <dgm:spPr/>
      <dgm:t>
        <a:bodyPr/>
        <a:lstStyle/>
        <a:p>
          <a:endParaRPr lang="ru-RU"/>
        </a:p>
      </dgm:t>
    </dgm:pt>
    <dgm:pt modelId="{CE788753-31F2-47E1-B843-AD295ABC2C45}" type="pres">
      <dgm:prSet presAssocID="{DDD93A11-2AC6-488D-B944-0B367D09F28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8548F0-4AC8-45F7-9BEA-A0EEE06F01B1}" type="pres">
      <dgm:prSet presAssocID="{BB544139-3F11-4B42-BC7B-7530CFDA606A}" presName="circ2" presStyleLbl="vennNode1" presStyleIdx="1" presStyleCnt="2"/>
      <dgm:spPr/>
      <dgm:t>
        <a:bodyPr/>
        <a:lstStyle/>
        <a:p>
          <a:endParaRPr lang="ru-RU"/>
        </a:p>
      </dgm:t>
    </dgm:pt>
    <dgm:pt modelId="{B1354BEE-6E6C-473D-A410-76D91BB334F8}" type="pres">
      <dgm:prSet presAssocID="{BB544139-3F11-4B42-BC7B-7530CFDA606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BF30A3-CD1C-47EF-8F9D-254A4BF8A013}" type="presOf" srcId="{BB544139-3F11-4B42-BC7B-7530CFDA606A}" destId="{B1354BEE-6E6C-473D-A410-76D91BB334F8}" srcOrd="1" destOrd="0" presId="urn:microsoft.com/office/officeart/2005/8/layout/venn1"/>
    <dgm:cxn modelId="{D7853A60-9191-4FBA-92D3-F46F76B36917}" type="presOf" srcId="{BB544139-3F11-4B42-BC7B-7530CFDA606A}" destId="{0C8548F0-4AC8-45F7-9BEA-A0EEE06F01B1}" srcOrd="0" destOrd="0" presId="urn:microsoft.com/office/officeart/2005/8/layout/venn1"/>
    <dgm:cxn modelId="{176FA8C5-7CDA-44A6-A361-5F3D59F5262E}" srcId="{93F00403-B74F-4C70-BADF-BD8971C04629}" destId="{BB544139-3F11-4B42-BC7B-7530CFDA606A}" srcOrd="1" destOrd="0" parTransId="{9521508B-82E4-4D75-9CEA-9990C10D5EE9}" sibTransId="{89D2AC46-EDA2-445A-9FB4-EF1B0AED0B95}"/>
    <dgm:cxn modelId="{796DDB6F-59F4-4BD5-9695-4046C621A1E2}" type="presOf" srcId="{DDD93A11-2AC6-488D-B944-0B367D09F28C}" destId="{CE788753-31F2-47E1-B843-AD295ABC2C45}" srcOrd="1" destOrd="0" presId="urn:microsoft.com/office/officeart/2005/8/layout/venn1"/>
    <dgm:cxn modelId="{283FFF2D-11D9-43A9-81F2-5E196B0513B7}" srcId="{93F00403-B74F-4C70-BADF-BD8971C04629}" destId="{DDD93A11-2AC6-488D-B944-0B367D09F28C}" srcOrd="0" destOrd="0" parTransId="{02B29CDC-4270-4AD8-8DA2-E73F9B54A7C4}" sibTransId="{177B00B8-FB04-461E-B185-BB390FFA167F}"/>
    <dgm:cxn modelId="{966ED864-7073-475B-8E5C-AA3DEDBA48C1}" type="presOf" srcId="{DDD93A11-2AC6-488D-B944-0B367D09F28C}" destId="{7FD3B99E-6FC1-47BB-A133-FA4337DF6245}" srcOrd="0" destOrd="0" presId="urn:microsoft.com/office/officeart/2005/8/layout/venn1"/>
    <dgm:cxn modelId="{1B5DF836-B2E7-4821-8BDD-4DD1307F5ED3}" type="presOf" srcId="{93F00403-B74F-4C70-BADF-BD8971C04629}" destId="{9DAB8FB3-7D71-4307-886D-71BD5D2A597C}" srcOrd="0" destOrd="0" presId="urn:microsoft.com/office/officeart/2005/8/layout/venn1"/>
    <dgm:cxn modelId="{2D57FA02-AF66-4D7A-97CF-5B4A15498F52}" type="presParOf" srcId="{9DAB8FB3-7D71-4307-886D-71BD5D2A597C}" destId="{7FD3B99E-6FC1-47BB-A133-FA4337DF6245}" srcOrd="0" destOrd="0" presId="urn:microsoft.com/office/officeart/2005/8/layout/venn1"/>
    <dgm:cxn modelId="{4E9FBC9E-D27F-4350-A5B4-6965BDA7EC9E}" type="presParOf" srcId="{9DAB8FB3-7D71-4307-886D-71BD5D2A597C}" destId="{CE788753-31F2-47E1-B843-AD295ABC2C45}" srcOrd="1" destOrd="0" presId="urn:microsoft.com/office/officeart/2005/8/layout/venn1"/>
    <dgm:cxn modelId="{94EA0A4B-FFA2-4178-9301-F14DA57ECC87}" type="presParOf" srcId="{9DAB8FB3-7D71-4307-886D-71BD5D2A597C}" destId="{0C8548F0-4AC8-45F7-9BEA-A0EEE06F01B1}" srcOrd="2" destOrd="0" presId="urn:microsoft.com/office/officeart/2005/8/layout/venn1"/>
    <dgm:cxn modelId="{CE748CC3-C998-4B86-8055-1DE55346FE80}" type="presParOf" srcId="{9DAB8FB3-7D71-4307-886D-71BD5D2A597C}" destId="{B1354BEE-6E6C-473D-A410-76D91BB334F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CAFDDF-F616-49F7-A7F9-657244618D8A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B398AB84-6879-423B-899F-40E7B08E4A9A}">
      <dgm:prSet phldrT="[Текст]"/>
      <dgm:spPr/>
      <dgm:t>
        <a:bodyPr/>
        <a:lstStyle/>
        <a:p>
          <a:r>
            <a:rPr lang="uk-UA" dirty="0" smtClean="0"/>
            <a:t>Держава</a:t>
          </a:r>
          <a:endParaRPr lang="ru-RU" dirty="0"/>
        </a:p>
      </dgm:t>
    </dgm:pt>
    <dgm:pt modelId="{CB03EE7B-696A-4272-AD59-811F63ECA87F}" type="parTrans" cxnId="{24F30C7D-AAD1-4C33-9B76-CFB5FC8C8DC8}">
      <dgm:prSet/>
      <dgm:spPr/>
      <dgm:t>
        <a:bodyPr/>
        <a:lstStyle/>
        <a:p>
          <a:endParaRPr lang="ru-RU"/>
        </a:p>
      </dgm:t>
    </dgm:pt>
    <dgm:pt modelId="{C6E56E54-BC22-4B94-B48B-309E2EF6A007}" type="sibTrans" cxnId="{24F30C7D-AAD1-4C33-9B76-CFB5FC8C8DC8}">
      <dgm:prSet/>
      <dgm:spPr/>
      <dgm:t>
        <a:bodyPr/>
        <a:lstStyle/>
        <a:p>
          <a:endParaRPr lang="ru-RU"/>
        </a:p>
      </dgm:t>
    </dgm:pt>
    <dgm:pt modelId="{B4D0B971-8961-463C-8E22-D1055C1C21D5}">
      <dgm:prSet phldrT="[Текст]"/>
      <dgm:spPr/>
      <dgm:t>
        <a:bodyPr/>
        <a:lstStyle/>
        <a:p>
          <a:r>
            <a:rPr lang="uk-UA" dirty="0" smtClean="0"/>
            <a:t>Громада</a:t>
          </a:r>
          <a:endParaRPr lang="ru-RU" dirty="0"/>
        </a:p>
      </dgm:t>
    </dgm:pt>
    <dgm:pt modelId="{7627A40A-052F-44B5-9744-8C7A8F6889BF}" type="parTrans" cxnId="{40E2D219-4573-4AA3-8647-A55100664A14}">
      <dgm:prSet/>
      <dgm:spPr/>
      <dgm:t>
        <a:bodyPr/>
        <a:lstStyle/>
        <a:p>
          <a:endParaRPr lang="ru-RU"/>
        </a:p>
      </dgm:t>
    </dgm:pt>
    <dgm:pt modelId="{DBA750E2-32B0-4406-AF42-76BB3D29525F}" type="sibTrans" cxnId="{40E2D219-4573-4AA3-8647-A55100664A14}">
      <dgm:prSet/>
      <dgm:spPr/>
      <dgm:t>
        <a:bodyPr/>
        <a:lstStyle/>
        <a:p>
          <a:endParaRPr lang="ru-RU"/>
        </a:p>
      </dgm:t>
    </dgm:pt>
    <dgm:pt modelId="{76A3CA48-1871-4D05-9713-CD33815B2618}">
      <dgm:prSet phldrT="[Текст]"/>
      <dgm:spPr/>
      <dgm:t>
        <a:bodyPr/>
        <a:lstStyle/>
        <a:p>
          <a:r>
            <a:rPr lang="uk-UA" dirty="0" smtClean="0"/>
            <a:t>Бізнес </a:t>
          </a:r>
          <a:endParaRPr lang="ru-RU" dirty="0"/>
        </a:p>
      </dgm:t>
    </dgm:pt>
    <dgm:pt modelId="{AC93EDB0-7C7B-44F4-ACEB-0DC3F667901F}" type="parTrans" cxnId="{B0AD2051-165F-40F8-A0BF-1817E5A5FA92}">
      <dgm:prSet/>
      <dgm:spPr/>
      <dgm:t>
        <a:bodyPr/>
        <a:lstStyle/>
        <a:p>
          <a:endParaRPr lang="ru-RU"/>
        </a:p>
      </dgm:t>
    </dgm:pt>
    <dgm:pt modelId="{24A554E8-EE35-445A-B629-F0329D976985}" type="sibTrans" cxnId="{B0AD2051-165F-40F8-A0BF-1817E5A5FA92}">
      <dgm:prSet/>
      <dgm:spPr/>
      <dgm:t>
        <a:bodyPr/>
        <a:lstStyle/>
        <a:p>
          <a:endParaRPr lang="ru-RU"/>
        </a:p>
      </dgm:t>
    </dgm:pt>
    <dgm:pt modelId="{04C92A9E-AF23-49F4-9D10-2D4D9A38DE04}" type="pres">
      <dgm:prSet presAssocID="{61CAFDDF-F616-49F7-A7F9-657244618D8A}" presName="compositeShape" presStyleCnt="0">
        <dgm:presLayoutVars>
          <dgm:chMax val="7"/>
          <dgm:dir/>
          <dgm:resizeHandles val="exact"/>
        </dgm:presLayoutVars>
      </dgm:prSet>
      <dgm:spPr/>
    </dgm:pt>
    <dgm:pt modelId="{AB31842F-A84E-44AF-BF2D-68A185208E94}" type="pres">
      <dgm:prSet presAssocID="{B398AB84-6879-423B-899F-40E7B08E4A9A}" presName="circ1" presStyleLbl="vennNode1" presStyleIdx="0" presStyleCnt="3"/>
      <dgm:spPr/>
      <dgm:t>
        <a:bodyPr/>
        <a:lstStyle/>
        <a:p>
          <a:endParaRPr lang="ru-RU"/>
        </a:p>
      </dgm:t>
    </dgm:pt>
    <dgm:pt modelId="{6EE50258-AE47-4D7C-B65A-D546CEA35C39}" type="pres">
      <dgm:prSet presAssocID="{B398AB84-6879-423B-899F-40E7B08E4A9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27EC7-481B-4B92-9ABD-D37BCD0AF09E}" type="pres">
      <dgm:prSet presAssocID="{B4D0B971-8961-463C-8E22-D1055C1C21D5}" presName="circ2" presStyleLbl="vennNode1" presStyleIdx="1" presStyleCnt="3"/>
      <dgm:spPr/>
      <dgm:t>
        <a:bodyPr/>
        <a:lstStyle/>
        <a:p>
          <a:endParaRPr lang="ru-RU"/>
        </a:p>
      </dgm:t>
    </dgm:pt>
    <dgm:pt modelId="{AB137BEB-9E2B-45EC-8676-B5183E2CC393}" type="pres">
      <dgm:prSet presAssocID="{B4D0B971-8961-463C-8E22-D1055C1C21D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828B05-704A-4512-83D5-02D39FDC7859}" type="pres">
      <dgm:prSet presAssocID="{76A3CA48-1871-4D05-9713-CD33815B2618}" presName="circ3" presStyleLbl="vennNode1" presStyleIdx="2" presStyleCnt="3"/>
      <dgm:spPr/>
      <dgm:t>
        <a:bodyPr/>
        <a:lstStyle/>
        <a:p>
          <a:endParaRPr lang="ru-RU"/>
        </a:p>
      </dgm:t>
    </dgm:pt>
    <dgm:pt modelId="{F7561845-61A2-446E-87B7-5F87F530898E}" type="pres">
      <dgm:prSet presAssocID="{76A3CA48-1871-4D05-9713-CD33815B261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425E7D-D650-4914-9248-7BC668BA3C60}" type="presOf" srcId="{B4D0B971-8961-463C-8E22-D1055C1C21D5}" destId="{AB137BEB-9E2B-45EC-8676-B5183E2CC393}" srcOrd="1" destOrd="0" presId="urn:microsoft.com/office/officeart/2005/8/layout/venn1"/>
    <dgm:cxn modelId="{E1A5E951-73C2-4655-B1E6-D496D12504A5}" type="presOf" srcId="{B4D0B971-8961-463C-8E22-D1055C1C21D5}" destId="{92B27EC7-481B-4B92-9ABD-D37BCD0AF09E}" srcOrd="0" destOrd="0" presId="urn:microsoft.com/office/officeart/2005/8/layout/venn1"/>
    <dgm:cxn modelId="{ACEEE4F9-192A-4D15-8388-7D708E5D179C}" type="presOf" srcId="{B398AB84-6879-423B-899F-40E7B08E4A9A}" destId="{AB31842F-A84E-44AF-BF2D-68A185208E94}" srcOrd="0" destOrd="0" presId="urn:microsoft.com/office/officeart/2005/8/layout/venn1"/>
    <dgm:cxn modelId="{74152A08-4FDF-4606-92AE-555181ED2FEF}" type="presOf" srcId="{76A3CA48-1871-4D05-9713-CD33815B2618}" destId="{92828B05-704A-4512-83D5-02D39FDC7859}" srcOrd="0" destOrd="0" presId="urn:microsoft.com/office/officeart/2005/8/layout/venn1"/>
    <dgm:cxn modelId="{F35DBED3-94C8-45D9-B57D-9B374EE684BF}" type="presOf" srcId="{61CAFDDF-F616-49F7-A7F9-657244618D8A}" destId="{04C92A9E-AF23-49F4-9D10-2D4D9A38DE04}" srcOrd="0" destOrd="0" presId="urn:microsoft.com/office/officeart/2005/8/layout/venn1"/>
    <dgm:cxn modelId="{B492D452-80CA-45ED-9741-984760000B5B}" type="presOf" srcId="{B398AB84-6879-423B-899F-40E7B08E4A9A}" destId="{6EE50258-AE47-4D7C-B65A-D546CEA35C39}" srcOrd="1" destOrd="0" presId="urn:microsoft.com/office/officeart/2005/8/layout/venn1"/>
    <dgm:cxn modelId="{24F30C7D-AAD1-4C33-9B76-CFB5FC8C8DC8}" srcId="{61CAFDDF-F616-49F7-A7F9-657244618D8A}" destId="{B398AB84-6879-423B-899F-40E7B08E4A9A}" srcOrd="0" destOrd="0" parTransId="{CB03EE7B-696A-4272-AD59-811F63ECA87F}" sibTransId="{C6E56E54-BC22-4B94-B48B-309E2EF6A007}"/>
    <dgm:cxn modelId="{40E2D219-4573-4AA3-8647-A55100664A14}" srcId="{61CAFDDF-F616-49F7-A7F9-657244618D8A}" destId="{B4D0B971-8961-463C-8E22-D1055C1C21D5}" srcOrd="1" destOrd="0" parTransId="{7627A40A-052F-44B5-9744-8C7A8F6889BF}" sibTransId="{DBA750E2-32B0-4406-AF42-76BB3D29525F}"/>
    <dgm:cxn modelId="{B0AD2051-165F-40F8-A0BF-1817E5A5FA92}" srcId="{61CAFDDF-F616-49F7-A7F9-657244618D8A}" destId="{76A3CA48-1871-4D05-9713-CD33815B2618}" srcOrd="2" destOrd="0" parTransId="{AC93EDB0-7C7B-44F4-ACEB-0DC3F667901F}" sibTransId="{24A554E8-EE35-445A-B629-F0329D976985}"/>
    <dgm:cxn modelId="{F1BB1284-6551-445D-B56F-F498DDC133A0}" type="presOf" srcId="{76A3CA48-1871-4D05-9713-CD33815B2618}" destId="{F7561845-61A2-446E-87B7-5F87F530898E}" srcOrd="1" destOrd="0" presId="urn:microsoft.com/office/officeart/2005/8/layout/venn1"/>
    <dgm:cxn modelId="{8F3C2B25-7977-425C-95C8-D31F7361CD1F}" type="presParOf" srcId="{04C92A9E-AF23-49F4-9D10-2D4D9A38DE04}" destId="{AB31842F-A84E-44AF-BF2D-68A185208E94}" srcOrd="0" destOrd="0" presId="urn:microsoft.com/office/officeart/2005/8/layout/venn1"/>
    <dgm:cxn modelId="{4F0CCDD2-011D-478A-99BF-7484EF90F0D1}" type="presParOf" srcId="{04C92A9E-AF23-49F4-9D10-2D4D9A38DE04}" destId="{6EE50258-AE47-4D7C-B65A-D546CEA35C39}" srcOrd="1" destOrd="0" presId="urn:microsoft.com/office/officeart/2005/8/layout/venn1"/>
    <dgm:cxn modelId="{386C6E74-B098-4A95-A781-189C22B214E8}" type="presParOf" srcId="{04C92A9E-AF23-49F4-9D10-2D4D9A38DE04}" destId="{92B27EC7-481B-4B92-9ABD-D37BCD0AF09E}" srcOrd="2" destOrd="0" presId="urn:microsoft.com/office/officeart/2005/8/layout/venn1"/>
    <dgm:cxn modelId="{C8ED999D-1375-441B-AE94-1FC6358329CD}" type="presParOf" srcId="{04C92A9E-AF23-49F4-9D10-2D4D9A38DE04}" destId="{AB137BEB-9E2B-45EC-8676-B5183E2CC393}" srcOrd="3" destOrd="0" presId="urn:microsoft.com/office/officeart/2005/8/layout/venn1"/>
    <dgm:cxn modelId="{48CCA4C1-6E64-4637-ACE6-8D37B1F52DE6}" type="presParOf" srcId="{04C92A9E-AF23-49F4-9D10-2D4D9A38DE04}" destId="{92828B05-704A-4512-83D5-02D39FDC7859}" srcOrd="4" destOrd="0" presId="urn:microsoft.com/office/officeart/2005/8/layout/venn1"/>
    <dgm:cxn modelId="{DBBD9736-44E9-4CF8-BF5A-B80BBDCE4B2E}" type="presParOf" srcId="{04C92A9E-AF23-49F4-9D10-2D4D9A38DE04}" destId="{F7561845-61A2-446E-87B7-5F87F530898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3B99E-6FC1-47BB-A133-FA4337DF6245}">
      <dsp:nvSpPr>
        <dsp:cNvPr id="0" name=""/>
        <dsp:cNvSpPr/>
      </dsp:nvSpPr>
      <dsp:spPr>
        <a:xfrm>
          <a:off x="105691" y="149030"/>
          <a:ext cx="2607063" cy="260706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Бізнес</a:t>
          </a:r>
          <a:endParaRPr lang="ru-RU" sz="2900" kern="1200" dirty="0"/>
        </a:p>
      </dsp:txBody>
      <dsp:txXfrm>
        <a:off x="469741" y="456459"/>
        <a:ext cx="1503171" cy="1992205"/>
      </dsp:txXfrm>
    </dsp:sp>
    <dsp:sp modelId="{0C8548F0-4AC8-45F7-9BEA-A0EEE06F01B1}">
      <dsp:nvSpPr>
        <dsp:cNvPr id="0" name=""/>
        <dsp:cNvSpPr/>
      </dsp:nvSpPr>
      <dsp:spPr>
        <a:xfrm>
          <a:off x="1984656" y="149030"/>
          <a:ext cx="2607063" cy="260706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Держава</a:t>
          </a:r>
          <a:endParaRPr lang="ru-RU" sz="2900" kern="1200" dirty="0"/>
        </a:p>
      </dsp:txBody>
      <dsp:txXfrm>
        <a:off x="2724498" y="456459"/>
        <a:ext cx="1503171" cy="19922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1842F-A84E-44AF-BF2D-68A185208E94}">
      <dsp:nvSpPr>
        <dsp:cNvPr id="0" name=""/>
        <dsp:cNvSpPr/>
      </dsp:nvSpPr>
      <dsp:spPr>
        <a:xfrm>
          <a:off x="1478756" y="36314"/>
          <a:ext cx="1743075" cy="174307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Держава</a:t>
          </a:r>
          <a:endParaRPr lang="ru-RU" sz="2100" kern="1200" dirty="0"/>
        </a:p>
      </dsp:txBody>
      <dsp:txXfrm>
        <a:off x="1711166" y="341352"/>
        <a:ext cx="1278255" cy="784383"/>
      </dsp:txXfrm>
    </dsp:sp>
    <dsp:sp modelId="{92B27EC7-481B-4B92-9ABD-D37BCD0AF09E}">
      <dsp:nvSpPr>
        <dsp:cNvPr id="0" name=""/>
        <dsp:cNvSpPr/>
      </dsp:nvSpPr>
      <dsp:spPr>
        <a:xfrm>
          <a:off x="2107716" y="1125735"/>
          <a:ext cx="1743075" cy="174307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Громада</a:t>
          </a:r>
          <a:endParaRPr lang="ru-RU" sz="2100" kern="1200" dirty="0"/>
        </a:p>
      </dsp:txBody>
      <dsp:txXfrm>
        <a:off x="2640806" y="1576030"/>
        <a:ext cx="1045845" cy="958691"/>
      </dsp:txXfrm>
    </dsp:sp>
    <dsp:sp modelId="{92828B05-704A-4512-83D5-02D39FDC7859}">
      <dsp:nvSpPr>
        <dsp:cNvPr id="0" name=""/>
        <dsp:cNvSpPr/>
      </dsp:nvSpPr>
      <dsp:spPr>
        <a:xfrm>
          <a:off x="849796" y="1125735"/>
          <a:ext cx="1743075" cy="174307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Бізнес </a:t>
          </a:r>
          <a:endParaRPr lang="ru-RU" sz="2100" kern="1200" dirty="0"/>
        </a:p>
      </dsp:txBody>
      <dsp:txXfrm>
        <a:off x="1013936" y="1576030"/>
        <a:ext cx="1045845" cy="958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600" dirty="0" smtClean="0"/>
              <a:t>Новий публічний </a:t>
            </a:r>
            <a:r>
              <a:rPr lang="uk-UA" sz="3600" dirty="0" smtClean="0"/>
              <a:t>менеджмент: основа адміністративного обслуговування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986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 err="1"/>
              <a:t>Ґрамші</a:t>
            </a:r>
            <a:r>
              <a:rPr lang="ru-RU" dirty="0"/>
              <a:t> </a:t>
            </a:r>
            <a:r>
              <a:rPr lang="uk-UA" dirty="0"/>
              <a:t>А. В’язничні зошити. Вибрані записи</a:t>
            </a:r>
            <a:r>
              <a:rPr lang="ru-RU" dirty="0"/>
              <a:t> : </a:t>
            </a:r>
            <a:r>
              <a:rPr lang="uk-UA" dirty="0"/>
              <a:t>пер. з іт</a:t>
            </a:r>
            <a:r>
              <a:rPr lang="ru-RU" dirty="0"/>
              <a:t>ал</a:t>
            </a:r>
            <a:r>
              <a:rPr lang="uk-UA" dirty="0"/>
              <a:t>. 2-ге вид., перероб</a:t>
            </a:r>
            <a:r>
              <a:rPr lang="ru-RU" dirty="0"/>
              <a:t>.</a:t>
            </a:r>
            <a:r>
              <a:rPr lang="uk-UA" dirty="0"/>
              <a:t> і </a:t>
            </a:r>
            <a:r>
              <a:rPr lang="uk-UA" dirty="0" err="1"/>
              <a:t>доп</a:t>
            </a:r>
            <a:r>
              <a:rPr lang="uk-UA" dirty="0"/>
              <a:t>. Київ : Вперед, 2017. 417 с.</a:t>
            </a:r>
            <a:endParaRPr lang="ru-RU" dirty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Методологія публічного управління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/ уклад. І.В. </a:t>
            </a:r>
            <a:r>
              <a:rPr lang="uk-UA" dirty="0" err="1" smtClean="0"/>
              <a:t>Шпекторенко</a:t>
            </a:r>
            <a:r>
              <a:rPr lang="uk-UA" dirty="0" smtClean="0"/>
              <a:t>. Дніпро: ДРІДУ НАДУ, 2018. 120 с.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94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поняття: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0" y="2073262"/>
            <a:ext cx="9613861" cy="359931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smtClean="0">
                <a:solidFill>
                  <a:srgbClr val="FF0000"/>
                </a:solidFill>
              </a:rPr>
              <a:t>Новий публічний менеджмент </a:t>
            </a:r>
            <a:r>
              <a:rPr lang="uk-UA" sz="1800" dirty="0" smtClean="0"/>
              <a:t>– це парадигма державного управління, яка передбачає запровадження ринкових механізмів у практику публічного сектору з метою підвищення його ефективності.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err="1" smtClean="0">
                <a:solidFill>
                  <a:srgbClr val="FF0000"/>
                </a:solidFill>
              </a:rPr>
              <a:t>Агенцифікація</a:t>
            </a:r>
            <a:r>
              <a:rPr lang="uk-UA" sz="1800" b="1" dirty="0" smtClean="0">
                <a:solidFill>
                  <a:srgbClr val="FF0000"/>
                </a:solidFill>
              </a:rPr>
              <a:t> </a:t>
            </a:r>
            <a:r>
              <a:rPr lang="uk-UA" sz="1800" b="1" dirty="0" smtClean="0"/>
              <a:t>– </a:t>
            </a:r>
            <a:r>
              <a:rPr lang="uk-UA" sz="1800" dirty="0" smtClean="0"/>
              <a:t>створення нових державних агенцій, або розгортання автономії вже існуючих.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smtClean="0">
                <a:solidFill>
                  <a:srgbClr val="FF0000"/>
                </a:solidFill>
              </a:rPr>
              <a:t>Управління виконанням </a:t>
            </a:r>
            <a:r>
              <a:rPr lang="uk-UA" sz="1800" dirty="0" smtClean="0"/>
              <a:t>– різновид управління, який передбачає запровадження жорстких механізмів контролінгу за наданням адміністративних послуг.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dirty="0" smtClean="0">
                <a:solidFill>
                  <a:srgbClr val="FF0000"/>
                </a:solidFill>
              </a:rPr>
              <a:t> </a:t>
            </a:r>
            <a:r>
              <a:rPr lang="uk-UA" sz="1800" b="1" u="sng" dirty="0" smtClean="0">
                <a:solidFill>
                  <a:srgbClr val="FF0000"/>
                </a:solidFill>
              </a:rPr>
              <a:t>Менеджеризм</a:t>
            </a:r>
            <a:r>
              <a:rPr lang="uk-UA" sz="1800" b="1" dirty="0" smtClean="0">
                <a:solidFill>
                  <a:srgbClr val="FF0000"/>
                </a:solidFill>
              </a:rPr>
              <a:t> </a:t>
            </a:r>
            <a:r>
              <a:rPr lang="uk-UA" sz="1800" dirty="0" smtClean="0"/>
              <a:t>– перенесення принципів комерційного управління на соціальну сферу.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smtClean="0">
                <a:solidFill>
                  <a:srgbClr val="FF0000"/>
                </a:solidFill>
              </a:rPr>
              <a:t>Приватизація</a:t>
            </a:r>
            <a:r>
              <a:rPr lang="uk-UA" sz="1800" u="sng" dirty="0" smtClean="0"/>
              <a:t> </a:t>
            </a:r>
            <a:r>
              <a:rPr lang="uk-UA" sz="1800" dirty="0" smtClean="0"/>
              <a:t>– передача державного майна у приватну власність різними способами (продаж, концесія).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err="1" smtClean="0">
                <a:solidFill>
                  <a:srgbClr val="FF0000"/>
                </a:solidFill>
              </a:rPr>
              <a:t>Аутсорсинг</a:t>
            </a:r>
            <a:r>
              <a:rPr lang="uk-UA" sz="1800" dirty="0" smtClean="0">
                <a:solidFill>
                  <a:srgbClr val="FF0000"/>
                </a:solidFill>
              </a:rPr>
              <a:t> </a:t>
            </a:r>
            <a:r>
              <a:rPr lang="uk-UA" sz="1800" dirty="0" smtClean="0"/>
              <a:t>– передача частини організаційних функцій стороннім установам. 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11801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Три фази розвитку нового публічного менеджменту за Роменом </a:t>
            </a:r>
            <a:r>
              <a:rPr lang="uk-UA" dirty="0" err="1" smtClean="0"/>
              <a:t>Лофе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FF0000"/>
                </a:solidFill>
              </a:rPr>
              <a:t> З 1800-х до 1900-х років</a:t>
            </a:r>
            <a:r>
              <a:rPr lang="uk-UA" dirty="0" smtClean="0"/>
              <a:t>. Фаза домінування критерію публічної могутності;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rgbClr val="FF0000"/>
                </a:solidFill>
              </a:rPr>
              <a:t>З 1900-х до 1960 року. </a:t>
            </a:r>
            <a:r>
              <a:rPr lang="uk-UA" dirty="0" smtClean="0"/>
              <a:t>Фаза панування критерію бюрократичної публічної служби;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 Третя фаза відрилась у подальші роки у зв'язку з початком </a:t>
            </a:r>
            <a:r>
              <a:rPr lang="uk-UA" b="1" dirty="0" smtClean="0">
                <a:solidFill>
                  <a:srgbClr val="FF0000"/>
                </a:solidFill>
              </a:rPr>
              <a:t>кризи публічної служби</a:t>
            </a:r>
            <a:r>
              <a:rPr lang="uk-UA" dirty="0" smtClean="0"/>
              <a:t>, а також напрацюванням зменшення розриву між публічним та приватним управлінням.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03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концепції нового публічного менеджменту К. Худа: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професійне управління у державному секторі;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чіткі стандарти та критерії оцінки роботи;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виразний акцент на вихідному контролі;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подрібнення відомств у державному управлінні;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збільшення конкуренції у державному секторі;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запровадження практик управління з приватного сектору;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підвищення рівня заощадливості у використанні ресурсів.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323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/>
              <a:t>Маркетизація</a:t>
            </a:r>
            <a:r>
              <a:rPr lang="uk-UA" dirty="0" smtClean="0"/>
              <a:t> у новому публічному менеджменті: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2" y="2336873"/>
            <a:ext cx="6422844" cy="35993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Скорочення</a:t>
            </a:r>
            <a:r>
              <a:rPr lang="uk-UA" dirty="0" smtClean="0"/>
              <a:t> складу та обсягу державних функцій;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Зменшення навантаження на бюджети </a:t>
            </a:r>
            <a:r>
              <a:rPr lang="uk-UA" dirty="0" smtClean="0"/>
              <a:t>всіх рівнів;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Контрактація</a:t>
            </a:r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smtClean="0"/>
              <a:t>– передача соціальних зобов'язань у недержавний сектор з урахуванням бюджетного фінансування на умовах контрактного виконання.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Розмежування функцій </a:t>
            </a:r>
            <a:r>
              <a:rPr lang="uk-UA" dirty="0" smtClean="0"/>
              <a:t>визначення політики та регулювання суспільних відносин.</a:t>
            </a:r>
          </a:p>
          <a:p>
            <a:pPr algn="just"/>
            <a:r>
              <a:rPr lang="uk-UA" dirty="0" smtClean="0"/>
              <a:t>Виведення з адміністративної ієрархії організацій, які надають </a:t>
            </a:r>
            <a:r>
              <a:rPr lang="uk-UA" b="1" dirty="0" smtClean="0">
                <a:solidFill>
                  <a:srgbClr val="7030A0"/>
                </a:solidFill>
              </a:rPr>
              <a:t>послуги населенню.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107" y="2842054"/>
            <a:ext cx="4471650" cy="3234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4097" y="2199503"/>
            <a:ext cx="39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Держава – нічний сторож!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23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Складності впровадження нового публічного менеджменту: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7952933" cy="3599316"/>
          </a:xfrm>
        </p:spPr>
        <p:txBody>
          <a:bodyPr/>
          <a:lstStyle/>
          <a:p>
            <a:pPr algn="just"/>
            <a:r>
              <a:rPr lang="uk-UA" dirty="0" smtClean="0"/>
              <a:t>Ще Томас</a:t>
            </a:r>
            <a:r>
              <a:rPr lang="uk-UA" dirty="0"/>
              <a:t> Мор в умовній розповіді </a:t>
            </a:r>
            <a:r>
              <a:rPr lang="uk-UA" dirty="0" smtClean="0"/>
              <a:t>мореплавця </a:t>
            </a:r>
            <a:r>
              <a:rPr lang="uk-UA" dirty="0" err="1"/>
              <a:t>Раваїла</a:t>
            </a:r>
            <a:r>
              <a:rPr lang="uk-UA" dirty="0"/>
              <a:t> про </a:t>
            </a:r>
            <a:r>
              <a:rPr lang="uk-UA" dirty="0" err="1"/>
              <a:t>утопійців</a:t>
            </a:r>
            <a:r>
              <a:rPr lang="uk-UA" dirty="0"/>
              <a:t> переповідав про рівність і </a:t>
            </a:r>
            <a:r>
              <a:rPr lang="uk-UA" b="1" dirty="0"/>
              <a:t>довіру </a:t>
            </a:r>
            <a:r>
              <a:rPr lang="uk-UA" dirty="0"/>
              <a:t>як основи </a:t>
            </a:r>
            <a:r>
              <a:rPr lang="uk-UA" dirty="0" smtClean="0"/>
              <a:t>благоустрою.</a:t>
            </a:r>
          </a:p>
          <a:p>
            <a:pPr algn="just"/>
            <a:r>
              <a:rPr lang="uk-UA" dirty="0" smtClean="0"/>
              <a:t>Цілісність </a:t>
            </a:r>
            <a:r>
              <a:rPr lang="uk-UA" dirty="0"/>
              <a:t>співіснування еліт з іншими членами суспільства на основі організації </a:t>
            </a:r>
            <a:r>
              <a:rPr lang="uk-UA" dirty="0" smtClean="0"/>
              <a:t>безпосередньої взаємодії за </a:t>
            </a:r>
            <a:r>
              <a:rPr lang="uk-UA" dirty="0" err="1" smtClean="0"/>
              <a:t>Антоніо</a:t>
            </a:r>
            <a:r>
              <a:rPr lang="uk-UA" dirty="0" smtClean="0"/>
              <a:t> </a:t>
            </a:r>
            <a:r>
              <a:rPr lang="uk-UA" dirty="0" err="1" smtClean="0"/>
              <a:t>Грамші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Головним в українській мрії є не держава, а родина та її інтереси за Михайлом </a:t>
            </a:r>
            <a:r>
              <a:rPr lang="uk-UA" dirty="0" err="1" smtClean="0"/>
              <a:t>Михальченко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16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PRINCE2</a:t>
            </a:r>
            <a:r>
              <a:rPr lang="uk-UA" b="1" dirty="0" smtClean="0"/>
              <a:t> як кращій британський досвід нового публічного менеджменту.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/>
              <a:t>PRINCE2</a:t>
            </a:r>
            <a:r>
              <a:rPr lang="uk-UA" dirty="0" smtClean="0"/>
              <a:t> (</a:t>
            </a:r>
            <a:r>
              <a:rPr lang="uk-UA" b="1" dirty="0" err="1" smtClean="0"/>
              <a:t>PRojects</a:t>
            </a:r>
            <a:r>
              <a:rPr lang="uk-UA" b="1" dirty="0" smtClean="0"/>
              <a:t> іт </a:t>
            </a:r>
            <a:r>
              <a:rPr lang="uk-UA" b="1" dirty="0" err="1" smtClean="0"/>
              <a:t>Controlled</a:t>
            </a:r>
            <a:r>
              <a:rPr lang="uk-UA" b="1" dirty="0" smtClean="0"/>
              <a:t> </a:t>
            </a:r>
            <a:r>
              <a:rPr lang="uk-UA" b="1" dirty="0" err="1" smtClean="0"/>
              <a:t>Environment</a:t>
            </a:r>
            <a:r>
              <a:rPr lang="uk-UA" dirty="0" smtClean="0"/>
              <a:t>) - це структурований метод управління проектами та програма сертифікації фахівців. PRINCE2 робить акцент на поділі проектів на керовані та контрольовані етапи.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852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Сім базових принципів </a:t>
            </a:r>
            <a:r>
              <a:rPr lang="ru-RU" dirty="0" smtClean="0"/>
              <a:t>PRINCE2: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Продовження ділового обґрунтування: </a:t>
            </a:r>
            <a:r>
              <a:rPr lang="uk-UA" sz="1400" dirty="0" smtClean="0"/>
              <a:t>Бізнес-кейс є найважливішим документом і оновлюється на кожному етапі проекту.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Вчись на досвіді</a:t>
            </a:r>
            <a:r>
              <a:rPr lang="uk-UA" sz="1400" dirty="0" smtClean="0">
                <a:solidFill>
                  <a:srgbClr val="7030A0"/>
                </a:solidFill>
              </a:rPr>
              <a:t>: </a:t>
            </a:r>
            <a:r>
              <a:rPr lang="uk-UA" sz="1400" dirty="0" smtClean="0"/>
              <a:t>кожен проект веде журнал уроків.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Визначені ролі та обов'язки: </a:t>
            </a:r>
            <a:r>
              <a:rPr lang="uk-UA" sz="1400" dirty="0" smtClean="0"/>
              <a:t>Ролі в PRINCE2 структуровані на чотири рівні </a:t>
            </a:r>
            <a:r>
              <a:rPr lang="uk-UA" sz="1400" b="1" dirty="0" smtClean="0">
                <a:solidFill>
                  <a:srgbClr val="7030A0"/>
                </a:solidFill>
              </a:rPr>
              <a:t>(корпоративне управління або управління програмами, рада проектів, рівень керівника проекту та рівень команди). 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/>
              <a:t>Поетапне управління</a:t>
            </a:r>
            <a:r>
              <a:rPr lang="uk-UA" sz="1400" dirty="0" smtClean="0"/>
              <a:t>: перехід між етапами включає оновлення справи, загального плану з урахуванням нових умов.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Управління за винятком : </a:t>
            </a:r>
            <a:r>
              <a:rPr lang="uk-UA" sz="1400" dirty="0" smtClean="0"/>
              <a:t>Проект PRINCE2 визначив допуски для кожної мети проекту. 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Зосередження на продуктах</a:t>
            </a:r>
            <a:r>
              <a:rPr lang="uk-UA" sz="1400" dirty="0" smtClean="0">
                <a:solidFill>
                  <a:srgbClr val="7030A0"/>
                </a:solidFill>
              </a:rPr>
              <a:t> : </a:t>
            </a:r>
            <a:r>
              <a:rPr lang="uk-UA" sz="1400" dirty="0" smtClean="0"/>
              <a:t>Проект PRINCE2 фокусується на визначенні та постачанні продуктів, </a:t>
            </a:r>
            <a:r>
              <a:rPr lang="uk-UA" sz="1400" b="1" dirty="0" smtClean="0"/>
              <a:t>вимог до якості</a:t>
            </a:r>
            <a:r>
              <a:rPr lang="uk-UA" sz="1400" dirty="0" smtClean="0"/>
              <a:t> 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Індивідуальне середовище проекту: </a:t>
            </a:r>
            <a:r>
              <a:rPr lang="uk-UA" sz="1400" dirty="0" smtClean="0"/>
              <a:t>PRINCE2 розроблений з урахуванням середовища проекту, розміру, складності, важливості, можливостей часу та ризику. 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474082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Новий публічний менеджмент – це завжди партнерство. Який варіант краще?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Державно-приватне партнерство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9144967"/>
              </p:ext>
            </p:extLst>
          </p:nvPr>
        </p:nvGraphicFramePr>
        <p:xfrm>
          <a:off x="681038" y="3030538"/>
          <a:ext cx="4697412" cy="290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Соціальне</a:t>
            </a:r>
          </a:p>
          <a:p>
            <a:pPr algn="ctr"/>
            <a:r>
              <a:rPr lang="uk-UA" dirty="0" smtClean="0">
                <a:solidFill>
                  <a:srgbClr val="7030A0"/>
                </a:solidFill>
              </a:rPr>
              <a:t> партнерство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44892221"/>
              </p:ext>
            </p:extLst>
          </p:nvPr>
        </p:nvGraphicFramePr>
        <p:xfrm>
          <a:off x="5594350" y="3030538"/>
          <a:ext cx="4700588" cy="290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84945166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115</TotalTime>
  <Words>383</Words>
  <Application>Microsoft Office PowerPoint</Application>
  <PresentationFormat>Широкоэкранный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</vt:lpstr>
      <vt:lpstr>Берлин</vt:lpstr>
      <vt:lpstr>Новий публічний менеджмент: основа адміністративного обслуговування</vt:lpstr>
      <vt:lpstr>Основні поняття:</vt:lpstr>
      <vt:lpstr>Три фази розвитку нового публічного менеджменту за Роменом Лофе:</vt:lpstr>
      <vt:lpstr>Принципи концепції нового публічного менеджменту К. Худа:</vt:lpstr>
      <vt:lpstr>Маркетизація у новому публічному менеджменті:</vt:lpstr>
      <vt:lpstr>Складності впровадження нового публічного менеджменту:</vt:lpstr>
      <vt:lpstr>PRINCE2 як кращій британський досвід нового публічного менеджменту.</vt:lpstr>
      <vt:lpstr>Сім базових принципів PRINCE2: </vt:lpstr>
      <vt:lpstr>Новий публічний менеджмент – це завжди партнерство. Який варіант краще?</vt:lpstr>
      <vt:lpstr>Література: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Новий менеджеріалізм у  публічному управлінні</dc:title>
  <dc:creator>Oleg</dc:creator>
  <cp:lastModifiedBy>Учетная запись Майкрософт</cp:lastModifiedBy>
  <cp:revision>15</cp:revision>
  <dcterms:created xsi:type="dcterms:W3CDTF">2021-01-11T10:45:01Z</dcterms:created>
  <dcterms:modified xsi:type="dcterms:W3CDTF">2024-07-22T07:09:47Z</dcterms:modified>
</cp:coreProperties>
</file>