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0"/>
  </p:handoutMasterIdLst>
  <p:sldIdLst>
    <p:sldId id="256" r:id="rId2"/>
    <p:sldId id="356" r:id="rId3"/>
    <p:sldId id="357" r:id="rId4"/>
    <p:sldId id="358" r:id="rId5"/>
    <p:sldId id="359" r:id="rId6"/>
    <p:sldId id="360" r:id="rId7"/>
    <p:sldId id="361" r:id="rId8"/>
    <p:sldId id="362" r:id="rId9"/>
  </p:sldIdLst>
  <p:sldSz cx="9144000" cy="6858000" type="screen4x3"/>
  <p:notesSz cx="6759575" cy="98679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0B3E52E-F1ED-43D4-8E66-604F0318E9DB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358388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B736B-0BC7-4DEC-8B63-F4081C03F20B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4B9D7-AD19-4454-A03C-5370AD10053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8C230-FDD4-4ACF-89BC-94D19FA69B4B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81223-3708-455D-8573-F01FF7B0E564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CF904-7BC9-4BAC-9145-55A5605A4904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E3C8F-5285-494B-9F35-1294EA9E920A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354A9-C286-4672-B841-CE61BB874DB2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4054A-F8DE-4E38-870A-E229EB47C71E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FF120-8F50-4CCF-8F1C-BE7178717D89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D9D7C-7D2B-4B64-9EFC-82AEA21F83F8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326B4-0798-4FFF-B14D-879F57845E8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5036A89-C0D7-4DBE-B54C-2C1A993F0E0C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1143000"/>
          </a:xfrm>
        </p:spPr>
        <p:txBody>
          <a:bodyPr/>
          <a:lstStyle/>
          <a:p>
            <a:pPr eaLnBrk="1" hangingPunct="1"/>
            <a:r>
              <a:rPr lang="uk-UA" sz="3600" dirty="0" smtClean="0"/>
              <a:t>Електроніка безпілотних </a:t>
            </a:r>
            <a:r>
              <a:rPr lang="uk-UA" sz="3600" smtClean="0"/>
              <a:t>літальних апаратів</a:t>
            </a:r>
            <a:endParaRPr lang="ru-RU" sz="3600" smtClean="0"/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3500438"/>
            <a:ext cx="8229600" cy="8921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sz="2800" dirty="0" smtClean="0"/>
              <a:t>Лабораторна робота</a:t>
            </a:r>
          </a:p>
          <a:p>
            <a:pPr algn="ctr" eaLnBrk="1" hangingPunct="1">
              <a:buFontTx/>
              <a:buNone/>
            </a:pPr>
            <a:r>
              <a:rPr lang="uk-UA" sz="2800" dirty="0" smtClean="0"/>
              <a:t>РЕЗОНАНС НАПРУГИ</a:t>
            </a:r>
            <a:endParaRPr lang="ru-RU" sz="2800" dirty="0" smtClean="0"/>
          </a:p>
          <a:p>
            <a:pPr algn="ctr" eaLnBrk="1" hangingPunct="1">
              <a:buFontTx/>
              <a:buNone/>
            </a:pPr>
            <a:endParaRPr lang="uk-UA" sz="2800" dirty="0" smtClean="0"/>
          </a:p>
          <a:p>
            <a:pPr algn="ctr" eaLnBrk="1" hangingPunct="1">
              <a:buFontTx/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42938" y="4763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 smtClean="0"/>
              <a:t>Резонанс напруги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96" y="332656"/>
            <a:ext cx="54292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96" y="3212976"/>
            <a:ext cx="52197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42938" y="214313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 smtClean="0"/>
              <a:t>Резонанс напруги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07889"/>
            <a:ext cx="54768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307" y="2761084"/>
            <a:ext cx="54102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18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42938" y="214313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 smtClean="0"/>
              <a:t>Резонанс напруги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6" y="548680"/>
            <a:ext cx="545782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48" y="4149080"/>
            <a:ext cx="52197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188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42938" y="214313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 smtClean="0"/>
              <a:t>Резонанс напруги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764704"/>
            <a:ext cx="57245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188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42938" y="214313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 smtClean="0"/>
              <a:t>Резонанс напруги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11" y="733426"/>
            <a:ext cx="21431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54387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61048"/>
            <a:ext cx="5476875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18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42938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600" b="1" dirty="0" smtClean="0"/>
              <a:t>Резонанс напруги</a:t>
            </a:r>
            <a:endParaRPr lang="ru-RU" sz="16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492" y="257795"/>
            <a:ext cx="539115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3648075"/>
            <a:ext cx="443865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63" y="4437112"/>
            <a:ext cx="43624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18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42938" y="214313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 smtClean="0"/>
              <a:t>Резонанс напруги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4704"/>
            <a:ext cx="55435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43325"/>
            <a:ext cx="550545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188821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Електроніка безпілотних літальних апаратів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АВТОМАТИЗАЦІЯ СХЕМОТЕХНІЧНОГО ПРОЕКТУВННЯ</dc:title>
  <dc:creator>Nicolaj</dc:creator>
  <cp:lastModifiedBy>Николай</cp:lastModifiedBy>
  <cp:revision>184</cp:revision>
  <dcterms:created xsi:type="dcterms:W3CDTF">2011-04-07T06:39:14Z</dcterms:created>
  <dcterms:modified xsi:type="dcterms:W3CDTF">2024-09-25T13:41:58Z</dcterms:modified>
</cp:coreProperties>
</file>