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4"/>
  </p:notesMasterIdLst>
  <p:sldIdLst>
    <p:sldId id="292" r:id="rId2"/>
    <p:sldId id="295" r:id="rId3"/>
  </p:sldIdLst>
  <p:sldSz cx="9144000" cy="5143500" type="screen16x9"/>
  <p:notesSz cx="6858000" cy="9144000"/>
  <p:embeddedFontLst>
    <p:embeddedFont>
      <p:font typeface="Roboto Condensed" panose="020B0604020202020204" charset="0"/>
      <p:regular r:id="rId5"/>
      <p:bold r:id="rId6"/>
      <p:italic r:id="rId7"/>
      <p:boldItalic r:id="rId8"/>
    </p:embeddedFont>
    <p:embeddedFont>
      <p:font typeface="Oswald" panose="020B0604020202020204" charset="-52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0A4893-AAB0-4B11-921F-C880B1FEBE3C}">
  <a:tblStyle styleId="{BE0A4893-AAB0-4B11-921F-C880B1FEBE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80" y="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3313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1039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657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6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72" name="Google Shape;72;p6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6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6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6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77" name="Google Shape;77;p6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78" name="Google Shape;78;p6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6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6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6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6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83" name="Google Shape;83;p6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1"/>
          </p:nvPr>
        </p:nvSpPr>
        <p:spPr>
          <a:xfrm>
            <a:off x="1031425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2"/>
          </p:nvPr>
        </p:nvSpPr>
        <p:spPr>
          <a:xfrm>
            <a:off x="3995772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6" name="Google Shape;86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znu.edu.ua/course/view.php?id=124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899592" y="393601"/>
            <a:ext cx="7200800" cy="43383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uk-UA" sz="1600" b="1" dirty="0" smtClean="0">
                <a:solidFill>
                  <a:srgbClr val="0070C0"/>
                </a:solidFill>
              </a:rPr>
              <a:t>Опрацюйте матеріал лекції за темою «Опитування у формі анкетування (Ч.1.)» на сторінці курсу у системі </a:t>
            </a:r>
            <a:r>
              <a:rPr lang="de-DE" sz="1600" b="1" dirty="0" smtClean="0">
                <a:solidFill>
                  <a:srgbClr val="0070C0"/>
                </a:solidFill>
              </a:rPr>
              <a:t>MOODLE</a:t>
            </a:r>
            <a:r>
              <a:rPr lang="uk-UA" sz="1600" b="1" dirty="0" smtClean="0">
                <a:solidFill>
                  <a:srgbClr val="0070C0"/>
                </a:solidFill>
              </a:rPr>
              <a:t> (</a:t>
            </a:r>
            <a:r>
              <a:rPr lang="en-GB" sz="1600" b="1" dirty="0">
                <a:solidFill>
                  <a:srgbClr val="0070C0"/>
                </a:solidFill>
                <a:hlinkClick r:id="rId3"/>
              </a:rPr>
              <a:t>https://moodle.znu.edu.ua/course/view.php?id=1242</a:t>
            </a:r>
            <a:r>
              <a:rPr lang="uk-UA" sz="1600" b="1" dirty="0" smtClean="0">
                <a:solidFill>
                  <a:srgbClr val="0070C0"/>
                </a:solidFill>
              </a:rPr>
              <a:t>) та виконайте наступні завдання:</a:t>
            </a:r>
            <a:endParaRPr lang="uk-UA" sz="1600" b="1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uk-UA" sz="1600" b="1" u="sng" dirty="0" smtClean="0">
                <a:solidFill>
                  <a:schemeClr val="tx1"/>
                </a:solidFill>
              </a:rPr>
              <a:t>1</a:t>
            </a:r>
            <a:r>
              <a:rPr lang="uk-UA" sz="1600" b="1" u="sng" dirty="0" smtClean="0">
                <a:solidFill>
                  <a:schemeClr val="tx1"/>
                </a:solidFill>
              </a:rPr>
              <a:t>. Знайдіть помилки у питанні та варіантах відповіді, вкажіть як на вашу думку можна виправити їх</a:t>
            </a:r>
          </a:p>
          <a:p>
            <a:pPr marL="0" lvl="0" indent="0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14. Наскільки </a:t>
            </a:r>
            <a:r>
              <a:rPr lang="uk-UA" sz="1600" b="1" dirty="0">
                <a:solidFill>
                  <a:schemeClr val="tx1"/>
                </a:solidFill>
              </a:rPr>
              <a:t>важливі проблеми енергоефективності та енергозбереження </a:t>
            </a:r>
            <a:r>
              <a:rPr lang="uk-UA" sz="1600" b="1" dirty="0" smtClean="0">
                <a:solidFill>
                  <a:schemeClr val="tx1"/>
                </a:solidFill>
              </a:rPr>
              <a:t>для питань </a:t>
            </a:r>
            <a:r>
              <a:rPr lang="uk-UA" sz="1600" b="1" dirty="0">
                <a:solidFill>
                  <a:schemeClr val="tx1"/>
                </a:solidFill>
              </a:rPr>
              <a:t>національної енергетичної безпеки?</a:t>
            </a:r>
          </a:p>
          <a:p>
            <a:pPr marL="0" lvl="0" indent="0">
              <a:buNone/>
            </a:pPr>
            <a:r>
              <a:rPr lang="uk-UA" sz="1600" dirty="0" smtClean="0">
                <a:solidFill>
                  <a:schemeClr val="tx1"/>
                </a:solidFill>
              </a:rPr>
              <a:t>1. Це </a:t>
            </a:r>
            <a:r>
              <a:rPr lang="uk-UA" sz="1600" dirty="0">
                <a:solidFill>
                  <a:schemeClr val="tx1"/>
                </a:solidFill>
              </a:rPr>
              <a:t>першочергове </a:t>
            </a:r>
            <a:r>
              <a:rPr lang="uk-UA" sz="1600" dirty="0" smtClean="0">
                <a:solidFill>
                  <a:schemeClr val="tx1"/>
                </a:solidFill>
              </a:rPr>
              <a:t>завдання держави, </a:t>
            </a:r>
            <a:r>
              <a:rPr lang="uk-UA" sz="1600" dirty="0">
                <a:solidFill>
                  <a:schemeClr val="tx1"/>
                </a:solidFill>
              </a:rPr>
              <a:t>що вимагає невідкладного вирішення</a:t>
            </a:r>
          </a:p>
          <a:p>
            <a:pPr marL="0" lvl="0" indent="0">
              <a:buNone/>
            </a:pPr>
            <a:r>
              <a:rPr lang="uk-UA" sz="1600" dirty="0" smtClean="0">
                <a:solidFill>
                  <a:schemeClr val="tx1"/>
                </a:solidFill>
              </a:rPr>
              <a:t>2. Держава </a:t>
            </a:r>
            <a:r>
              <a:rPr lang="uk-UA" sz="1600" dirty="0">
                <a:solidFill>
                  <a:schemeClr val="tx1"/>
                </a:solidFill>
              </a:rPr>
              <a:t>має багато значно важливіших проблем</a:t>
            </a:r>
          </a:p>
          <a:p>
            <a:pPr marL="0" lvl="0" indent="0">
              <a:buNone/>
            </a:pPr>
            <a:r>
              <a:rPr lang="uk-UA" sz="1600" dirty="0" smtClean="0">
                <a:solidFill>
                  <a:schemeClr val="tx1"/>
                </a:solidFill>
              </a:rPr>
              <a:t>3. Питання </a:t>
            </a:r>
            <a:r>
              <a:rPr lang="uk-UA" sz="1600" dirty="0">
                <a:solidFill>
                  <a:schemeClr val="tx1"/>
                </a:solidFill>
              </a:rPr>
              <a:t>енергозбереження є особистим питання кожного, а не </a:t>
            </a:r>
            <a:r>
              <a:rPr lang="uk-UA" sz="1600" dirty="0" smtClean="0">
                <a:solidFill>
                  <a:schemeClr val="tx1"/>
                </a:solidFill>
              </a:rPr>
              <a:t>держави</a:t>
            </a:r>
          </a:p>
          <a:p>
            <a:pPr marL="0" lvl="0" indent="0">
              <a:buNone/>
            </a:pPr>
            <a:r>
              <a:rPr lang="uk-UA" sz="1600" dirty="0" smtClean="0">
                <a:solidFill>
                  <a:schemeClr val="tx1"/>
                </a:solidFill>
              </a:rPr>
              <a:t>4. Цими питаннями скоріше мають займатись енергетичні компанії, а не держава</a:t>
            </a:r>
            <a:endParaRPr lang="uk-UA" sz="16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sz="1600" dirty="0" smtClean="0">
                <a:solidFill>
                  <a:schemeClr val="tx1"/>
                </a:solidFill>
              </a:rPr>
              <a:t>5. Важко </a:t>
            </a:r>
            <a:r>
              <a:rPr lang="uk-UA" sz="1600" dirty="0">
                <a:solidFill>
                  <a:schemeClr val="tx1"/>
                </a:solidFill>
              </a:rPr>
              <a:t>відповісти</a:t>
            </a: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26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11560" y="195486"/>
            <a:ext cx="7992888" cy="46805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uk-UA" sz="1400" b="1" u="sng" dirty="0" smtClean="0">
                <a:solidFill>
                  <a:schemeClr val="tx1"/>
                </a:solidFill>
              </a:rPr>
              <a:t>Завдання 2</a:t>
            </a:r>
            <a:r>
              <a:rPr lang="uk-UA" sz="1400" b="1" u="sng" dirty="0" smtClean="0">
                <a:solidFill>
                  <a:schemeClr val="tx1"/>
                </a:solidFill>
              </a:rPr>
              <a:t>. Складіть: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6 питань про факти свідомості (по два питання різної форми: закриті, відкриті і напіввідкриті/напівзакриті)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6 про факти поведінки (по два питання різної форми: закриті, відкриті і напіввідкриті/напівзакриті)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6 про особу респондента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uk-UA" sz="1400" b="1" u="sng" dirty="0" smtClean="0">
              <a:solidFill>
                <a:schemeClr val="tx1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1400" b="1" u="sng" dirty="0" smtClean="0">
                <a:solidFill>
                  <a:schemeClr val="tx1"/>
                </a:solidFill>
              </a:rPr>
              <a:t>Завдання 3</a:t>
            </a:r>
            <a:r>
              <a:rPr lang="uk-UA" sz="1400" b="1" u="sng" dirty="0" smtClean="0">
                <a:solidFill>
                  <a:schemeClr val="tx1"/>
                </a:solidFill>
              </a:rPr>
              <a:t>. Сформулюйте 3 питання-фільтри: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Для опитування користувачів інтернет-</a:t>
            </a:r>
            <a:r>
              <a:rPr lang="uk-UA" sz="1400" b="1" dirty="0" err="1" smtClean="0">
                <a:solidFill>
                  <a:schemeClr val="tx1"/>
                </a:solidFill>
              </a:rPr>
              <a:t>банкінгу</a:t>
            </a:r>
            <a:endParaRPr lang="uk-UA" sz="1400" b="1" dirty="0" smtClean="0">
              <a:solidFill>
                <a:schemeClr val="tx1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Для опитування власників авто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Для опитування студентів, що мають досвід навчання закордоном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uk-UA" sz="1400" b="1" dirty="0" smtClean="0">
              <a:solidFill>
                <a:schemeClr val="tx1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1400" b="1" u="sng" dirty="0" smtClean="0">
                <a:solidFill>
                  <a:schemeClr val="tx1"/>
                </a:solidFill>
              </a:rPr>
              <a:t>Завдання 4</a:t>
            </a:r>
            <a:r>
              <a:rPr lang="uk-UA" sz="1400" b="1" u="sng" dirty="0" smtClean="0">
                <a:solidFill>
                  <a:schemeClr val="tx1"/>
                </a:solidFill>
              </a:rPr>
              <a:t>. Перетворіть прямі питання на непрямі: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«Що Вам особисто заважає вести здоровий спосіб життя?»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«Вкажіть причини зниження Ваших успіхів у навчанні»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«Зазначте основні причини неефективності управління у Вашій організації»</a:t>
            </a:r>
          </a:p>
          <a:p>
            <a:pPr marL="0" lvl="0" indent="0" algn="just">
              <a:buNone/>
            </a:pPr>
            <a:endParaRPr lang="uk-UA" sz="1400" b="1" dirty="0" smtClean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Виконану роботу одним файлом прикріпіть до завдання «Практична робота 2» на сторінці курсу у системі MOODLE. Назва файлу має містити ваше прізвище і номер групи.</a:t>
            </a:r>
          </a:p>
          <a:p>
            <a:pPr marL="0" lvl="0" indent="0" algn="just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8389105"/>
      </p:ext>
    </p:extLst>
  </p:cSld>
  <p:clrMapOvr>
    <a:masterClrMapping/>
  </p:clrMapOvr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252729"/>
      </a:dk1>
      <a:lt1>
        <a:srgbClr val="FFFFFF"/>
      </a:lt1>
      <a:dk2>
        <a:srgbClr val="607896"/>
      </a:dk2>
      <a:lt2>
        <a:srgbClr val="DFE4E9"/>
      </a:lt2>
      <a:accent1>
        <a:srgbClr val="3796BF"/>
      </a:accent1>
      <a:accent2>
        <a:srgbClr val="4BB5D9"/>
      </a:accent2>
      <a:accent3>
        <a:srgbClr val="81D1EC"/>
      </a:accent3>
      <a:accent4>
        <a:srgbClr val="FF9900"/>
      </a:accent4>
      <a:accent5>
        <a:srgbClr val="FFCB50"/>
      </a:accent5>
      <a:accent6>
        <a:srgbClr val="A9C747"/>
      </a:accent6>
      <a:hlink>
        <a:srgbClr val="60789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246</Words>
  <Application>Microsoft Office PowerPoint</Application>
  <PresentationFormat>Екран (16:9)</PresentationFormat>
  <Paragraphs>26</Paragraphs>
  <Slides>2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Roboto Condensed</vt:lpstr>
      <vt:lpstr>Oswald</vt:lpstr>
      <vt:lpstr>Arial</vt:lpstr>
      <vt:lpstr>Wolsey template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Taisiia</dc:creator>
  <cp:lastModifiedBy>Taisiia</cp:lastModifiedBy>
  <cp:revision>41</cp:revision>
  <dcterms:modified xsi:type="dcterms:W3CDTF">2023-10-05T09:20:11Z</dcterms:modified>
</cp:coreProperties>
</file>