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3"/>
  </p:notesMasterIdLst>
  <p:sldIdLst>
    <p:sldId id="286" r:id="rId2"/>
  </p:sldIdLst>
  <p:sldSz cx="9144000" cy="5143500" type="screen16x9"/>
  <p:notesSz cx="6858000" cy="9144000"/>
  <p:embeddedFontLst>
    <p:embeddedFont>
      <p:font typeface="Oswald" panose="020B0604020202020204" charset="-52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Roboto Condensed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0A4893-AAB0-4B11-921F-C880B1FEBE3C}">
  <a:tblStyle styleId="{BE0A4893-AAB0-4B11-921F-C880B1FEBE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3313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5954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6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72" name="Google Shape;72;p6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6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6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6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77" name="Google Shape;77;p6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78" name="Google Shape;78;p6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6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6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6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6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395536" y="123478"/>
            <a:ext cx="8568952" cy="4896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 algn="ctr">
              <a:spcBef>
                <a:spcPts val="0"/>
              </a:spcBef>
              <a:buNone/>
            </a:pPr>
            <a:r>
              <a:rPr lang="uk-UA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uk-UA" sz="1600" b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нижченаведених питаннях спробуйте визначити помилки </a:t>
            </a:r>
            <a:endParaRPr lang="uk-UA" sz="1600" b="1" u="sng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ctr">
              <a:spcBef>
                <a:spcPts val="0"/>
              </a:spcBef>
              <a:buNone/>
            </a:pPr>
            <a:r>
              <a:rPr lang="uk-UA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uk-UA" sz="1600" b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вкажіть як їх краще </a:t>
            </a:r>
            <a:r>
              <a:rPr lang="uk-UA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виправити</a:t>
            </a:r>
          </a:p>
          <a:p>
            <a:pPr marL="114300" indent="0" algn="ctr">
              <a:spcBef>
                <a:spcPts val="0"/>
              </a:spcBef>
              <a:buNone/>
            </a:pPr>
            <a:endParaRPr lang="uk-UA" sz="16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В яких сферах суспільного життя, на Вашу думку, жінки зазнають найбільшої дискримінації, та які заходи потрібно вживати, щоб подолати ґендерну нерівність в Україні?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На вашу думку, які суспільні проблеми є найбільш вагомими для Вашого регіону (вкажіть не більше трьох)? 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Хто саме та яким чином може надати допомогу жертвам домашнього насильства у Вашому регіоні?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Як часто Ви надаєте превагу електронним ЗМІ (інтернет-видання) перед друкованими? 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Чи вважаєте Ви задовільною екологічну ситуацію Вашого міста з урахуванням роботи великих промислових підприємств? 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Чи регулярно Ви відвідуєте лікаря?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Так, регулярно для профілактики.</a:t>
            </a:r>
          </a:p>
          <a:p>
            <a:pPr marL="0" indent="0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Відвідую тільки тоді коли хворію.</a:t>
            </a:r>
          </a:p>
          <a:p>
            <a:pPr marL="0" indent="0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Від випадку до випадку.</a:t>
            </a:r>
          </a:p>
          <a:p>
            <a:pPr marL="0" indent="0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На жаль, не можу собі дозволити часто відвідувати лікаря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90170" algn="l"/>
              </a:tabLst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Наскільки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широким є коло Вашого спілкування? 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У мене безліч друзів і приятелів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 мене є кілька вірних друзів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У мене є єдиний друг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Незважаючи на широке коло знайомих, я відчуваю себе самотнім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У мене немає близьких друзів</a:t>
            </a:r>
          </a:p>
          <a:p>
            <a:pPr marL="0" lvl="0" indent="0">
              <a:buNone/>
            </a:pP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0616310"/>
      </p:ext>
    </p:extLst>
  </p:cSld>
  <p:clrMapOvr>
    <a:masterClrMapping/>
  </p:clrMapOvr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252729"/>
      </a:dk1>
      <a:lt1>
        <a:srgbClr val="FFFFFF"/>
      </a:lt1>
      <a:dk2>
        <a:srgbClr val="607896"/>
      </a:dk2>
      <a:lt2>
        <a:srgbClr val="DFE4E9"/>
      </a:lt2>
      <a:accent1>
        <a:srgbClr val="3796BF"/>
      </a:accent1>
      <a:accent2>
        <a:srgbClr val="4BB5D9"/>
      </a:accent2>
      <a:accent3>
        <a:srgbClr val="81D1EC"/>
      </a:accent3>
      <a:accent4>
        <a:srgbClr val="FF9900"/>
      </a:accent4>
      <a:accent5>
        <a:srgbClr val="FFCB50"/>
      </a:accent5>
      <a:accent6>
        <a:srgbClr val="A9C747"/>
      </a:accent6>
      <a:hlink>
        <a:srgbClr val="60789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81</Words>
  <Application>Microsoft Office PowerPoint</Application>
  <PresentationFormat>Екран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7" baseType="lpstr">
      <vt:lpstr>Times New Roman</vt:lpstr>
      <vt:lpstr>Oswald</vt:lpstr>
      <vt:lpstr>Arial</vt:lpstr>
      <vt:lpstr>Calibri</vt:lpstr>
      <vt:lpstr>Roboto Condensed</vt:lpstr>
      <vt:lpstr>Wolsey template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Taisiia</dc:creator>
  <cp:lastModifiedBy>Taisiia</cp:lastModifiedBy>
  <cp:revision>31</cp:revision>
  <dcterms:modified xsi:type="dcterms:W3CDTF">2023-10-18T17:04:49Z</dcterms:modified>
</cp:coreProperties>
</file>