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8" r:id="rId1"/>
  </p:sldMasterIdLst>
  <p:notesMasterIdLst>
    <p:notesMasterId r:id="rId12"/>
  </p:notesMasterIdLst>
  <p:sldIdLst>
    <p:sldId id="308" r:id="rId2"/>
    <p:sldId id="261" r:id="rId3"/>
    <p:sldId id="299" r:id="rId4"/>
    <p:sldId id="301" r:id="rId5"/>
    <p:sldId id="300" r:id="rId6"/>
    <p:sldId id="303" r:id="rId7"/>
    <p:sldId id="304" r:id="rId8"/>
    <p:sldId id="305" r:id="rId9"/>
    <p:sldId id="306" r:id="rId10"/>
    <p:sldId id="307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0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4580ED-5908-4A7B-8A78-8349A1579EAA}" type="doc">
      <dgm:prSet loTypeId="urn:diagrams.loki3.com/BracketList+Icon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5395374-2837-49B0-AE81-4DACA0039DC9}">
      <dgm:prSet phldrT="[Текст]" custT="1"/>
      <dgm:spPr/>
      <dgm:t>
        <a:bodyPr/>
        <a:lstStyle/>
        <a:p>
          <a:r>
            <a:rPr lang="uk-UA" sz="3200" dirty="0" smtClean="0">
              <a:latin typeface="+mj-lt"/>
            </a:rPr>
            <a:t>Сучасна система юриспруденції включає такі </a:t>
          </a:r>
          <a:r>
            <a:rPr lang="uk-UA" sz="3200" b="1" dirty="0" smtClean="0">
              <a:latin typeface="+mj-lt"/>
            </a:rPr>
            <a:t>види (групи, цикли) юридичних наук</a:t>
          </a:r>
          <a:endParaRPr lang="ru-RU" sz="3200" b="1" dirty="0">
            <a:latin typeface="+mj-lt"/>
          </a:endParaRPr>
        </a:p>
      </dgm:t>
    </dgm:pt>
    <dgm:pt modelId="{8CC193B1-C2D0-437E-B111-AB3AABEFFFC9}" type="parTrans" cxnId="{F31AE6E9-DA67-49E2-B2DC-5C667BA1DABE}">
      <dgm:prSet/>
      <dgm:spPr/>
      <dgm:t>
        <a:bodyPr/>
        <a:lstStyle/>
        <a:p>
          <a:endParaRPr lang="ru-RU"/>
        </a:p>
      </dgm:t>
    </dgm:pt>
    <dgm:pt modelId="{90E5C663-64A1-45D7-98EC-F14C714D833C}" type="sibTrans" cxnId="{F31AE6E9-DA67-49E2-B2DC-5C667BA1DABE}">
      <dgm:prSet/>
      <dgm:spPr/>
      <dgm:t>
        <a:bodyPr/>
        <a:lstStyle/>
        <a:p>
          <a:endParaRPr lang="ru-RU"/>
        </a:p>
      </dgm:t>
    </dgm:pt>
    <dgm:pt modelId="{216D35B1-9990-4084-AF8E-AFD5805BE455}">
      <dgm:prSet phldrT="[Текст]" custT="1"/>
      <dgm:spPr/>
      <dgm:t>
        <a:bodyPr/>
        <a:lstStyle/>
        <a:p>
          <a:r>
            <a:rPr lang="uk-UA" sz="3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загальнотеоретичні та історичні (історико-теоретичні) юридичні науки</a:t>
          </a:r>
          <a:endParaRPr lang="ru-RU" sz="3200" dirty="0">
            <a:solidFill>
              <a:schemeClr val="tx1">
                <a:lumMod val="85000"/>
                <a:lumOff val="15000"/>
              </a:schemeClr>
            </a:solidFill>
            <a:latin typeface="+mj-lt"/>
          </a:endParaRPr>
        </a:p>
      </dgm:t>
    </dgm:pt>
    <dgm:pt modelId="{A9939D65-9E54-4181-BD94-D7C9BCC4C90A}" type="parTrans" cxnId="{66B79613-6525-470B-9C04-03EA3B90AE22}">
      <dgm:prSet/>
      <dgm:spPr/>
      <dgm:t>
        <a:bodyPr/>
        <a:lstStyle/>
        <a:p>
          <a:endParaRPr lang="ru-RU"/>
        </a:p>
      </dgm:t>
    </dgm:pt>
    <dgm:pt modelId="{60304203-9C5B-4384-A701-192ABA76CB03}" type="sibTrans" cxnId="{66B79613-6525-470B-9C04-03EA3B90AE22}">
      <dgm:prSet/>
      <dgm:spPr/>
      <dgm:t>
        <a:bodyPr/>
        <a:lstStyle/>
        <a:p>
          <a:endParaRPr lang="ru-RU"/>
        </a:p>
      </dgm:t>
    </dgm:pt>
    <dgm:pt modelId="{D5250A83-4F7A-4671-B003-20D51CBF7B5F}">
      <dgm:prSet custT="1"/>
      <dgm:spPr/>
      <dgm:t>
        <a:bodyPr/>
        <a:lstStyle/>
        <a:p>
          <a:r>
            <a:rPr lang="uk-UA" sz="3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галузеві юридичні науки</a:t>
          </a:r>
          <a:endParaRPr lang="uk-UA" sz="3200" dirty="0">
            <a:solidFill>
              <a:schemeClr val="tx1">
                <a:lumMod val="85000"/>
                <a:lumOff val="15000"/>
              </a:schemeClr>
            </a:solidFill>
            <a:latin typeface="+mj-lt"/>
          </a:endParaRPr>
        </a:p>
      </dgm:t>
    </dgm:pt>
    <dgm:pt modelId="{86158426-36C2-448D-BEAE-ED8C97CC18C6}" type="parTrans" cxnId="{F61C3958-930F-451D-8431-A26A325D4ABC}">
      <dgm:prSet/>
      <dgm:spPr/>
      <dgm:t>
        <a:bodyPr/>
        <a:lstStyle/>
        <a:p>
          <a:endParaRPr lang="ru-RU"/>
        </a:p>
      </dgm:t>
    </dgm:pt>
    <dgm:pt modelId="{A7EBDCDD-EE50-4D24-97D5-6D2AC2291F68}" type="sibTrans" cxnId="{F61C3958-930F-451D-8431-A26A325D4ABC}">
      <dgm:prSet/>
      <dgm:spPr/>
      <dgm:t>
        <a:bodyPr/>
        <a:lstStyle/>
        <a:p>
          <a:endParaRPr lang="ru-RU"/>
        </a:p>
      </dgm:t>
    </dgm:pt>
    <dgm:pt modelId="{CC6532A5-1ED9-4ED6-98A9-26F55C20E421}">
      <dgm:prSet custT="1"/>
      <dgm:spPr/>
      <dgm:t>
        <a:bodyPr/>
        <a:lstStyle/>
        <a:p>
          <a:r>
            <a:rPr lang="uk-UA" sz="3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міжгалузеві юридичні науки</a:t>
          </a:r>
          <a:endParaRPr lang="uk-UA" sz="3200" dirty="0">
            <a:solidFill>
              <a:schemeClr val="tx1">
                <a:lumMod val="85000"/>
                <a:lumOff val="15000"/>
              </a:schemeClr>
            </a:solidFill>
            <a:latin typeface="+mj-lt"/>
          </a:endParaRPr>
        </a:p>
      </dgm:t>
    </dgm:pt>
    <dgm:pt modelId="{2217BCC5-1C58-470F-86D9-29E1BA814E59}" type="parTrans" cxnId="{8F634579-23F1-4C6C-A1B3-3D476F0C170F}">
      <dgm:prSet/>
      <dgm:spPr/>
      <dgm:t>
        <a:bodyPr/>
        <a:lstStyle/>
        <a:p>
          <a:endParaRPr lang="ru-RU"/>
        </a:p>
      </dgm:t>
    </dgm:pt>
    <dgm:pt modelId="{06B6D858-E5CC-4E17-8BFF-AECC37BD70F7}" type="sibTrans" cxnId="{8F634579-23F1-4C6C-A1B3-3D476F0C170F}">
      <dgm:prSet/>
      <dgm:spPr/>
      <dgm:t>
        <a:bodyPr/>
        <a:lstStyle/>
        <a:p>
          <a:endParaRPr lang="ru-RU"/>
        </a:p>
      </dgm:t>
    </dgm:pt>
    <dgm:pt modelId="{C1F223BA-CA5A-473D-BA21-64FF0DFA5C5A}">
      <dgm:prSet custT="1"/>
      <dgm:spPr/>
      <dgm:t>
        <a:bodyPr/>
        <a:lstStyle/>
        <a:p>
          <a:r>
            <a:rPr lang="uk-UA" sz="3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спеціальні (організаційні) юридичні науки</a:t>
          </a:r>
          <a:endParaRPr lang="uk-UA" sz="3200" dirty="0">
            <a:solidFill>
              <a:schemeClr val="tx1">
                <a:lumMod val="85000"/>
                <a:lumOff val="15000"/>
              </a:schemeClr>
            </a:solidFill>
            <a:latin typeface="+mj-lt"/>
          </a:endParaRPr>
        </a:p>
      </dgm:t>
    </dgm:pt>
    <dgm:pt modelId="{E4C81C24-50D4-4853-A139-C67F2C276E53}" type="parTrans" cxnId="{7641F093-4472-4A53-8746-35AF8C4662E9}">
      <dgm:prSet/>
      <dgm:spPr/>
      <dgm:t>
        <a:bodyPr/>
        <a:lstStyle/>
        <a:p>
          <a:endParaRPr lang="ru-RU"/>
        </a:p>
      </dgm:t>
    </dgm:pt>
    <dgm:pt modelId="{11C8D569-3932-42D1-8FED-AA4A5C0B66FF}" type="sibTrans" cxnId="{7641F093-4472-4A53-8746-35AF8C4662E9}">
      <dgm:prSet/>
      <dgm:spPr/>
      <dgm:t>
        <a:bodyPr/>
        <a:lstStyle/>
        <a:p>
          <a:endParaRPr lang="ru-RU"/>
        </a:p>
      </dgm:t>
    </dgm:pt>
    <dgm:pt modelId="{C34E528A-80C5-4F82-BC32-2C458B0DF8B6}">
      <dgm:prSet custT="1"/>
      <dgm:spPr/>
      <dgm:t>
        <a:bodyPr/>
        <a:lstStyle/>
        <a:p>
          <a:r>
            <a:rPr lang="uk-UA" sz="3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прикладні юридичні науки</a:t>
          </a:r>
          <a:endParaRPr lang="uk-UA" sz="3200" dirty="0">
            <a:solidFill>
              <a:schemeClr val="tx1">
                <a:lumMod val="85000"/>
                <a:lumOff val="15000"/>
              </a:schemeClr>
            </a:solidFill>
            <a:latin typeface="+mj-lt"/>
          </a:endParaRPr>
        </a:p>
      </dgm:t>
    </dgm:pt>
    <dgm:pt modelId="{BFA20CE7-E5E1-45D1-9CB1-62A4595D265B}" type="parTrans" cxnId="{A14E9DE8-E1F1-4799-B23B-8EA5B801482B}">
      <dgm:prSet/>
      <dgm:spPr/>
      <dgm:t>
        <a:bodyPr/>
        <a:lstStyle/>
        <a:p>
          <a:endParaRPr lang="ru-RU"/>
        </a:p>
      </dgm:t>
    </dgm:pt>
    <dgm:pt modelId="{38103B92-FCD5-4A68-BA8E-5D8E9E7CC183}" type="sibTrans" cxnId="{A14E9DE8-E1F1-4799-B23B-8EA5B801482B}">
      <dgm:prSet/>
      <dgm:spPr/>
      <dgm:t>
        <a:bodyPr/>
        <a:lstStyle/>
        <a:p>
          <a:endParaRPr lang="ru-RU"/>
        </a:p>
      </dgm:t>
    </dgm:pt>
    <dgm:pt modelId="{92F6E201-5E24-4F18-B87D-B97838A7FF8A}">
      <dgm:prSet custT="1"/>
      <dgm:spPr/>
      <dgm:t>
        <a:bodyPr/>
        <a:lstStyle/>
        <a:p>
          <a:r>
            <a:rPr lang="uk-UA" sz="3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юридичні науки, що вивчають зарубіжні державу та право</a:t>
          </a:r>
          <a:endParaRPr lang="uk-UA" sz="3200" dirty="0">
            <a:solidFill>
              <a:schemeClr val="tx1">
                <a:lumMod val="85000"/>
                <a:lumOff val="15000"/>
              </a:schemeClr>
            </a:solidFill>
            <a:latin typeface="+mj-lt"/>
          </a:endParaRPr>
        </a:p>
      </dgm:t>
    </dgm:pt>
    <dgm:pt modelId="{0C2B7491-8360-4092-B353-715793AE023F}" type="parTrans" cxnId="{42E8B398-2E5E-486F-ABDE-78DE90AD5F62}">
      <dgm:prSet/>
      <dgm:spPr/>
      <dgm:t>
        <a:bodyPr/>
        <a:lstStyle/>
        <a:p>
          <a:endParaRPr lang="ru-RU"/>
        </a:p>
      </dgm:t>
    </dgm:pt>
    <dgm:pt modelId="{A3604D51-CEAD-45AD-9384-E90C3BC5C992}" type="sibTrans" cxnId="{42E8B398-2E5E-486F-ABDE-78DE90AD5F62}">
      <dgm:prSet/>
      <dgm:spPr/>
      <dgm:t>
        <a:bodyPr/>
        <a:lstStyle/>
        <a:p>
          <a:endParaRPr lang="ru-RU"/>
        </a:p>
      </dgm:t>
    </dgm:pt>
    <dgm:pt modelId="{3A336FB9-69FE-4AD3-B067-7B0ABA828DE7}">
      <dgm:prSet custT="1"/>
      <dgm:spPr/>
      <dgm:t>
        <a:bodyPr/>
        <a:lstStyle/>
        <a:p>
          <a:r>
            <a:rPr lang="uk-UA" sz="3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міжнародно-правові науки</a:t>
          </a:r>
          <a:endParaRPr lang="uk-UA" sz="3200" dirty="0">
            <a:solidFill>
              <a:schemeClr val="tx1">
                <a:lumMod val="85000"/>
                <a:lumOff val="15000"/>
              </a:schemeClr>
            </a:solidFill>
            <a:latin typeface="+mj-lt"/>
          </a:endParaRPr>
        </a:p>
      </dgm:t>
    </dgm:pt>
    <dgm:pt modelId="{00A5AAF7-DE9C-4FBF-9E8C-FC6EB0A24E03}" type="parTrans" cxnId="{7F8930B4-CBE9-4EEC-8B40-EF44E6B4269C}">
      <dgm:prSet/>
      <dgm:spPr/>
      <dgm:t>
        <a:bodyPr/>
        <a:lstStyle/>
        <a:p>
          <a:endParaRPr lang="ru-RU"/>
        </a:p>
      </dgm:t>
    </dgm:pt>
    <dgm:pt modelId="{5D8E70EC-8454-49E7-AEBD-F6C7A376E88B}" type="sibTrans" cxnId="{7F8930B4-CBE9-4EEC-8B40-EF44E6B4269C}">
      <dgm:prSet/>
      <dgm:spPr/>
      <dgm:t>
        <a:bodyPr/>
        <a:lstStyle/>
        <a:p>
          <a:endParaRPr lang="ru-RU"/>
        </a:p>
      </dgm:t>
    </dgm:pt>
    <dgm:pt modelId="{04A38394-6A67-4E03-84E3-2B4ABBD8B0BF}" type="pres">
      <dgm:prSet presAssocID="{364580ED-5908-4A7B-8A78-8349A1579EA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9098F3-37C3-407A-9C76-39C34A960C79}" type="pres">
      <dgm:prSet presAssocID="{D5395374-2837-49B0-AE81-4DACA0039DC9}" presName="linNode" presStyleCnt="0"/>
      <dgm:spPr/>
    </dgm:pt>
    <dgm:pt modelId="{44871075-AECC-4611-8D7B-0203AF296A18}" type="pres">
      <dgm:prSet presAssocID="{D5395374-2837-49B0-AE81-4DACA0039DC9}" presName="parTx" presStyleLbl="revTx" presStyleIdx="0" presStyleCnt="1" custScaleX="109941" custScaleY="35999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2B5136-EF73-4665-9C5D-528AE7C8EC54}" type="pres">
      <dgm:prSet presAssocID="{D5395374-2837-49B0-AE81-4DACA0039DC9}" presName="bracket" presStyleLbl="parChTrans1D1" presStyleIdx="0" presStyleCnt="1"/>
      <dgm:spPr/>
    </dgm:pt>
    <dgm:pt modelId="{EBB7D2CC-E8E7-4CD4-BC01-CD7683A9AE2D}" type="pres">
      <dgm:prSet presAssocID="{D5395374-2837-49B0-AE81-4DACA0039DC9}" presName="spH" presStyleCnt="0"/>
      <dgm:spPr/>
    </dgm:pt>
    <dgm:pt modelId="{33C5C393-79E1-49EA-9A6B-3574939BAF52}" type="pres">
      <dgm:prSet presAssocID="{D5395374-2837-49B0-AE81-4DACA0039DC9}" presName="desTx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8C7260-7EBB-4404-B384-4DA9A1BD238A}" type="presOf" srcId="{C1F223BA-CA5A-473D-BA21-64FF0DFA5C5A}" destId="{33C5C393-79E1-49EA-9A6B-3574939BAF52}" srcOrd="0" destOrd="3" presId="urn:diagrams.loki3.com/BracketList+Icon"/>
    <dgm:cxn modelId="{7F8930B4-CBE9-4EEC-8B40-EF44E6B4269C}" srcId="{D5395374-2837-49B0-AE81-4DACA0039DC9}" destId="{3A336FB9-69FE-4AD3-B067-7B0ABA828DE7}" srcOrd="6" destOrd="0" parTransId="{00A5AAF7-DE9C-4FBF-9E8C-FC6EB0A24E03}" sibTransId="{5D8E70EC-8454-49E7-AEBD-F6C7A376E88B}"/>
    <dgm:cxn modelId="{8F634579-23F1-4C6C-A1B3-3D476F0C170F}" srcId="{D5395374-2837-49B0-AE81-4DACA0039DC9}" destId="{CC6532A5-1ED9-4ED6-98A9-26F55C20E421}" srcOrd="2" destOrd="0" parTransId="{2217BCC5-1C58-470F-86D9-29E1BA814E59}" sibTransId="{06B6D858-E5CC-4E17-8BFF-AECC37BD70F7}"/>
    <dgm:cxn modelId="{F61C3958-930F-451D-8431-A26A325D4ABC}" srcId="{D5395374-2837-49B0-AE81-4DACA0039DC9}" destId="{D5250A83-4F7A-4671-B003-20D51CBF7B5F}" srcOrd="1" destOrd="0" parTransId="{86158426-36C2-448D-BEAE-ED8C97CC18C6}" sibTransId="{A7EBDCDD-EE50-4D24-97D5-6D2AC2291F68}"/>
    <dgm:cxn modelId="{40EF44B1-1108-43BE-9A93-A5EB39546D73}" type="presOf" srcId="{364580ED-5908-4A7B-8A78-8349A1579EAA}" destId="{04A38394-6A67-4E03-84E3-2B4ABBD8B0BF}" srcOrd="0" destOrd="0" presId="urn:diagrams.loki3.com/BracketList+Icon"/>
    <dgm:cxn modelId="{3A765E15-D270-4E98-8C42-1B7532017F3C}" type="presOf" srcId="{92F6E201-5E24-4F18-B87D-B97838A7FF8A}" destId="{33C5C393-79E1-49EA-9A6B-3574939BAF52}" srcOrd="0" destOrd="5" presId="urn:diagrams.loki3.com/BracketList+Icon"/>
    <dgm:cxn modelId="{7641F093-4472-4A53-8746-35AF8C4662E9}" srcId="{D5395374-2837-49B0-AE81-4DACA0039DC9}" destId="{C1F223BA-CA5A-473D-BA21-64FF0DFA5C5A}" srcOrd="3" destOrd="0" parTransId="{E4C81C24-50D4-4853-A139-C67F2C276E53}" sibTransId="{11C8D569-3932-42D1-8FED-AA4A5C0B66FF}"/>
    <dgm:cxn modelId="{E05EE2CE-B6C0-4B1D-9063-E8F0F588182C}" type="presOf" srcId="{C34E528A-80C5-4F82-BC32-2C458B0DF8B6}" destId="{33C5C393-79E1-49EA-9A6B-3574939BAF52}" srcOrd="0" destOrd="4" presId="urn:diagrams.loki3.com/BracketList+Icon"/>
    <dgm:cxn modelId="{89720B22-D0B5-4A48-BBAB-5486BD396EA2}" type="presOf" srcId="{D5250A83-4F7A-4671-B003-20D51CBF7B5F}" destId="{33C5C393-79E1-49EA-9A6B-3574939BAF52}" srcOrd="0" destOrd="1" presId="urn:diagrams.loki3.com/BracketList+Icon"/>
    <dgm:cxn modelId="{A14E9DE8-E1F1-4799-B23B-8EA5B801482B}" srcId="{D5395374-2837-49B0-AE81-4DACA0039DC9}" destId="{C34E528A-80C5-4F82-BC32-2C458B0DF8B6}" srcOrd="4" destOrd="0" parTransId="{BFA20CE7-E5E1-45D1-9CB1-62A4595D265B}" sibTransId="{38103B92-FCD5-4A68-BA8E-5D8E9E7CC183}"/>
    <dgm:cxn modelId="{47D988D1-5638-4E7E-93B8-7ED1C5DB781B}" type="presOf" srcId="{216D35B1-9990-4084-AF8E-AFD5805BE455}" destId="{33C5C393-79E1-49EA-9A6B-3574939BAF52}" srcOrd="0" destOrd="0" presId="urn:diagrams.loki3.com/BracketList+Icon"/>
    <dgm:cxn modelId="{42E8B398-2E5E-486F-ABDE-78DE90AD5F62}" srcId="{D5395374-2837-49B0-AE81-4DACA0039DC9}" destId="{92F6E201-5E24-4F18-B87D-B97838A7FF8A}" srcOrd="5" destOrd="0" parTransId="{0C2B7491-8360-4092-B353-715793AE023F}" sibTransId="{A3604D51-CEAD-45AD-9384-E90C3BC5C992}"/>
    <dgm:cxn modelId="{66B79613-6525-470B-9C04-03EA3B90AE22}" srcId="{D5395374-2837-49B0-AE81-4DACA0039DC9}" destId="{216D35B1-9990-4084-AF8E-AFD5805BE455}" srcOrd="0" destOrd="0" parTransId="{A9939D65-9E54-4181-BD94-D7C9BCC4C90A}" sibTransId="{60304203-9C5B-4384-A701-192ABA76CB03}"/>
    <dgm:cxn modelId="{E24539D3-2F5E-41F0-AED9-3DF367DEDFE5}" type="presOf" srcId="{D5395374-2837-49B0-AE81-4DACA0039DC9}" destId="{44871075-AECC-4611-8D7B-0203AF296A18}" srcOrd="0" destOrd="0" presId="urn:diagrams.loki3.com/BracketList+Icon"/>
    <dgm:cxn modelId="{DD163056-6B64-460F-802D-839AEC1F82DB}" type="presOf" srcId="{3A336FB9-69FE-4AD3-B067-7B0ABA828DE7}" destId="{33C5C393-79E1-49EA-9A6B-3574939BAF52}" srcOrd="0" destOrd="6" presId="urn:diagrams.loki3.com/BracketList+Icon"/>
    <dgm:cxn modelId="{11A78BFC-FE16-4EBD-B7A6-7DB058F8D4DB}" type="presOf" srcId="{CC6532A5-1ED9-4ED6-98A9-26F55C20E421}" destId="{33C5C393-79E1-49EA-9A6B-3574939BAF52}" srcOrd="0" destOrd="2" presId="urn:diagrams.loki3.com/BracketList+Icon"/>
    <dgm:cxn modelId="{F31AE6E9-DA67-49E2-B2DC-5C667BA1DABE}" srcId="{364580ED-5908-4A7B-8A78-8349A1579EAA}" destId="{D5395374-2837-49B0-AE81-4DACA0039DC9}" srcOrd="0" destOrd="0" parTransId="{8CC193B1-C2D0-437E-B111-AB3AABEFFFC9}" sibTransId="{90E5C663-64A1-45D7-98EC-F14C714D833C}"/>
    <dgm:cxn modelId="{60BE5D15-760A-4B79-8A38-12D41F543107}" type="presParOf" srcId="{04A38394-6A67-4E03-84E3-2B4ABBD8B0BF}" destId="{9E9098F3-37C3-407A-9C76-39C34A960C79}" srcOrd="0" destOrd="0" presId="urn:diagrams.loki3.com/BracketList+Icon"/>
    <dgm:cxn modelId="{15AE7B7B-3154-4BC2-A1AE-3C0D6F428D5B}" type="presParOf" srcId="{9E9098F3-37C3-407A-9C76-39C34A960C79}" destId="{44871075-AECC-4611-8D7B-0203AF296A18}" srcOrd="0" destOrd="0" presId="urn:diagrams.loki3.com/BracketList+Icon"/>
    <dgm:cxn modelId="{B0E333DE-6533-4529-BA58-33D28DE390C7}" type="presParOf" srcId="{9E9098F3-37C3-407A-9C76-39C34A960C79}" destId="{0C2B5136-EF73-4665-9C5D-528AE7C8EC54}" srcOrd="1" destOrd="0" presId="urn:diagrams.loki3.com/BracketList+Icon"/>
    <dgm:cxn modelId="{71846788-8BBC-4129-A7E0-EE5402C1DF00}" type="presParOf" srcId="{9E9098F3-37C3-407A-9C76-39C34A960C79}" destId="{EBB7D2CC-E8E7-4CD4-BC01-CD7683A9AE2D}" srcOrd="2" destOrd="0" presId="urn:diagrams.loki3.com/BracketList+Icon"/>
    <dgm:cxn modelId="{2FED9E26-7179-4470-97B2-29AD949E0B4B}" type="presParOf" srcId="{9E9098F3-37C3-407A-9C76-39C34A960C79}" destId="{33C5C393-79E1-49EA-9A6B-3574939BAF52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9398A5-3AF6-4B54-8DD5-5D429FB546A2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B10C86-1B84-45DC-BAE8-533BEE7E6A0E}">
      <dgm:prSet phldrT="[Текст]" custT="1"/>
      <dgm:spPr/>
      <dgm:t>
        <a:bodyPr/>
        <a:lstStyle/>
        <a:p>
          <a:r>
            <a:rPr lang="uk-UA" sz="3400" b="1" dirty="0" smtClean="0">
              <a:latin typeface="+mj-lt"/>
            </a:rPr>
            <a:t>Теорія </a:t>
          </a:r>
          <a:r>
            <a:rPr lang="uk-UA" sz="3400" b="1" dirty="0" smtClean="0">
              <a:latin typeface="+mj-lt"/>
            </a:rPr>
            <a:t>та історія держави </a:t>
          </a:r>
          <a:r>
            <a:rPr lang="uk-UA" sz="3400" b="1" dirty="0" smtClean="0">
              <a:latin typeface="+mj-lt"/>
            </a:rPr>
            <a:t>та права </a:t>
          </a:r>
          <a:r>
            <a:rPr lang="uk-UA" sz="3400" dirty="0" smtClean="0">
              <a:latin typeface="+mj-lt"/>
            </a:rPr>
            <a:t>– це загальнотеоретична, фундаментальна юридична наука, що вивчає сутнісні властивості, загальні закономірності виникнення, розвитку і функціонування держави та права, інших пов’язаних з ними явищ суспільної дійсності, а також здійснює інтеграцію юридичних наук у єдину систему та їх методологічне забезпечення</a:t>
          </a:r>
          <a:endParaRPr lang="ru-RU" sz="3400" dirty="0">
            <a:latin typeface="+mj-lt"/>
          </a:endParaRPr>
        </a:p>
      </dgm:t>
    </dgm:pt>
    <dgm:pt modelId="{5DE3D9A5-AD06-45A7-8835-63341BBAA1E4}" type="parTrans" cxnId="{86A794B1-5465-4DC7-A97B-1E7FD8312D13}">
      <dgm:prSet/>
      <dgm:spPr/>
      <dgm:t>
        <a:bodyPr/>
        <a:lstStyle/>
        <a:p>
          <a:endParaRPr lang="ru-RU"/>
        </a:p>
      </dgm:t>
    </dgm:pt>
    <dgm:pt modelId="{CDDA6F80-69BC-4BDE-8211-69398E18A4B0}" type="sibTrans" cxnId="{86A794B1-5465-4DC7-A97B-1E7FD8312D13}">
      <dgm:prSet/>
      <dgm:spPr/>
      <dgm:t>
        <a:bodyPr/>
        <a:lstStyle/>
        <a:p>
          <a:endParaRPr lang="ru-RU"/>
        </a:p>
      </dgm:t>
    </dgm:pt>
    <dgm:pt modelId="{F2409E78-0516-4183-B84C-5E6F55A530B0}" type="pres">
      <dgm:prSet presAssocID="{929398A5-3AF6-4B54-8DD5-5D429FB546A2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5F5373C-6DD9-4879-9F2F-EE2A2471293B}" type="pres">
      <dgm:prSet presAssocID="{4DB10C86-1B84-45DC-BAE8-533BEE7E6A0E}" presName="hierRoot1" presStyleCnt="0">
        <dgm:presLayoutVars>
          <dgm:hierBranch val="init"/>
        </dgm:presLayoutVars>
      </dgm:prSet>
      <dgm:spPr/>
    </dgm:pt>
    <dgm:pt modelId="{EAC65757-15DA-4804-8B03-C15EC84EB351}" type="pres">
      <dgm:prSet presAssocID="{4DB10C86-1B84-45DC-BAE8-533BEE7E6A0E}" presName="rootComposite1" presStyleCnt="0"/>
      <dgm:spPr/>
    </dgm:pt>
    <dgm:pt modelId="{64AE9159-D2DF-4201-9497-4A93B44A33B6}" type="pres">
      <dgm:prSet presAssocID="{4DB10C86-1B84-45DC-BAE8-533BEE7E6A0E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38BE051-A2B2-467B-935E-4AA0B74B86E7}" type="pres">
      <dgm:prSet presAssocID="{4DB10C86-1B84-45DC-BAE8-533BEE7E6A0E}" presName="topArc1" presStyleLbl="parChTrans1D1" presStyleIdx="0" presStyleCnt="2"/>
      <dgm:spPr/>
    </dgm:pt>
    <dgm:pt modelId="{20DBF411-5891-44FB-A8AF-3389671AA84C}" type="pres">
      <dgm:prSet presAssocID="{4DB10C86-1B84-45DC-BAE8-533BEE7E6A0E}" presName="bottomArc1" presStyleLbl="parChTrans1D1" presStyleIdx="1" presStyleCnt="2"/>
      <dgm:spPr/>
    </dgm:pt>
    <dgm:pt modelId="{8A3F778E-C446-4850-9DAD-96A10FAE70EE}" type="pres">
      <dgm:prSet presAssocID="{4DB10C86-1B84-45DC-BAE8-533BEE7E6A0E}" presName="topConnNode1" presStyleLbl="node1" presStyleIdx="0" presStyleCnt="0"/>
      <dgm:spPr/>
      <dgm:t>
        <a:bodyPr/>
        <a:lstStyle/>
        <a:p>
          <a:endParaRPr lang="ru-RU"/>
        </a:p>
      </dgm:t>
    </dgm:pt>
    <dgm:pt modelId="{D4DF7839-2DE6-4CAD-8DCA-CF6013D4F5AA}" type="pres">
      <dgm:prSet presAssocID="{4DB10C86-1B84-45DC-BAE8-533BEE7E6A0E}" presName="hierChild2" presStyleCnt="0"/>
      <dgm:spPr/>
    </dgm:pt>
    <dgm:pt modelId="{F3BC8706-5235-4F51-88FF-7AB74B4369B4}" type="pres">
      <dgm:prSet presAssocID="{4DB10C86-1B84-45DC-BAE8-533BEE7E6A0E}" presName="hierChild3" presStyleCnt="0"/>
      <dgm:spPr/>
    </dgm:pt>
  </dgm:ptLst>
  <dgm:cxnLst>
    <dgm:cxn modelId="{6D340828-ACC6-491A-8E63-43EA399D411C}" type="presOf" srcId="{929398A5-3AF6-4B54-8DD5-5D429FB546A2}" destId="{F2409E78-0516-4183-B84C-5E6F55A530B0}" srcOrd="0" destOrd="0" presId="urn:microsoft.com/office/officeart/2008/layout/HalfCircleOrganizationChart"/>
    <dgm:cxn modelId="{78E87AD9-E2B7-4D8D-B375-512C8E3C7D7C}" type="presOf" srcId="{4DB10C86-1B84-45DC-BAE8-533BEE7E6A0E}" destId="{8A3F778E-C446-4850-9DAD-96A10FAE70EE}" srcOrd="1" destOrd="0" presId="urn:microsoft.com/office/officeart/2008/layout/HalfCircleOrganizationChart"/>
    <dgm:cxn modelId="{BE81A97E-81DB-453B-917D-E05B07481A3E}" type="presOf" srcId="{4DB10C86-1B84-45DC-BAE8-533BEE7E6A0E}" destId="{64AE9159-D2DF-4201-9497-4A93B44A33B6}" srcOrd="0" destOrd="0" presId="urn:microsoft.com/office/officeart/2008/layout/HalfCircleOrganizationChart"/>
    <dgm:cxn modelId="{86A794B1-5465-4DC7-A97B-1E7FD8312D13}" srcId="{929398A5-3AF6-4B54-8DD5-5D429FB546A2}" destId="{4DB10C86-1B84-45DC-BAE8-533BEE7E6A0E}" srcOrd="0" destOrd="0" parTransId="{5DE3D9A5-AD06-45A7-8835-63341BBAA1E4}" sibTransId="{CDDA6F80-69BC-4BDE-8211-69398E18A4B0}"/>
    <dgm:cxn modelId="{D6C3ED01-97A2-4EA8-B5D2-F718F88D5E5F}" type="presParOf" srcId="{F2409E78-0516-4183-B84C-5E6F55A530B0}" destId="{45F5373C-6DD9-4879-9F2F-EE2A2471293B}" srcOrd="0" destOrd="0" presId="urn:microsoft.com/office/officeart/2008/layout/HalfCircleOrganizationChart"/>
    <dgm:cxn modelId="{1B17A67D-9993-4BA0-B638-EB8C2A5FAD24}" type="presParOf" srcId="{45F5373C-6DD9-4879-9F2F-EE2A2471293B}" destId="{EAC65757-15DA-4804-8B03-C15EC84EB351}" srcOrd="0" destOrd="0" presId="urn:microsoft.com/office/officeart/2008/layout/HalfCircleOrganizationChart"/>
    <dgm:cxn modelId="{995E1286-0779-4021-9E05-27DAF44A4C71}" type="presParOf" srcId="{EAC65757-15DA-4804-8B03-C15EC84EB351}" destId="{64AE9159-D2DF-4201-9497-4A93B44A33B6}" srcOrd="0" destOrd="0" presId="urn:microsoft.com/office/officeart/2008/layout/HalfCircleOrganizationChart"/>
    <dgm:cxn modelId="{FD2FC283-FC50-46F4-909E-33FAFBC5715B}" type="presParOf" srcId="{EAC65757-15DA-4804-8B03-C15EC84EB351}" destId="{738BE051-A2B2-467B-935E-4AA0B74B86E7}" srcOrd="1" destOrd="0" presId="urn:microsoft.com/office/officeart/2008/layout/HalfCircleOrganizationChart"/>
    <dgm:cxn modelId="{ED1041D8-7B48-4745-ABC2-3A63CA272742}" type="presParOf" srcId="{EAC65757-15DA-4804-8B03-C15EC84EB351}" destId="{20DBF411-5891-44FB-A8AF-3389671AA84C}" srcOrd="2" destOrd="0" presId="urn:microsoft.com/office/officeart/2008/layout/HalfCircleOrganizationChart"/>
    <dgm:cxn modelId="{21495762-3598-4D1A-B897-1D596C2EF0D5}" type="presParOf" srcId="{EAC65757-15DA-4804-8B03-C15EC84EB351}" destId="{8A3F778E-C446-4850-9DAD-96A10FAE70EE}" srcOrd="3" destOrd="0" presId="urn:microsoft.com/office/officeart/2008/layout/HalfCircleOrganizationChart"/>
    <dgm:cxn modelId="{31A24578-2E6C-4BAF-ADA1-2D2A48E0E56C}" type="presParOf" srcId="{45F5373C-6DD9-4879-9F2F-EE2A2471293B}" destId="{D4DF7839-2DE6-4CAD-8DCA-CF6013D4F5AA}" srcOrd="1" destOrd="0" presId="urn:microsoft.com/office/officeart/2008/layout/HalfCircleOrganizationChart"/>
    <dgm:cxn modelId="{951DDA79-187E-417A-9686-E226BE652A03}" type="presParOf" srcId="{45F5373C-6DD9-4879-9F2F-EE2A2471293B}" destId="{F3BC8706-5235-4F51-88FF-7AB74B4369B4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C6CF31-89F4-4825-ACF5-F737D75DBCE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07E16FC-CB6C-4BA9-9EBF-106B06C4247F}">
      <dgm:prSet/>
      <dgm:spPr/>
      <dgm:t>
        <a:bodyPr/>
        <a:lstStyle/>
        <a:p>
          <a:r>
            <a:rPr lang="uk-UA" dirty="0" smtClean="0">
              <a:latin typeface="+mj-lt"/>
            </a:rPr>
            <a:t>є суспільною наукою</a:t>
          </a:r>
          <a:endParaRPr lang="uk-UA" dirty="0">
            <a:latin typeface="+mj-lt"/>
          </a:endParaRPr>
        </a:p>
      </dgm:t>
    </dgm:pt>
    <dgm:pt modelId="{35CE9374-86C7-424A-A78A-051E5AD31BAB}" type="parTrans" cxnId="{97D35D5C-D3BC-4632-841D-EC831E8EBE0B}">
      <dgm:prSet/>
      <dgm:spPr/>
      <dgm:t>
        <a:bodyPr/>
        <a:lstStyle/>
        <a:p>
          <a:endParaRPr lang="ru-RU"/>
        </a:p>
      </dgm:t>
    </dgm:pt>
    <dgm:pt modelId="{6D44D8C8-7E48-4C47-A249-35598D055A17}" type="sibTrans" cxnId="{97D35D5C-D3BC-4632-841D-EC831E8EBE0B}">
      <dgm:prSet/>
      <dgm:spPr/>
      <dgm:t>
        <a:bodyPr/>
        <a:lstStyle/>
        <a:p>
          <a:endParaRPr lang="ru-RU"/>
        </a:p>
      </dgm:t>
    </dgm:pt>
    <dgm:pt modelId="{C7A808A0-85CC-4726-9235-CCD76F50F7FB}">
      <dgm:prSet/>
      <dgm:spPr/>
      <dgm:t>
        <a:bodyPr/>
        <a:lstStyle/>
        <a:p>
          <a:r>
            <a:rPr lang="uk-UA" dirty="0" smtClean="0">
              <a:latin typeface="+mj-lt"/>
            </a:rPr>
            <a:t>є юридичною наукою</a:t>
          </a:r>
          <a:endParaRPr lang="uk-UA" dirty="0">
            <a:latin typeface="+mj-lt"/>
          </a:endParaRPr>
        </a:p>
      </dgm:t>
    </dgm:pt>
    <dgm:pt modelId="{EA88C75A-C355-42C1-9680-81A4AF52E9FD}" type="parTrans" cxnId="{47A07473-77C4-4825-A956-3AF8B35FF6FC}">
      <dgm:prSet/>
      <dgm:spPr/>
      <dgm:t>
        <a:bodyPr/>
        <a:lstStyle/>
        <a:p>
          <a:endParaRPr lang="ru-RU"/>
        </a:p>
      </dgm:t>
    </dgm:pt>
    <dgm:pt modelId="{369F5BAB-98B6-4B17-A595-34675E2D3921}" type="sibTrans" cxnId="{47A07473-77C4-4825-A956-3AF8B35FF6FC}">
      <dgm:prSet/>
      <dgm:spPr/>
      <dgm:t>
        <a:bodyPr/>
        <a:lstStyle/>
        <a:p>
          <a:endParaRPr lang="ru-RU"/>
        </a:p>
      </dgm:t>
    </dgm:pt>
    <dgm:pt modelId="{7562C42E-12F7-40B8-9147-D6C2DF264604}">
      <dgm:prSet/>
      <dgm:spPr/>
      <dgm:t>
        <a:bodyPr/>
        <a:lstStyle/>
        <a:p>
          <a:r>
            <a:rPr lang="uk-UA" dirty="0" smtClean="0">
              <a:latin typeface="+mj-lt"/>
            </a:rPr>
            <a:t>є загальнотеоретичною наукою</a:t>
          </a:r>
          <a:endParaRPr lang="uk-UA" dirty="0">
            <a:latin typeface="+mj-lt"/>
          </a:endParaRPr>
        </a:p>
      </dgm:t>
    </dgm:pt>
    <dgm:pt modelId="{DB219A56-A200-44AC-BAA1-65A01A5E194B}" type="parTrans" cxnId="{3298CBDC-94BD-41F5-9E1E-CF6423CFC0F6}">
      <dgm:prSet/>
      <dgm:spPr/>
      <dgm:t>
        <a:bodyPr/>
        <a:lstStyle/>
        <a:p>
          <a:endParaRPr lang="ru-RU"/>
        </a:p>
      </dgm:t>
    </dgm:pt>
    <dgm:pt modelId="{5EE85650-CAB7-4048-92A5-0CBB08511A2C}" type="sibTrans" cxnId="{3298CBDC-94BD-41F5-9E1E-CF6423CFC0F6}">
      <dgm:prSet/>
      <dgm:spPr/>
      <dgm:t>
        <a:bodyPr/>
        <a:lstStyle/>
        <a:p>
          <a:endParaRPr lang="ru-RU"/>
        </a:p>
      </dgm:t>
    </dgm:pt>
    <dgm:pt modelId="{470BA513-2F6B-4410-9047-147C62A4CDF0}">
      <dgm:prSet/>
      <dgm:spPr/>
      <dgm:t>
        <a:bodyPr/>
        <a:lstStyle/>
        <a:p>
          <a:r>
            <a:rPr lang="uk-UA" dirty="0" smtClean="0">
              <a:latin typeface="+mj-lt"/>
            </a:rPr>
            <a:t>характеризується складним предметом вивчення</a:t>
          </a:r>
          <a:endParaRPr lang="uk-UA" dirty="0">
            <a:latin typeface="+mj-lt"/>
          </a:endParaRPr>
        </a:p>
      </dgm:t>
    </dgm:pt>
    <dgm:pt modelId="{B31F64E1-D361-4885-9021-D394526DCC60}" type="parTrans" cxnId="{C3D8BA2A-043A-46D7-87B5-E59FEF1CC967}">
      <dgm:prSet/>
      <dgm:spPr/>
      <dgm:t>
        <a:bodyPr/>
        <a:lstStyle/>
        <a:p>
          <a:endParaRPr lang="ru-RU"/>
        </a:p>
      </dgm:t>
    </dgm:pt>
    <dgm:pt modelId="{AA0451BC-1EE5-4A14-9AA9-2E53BB7B5B35}" type="sibTrans" cxnId="{C3D8BA2A-043A-46D7-87B5-E59FEF1CC967}">
      <dgm:prSet/>
      <dgm:spPr/>
      <dgm:t>
        <a:bodyPr/>
        <a:lstStyle/>
        <a:p>
          <a:endParaRPr lang="ru-RU"/>
        </a:p>
      </dgm:t>
    </dgm:pt>
    <dgm:pt modelId="{536F50E8-FA84-4B14-8CCF-6DCF27E7A63E}">
      <dgm:prSet/>
      <dgm:spPr/>
      <dgm:t>
        <a:bodyPr/>
        <a:lstStyle/>
        <a:p>
          <a:r>
            <a:rPr lang="uk-UA" dirty="0" smtClean="0">
              <a:latin typeface="+mj-lt"/>
            </a:rPr>
            <a:t>є узагальнюючою (синтезуючою) наукою</a:t>
          </a:r>
          <a:endParaRPr lang="uk-UA" dirty="0">
            <a:latin typeface="+mj-lt"/>
          </a:endParaRPr>
        </a:p>
      </dgm:t>
    </dgm:pt>
    <dgm:pt modelId="{10811837-7AA1-4183-949F-4C73708B299E}" type="parTrans" cxnId="{69074AC7-3DC0-4F8B-8B2E-A8598B9BB852}">
      <dgm:prSet/>
      <dgm:spPr/>
      <dgm:t>
        <a:bodyPr/>
        <a:lstStyle/>
        <a:p>
          <a:endParaRPr lang="ru-RU"/>
        </a:p>
      </dgm:t>
    </dgm:pt>
    <dgm:pt modelId="{9B010934-DEFC-4DDE-A48E-0E71C0D41DD2}" type="sibTrans" cxnId="{69074AC7-3DC0-4F8B-8B2E-A8598B9BB852}">
      <dgm:prSet/>
      <dgm:spPr/>
      <dgm:t>
        <a:bodyPr/>
        <a:lstStyle/>
        <a:p>
          <a:endParaRPr lang="ru-RU"/>
        </a:p>
      </dgm:t>
    </dgm:pt>
    <dgm:pt modelId="{601BF716-8DF2-43DF-9264-13B3E442C517}">
      <dgm:prSet/>
      <dgm:spPr/>
      <dgm:t>
        <a:bodyPr/>
        <a:lstStyle/>
        <a:p>
          <a:r>
            <a:rPr lang="uk-UA" dirty="0" smtClean="0">
              <a:latin typeface="+mj-lt"/>
            </a:rPr>
            <a:t>є методологічною наукою</a:t>
          </a:r>
          <a:endParaRPr lang="uk-UA" dirty="0">
            <a:latin typeface="+mj-lt"/>
          </a:endParaRPr>
        </a:p>
      </dgm:t>
    </dgm:pt>
    <dgm:pt modelId="{CD9C887C-7A97-4B3A-8CA8-6BE923F51945}" type="parTrans" cxnId="{7E0CC470-673C-45CC-8B29-5D568F267D84}">
      <dgm:prSet/>
      <dgm:spPr/>
      <dgm:t>
        <a:bodyPr/>
        <a:lstStyle/>
        <a:p>
          <a:endParaRPr lang="ru-RU"/>
        </a:p>
      </dgm:t>
    </dgm:pt>
    <dgm:pt modelId="{9AD5AC53-C5A0-42F7-8794-BFF7F89636E7}" type="sibTrans" cxnId="{7E0CC470-673C-45CC-8B29-5D568F267D84}">
      <dgm:prSet/>
      <dgm:spPr/>
      <dgm:t>
        <a:bodyPr/>
        <a:lstStyle/>
        <a:p>
          <a:endParaRPr lang="ru-RU"/>
        </a:p>
      </dgm:t>
    </dgm:pt>
    <dgm:pt modelId="{9F875AB4-18D4-411B-B8E8-33D0E9579707}">
      <dgm:prSet/>
      <dgm:spPr/>
      <dgm:t>
        <a:bodyPr/>
        <a:lstStyle/>
        <a:p>
          <a:r>
            <a:rPr lang="uk-UA" dirty="0" smtClean="0">
              <a:latin typeface="+mj-lt"/>
            </a:rPr>
            <a:t>є базовою, фундаментальною наукою</a:t>
          </a:r>
          <a:endParaRPr lang="uk-UA" dirty="0">
            <a:latin typeface="+mj-lt"/>
          </a:endParaRPr>
        </a:p>
      </dgm:t>
    </dgm:pt>
    <dgm:pt modelId="{A39327CF-46C5-4A37-AA35-40FF8A8CF981}" type="parTrans" cxnId="{5407C94E-0934-4D7C-BA4C-931EB00851B3}">
      <dgm:prSet/>
      <dgm:spPr/>
      <dgm:t>
        <a:bodyPr/>
        <a:lstStyle/>
        <a:p>
          <a:endParaRPr lang="ru-RU"/>
        </a:p>
      </dgm:t>
    </dgm:pt>
    <dgm:pt modelId="{7DC9B105-F8F2-4D52-AF75-1E8005829343}" type="sibTrans" cxnId="{5407C94E-0934-4D7C-BA4C-931EB00851B3}">
      <dgm:prSet/>
      <dgm:spPr/>
      <dgm:t>
        <a:bodyPr/>
        <a:lstStyle/>
        <a:p>
          <a:endParaRPr lang="ru-RU"/>
        </a:p>
      </dgm:t>
    </dgm:pt>
    <dgm:pt modelId="{3507FDCC-4B6B-4948-889A-9AA997389AD4}" type="pres">
      <dgm:prSet presAssocID="{FFC6CF31-89F4-4825-ACF5-F737D75DBCE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3CA9F1C-17A2-435E-BD8D-DBD10CFE7C42}" type="pres">
      <dgm:prSet presAssocID="{607E16FC-CB6C-4BA9-9EBF-106B06C4247F}" presName="thickLine" presStyleLbl="alignNode1" presStyleIdx="0" presStyleCnt="7"/>
      <dgm:spPr/>
    </dgm:pt>
    <dgm:pt modelId="{EB5DB10C-9A38-4684-90FC-784F4C34A271}" type="pres">
      <dgm:prSet presAssocID="{607E16FC-CB6C-4BA9-9EBF-106B06C4247F}" presName="horz1" presStyleCnt="0"/>
      <dgm:spPr/>
    </dgm:pt>
    <dgm:pt modelId="{43FF9088-37C3-4123-BCF9-56EE0D0A2777}" type="pres">
      <dgm:prSet presAssocID="{607E16FC-CB6C-4BA9-9EBF-106B06C4247F}" presName="tx1" presStyleLbl="revTx" presStyleIdx="0" presStyleCnt="7"/>
      <dgm:spPr/>
      <dgm:t>
        <a:bodyPr/>
        <a:lstStyle/>
        <a:p>
          <a:endParaRPr lang="ru-RU"/>
        </a:p>
      </dgm:t>
    </dgm:pt>
    <dgm:pt modelId="{492601AB-60A7-45B6-8B40-7B1985182F65}" type="pres">
      <dgm:prSet presAssocID="{607E16FC-CB6C-4BA9-9EBF-106B06C4247F}" presName="vert1" presStyleCnt="0"/>
      <dgm:spPr/>
    </dgm:pt>
    <dgm:pt modelId="{19EFE366-E475-47D4-BFA9-6791F90F70D0}" type="pres">
      <dgm:prSet presAssocID="{C7A808A0-85CC-4726-9235-CCD76F50F7FB}" presName="thickLine" presStyleLbl="alignNode1" presStyleIdx="1" presStyleCnt="7"/>
      <dgm:spPr/>
    </dgm:pt>
    <dgm:pt modelId="{301CA0D1-6468-4A5B-8106-DDE156E2A060}" type="pres">
      <dgm:prSet presAssocID="{C7A808A0-85CC-4726-9235-CCD76F50F7FB}" presName="horz1" presStyleCnt="0"/>
      <dgm:spPr/>
    </dgm:pt>
    <dgm:pt modelId="{C904303D-0F80-4FD6-8EE4-6D5DF1E4D0EC}" type="pres">
      <dgm:prSet presAssocID="{C7A808A0-85CC-4726-9235-CCD76F50F7FB}" presName="tx1" presStyleLbl="revTx" presStyleIdx="1" presStyleCnt="7"/>
      <dgm:spPr/>
      <dgm:t>
        <a:bodyPr/>
        <a:lstStyle/>
        <a:p>
          <a:endParaRPr lang="ru-RU"/>
        </a:p>
      </dgm:t>
    </dgm:pt>
    <dgm:pt modelId="{39263953-BF6D-4CA1-8022-9920C4D38135}" type="pres">
      <dgm:prSet presAssocID="{C7A808A0-85CC-4726-9235-CCD76F50F7FB}" presName="vert1" presStyleCnt="0"/>
      <dgm:spPr/>
    </dgm:pt>
    <dgm:pt modelId="{AB71AC94-1891-407B-ADEE-1ED7592A106D}" type="pres">
      <dgm:prSet presAssocID="{7562C42E-12F7-40B8-9147-D6C2DF264604}" presName="thickLine" presStyleLbl="alignNode1" presStyleIdx="2" presStyleCnt="7"/>
      <dgm:spPr/>
    </dgm:pt>
    <dgm:pt modelId="{AB97F5CB-B4CD-4859-A33E-ABFF8F15CF4F}" type="pres">
      <dgm:prSet presAssocID="{7562C42E-12F7-40B8-9147-D6C2DF264604}" presName="horz1" presStyleCnt="0"/>
      <dgm:spPr/>
    </dgm:pt>
    <dgm:pt modelId="{A89DA873-00C6-4161-A5D3-5AD5ABAE0FCC}" type="pres">
      <dgm:prSet presAssocID="{7562C42E-12F7-40B8-9147-D6C2DF264604}" presName="tx1" presStyleLbl="revTx" presStyleIdx="2" presStyleCnt="7"/>
      <dgm:spPr/>
      <dgm:t>
        <a:bodyPr/>
        <a:lstStyle/>
        <a:p>
          <a:endParaRPr lang="ru-RU"/>
        </a:p>
      </dgm:t>
    </dgm:pt>
    <dgm:pt modelId="{0730084E-B35D-4C5C-B63E-A946911E089F}" type="pres">
      <dgm:prSet presAssocID="{7562C42E-12F7-40B8-9147-D6C2DF264604}" presName="vert1" presStyleCnt="0"/>
      <dgm:spPr/>
    </dgm:pt>
    <dgm:pt modelId="{25F24427-8809-4F5F-AF1A-AFBE1E9F31B1}" type="pres">
      <dgm:prSet presAssocID="{470BA513-2F6B-4410-9047-147C62A4CDF0}" presName="thickLine" presStyleLbl="alignNode1" presStyleIdx="3" presStyleCnt="7"/>
      <dgm:spPr/>
    </dgm:pt>
    <dgm:pt modelId="{C7073F17-8B91-441C-B1B5-BCCCE775D98E}" type="pres">
      <dgm:prSet presAssocID="{470BA513-2F6B-4410-9047-147C62A4CDF0}" presName="horz1" presStyleCnt="0"/>
      <dgm:spPr/>
    </dgm:pt>
    <dgm:pt modelId="{74B1CE05-E3F9-4211-AD9D-3BCA3B9EE1C6}" type="pres">
      <dgm:prSet presAssocID="{470BA513-2F6B-4410-9047-147C62A4CDF0}" presName="tx1" presStyleLbl="revTx" presStyleIdx="3" presStyleCnt="7"/>
      <dgm:spPr/>
      <dgm:t>
        <a:bodyPr/>
        <a:lstStyle/>
        <a:p>
          <a:endParaRPr lang="ru-RU"/>
        </a:p>
      </dgm:t>
    </dgm:pt>
    <dgm:pt modelId="{C54B1047-CEC1-4994-A552-776880520CFC}" type="pres">
      <dgm:prSet presAssocID="{470BA513-2F6B-4410-9047-147C62A4CDF0}" presName="vert1" presStyleCnt="0"/>
      <dgm:spPr/>
    </dgm:pt>
    <dgm:pt modelId="{8ED603AB-0203-4859-B3BA-7D2542CD8160}" type="pres">
      <dgm:prSet presAssocID="{536F50E8-FA84-4B14-8CCF-6DCF27E7A63E}" presName="thickLine" presStyleLbl="alignNode1" presStyleIdx="4" presStyleCnt="7"/>
      <dgm:spPr/>
    </dgm:pt>
    <dgm:pt modelId="{D254AECA-071B-4AEC-8334-66B73D0F1CD1}" type="pres">
      <dgm:prSet presAssocID="{536F50E8-FA84-4B14-8CCF-6DCF27E7A63E}" presName="horz1" presStyleCnt="0"/>
      <dgm:spPr/>
    </dgm:pt>
    <dgm:pt modelId="{7596B7AD-26F7-4EF9-B02D-5FFA83BE0DDB}" type="pres">
      <dgm:prSet presAssocID="{536F50E8-FA84-4B14-8CCF-6DCF27E7A63E}" presName="tx1" presStyleLbl="revTx" presStyleIdx="4" presStyleCnt="7"/>
      <dgm:spPr/>
      <dgm:t>
        <a:bodyPr/>
        <a:lstStyle/>
        <a:p>
          <a:endParaRPr lang="ru-RU"/>
        </a:p>
      </dgm:t>
    </dgm:pt>
    <dgm:pt modelId="{8DD3EEF6-0AD0-4A8D-90B1-167404F8F6B4}" type="pres">
      <dgm:prSet presAssocID="{536F50E8-FA84-4B14-8CCF-6DCF27E7A63E}" presName="vert1" presStyleCnt="0"/>
      <dgm:spPr/>
    </dgm:pt>
    <dgm:pt modelId="{411258CC-125D-41CA-9F9A-DE303299BB6B}" type="pres">
      <dgm:prSet presAssocID="{601BF716-8DF2-43DF-9264-13B3E442C517}" presName="thickLine" presStyleLbl="alignNode1" presStyleIdx="5" presStyleCnt="7"/>
      <dgm:spPr/>
    </dgm:pt>
    <dgm:pt modelId="{8ABC2D42-BA0C-4372-8CF6-C6596DB557F6}" type="pres">
      <dgm:prSet presAssocID="{601BF716-8DF2-43DF-9264-13B3E442C517}" presName="horz1" presStyleCnt="0"/>
      <dgm:spPr/>
    </dgm:pt>
    <dgm:pt modelId="{5E7B1613-5F31-4016-8B4B-D409D3296F85}" type="pres">
      <dgm:prSet presAssocID="{601BF716-8DF2-43DF-9264-13B3E442C517}" presName="tx1" presStyleLbl="revTx" presStyleIdx="5" presStyleCnt="7"/>
      <dgm:spPr/>
      <dgm:t>
        <a:bodyPr/>
        <a:lstStyle/>
        <a:p>
          <a:endParaRPr lang="ru-RU"/>
        </a:p>
      </dgm:t>
    </dgm:pt>
    <dgm:pt modelId="{B97C70C8-B55E-4008-B8B5-336ED4E8978B}" type="pres">
      <dgm:prSet presAssocID="{601BF716-8DF2-43DF-9264-13B3E442C517}" presName="vert1" presStyleCnt="0"/>
      <dgm:spPr/>
    </dgm:pt>
    <dgm:pt modelId="{03CE3AB6-D45F-45D0-AC6F-8F129817A1BB}" type="pres">
      <dgm:prSet presAssocID="{9F875AB4-18D4-411B-B8E8-33D0E9579707}" presName="thickLine" presStyleLbl="alignNode1" presStyleIdx="6" presStyleCnt="7"/>
      <dgm:spPr/>
    </dgm:pt>
    <dgm:pt modelId="{1EC8D22C-C218-4DBE-94DC-17788C0D7DD1}" type="pres">
      <dgm:prSet presAssocID="{9F875AB4-18D4-411B-B8E8-33D0E9579707}" presName="horz1" presStyleCnt="0"/>
      <dgm:spPr/>
    </dgm:pt>
    <dgm:pt modelId="{AFC38535-FE3C-4125-AD85-FA90527021B1}" type="pres">
      <dgm:prSet presAssocID="{9F875AB4-18D4-411B-B8E8-33D0E9579707}" presName="tx1" presStyleLbl="revTx" presStyleIdx="6" presStyleCnt="7"/>
      <dgm:spPr/>
      <dgm:t>
        <a:bodyPr/>
        <a:lstStyle/>
        <a:p>
          <a:endParaRPr lang="ru-RU"/>
        </a:p>
      </dgm:t>
    </dgm:pt>
    <dgm:pt modelId="{4AA840BA-D29B-4A3F-BE5A-2DD139B9C14D}" type="pres">
      <dgm:prSet presAssocID="{9F875AB4-18D4-411B-B8E8-33D0E9579707}" presName="vert1" presStyleCnt="0"/>
      <dgm:spPr/>
    </dgm:pt>
  </dgm:ptLst>
  <dgm:cxnLst>
    <dgm:cxn modelId="{16B696B6-C413-4E52-AC0B-A55A4132588E}" type="presOf" srcId="{7562C42E-12F7-40B8-9147-D6C2DF264604}" destId="{A89DA873-00C6-4161-A5D3-5AD5ABAE0FCC}" srcOrd="0" destOrd="0" presId="urn:microsoft.com/office/officeart/2008/layout/LinedList"/>
    <dgm:cxn modelId="{E9B034D6-8838-447C-BDF8-80B1341546BB}" type="presOf" srcId="{601BF716-8DF2-43DF-9264-13B3E442C517}" destId="{5E7B1613-5F31-4016-8B4B-D409D3296F85}" srcOrd="0" destOrd="0" presId="urn:microsoft.com/office/officeart/2008/layout/LinedList"/>
    <dgm:cxn modelId="{3298CBDC-94BD-41F5-9E1E-CF6423CFC0F6}" srcId="{FFC6CF31-89F4-4825-ACF5-F737D75DBCE9}" destId="{7562C42E-12F7-40B8-9147-D6C2DF264604}" srcOrd="2" destOrd="0" parTransId="{DB219A56-A200-44AC-BAA1-65A01A5E194B}" sibTransId="{5EE85650-CAB7-4048-92A5-0CBB08511A2C}"/>
    <dgm:cxn modelId="{4A5B5D38-CCE2-4F4B-B4D0-5DA66BA986F6}" type="presOf" srcId="{9F875AB4-18D4-411B-B8E8-33D0E9579707}" destId="{AFC38535-FE3C-4125-AD85-FA90527021B1}" srcOrd="0" destOrd="0" presId="urn:microsoft.com/office/officeart/2008/layout/LinedList"/>
    <dgm:cxn modelId="{4B577842-0F66-412A-991F-41B5A8A5926D}" type="presOf" srcId="{607E16FC-CB6C-4BA9-9EBF-106B06C4247F}" destId="{43FF9088-37C3-4123-BCF9-56EE0D0A2777}" srcOrd="0" destOrd="0" presId="urn:microsoft.com/office/officeart/2008/layout/LinedList"/>
    <dgm:cxn modelId="{0820DDC8-4697-48D8-AB82-67D4FB16910E}" type="presOf" srcId="{536F50E8-FA84-4B14-8CCF-6DCF27E7A63E}" destId="{7596B7AD-26F7-4EF9-B02D-5FFA83BE0DDB}" srcOrd="0" destOrd="0" presId="urn:microsoft.com/office/officeart/2008/layout/LinedList"/>
    <dgm:cxn modelId="{5450B5D3-5580-44A6-AA07-92E9C14FB139}" type="presOf" srcId="{FFC6CF31-89F4-4825-ACF5-F737D75DBCE9}" destId="{3507FDCC-4B6B-4948-889A-9AA997389AD4}" srcOrd="0" destOrd="0" presId="urn:microsoft.com/office/officeart/2008/layout/LinedList"/>
    <dgm:cxn modelId="{776A0395-5D6E-4DFD-BC62-CDD828E1C551}" type="presOf" srcId="{C7A808A0-85CC-4726-9235-CCD76F50F7FB}" destId="{C904303D-0F80-4FD6-8EE4-6D5DF1E4D0EC}" srcOrd="0" destOrd="0" presId="urn:microsoft.com/office/officeart/2008/layout/LinedList"/>
    <dgm:cxn modelId="{348BC352-B93B-4DCB-B563-EFD21914E5A8}" type="presOf" srcId="{470BA513-2F6B-4410-9047-147C62A4CDF0}" destId="{74B1CE05-E3F9-4211-AD9D-3BCA3B9EE1C6}" srcOrd="0" destOrd="0" presId="urn:microsoft.com/office/officeart/2008/layout/LinedList"/>
    <dgm:cxn modelId="{47A07473-77C4-4825-A956-3AF8B35FF6FC}" srcId="{FFC6CF31-89F4-4825-ACF5-F737D75DBCE9}" destId="{C7A808A0-85CC-4726-9235-CCD76F50F7FB}" srcOrd="1" destOrd="0" parTransId="{EA88C75A-C355-42C1-9680-81A4AF52E9FD}" sibTransId="{369F5BAB-98B6-4B17-A595-34675E2D3921}"/>
    <dgm:cxn modelId="{C3D8BA2A-043A-46D7-87B5-E59FEF1CC967}" srcId="{FFC6CF31-89F4-4825-ACF5-F737D75DBCE9}" destId="{470BA513-2F6B-4410-9047-147C62A4CDF0}" srcOrd="3" destOrd="0" parTransId="{B31F64E1-D361-4885-9021-D394526DCC60}" sibTransId="{AA0451BC-1EE5-4A14-9AA9-2E53BB7B5B35}"/>
    <dgm:cxn modelId="{69074AC7-3DC0-4F8B-8B2E-A8598B9BB852}" srcId="{FFC6CF31-89F4-4825-ACF5-F737D75DBCE9}" destId="{536F50E8-FA84-4B14-8CCF-6DCF27E7A63E}" srcOrd="4" destOrd="0" parTransId="{10811837-7AA1-4183-949F-4C73708B299E}" sibTransId="{9B010934-DEFC-4DDE-A48E-0E71C0D41DD2}"/>
    <dgm:cxn modelId="{7E0CC470-673C-45CC-8B29-5D568F267D84}" srcId="{FFC6CF31-89F4-4825-ACF5-F737D75DBCE9}" destId="{601BF716-8DF2-43DF-9264-13B3E442C517}" srcOrd="5" destOrd="0" parTransId="{CD9C887C-7A97-4B3A-8CA8-6BE923F51945}" sibTransId="{9AD5AC53-C5A0-42F7-8794-BFF7F89636E7}"/>
    <dgm:cxn modelId="{5407C94E-0934-4D7C-BA4C-931EB00851B3}" srcId="{FFC6CF31-89F4-4825-ACF5-F737D75DBCE9}" destId="{9F875AB4-18D4-411B-B8E8-33D0E9579707}" srcOrd="6" destOrd="0" parTransId="{A39327CF-46C5-4A37-AA35-40FF8A8CF981}" sibTransId="{7DC9B105-F8F2-4D52-AF75-1E8005829343}"/>
    <dgm:cxn modelId="{97D35D5C-D3BC-4632-841D-EC831E8EBE0B}" srcId="{FFC6CF31-89F4-4825-ACF5-F737D75DBCE9}" destId="{607E16FC-CB6C-4BA9-9EBF-106B06C4247F}" srcOrd="0" destOrd="0" parTransId="{35CE9374-86C7-424A-A78A-051E5AD31BAB}" sibTransId="{6D44D8C8-7E48-4C47-A249-35598D055A17}"/>
    <dgm:cxn modelId="{6DD87FA9-5A27-4CBE-94DD-F3799A6A8C51}" type="presParOf" srcId="{3507FDCC-4B6B-4948-889A-9AA997389AD4}" destId="{B3CA9F1C-17A2-435E-BD8D-DBD10CFE7C42}" srcOrd="0" destOrd="0" presId="urn:microsoft.com/office/officeart/2008/layout/LinedList"/>
    <dgm:cxn modelId="{FE472DCE-C27C-4794-83BB-038E3CC84D65}" type="presParOf" srcId="{3507FDCC-4B6B-4948-889A-9AA997389AD4}" destId="{EB5DB10C-9A38-4684-90FC-784F4C34A271}" srcOrd="1" destOrd="0" presId="urn:microsoft.com/office/officeart/2008/layout/LinedList"/>
    <dgm:cxn modelId="{6081B04D-1A59-4ED1-A417-A0CB57C950EB}" type="presParOf" srcId="{EB5DB10C-9A38-4684-90FC-784F4C34A271}" destId="{43FF9088-37C3-4123-BCF9-56EE0D0A2777}" srcOrd="0" destOrd="0" presId="urn:microsoft.com/office/officeart/2008/layout/LinedList"/>
    <dgm:cxn modelId="{A2C288F9-0336-4D8E-A351-C7892197F014}" type="presParOf" srcId="{EB5DB10C-9A38-4684-90FC-784F4C34A271}" destId="{492601AB-60A7-45B6-8B40-7B1985182F65}" srcOrd="1" destOrd="0" presId="urn:microsoft.com/office/officeart/2008/layout/LinedList"/>
    <dgm:cxn modelId="{81BDC98D-0E4D-40C9-A91A-B70F525EBF5C}" type="presParOf" srcId="{3507FDCC-4B6B-4948-889A-9AA997389AD4}" destId="{19EFE366-E475-47D4-BFA9-6791F90F70D0}" srcOrd="2" destOrd="0" presId="urn:microsoft.com/office/officeart/2008/layout/LinedList"/>
    <dgm:cxn modelId="{F6564247-8D16-49F9-9874-4A1D5737BD0D}" type="presParOf" srcId="{3507FDCC-4B6B-4948-889A-9AA997389AD4}" destId="{301CA0D1-6468-4A5B-8106-DDE156E2A060}" srcOrd="3" destOrd="0" presId="urn:microsoft.com/office/officeart/2008/layout/LinedList"/>
    <dgm:cxn modelId="{55408304-6CEF-47AF-8020-B734AB332099}" type="presParOf" srcId="{301CA0D1-6468-4A5B-8106-DDE156E2A060}" destId="{C904303D-0F80-4FD6-8EE4-6D5DF1E4D0EC}" srcOrd="0" destOrd="0" presId="urn:microsoft.com/office/officeart/2008/layout/LinedList"/>
    <dgm:cxn modelId="{77C30ED7-57A8-4182-9F83-C8AF4384B850}" type="presParOf" srcId="{301CA0D1-6468-4A5B-8106-DDE156E2A060}" destId="{39263953-BF6D-4CA1-8022-9920C4D38135}" srcOrd="1" destOrd="0" presId="urn:microsoft.com/office/officeart/2008/layout/LinedList"/>
    <dgm:cxn modelId="{6BD7EE17-B29F-45C9-A4BD-32F7817A390D}" type="presParOf" srcId="{3507FDCC-4B6B-4948-889A-9AA997389AD4}" destId="{AB71AC94-1891-407B-ADEE-1ED7592A106D}" srcOrd="4" destOrd="0" presId="urn:microsoft.com/office/officeart/2008/layout/LinedList"/>
    <dgm:cxn modelId="{2FC92016-0018-49AA-AF63-E0F71482B7AB}" type="presParOf" srcId="{3507FDCC-4B6B-4948-889A-9AA997389AD4}" destId="{AB97F5CB-B4CD-4859-A33E-ABFF8F15CF4F}" srcOrd="5" destOrd="0" presId="urn:microsoft.com/office/officeart/2008/layout/LinedList"/>
    <dgm:cxn modelId="{7718A02C-0814-4662-BC9C-CD518B5BC343}" type="presParOf" srcId="{AB97F5CB-B4CD-4859-A33E-ABFF8F15CF4F}" destId="{A89DA873-00C6-4161-A5D3-5AD5ABAE0FCC}" srcOrd="0" destOrd="0" presId="urn:microsoft.com/office/officeart/2008/layout/LinedList"/>
    <dgm:cxn modelId="{A506CB0D-7DD2-4C87-9A42-99D10F24C539}" type="presParOf" srcId="{AB97F5CB-B4CD-4859-A33E-ABFF8F15CF4F}" destId="{0730084E-B35D-4C5C-B63E-A946911E089F}" srcOrd="1" destOrd="0" presId="urn:microsoft.com/office/officeart/2008/layout/LinedList"/>
    <dgm:cxn modelId="{F7F9DCB1-C6BD-4F97-87E1-D58C5FDEE68F}" type="presParOf" srcId="{3507FDCC-4B6B-4948-889A-9AA997389AD4}" destId="{25F24427-8809-4F5F-AF1A-AFBE1E9F31B1}" srcOrd="6" destOrd="0" presId="urn:microsoft.com/office/officeart/2008/layout/LinedList"/>
    <dgm:cxn modelId="{190EFF59-8C26-4431-A91A-29ADAC2A2F89}" type="presParOf" srcId="{3507FDCC-4B6B-4948-889A-9AA997389AD4}" destId="{C7073F17-8B91-441C-B1B5-BCCCE775D98E}" srcOrd="7" destOrd="0" presId="urn:microsoft.com/office/officeart/2008/layout/LinedList"/>
    <dgm:cxn modelId="{6E4C746D-0000-4CE2-B887-D56A29A2D53B}" type="presParOf" srcId="{C7073F17-8B91-441C-B1B5-BCCCE775D98E}" destId="{74B1CE05-E3F9-4211-AD9D-3BCA3B9EE1C6}" srcOrd="0" destOrd="0" presId="urn:microsoft.com/office/officeart/2008/layout/LinedList"/>
    <dgm:cxn modelId="{54372652-BFC0-42E2-8014-E0F9BE9CA6C1}" type="presParOf" srcId="{C7073F17-8B91-441C-B1B5-BCCCE775D98E}" destId="{C54B1047-CEC1-4994-A552-776880520CFC}" srcOrd="1" destOrd="0" presId="urn:microsoft.com/office/officeart/2008/layout/LinedList"/>
    <dgm:cxn modelId="{A24C2AE3-9322-4873-96B1-B55D09FE41BE}" type="presParOf" srcId="{3507FDCC-4B6B-4948-889A-9AA997389AD4}" destId="{8ED603AB-0203-4859-B3BA-7D2542CD8160}" srcOrd="8" destOrd="0" presId="urn:microsoft.com/office/officeart/2008/layout/LinedList"/>
    <dgm:cxn modelId="{7753B6A5-E9C2-4C58-810E-6D6995140155}" type="presParOf" srcId="{3507FDCC-4B6B-4948-889A-9AA997389AD4}" destId="{D254AECA-071B-4AEC-8334-66B73D0F1CD1}" srcOrd="9" destOrd="0" presId="urn:microsoft.com/office/officeart/2008/layout/LinedList"/>
    <dgm:cxn modelId="{72E70C1A-68BB-4FE0-AE0A-4BBCE9BB946E}" type="presParOf" srcId="{D254AECA-071B-4AEC-8334-66B73D0F1CD1}" destId="{7596B7AD-26F7-4EF9-B02D-5FFA83BE0DDB}" srcOrd="0" destOrd="0" presId="urn:microsoft.com/office/officeart/2008/layout/LinedList"/>
    <dgm:cxn modelId="{7FF90E28-B030-45EB-B668-F981C2096AD3}" type="presParOf" srcId="{D254AECA-071B-4AEC-8334-66B73D0F1CD1}" destId="{8DD3EEF6-0AD0-4A8D-90B1-167404F8F6B4}" srcOrd="1" destOrd="0" presId="urn:microsoft.com/office/officeart/2008/layout/LinedList"/>
    <dgm:cxn modelId="{445BD1A7-5F5D-4CDA-8E52-164F1C6602F6}" type="presParOf" srcId="{3507FDCC-4B6B-4948-889A-9AA997389AD4}" destId="{411258CC-125D-41CA-9F9A-DE303299BB6B}" srcOrd="10" destOrd="0" presId="urn:microsoft.com/office/officeart/2008/layout/LinedList"/>
    <dgm:cxn modelId="{CBCD6A51-58A5-4EE3-9DB3-696442727DD0}" type="presParOf" srcId="{3507FDCC-4B6B-4948-889A-9AA997389AD4}" destId="{8ABC2D42-BA0C-4372-8CF6-C6596DB557F6}" srcOrd="11" destOrd="0" presId="urn:microsoft.com/office/officeart/2008/layout/LinedList"/>
    <dgm:cxn modelId="{5F4124E9-049C-4949-9739-BFD4172900E5}" type="presParOf" srcId="{8ABC2D42-BA0C-4372-8CF6-C6596DB557F6}" destId="{5E7B1613-5F31-4016-8B4B-D409D3296F85}" srcOrd="0" destOrd="0" presId="urn:microsoft.com/office/officeart/2008/layout/LinedList"/>
    <dgm:cxn modelId="{311CF73E-8162-4F74-B37D-8749B430A113}" type="presParOf" srcId="{8ABC2D42-BA0C-4372-8CF6-C6596DB557F6}" destId="{B97C70C8-B55E-4008-B8B5-336ED4E8978B}" srcOrd="1" destOrd="0" presId="urn:microsoft.com/office/officeart/2008/layout/LinedList"/>
    <dgm:cxn modelId="{DA38FC36-FAE9-4903-8EAA-60FC16E9FA27}" type="presParOf" srcId="{3507FDCC-4B6B-4948-889A-9AA997389AD4}" destId="{03CE3AB6-D45F-45D0-AC6F-8F129817A1BB}" srcOrd="12" destOrd="0" presId="urn:microsoft.com/office/officeart/2008/layout/LinedList"/>
    <dgm:cxn modelId="{5285FD6C-B5A1-4E26-8FA8-E684CD9608F5}" type="presParOf" srcId="{3507FDCC-4B6B-4948-889A-9AA997389AD4}" destId="{1EC8D22C-C218-4DBE-94DC-17788C0D7DD1}" srcOrd="13" destOrd="0" presId="urn:microsoft.com/office/officeart/2008/layout/LinedList"/>
    <dgm:cxn modelId="{840A34F6-87A5-438C-8EF9-EE21F38B030C}" type="presParOf" srcId="{1EC8D22C-C218-4DBE-94DC-17788C0D7DD1}" destId="{AFC38535-FE3C-4125-AD85-FA90527021B1}" srcOrd="0" destOrd="0" presId="urn:microsoft.com/office/officeart/2008/layout/LinedList"/>
    <dgm:cxn modelId="{B379E765-E759-48BD-B1D1-6878C0EB69B3}" type="presParOf" srcId="{1EC8D22C-C218-4DBE-94DC-17788C0D7DD1}" destId="{4AA840BA-D29B-4A3F-BE5A-2DD139B9C14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D7DCD7F-C476-4161-A85E-25D40F9C4394}" type="doc">
      <dgm:prSet loTypeId="urn:microsoft.com/office/officeart/2005/8/layout/venn2" loCatId="relationship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778E23F8-9E31-47BD-A5D1-387A3B579099}">
      <dgm:prSet phldrT="[Текст]" custT="1"/>
      <dgm:spPr/>
      <dgm:t>
        <a:bodyPr/>
        <a:lstStyle/>
        <a:p>
          <a:r>
            <a:rPr lang="uk-UA" sz="2400" b="1" dirty="0" smtClean="0">
              <a:latin typeface="+mj-lt"/>
            </a:rPr>
            <a:t>Об’єкт теорії </a:t>
          </a:r>
          <a:r>
            <a:rPr lang="uk-UA" sz="2400" b="1" dirty="0" smtClean="0">
              <a:latin typeface="+mj-lt"/>
            </a:rPr>
            <a:t>та історії держави </a:t>
          </a:r>
          <a:r>
            <a:rPr lang="uk-UA" sz="2400" b="1" dirty="0" smtClean="0">
              <a:latin typeface="+mj-lt"/>
            </a:rPr>
            <a:t>та права</a:t>
          </a:r>
          <a:endParaRPr lang="ru-RU" sz="2400" b="1" dirty="0"/>
        </a:p>
      </dgm:t>
    </dgm:pt>
    <dgm:pt modelId="{DE88AE23-6664-4904-B62B-8BE9D8C2182B}" type="parTrans" cxnId="{858A88D2-765A-44B0-A53E-33CE47B6C01C}">
      <dgm:prSet/>
      <dgm:spPr/>
      <dgm:t>
        <a:bodyPr/>
        <a:lstStyle/>
        <a:p>
          <a:endParaRPr lang="ru-RU"/>
        </a:p>
      </dgm:t>
    </dgm:pt>
    <dgm:pt modelId="{785DB5A9-F2AA-4837-B0D9-4C37AB3E1B28}" type="sibTrans" cxnId="{858A88D2-765A-44B0-A53E-33CE47B6C01C}">
      <dgm:prSet/>
      <dgm:spPr/>
      <dgm:t>
        <a:bodyPr/>
        <a:lstStyle/>
        <a:p>
          <a:endParaRPr lang="ru-RU"/>
        </a:p>
      </dgm:t>
    </dgm:pt>
    <dgm:pt modelId="{C5E0266A-C52B-47ED-8634-022388FACB6E}">
      <dgm:prSet custT="1"/>
      <dgm:spPr/>
      <dgm:t>
        <a:bodyPr/>
        <a:lstStyle/>
        <a:p>
          <a:r>
            <a:rPr lang="uk-UA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Предмет</a:t>
          </a:r>
          <a:br>
            <a:rPr lang="uk-UA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</a:br>
          <a:r>
            <a:rPr lang="uk-UA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теорії та історії</a:t>
          </a:r>
          <a:r>
            <a:rPr lang="uk-UA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/>
          </a:r>
          <a:br>
            <a:rPr lang="uk-UA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</a:br>
          <a:r>
            <a:rPr lang="uk-UA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держави</a:t>
          </a:r>
          <a:br>
            <a:rPr lang="uk-UA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</a:br>
          <a:r>
            <a:rPr lang="uk-UA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та права</a:t>
          </a:r>
          <a:endParaRPr lang="uk-UA" sz="2400" b="1" dirty="0">
            <a:solidFill>
              <a:schemeClr val="tx1">
                <a:lumMod val="85000"/>
                <a:lumOff val="15000"/>
              </a:schemeClr>
            </a:solidFill>
            <a:latin typeface="+mj-lt"/>
          </a:endParaRPr>
        </a:p>
      </dgm:t>
    </dgm:pt>
    <dgm:pt modelId="{6176B867-9EFB-4AF8-B290-E2C7A49FBCD8}" type="parTrans" cxnId="{F2045848-B872-4A59-897A-35021B0A1F06}">
      <dgm:prSet/>
      <dgm:spPr/>
      <dgm:t>
        <a:bodyPr/>
        <a:lstStyle/>
        <a:p>
          <a:endParaRPr lang="ru-RU"/>
        </a:p>
      </dgm:t>
    </dgm:pt>
    <dgm:pt modelId="{23D5F933-2BDD-4BFD-9907-C4E6EAAEA951}" type="sibTrans" cxnId="{F2045848-B872-4A59-897A-35021B0A1F06}">
      <dgm:prSet/>
      <dgm:spPr/>
      <dgm:t>
        <a:bodyPr/>
        <a:lstStyle/>
        <a:p>
          <a:endParaRPr lang="ru-RU"/>
        </a:p>
      </dgm:t>
    </dgm:pt>
    <dgm:pt modelId="{85284A2A-8150-42AF-A4EA-B4D570056808}" type="pres">
      <dgm:prSet presAssocID="{3D7DCD7F-C476-4161-A85E-25D40F9C439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CE00F71-78A8-41EF-9EF7-3C9FD79FA73B}" type="pres">
      <dgm:prSet presAssocID="{3D7DCD7F-C476-4161-A85E-25D40F9C4394}" presName="comp1" presStyleCnt="0"/>
      <dgm:spPr/>
    </dgm:pt>
    <dgm:pt modelId="{97738D6A-C0A0-4518-9964-3C074AA7FF0C}" type="pres">
      <dgm:prSet presAssocID="{3D7DCD7F-C476-4161-A85E-25D40F9C4394}" presName="circle1" presStyleLbl="node1" presStyleIdx="0" presStyleCnt="2"/>
      <dgm:spPr/>
      <dgm:t>
        <a:bodyPr/>
        <a:lstStyle/>
        <a:p>
          <a:endParaRPr lang="ru-RU"/>
        </a:p>
      </dgm:t>
    </dgm:pt>
    <dgm:pt modelId="{33912256-4D72-46B1-93C1-CF2544E2D223}" type="pres">
      <dgm:prSet presAssocID="{3D7DCD7F-C476-4161-A85E-25D40F9C4394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898F94-AA9D-402C-B34B-D9AF56F56B5B}" type="pres">
      <dgm:prSet presAssocID="{3D7DCD7F-C476-4161-A85E-25D40F9C4394}" presName="comp2" presStyleCnt="0"/>
      <dgm:spPr/>
    </dgm:pt>
    <dgm:pt modelId="{09293645-7ABB-4B49-8968-CB2B5373E052}" type="pres">
      <dgm:prSet presAssocID="{3D7DCD7F-C476-4161-A85E-25D40F9C4394}" presName="circle2" presStyleLbl="node1" presStyleIdx="1" presStyleCnt="2"/>
      <dgm:spPr/>
      <dgm:t>
        <a:bodyPr/>
        <a:lstStyle/>
        <a:p>
          <a:endParaRPr lang="ru-RU"/>
        </a:p>
      </dgm:t>
    </dgm:pt>
    <dgm:pt modelId="{81FB36A8-D494-4FBE-84D9-B5042753EC7E}" type="pres">
      <dgm:prSet presAssocID="{3D7DCD7F-C476-4161-A85E-25D40F9C4394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9A80905-3839-43E3-AC5B-2C7460986D5E}" type="presOf" srcId="{3D7DCD7F-C476-4161-A85E-25D40F9C4394}" destId="{85284A2A-8150-42AF-A4EA-B4D570056808}" srcOrd="0" destOrd="0" presId="urn:microsoft.com/office/officeart/2005/8/layout/venn2"/>
    <dgm:cxn modelId="{7D2BB3E5-72FD-4C3A-96DF-FEA9350E1531}" type="presOf" srcId="{778E23F8-9E31-47BD-A5D1-387A3B579099}" destId="{97738D6A-C0A0-4518-9964-3C074AA7FF0C}" srcOrd="0" destOrd="0" presId="urn:microsoft.com/office/officeart/2005/8/layout/venn2"/>
    <dgm:cxn modelId="{858A88D2-765A-44B0-A53E-33CE47B6C01C}" srcId="{3D7DCD7F-C476-4161-A85E-25D40F9C4394}" destId="{778E23F8-9E31-47BD-A5D1-387A3B579099}" srcOrd="0" destOrd="0" parTransId="{DE88AE23-6664-4904-B62B-8BE9D8C2182B}" sibTransId="{785DB5A9-F2AA-4837-B0D9-4C37AB3E1B28}"/>
    <dgm:cxn modelId="{F2045848-B872-4A59-897A-35021B0A1F06}" srcId="{3D7DCD7F-C476-4161-A85E-25D40F9C4394}" destId="{C5E0266A-C52B-47ED-8634-022388FACB6E}" srcOrd="1" destOrd="0" parTransId="{6176B867-9EFB-4AF8-B290-E2C7A49FBCD8}" sibTransId="{23D5F933-2BDD-4BFD-9907-C4E6EAAEA951}"/>
    <dgm:cxn modelId="{FB5358D3-F4C0-4CC6-B745-F562D497C61E}" type="presOf" srcId="{C5E0266A-C52B-47ED-8634-022388FACB6E}" destId="{09293645-7ABB-4B49-8968-CB2B5373E052}" srcOrd="0" destOrd="0" presId="urn:microsoft.com/office/officeart/2005/8/layout/venn2"/>
    <dgm:cxn modelId="{169CF2E4-39BB-4601-89E1-F8516EC6BD45}" type="presOf" srcId="{778E23F8-9E31-47BD-A5D1-387A3B579099}" destId="{33912256-4D72-46B1-93C1-CF2544E2D223}" srcOrd="1" destOrd="0" presId="urn:microsoft.com/office/officeart/2005/8/layout/venn2"/>
    <dgm:cxn modelId="{1DF48F7C-5BFA-447F-9459-15C103297794}" type="presOf" srcId="{C5E0266A-C52B-47ED-8634-022388FACB6E}" destId="{81FB36A8-D494-4FBE-84D9-B5042753EC7E}" srcOrd="1" destOrd="0" presId="urn:microsoft.com/office/officeart/2005/8/layout/venn2"/>
    <dgm:cxn modelId="{060357E2-0BB1-4598-B247-40D8AF65FB33}" type="presParOf" srcId="{85284A2A-8150-42AF-A4EA-B4D570056808}" destId="{ACE00F71-78A8-41EF-9EF7-3C9FD79FA73B}" srcOrd="0" destOrd="0" presId="urn:microsoft.com/office/officeart/2005/8/layout/venn2"/>
    <dgm:cxn modelId="{38A71228-2978-47FB-A2E1-9D42C35B10E1}" type="presParOf" srcId="{ACE00F71-78A8-41EF-9EF7-3C9FD79FA73B}" destId="{97738D6A-C0A0-4518-9964-3C074AA7FF0C}" srcOrd="0" destOrd="0" presId="urn:microsoft.com/office/officeart/2005/8/layout/venn2"/>
    <dgm:cxn modelId="{2B605187-6241-4E19-AFE2-32C32953D838}" type="presParOf" srcId="{ACE00F71-78A8-41EF-9EF7-3C9FD79FA73B}" destId="{33912256-4D72-46B1-93C1-CF2544E2D223}" srcOrd="1" destOrd="0" presId="urn:microsoft.com/office/officeart/2005/8/layout/venn2"/>
    <dgm:cxn modelId="{DF298E92-E346-4A45-B0CD-5ECADC21467C}" type="presParOf" srcId="{85284A2A-8150-42AF-A4EA-B4D570056808}" destId="{D2898F94-AA9D-402C-B34B-D9AF56F56B5B}" srcOrd="1" destOrd="0" presId="urn:microsoft.com/office/officeart/2005/8/layout/venn2"/>
    <dgm:cxn modelId="{797A6628-39A6-43D6-BFF1-217B7068E6B7}" type="presParOf" srcId="{D2898F94-AA9D-402C-B34B-D9AF56F56B5B}" destId="{09293645-7ABB-4B49-8968-CB2B5373E052}" srcOrd="0" destOrd="0" presId="urn:microsoft.com/office/officeart/2005/8/layout/venn2"/>
    <dgm:cxn modelId="{7E1D1DC7-7C4D-4763-9DF8-6BB5DD102512}" type="presParOf" srcId="{D2898F94-AA9D-402C-B34B-D9AF56F56B5B}" destId="{81FB36A8-D494-4FBE-84D9-B5042753EC7E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8A296DF-9C96-4D75-8A79-EF1BBD67217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E1533B7-2E8A-407F-9BB0-04DCC6CF0C9B}">
      <dgm:prSet phldrT="[Текст]" custT="1"/>
      <dgm:spPr/>
      <dgm:t>
        <a:bodyPr/>
        <a:lstStyle/>
        <a:p>
          <a:r>
            <a:rPr lang="uk-UA" sz="3200" b="1" dirty="0" smtClean="0">
              <a:latin typeface="+mj-lt"/>
            </a:rPr>
            <a:t>Об’єкт теорії </a:t>
          </a:r>
          <a:r>
            <a:rPr lang="uk-UA" sz="3200" b="1" dirty="0" smtClean="0">
              <a:latin typeface="+mj-lt"/>
            </a:rPr>
            <a:t>та історії держави </a:t>
          </a:r>
          <a:r>
            <a:rPr lang="uk-UA" sz="3200" b="1" dirty="0" smtClean="0">
              <a:latin typeface="+mj-lt"/>
            </a:rPr>
            <a:t>та права </a:t>
          </a:r>
          <a:r>
            <a:rPr lang="uk-UA" sz="3200" dirty="0" smtClean="0">
              <a:latin typeface="+mj-lt"/>
            </a:rPr>
            <a:t>– це держава і право як взаємопов’язані та взаємодіючі явища соціокультурної реальності</a:t>
          </a:r>
          <a:endParaRPr lang="ru-RU" sz="3200" dirty="0"/>
        </a:p>
      </dgm:t>
    </dgm:pt>
    <dgm:pt modelId="{8AC66D52-89F0-4F1F-ADB4-3F428A142497}" type="parTrans" cxnId="{97C75E54-5E51-404A-94C0-836B41695867}">
      <dgm:prSet/>
      <dgm:spPr/>
      <dgm:t>
        <a:bodyPr/>
        <a:lstStyle/>
        <a:p>
          <a:endParaRPr lang="ru-RU"/>
        </a:p>
      </dgm:t>
    </dgm:pt>
    <dgm:pt modelId="{A283845F-FA1C-450D-8737-AE45DFA5DE1A}" type="sibTrans" cxnId="{97C75E54-5E51-404A-94C0-836B41695867}">
      <dgm:prSet/>
      <dgm:spPr/>
      <dgm:t>
        <a:bodyPr/>
        <a:lstStyle/>
        <a:p>
          <a:endParaRPr lang="ru-RU"/>
        </a:p>
      </dgm:t>
    </dgm:pt>
    <dgm:pt modelId="{F73538EC-26C0-4086-A8F4-F5AD809BEB34}">
      <dgm:prSet/>
      <dgm:spPr/>
      <dgm:t>
        <a:bodyPr/>
        <a:lstStyle/>
        <a:p>
          <a:endParaRPr lang="uk-UA" b="1" dirty="0" smtClean="0">
            <a:latin typeface="+mj-lt"/>
          </a:endParaRPr>
        </a:p>
        <a:p>
          <a:r>
            <a:rPr lang="uk-UA" b="1" dirty="0" smtClean="0">
              <a:latin typeface="+mj-lt"/>
            </a:rPr>
            <a:t>Предмет </a:t>
          </a:r>
          <a:r>
            <a:rPr lang="uk-UA" b="1" dirty="0" smtClean="0">
              <a:latin typeface="+mj-lt"/>
            </a:rPr>
            <a:t>теорії </a:t>
          </a:r>
          <a:r>
            <a:rPr lang="uk-UA" b="1" dirty="0" smtClean="0">
              <a:latin typeface="+mj-lt"/>
            </a:rPr>
            <a:t>та історії держави </a:t>
          </a:r>
          <a:r>
            <a:rPr lang="uk-UA" b="1" dirty="0" smtClean="0">
              <a:latin typeface="+mj-lt"/>
            </a:rPr>
            <a:t>та права </a:t>
          </a:r>
          <a:r>
            <a:rPr lang="uk-UA" dirty="0" smtClean="0">
              <a:latin typeface="+mj-lt"/>
            </a:rPr>
            <a:t>– це сутнісні властивості, загальні закономірності виникнення, розвитку і функціонування держави та права, а також інших пов’язаних з ними явищ суспільної дійсності</a:t>
          </a:r>
          <a:endParaRPr lang="uk-UA" dirty="0">
            <a:latin typeface="+mj-lt"/>
          </a:endParaRPr>
        </a:p>
      </dgm:t>
    </dgm:pt>
    <dgm:pt modelId="{007B0FAA-48D5-40B5-ACA1-50BE3B5C94F5}" type="parTrans" cxnId="{19BCE1C7-B96A-4CF1-98F1-114068F183B4}">
      <dgm:prSet/>
      <dgm:spPr/>
      <dgm:t>
        <a:bodyPr/>
        <a:lstStyle/>
        <a:p>
          <a:endParaRPr lang="ru-RU"/>
        </a:p>
      </dgm:t>
    </dgm:pt>
    <dgm:pt modelId="{0669C8A6-760A-4C75-8BEF-B43442B4FDFF}" type="sibTrans" cxnId="{19BCE1C7-B96A-4CF1-98F1-114068F183B4}">
      <dgm:prSet/>
      <dgm:spPr/>
      <dgm:t>
        <a:bodyPr/>
        <a:lstStyle/>
        <a:p>
          <a:endParaRPr lang="ru-RU"/>
        </a:p>
      </dgm:t>
    </dgm:pt>
    <dgm:pt modelId="{81B63D1A-1723-4433-AA0E-C07284E13AFC}" type="pres">
      <dgm:prSet presAssocID="{98A296DF-9C96-4D75-8A79-EF1BBD67217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C10833EF-DB3D-4DDF-BE27-2362D9FAB9C1}" type="pres">
      <dgm:prSet presAssocID="{9E1533B7-2E8A-407F-9BB0-04DCC6CF0C9B}" presName="thickLine" presStyleLbl="alignNode1" presStyleIdx="0" presStyleCnt="2"/>
      <dgm:spPr/>
    </dgm:pt>
    <dgm:pt modelId="{241A945C-B624-49B1-9781-C37B2E2D0263}" type="pres">
      <dgm:prSet presAssocID="{9E1533B7-2E8A-407F-9BB0-04DCC6CF0C9B}" presName="horz1" presStyleCnt="0"/>
      <dgm:spPr/>
    </dgm:pt>
    <dgm:pt modelId="{86F8483E-BBBF-4003-BA7D-1E750979B4D6}" type="pres">
      <dgm:prSet presAssocID="{9E1533B7-2E8A-407F-9BB0-04DCC6CF0C9B}" presName="tx1" presStyleLbl="revTx" presStyleIdx="0" presStyleCnt="2"/>
      <dgm:spPr/>
      <dgm:t>
        <a:bodyPr/>
        <a:lstStyle/>
        <a:p>
          <a:endParaRPr lang="ru-RU"/>
        </a:p>
      </dgm:t>
    </dgm:pt>
    <dgm:pt modelId="{8611DDCB-619C-4D89-81E9-C02C7CEB4B3C}" type="pres">
      <dgm:prSet presAssocID="{9E1533B7-2E8A-407F-9BB0-04DCC6CF0C9B}" presName="vert1" presStyleCnt="0"/>
      <dgm:spPr/>
    </dgm:pt>
    <dgm:pt modelId="{8644E68D-3B47-4717-9ACA-3CF71714A06E}" type="pres">
      <dgm:prSet presAssocID="{F73538EC-26C0-4086-A8F4-F5AD809BEB34}" presName="thickLine" presStyleLbl="alignNode1" presStyleIdx="1" presStyleCnt="2"/>
      <dgm:spPr/>
    </dgm:pt>
    <dgm:pt modelId="{207DBA34-1BA8-4984-8E11-0568ABAF98A8}" type="pres">
      <dgm:prSet presAssocID="{F73538EC-26C0-4086-A8F4-F5AD809BEB34}" presName="horz1" presStyleCnt="0"/>
      <dgm:spPr/>
    </dgm:pt>
    <dgm:pt modelId="{E7CC59E1-6626-45FE-A307-8CD388EFA60B}" type="pres">
      <dgm:prSet presAssocID="{F73538EC-26C0-4086-A8F4-F5AD809BEB34}" presName="tx1" presStyleLbl="revTx" presStyleIdx="1" presStyleCnt="2"/>
      <dgm:spPr/>
      <dgm:t>
        <a:bodyPr/>
        <a:lstStyle/>
        <a:p>
          <a:endParaRPr lang="ru-RU"/>
        </a:p>
      </dgm:t>
    </dgm:pt>
    <dgm:pt modelId="{4D8D60A2-FB3C-458F-B7A8-C62245323F45}" type="pres">
      <dgm:prSet presAssocID="{F73538EC-26C0-4086-A8F4-F5AD809BEB34}" presName="vert1" presStyleCnt="0"/>
      <dgm:spPr/>
    </dgm:pt>
  </dgm:ptLst>
  <dgm:cxnLst>
    <dgm:cxn modelId="{548EB1DB-921C-49D0-BC9B-4A2600465198}" type="presOf" srcId="{98A296DF-9C96-4D75-8A79-EF1BBD672170}" destId="{81B63D1A-1723-4433-AA0E-C07284E13AFC}" srcOrd="0" destOrd="0" presId="urn:microsoft.com/office/officeart/2008/layout/LinedList"/>
    <dgm:cxn modelId="{19BCE1C7-B96A-4CF1-98F1-114068F183B4}" srcId="{98A296DF-9C96-4D75-8A79-EF1BBD672170}" destId="{F73538EC-26C0-4086-A8F4-F5AD809BEB34}" srcOrd="1" destOrd="0" parTransId="{007B0FAA-48D5-40B5-ACA1-50BE3B5C94F5}" sibTransId="{0669C8A6-760A-4C75-8BEF-B43442B4FDFF}"/>
    <dgm:cxn modelId="{97C75E54-5E51-404A-94C0-836B41695867}" srcId="{98A296DF-9C96-4D75-8A79-EF1BBD672170}" destId="{9E1533B7-2E8A-407F-9BB0-04DCC6CF0C9B}" srcOrd="0" destOrd="0" parTransId="{8AC66D52-89F0-4F1F-ADB4-3F428A142497}" sibTransId="{A283845F-FA1C-450D-8737-AE45DFA5DE1A}"/>
    <dgm:cxn modelId="{28A87151-2922-44BD-A502-10F9E8E16C3D}" type="presOf" srcId="{9E1533B7-2E8A-407F-9BB0-04DCC6CF0C9B}" destId="{86F8483E-BBBF-4003-BA7D-1E750979B4D6}" srcOrd="0" destOrd="0" presId="urn:microsoft.com/office/officeart/2008/layout/LinedList"/>
    <dgm:cxn modelId="{CAA52F9A-41B6-45B5-94A7-56DED19B840E}" type="presOf" srcId="{F73538EC-26C0-4086-A8F4-F5AD809BEB34}" destId="{E7CC59E1-6626-45FE-A307-8CD388EFA60B}" srcOrd="0" destOrd="0" presId="urn:microsoft.com/office/officeart/2008/layout/LinedList"/>
    <dgm:cxn modelId="{5615F749-94D4-4C4D-82C5-3DE480B8E415}" type="presParOf" srcId="{81B63D1A-1723-4433-AA0E-C07284E13AFC}" destId="{C10833EF-DB3D-4DDF-BE27-2362D9FAB9C1}" srcOrd="0" destOrd="0" presId="urn:microsoft.com/office/officeart/2008/layout/LinedList"/>
    <dgm:cxn modelId="{766B2CD5-2243-4A5A-9A13-EFDE2D071C13}" type="presParOf" srcId="{81B63D1A-1723-4433-AA0E-C07284E13AFC}" destId="{241A945C-B624-49B1-9781-C37B2E2D0263}" srcOrd="1" destOrd="0" presId="urn:microsoft.com/office/officeart/2008/layout/LinedList"/>
    <dgm:cxn modelId="{CD094157-AB79-4FB7-859F-CC032F52C1ED}" type="presParOf" srcId="{241A945C-B624-49B1-9781-C37B2E2D0263}" destId="{86F8483E-BBBF-4003-BA7D-1E750979B4D6}" srcOrd="0" destOrd="0" presId="urn:microsoft.com/office/officeart/2008/layout/LinedList"/>
    <dgm:cxn modelId="{4468A5AE-5597-445B-B5F1-8016E362C28C}" type="presParOf" srcId="{241A945C-B624-49B1-9781-C37B2E2D0263}" destId="{8611DDCB-619C-4D89-81E9-C02C7CEB4B3C}" srcOrd="1" destOrd="0" presId="urn:microsoft.com/office/officeart/2008/layout/LinedList"/>
    <dgm:cxn modelId="{FAA3638B-393C-400D-8FEE-7DDD497FAF7D}" type="presParOf" srcId="{81B63D1A-1723-4433-AA0E-C07284E13AFC}" destId="{8644E68D-3B47-4717-9ACA-3CF71714A06E}" srcOrd="2" destOrd="0" presId="urn:microsoft.com/office/officeart/2008/layout/LinedList"/>
    <dgm:cxn modelId="{E24AAB4F-4F96-4138-B4B5-4CD878AF89E2}" type="presParOf" srcId="{81B63D1A-1723-4433-AA0E-C07284E13AFC}" destId="{207DBA34-1BA8-4984-8E11-0568ABAF98A8}" srcOrd="3" destOrd="0" presId="urn:microsoft.com/office/officeart/2008/layout/LinedList"/>
    <dgm:cxn modelId="{5DAA5937-9B4E-4AA9-99C7-2442A48787F7}" type="presParOf" srcId="{207DBA34-1BA8-4984-8E11-0568ABAF98A8}" destId="{E7CC59E1-6626-45FE-A307-8CD388EFA60B}" srcOrd="0" destOrd="0" presId="urn:microsoft.com/office/officeart/2008/layout/LinedList"/>
    <dgm:cxn modelId="{F7567B5D-8BB2-47CE-BBCA-144E7C04CDBA}" type="presParOf" srcId="{207DBA34-1BA8-4984-8E11-0568ABAF98A8}" destId="{4D8D60A2-FB3C-458F-B7A8-C62245323F4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C0A71B4-D97C-41D7-8B90-393E0F98FB7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2B3BCD-B2A0-4084-9425-4F81C21C6822}">
      <dgm:prSet phldrT="[Текст]" custT="1"/>
      <dgm:spPr/>
      <dgm:t>
        <a:bodyPr/>
        <a:lstStyle/>
        <a:p>
          <a:r>
            <a:rPr lang="uk-UA" sz="2400" b="1" dirty="0" smtClean="0">
              <a:latin typeface="+mj-lt"/>
            </a:rPr>
            <a:t>Методологія теорії </a:t>
          </a:r>
          <a:r>
            <a:rPr lang="uk-UA" sz="2400" b="1" dirty="0" smtClean="0">
              <a:latin typeface="+mj-lt"/>
            </a:rPr>
            <a:t>та історії держави </a:t>
          </a:r>
          <a:r>
            <a:rPr lang="uk-UA" sz="2400" b="1" dirty="0" smtClean="0">
              <a:latin typeface="+mj-lt"/>
            </a:rPr>
            <a:t>та права</a:t>
          </a:r>
          <a:endParaRPr lang="ru-RU" sz="2400" b="1" dirty="0">
            <a:latin typeface="+mj-lt"/>
          </a:endParaRPr>
        </a:p>
      </dgm:t>
    </dgm:pt>
    <dgm:pt modelId="{6E47B3B6-5287-4629-92D1-2D2C2656A08A}" type="parTrans" cxnId="{DB64AF4E-8DE7-4A00-AE7D-3C4B95F3E578}">
      <dgm:prSet/>
      <dgm:spPr/>
      <dgm:t>
        <a:bodyPr/>
        <a:lstStyle/>
        <a:p>
          <a:endParaRPr lang="ru-RU"/>
        </a:p>
      </dgm:t>
    </dgm:pt>
    <dgm:pt modelId="{1758A48B-5F97-4574-A21A-A25E8A1A4BF1}" type="sibTrans" cxnId="{DB64AF4E-8DE7-4A00-AE7D-3C4B95F3E578}">
      <dgm:prSet/>
      <dgm:spPr/>
      <dgm:t>
        <a:bodyPr/>
        <a:lstStyle/>
        <a:p>
          <a:endParaRPr lang="ru-RU"/>
        </a:p>
      </dgm:t>
    </dgm:pt>
    <dgm:pt modelId="{20151B76-B2E7-4782-A4C2-B9B724754AE0}">
      <dgm:prSet phldrT="[Текст]" custT="1"/>
      <dgm:spPr/>
      <dgm:t>
        <a:bodyPr/>
        <a:lstStyle/>
        <a:p>
          <a:r>
            <a:rPr lang="uk-UA" sz="2400" b="1" dirty="0" smtClean="0">
              <a:latin typeface="+mj-lt"/>
            </a:rPr>
            <a:t>Метод </a:t>
          </a:r>
          <a:r>
            <a:rPr lang="uk-UA" sz="2400" b="1" dirty="0" smtClean="0">
              <a:latin typeface="+mj-lt"/>
            </a:rPr>
            <a:t>теорії та історії </a:t>
          </a:r>
          <a:r>
            <a:rPr lang="uk-UA" sz="2400" b="1" dirty="0" smtClean="0">
              <a:latin typeface="+mj-lt"/>
            </a:rPr>
            <a:t>держави та права</a:t>
          </a:r>
          <a:endParaRPr lang="ru-RU" sz="2400" b="1" dirty="0">
            <a:latin typeface="+mj-lt"/>
          </a:endParaRPr>
        </a:p>
      </dgm:t>
    </dgm:pt>
    <dgm:pt modelId="{D1140058-5A7D-41DE-87E1-BF8EED3731C5}" type="parTrans" cxnId="{24AA9708-E9DF-4191-9804-D51B4E2006D1}">
      <dgm:prSet/>
      <dgm:spPr/>
      <dgm:t>
        <a:bodyPr/>
        <a:lstStyle/>
        <a:p>
          <a:endParaRPr lang="ru-RU"/>
        </a:p>
      </dgm:t>
    </dgm:pt>
    <dgm:pt modelId="{78A00C1D-5AC9-4D27-90A9-E59E253308ED}" type="sibTrans" cxnId="{24AA9708-E9DF-4191-9804-D51B4E2006D1}">
      <dgm:prSet/>
      <dgm:spPr/>
      <dgm:t>
        <a:bodyPr/>
        <a:lstStyle/>
        <a:p>
          <a:endParaRPr lang="ru-RU"/>
        </a:p>
      </dgm:t>
    </dgm:pt>
    <dgm:pt modelId="{41C283EF-F9A6-4830-91A5-771CBE2B411E}">
      <dgm:prSet phldrT="[Текст]" custT="1"/>
      <dgm:spPr/>
      <dgm:t>
        <a:bodyPr/>
        <a:lstStyle/>
        <a:p>
          <a:r>
            <a:rPr lang="uk-UA" sz="2400" dirty="0" smtClean="0">
              <a:latin typeface="+mj-lt"/>
            </a:rPr>
            <a:t>– це багаторівнева система принципів і способів організації, побудови та здійснення теоретико-пізнавальної юридичної діяльності у сфері дослідження сутнісних властивостей, загальних закономірностей виникнення, розвитку та функціонування держави і права, інших пов’язаних із ними явищ суспільної дійсності, а також вчення про цю систему</a:t>
          </a:r>
          <a:endParaRPr lang="ru-RU" sz="2400" dirty="0">
            <a:latin typeface="+mj-lt"/>
          </a:endParaRPr>
        </a:p>
      </dgm:t>
    </dgm:pt>
    <dgm:pt modelId="{52AA39F3-F1E8-4E55-B4EA-A54D139E1C7F}" type="parTrans" cxnId="{1BC2D3C9-9E76-4081-97F2-05BB21033873}">
      <dgm:prSet/>
      <dgm:spPr/>
      <dgm:t>
        <a:bodyPr/>
        <a:lstStyle/>
        <a:p>
          <a:endParaRPr lang="ru-RU"/>
        </a:p>
      </dgm:t>
    </dgm:pt>
    <dgm:pt modelId="{A392A344-FC56-4715-A9A1-D70A354D8615}" type="sibTrans" cxnId="{1BC2D3C9-9E76-4081-97F2-05BB21033873}">
      <dgm:prSet/>
      <dgm:spPr/>
      <dgm:t>
        <a:bodyPr/>
        <a:lstStyle/>
        <a:p>
          <a:endParaRPr lang="ru-RU"/>
        </a:p>
      </dgm:t>
    </dgm:pt>
    <dgm:pt modelId="{9A5F9617-6C18-4363-86B7-1401E777B479}">
      <dgm:prSet phldrT="[Текст]" custT="1"/>
      <dgm:spPr/>
      <dgm:t>
        <a:bodyPr/>
        <a:lstStyle/>
        <a:p>
          <a:r>
            <a:rPr lang="uk-UA" sz="2400" dirty="0" smtClean="0">
              <a:latin typeface="+mj-lt"/>
            </a:rPr>
            <a:t>– це сукупність прийомів, способів і засобів дослідження та практичного засвоєння дійсності за допомогою яких пізнаються державно-правові явища у процесі їх виникнення, розвитку та функціонування</a:t>
          </a:r>
          <a:endParaRPr lang="ru-RU" sz="2400" dirty="0">
            <a:latin typeface="+mj-lt"/>
          </a:endParaRPr>
        </a:p>
      </dgm:t>
    </dgm:pt>
    <dgm:pt modelId="{25B59167-D8E7-4018-A09B-E4E51D2EC685}" type="parTrans" cxnId="{94FEB53D-6652-46C3-8180-11A5480C3EFB}">
      <dgm:prSet/>
      <dgm:spPr/>
      <dgm:t>
        <a:bodyPr/>
        <a:lstStyle/>
        <a:p>
          <a:endParaRPr lang="ru-RU"/>
        </a:p>
      </dgm:t>
    </dgm:pt>
    <dgm:pt modelId="{E735C445-77FA-424E-8145-E5E1B1D52BA7}" type="sibTrans" cxnId="{94FEB53D-6652-46C3-8180-11A5480C3EFB}">
      <dgm:prSet/>
      <dgm:spPr/>
      <dgm:t>
        <a:bodyPr/>
        <a:lstStyle/>
        <a:p>
          <a:endParaRPr lang="ru-RU"/>
        </a:p>
      </dgm:t>
    </dgm:pt>
    <dgm:pt modelId="{1346C181-0C35-4955-9D76-C53564956A41}" type="pres">
      <dgm:prSet presAssocID="{EC0A71B4-D97C-41D7-8B90-393E0F98FB7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78A4B1BF-5EC1-406D-97CB-0398CE16128E}" type="pres">
      <dgm:prSet presAssocID="{AB2B3BCD-B2A0-4084-9425-4F81C21C6822}" presName="thickLine" presStyleLbl="alignNode1" presStyleIdx="0" presStyleCnt="2"/>
      <dgm:spPr/>
    </dgm:pt>
    <dgm:pt modelId="{FEA83736-8E76-42D1-B613-52BA33165C1F}" type="pres">
      <dgm:prSet presAssocID="{AB2B3BCD-B2A0-4084-9425-4F81C21C6822}" presName="horz1" presStyleCnt="0"/>
      <dgm:spPr/>
    </dgm:pt>
    <dgm:pt modelId="{DBF27041-1470-4608-961B-F462EB3A56EA}" type="pres">
      <dgm:prSet presAssocID="{AB2B3BCD-B2A0-4084-9425-4F81C21C6822}" presName="tx1" presStyleLbl="revTx" presStyleIdx="0" presStyleCnt="4"/>
      <dgm:spPr/>
      <dgm:t>
        <a:bodyPr/>
        <a:lstStyle/>
        <a:p>
          <a:endParaRPr lang="ru-RU"/>
        </a:p>
      </dgm:t>
    </dgm:pt>
    <dgm:pt modelId="{06E06F04-066B-407E-85F4-55BDAFD9DA85}" type="pres">
      <dgm:prSet presAssocID="{AB2B3BCD-B2A0-4084-9425-4F81C21C6822}" presName="vert1" presStyleCnt="0"/>
      <dgm:spPr/>
    </dgm:pt>
    <dgm:pt modelId="{68177D3D-8F0A-4D53-BFE0-62425E50AC93}" type="pres">
      <dgm:prSet presAssocID="{41C283EF-F9A6-4830-91A5-771CBE2B411E}" presName="vertSpace2a" presStyleCnt="0"/>
      <dgm:spPr/>
    </dgm:pt>
    <dgm:pt modelId="{8B850977-403D-44AB-9AFD-8BD314308571}" type="pres">
      <dgm:prSet presAssocID="{41C283EF-F9A6-4830-91A5-771CBE2B411E}" presName="horz2" presStyleCnt="0"/>
      <dgm:spPr/>
    </dgm:pt>
    <dgm:pt modelId="{8E81B857-B04E-4732-BC9B-06A07516E9E0}" type="pres">
      <dgm:prSet presAssocID="{41C283EF-F9A6-4830-91A5-771CBE2B411E}" presName="horzSpace2" presStyleCnt="0"/>
      <dgm:spPr/>
    </dgm:pt>
    <dgm:pt modelId="{1166BE01-30F4-43B4-95AB-98EF82AB6849}" type="pres">
      <dgm:prSet presAssocID="{41C283EF-F9A6-4830-91A5-771CBE2B411E}" presName="tx2" presStyleLbl="revTx" presStyleIdx="1" presStyleCnt="4"/>
      <dgm:spPr/>
      <dgm:t>
        <a:bodyPr/>
        <a:lstStyle/>
        <a:p>
          <a:endParaRPr lang="ru-RU"/>
        </a:p>
      </dgm:t>
    </dgm:pt>
    <dgm:pt modelId="{795DBA2F-79D3-4CE0-9B4F-132467AF8A20}" type="pres">
      <dgm:prSet presAssocID="{41C283EF-F9A6-4830-91A5-771CBE2B411E}" presName="vert2" presStyleCnt="0"/>
      <dgm:spPr/>
    </dgm:pt>
    <dgm:pt modelId="{A74E04DC-60AB-4414-858E-A71D857098EC}" type="pres">
      <dgm:prSet presAssocID="{41C283EF-F9A6-4830-91A5-771CBE2B411E}" presName="thinLine2b" presStyleLbl="callout" presStyleIdx="0" presStyleCnt="2"/>
      <dgm:spPr/>
    </dgm:pt>
    <dgm:pt modelId="{EC03B5F7-CC08-4381-9091-037A6C5D9D16}" type="pres">
      <dgm:prSet presAssocID="{41C283EF-F9A6-4830-91A5-771CBE2B411E}" presName="vertSpace2b" presStyleCnt="0"/>
      <dgm:spPr/>
    </dgm:pt>
    <dgm:pt modelId="{A9A92941-32DD-4E8C-ACC4-33C3BDB1DA4B}" type="pres">
      <dgm:prSet presAssocID="{20151B76-B2E7-4782-A4C2-B9B724754AE0}" presName="thickLine" presStyleLbl="alignNode1" presStyleIdx="1" presStyleCnt="2"/>
      <dgm:spPr/>
    </dgm:pt>
    <dgm:pt modelId="{CB3A187C-54C9-4B6A-B3C4-C4E906D58A35}" type="pres">
      <dgm:prSet presAssocID="{20151B76-B2E7-4782-A4C2-B9B724754AE0}" presName="horz1" presStyleCnt="0"/>
      <dgm:spPr/>
    </dgm:pt>
    <dgm:pt modelId="{421C9C2E-09F8-4615-8207-B006AFC3B290}" type="pres">
      <dgm:prSet presAssocID="{20151B76-B2E7-4782-A4C2-B9B724754AE0}" presName="tx1" presStyleLbl="revTx" presStyleIdx="2" presStyleCnt="4"/>
      <dgm:spPr/>
      <dgm:t>
        <a:bodyPr/>
        <a:lstStyle/>
        <a:p>
          <a:endParaRPr lang="ru-RU"/>
        </a:p>
      </dgm:t>
    </dgm:pt>
    <dgm:pt modelId="{F79C28B2-CF44-4376-B104-131B6C5D603E}" type="pres">
      <dgm:prSet presAssocID="{20151B76-B2E7-4782-A4C2-B9B724754AE0}" presName="vert1" presStyleCnt="0"/>
      <dgm:spPr/>
    </dgm:pt>
    <dgm:pt modelId="{A0D86A88-D4CD-4805-B840-962A73644DD8}" type="pres">
      <dgm:prSet presAssocID="{9A5F9617-6C18-4363-86B7-1401E777B479}" presName="vertSpace2a" presStyleCnt="0"/>
      <dgm:spPr/>
    </dgm:pt>
    <dgm:pt modelId="{3307441B-FA3D-44F0-B101-DDF6C95164B9}" type="pres">
      <dgm:prSet presAssocID="{9A5F9617-6C18-4363-86B7-1401E777B479}" presName="horz2" presStyleCnt="0"/>
      <dgm:spPr/>
    </dgm:pt>
    <dgm:pt modelId="{282E6D4E-ADFE-4CBC-BFEB-F121503DA3CB}" type="pres">
      <dgm:prSet presAssocID="{9A5F9617-6C18-4363-86B7-1401E777B479}" presName="horzSpace2" presStyleCnt="0"/>
      <dgm:spPr/>
    </dgm:pt>
    <dgm:pt modelId="{CFA2C1A2-7D4D-414C-AF95-F64D802A4C9A}" type="pres">
      <dgm:prSet presAssocID="{9A5F9617-6C18-4363-86B7-1401E777B479}" presName="tx2" presStyleLbl="revTx" presStyleIdx="3" presStyleCnt="4"/>
      <dgm:spPr/>
      <dgm:t>
        <a:bodyPr/>
        <a:lstStyle/>
        <a:p>
          <a:endParaRPr lang="ru-RU"/>
        </a:p>
      </dgm:t>
    </dgm:pt>
    <dgm:pt modelId="{1FA98FE1-4032-405A-B01B-BE9C066E3779}" type="pres">
      <dgm:prSet presAssocID="{9A5F9617-6C18-4363-86B7-1401E777B479}" presName="vert2" presStyleCnt="0"/>
      <dgm:spPr/>
    </dgm:pt>
    <dgm:pt modelId="{F75080D3-B39A-4532-930F-AF77F6BA7D95}" type="pres">
      <dgm:prSet presAssocID="{9A5F9617-6C18-4363-86B7-1401E777B479}" presName="thinLine2b" presStyleLbl="callout" presStyleIdx="1" presStyleCnt="2"/>
      <dgm:spPr/>
    </dgm:pt>
    <dgm:pt modelId="{559F1314-611C-4540-B58D-E261A85366E4}" type="pres">
      <dgm:prSet presAssocID="{9A5F9617-6C18-4363-86B7-1401E777B479}" presName="vertSpace2b" presStyleCnt="0"/>
      <dgm:spPr/>
    </dgm:pt>
  </dgm:ptLst>
  <dgm:cxnLst>
    <dgm:cxn modelId="{ACEDB43A-FA20-421D-8C6A-57870064FAA1}" type="presOf" srcId="{EC0A71B4-D97C-41D7-8B90-393E0F98FB73}" destId="{1346C181-0C35-4955-9D76-C53564956A41}" srcOrd="0" destOrd="0" presId="urn:microsoft.com/office/officeart/2008/layout/LinedList"/>
    <dgm:cxn modelId="{94FEB53D-6652-46C3-8180-11A5480C3EFB}" srcId="{20151B76-B2E7-4782-A4C2-B9B724754AE0}" destId="{9A5F9617-6C18-4363-86B7-1401E777B479}" srcOrd="0" destOrd="0" parTransId="{25B59167-D8E7-4018-A09B-E4E51D2EC685}" sibTransId="{E735C445-77FA-424E-8145-E5E1B1D52BA7}"/>
    <dgm:cxn modelId="{39B5E746-06CF-4BCC-B1A6-6745D21AE6DC}" type="presOf" srcId="{AB2B3BCD-B2A0-4084-9425-4F81C21C6822}" destId="{DBF27041-1470-4608-961B-F462EB3A56EA}" srcOrd="0" destOrd="0" presId="urn:microsoft.com/office/officeart/2008/layout/LinedList"/>
    <dgm:cxn modelId="{DB64AF4E-8DE7-4A00-AE7D-3C4B95F3E578}" srcId="{EC0A71B4-D97C-41D7-8B90-393E0F98FB73}" destId="{AB2B3BCD-B2A0-4084-9425-4F81C21C6822}" srcOrd="0" destOrd="0" parTransId="{6E47B3B6-5287-4629-92D1-2D2C2656A08A}" sibTransId="{1758A48B-5F97-4574-A21A-A25E8A1A4BF1}"/>
    <dgm:cxn modelId="{C5B361A2-479C-426A-9FAF-735B0A168CCF}" type="presOf" srcId="{9A5F9617-6C18-4363-86B7-1401E777B479}" destId="{CFA2C1A2-7D4D-414C-AF95-F64D802A4C9A}" srcOrd="0" destOrd="0" presId="urn:microsoft.com/office/officeart/2008/layout/LinedList"/>
    <dgm:cxn modelId="{24AA9708-E9DF-4191-9804-D51B4E2006D1}" srcId="{EC0A71B4-D97C-41D7-8B90-393E0F98FB73}" destId="{20151B76-B2E7-4782-A4C2-B9B724754AE0}" srcOrd="1" destOrd="0" parTransId="{D1140058-5A7D-41DE-87E1-BF8EED3731C5}" sibTransId="{78A00C1D-5AC9-4D27-90A9-E59E253308ED}"/>
    <dgm:cxn modelId="{F57DEA39-3B79-4F88-9F8F-B39FA3F6196E}" type="presOf" srcId="{20151B76-B2E7-4782-A4C2-B9B724754AE0}" destId="{421C9C2E-09F8-4615-8207-B006AFC3B290}" srcOrd="0" destOrd="0" presId="urn:microsoft.com/office/officeart/2008/layout/LinedList"/>
    <dgm:cxn modelId="{CFD442F5-9F4C-408D-9B65-F41FDEBEE981}" type="presOf" srcId="{41C283EF-F9A6-4830-91A5-771CBE2B411E}" destId="{1166BE01-30F4-43B4-95AB-98EF82AB6849}" srcOrd="0" destOrd="0" presId="urn:microsoft.com/office/officeart/2008/layout/LinedList"/>
    <dgm:cxn modelId="{1BC2D3C9-9E76-4081-97F2-05BB21033873}" srcId="{AB2B3BCD-B2A0-4084-9425-4F81C21C6822}" destId="{41C283EF-F9A6-4830-91A5-771CBE2B411E}" srcOrd="0" destOrd="0" parTransId="{52AA39F3-F1E8-4E55-B4EA-A54D139E1C7F}" sibTransId="{A392A344-FC56-4715-A9A1-D70A354D8615}"/>
    <dgm:cxn modelId="{58F95D67-E594-41A9-BC77-73F5E42EA769}" type="presParOf" srcId="{1346C181-0C35-4955-9D76-C53564956A41}" destId="{78A4B1BF-5EC1-406D-97CB-0398CE16128E}" srcOrd="0" destOrd="0" presId="urn:microsoft.com/office/officeart/2008/layout/LinedList"/>
    <dgm:cxn modelId="{764C6F4E-ABFC-4A05-89D9-AC696DC5A415}" type="presParOf" srcId="{1346C181-0C35-4955-9D76-C53564956A41}" destId="{FEA83736-8E76-42D1-B613-52BA33165C1F}" srcOrd="1" destOrd="0" presId="urn:microsoft.com/office/officeart/2008/layout/LinedList"/>
    <dgm:cxn modelId="{90D2FE74-B849-4DCB-892C-B8379079B620}" type="presParOf" srcId="{FEA83736-8E76-42D1-B613-52BA33165C1F}" destId="{DBF27041-1470-4608-961B-F462EB3A56EA}" srcOrd="0" destOrd="0" presId="urn:microsoft.com/office/officeart/2008/layout/LinedList"/>
    <dgm:cxn modelId="{A25377BE-BADE-452B-9D78-0FC9A922A4FE}" type="presParOf" srcId="{FEA83736-8E76-42D1-B613-52BA33165C1F}" destId="{06E06F04-066B-407E-85F4-55BDAFD9DA85}" srcOrd="1" destOrd="0" presId="urn:microsoft.com/office/officeart/2008/layout/LinedList"/>
    <dgm:cxn modelId="{9EB61E62-4EF7-49C6-928C-1A1D9C7EF2CE}" type="presParOf" srcId="{06E06F04-066B-407E-85F4-55BDAFD9DA85}" destId="{68177D3D-8F0A-4D53-BFE0-62425E50AC93}" srcOrd="0" destOrd="0" presId="urn:microsoft.com/office/officeart/2008/layout/LinedList"/>
    <dgm:cxn modelId="{171E297B-53C4-43D6-A625-73AA45B40EFE}" type="presParOf" srcId="{06E06F04-066B-407E-85F4-55BDAFD9DA85}" destId="{8B850977-403D-44AB-9AFD-8BD314308571}" srcOrd="1" destOrd="0" presId="urn:microsoft.com/office/officeart/2008/layout/LinedList"/>
    <dgm:cxn modelId="{0BBFEC9A-A710-4392-951C-E1A10ED06951}" type="presParOf" srcId="{8B850977-403D-44AB-9AFD-8BD314308571}" destId="{8E81B857-B04E-4732-BC9B-06A07516E9E0}" srcOrd="0" destOrd="0" presId="urn:microsoft.com/office/officeart/2008/layout/LinedList"/>
    <dgm:cxn modelId="{15B73586-CD98-484E-AD55-A164B0ECB1B8}" type="presParOf" srcId="{8B850977-403D-44AB-9AFD-8BD314308571}" destId="{1166BE01-30F4-43B4-95AB-98EF82AB6849}" srcOrd="1" destOrd="0" presId="urn:microsoft.com/office/officeart/2008/layout/LinedList"/>
    <dgm:cxn modelId="{DEAAF869-9114-4885-A921-23CE539B7F9E}" type="presParOf" srcId="{8B850977-403D-44AB-9AFD-8BD314308571}" destId="{795DBA2F-79D3-4CE0-9B4F-132467AF8A20}" srcOrd="2" destOrd="0" presId="urn:microsoft.com/office/officeart/2008/layout/LinedList"/>
    <dgm:cxn modelId="{25822CD0-CD76-4A91-B063-61484970ECB2}" type="presParOf" srcId="{06E06F04-066B-407E-85F4-55BDAFD9DA85}" destId="{A74E04DC-60AB-4414-858E-A71D857098EC}" srcOrd="2" destOrd="0" presId="urn:microsoft.com/office/officeart/2008/layout/LinedList"/>
    <dgm:cxn modelId="{BB83BA47-BA67-4EBD-BAE7-123F100A1B9D}" type="presParOf" srcId="{06E06F04-066B-407E-85F4-55BDAFD9DA85}" destId="{EC03B5F7-CC08-4381-9091-037A6C5D9D16}" srcOrd="3" destOrd="0" presId="urn:microsoft.com/office/officeart/2008/layout/LinedList"/>
    <dgm:cxn modelId="{0B96D653-32B7-41BA-8E70-631D5626C085}" type="presParOf" srcId="{1346C181-0C35-4955-9D76-C53564956A41}" destId="{A9A92941-32DD-4E8C-ACC4-33C3BDB1DA4B}" srcOrd="2" destOrd="0" presId="urn:microsoft.com/office/officeart/2008/layout/LinedList"/>
    <dgm:cxn modelId="{36FBC767-F42E-437A-ADD9-B01B9DB433B2}" type="presParOf" srcId="{1346C181-0C35-4955-9D76-C53564956A41}" destId="{CB3A187C-54C9-4B6A-B3C4-C4E906D58A35}" srcOrd="3" destOrd="0" presId="urn:microsoft.com/office/officeart/2008/layout/LinedList"/>
    <dgm:cxn modelId="{5D4C2854-C85A-4051-8EC2-203B08DBF422}" type="presParOf" srcId="{CB3A187C-54C9-4B6A-B3C4-C4E906D58A35}" destId="{421C9C2E-09F8-4615-8207-B006AFC3B290}" srcOrd="0" destOrd="0" presId="urn:microsoft.com/office/officeart/2008/layout/LinedList"/>
    <dgm:cxn modelId="{F0E8D741-6CB3-44A5-8F59-CBA8A62C7E6A}" type="presParOf" srcId="{CB3A187C-54C9-4B6A-B3C4-C4E906D58A35}" destId="{F79C28B2-CF44-4376-B104-131B6C5D603E}" srcOrd="1" destOrd="0" presId="urn:microsoft.com/office/officeart/2008/layout/LinedList"/>
    <dgm:cxn modelId="{CAE71B11-86E9-4D64-A650-CBEF18F4CA4D}" type="presParOf" srcId="{F79C28B2-CF44-4376-B104-131B6C5D603E}" destId="{A0D86A88-D4CD-4805-B840-962A73644DD8}" srcOrd="0" destOrd="0" presId="urn:microsoft.com/office/officeart/2008/layout/LinedList"/>
    <dgm:cxn modelId="{1C62BA7A-E4D2-4E18-B6AA-9D343557DD08}" type="presParOf" srcId="{F79C28B2-CF44-4376-B104-131B6C5D603E}" destId="{3307441B-FA3D-44F0-B101-DDF6C95164B9}" srcOrd="1" destOrd="0" presId="urn:microsoft.com/office/officeart/2008/layout/LinedList"/>
    <dgm:cxn modelId="{4A13EC4A-9F2D-4C2C-8822-88AF6FF2AAFC}" type="presParOf" srcId="{3307441B-FA3D-44F0-B101-DDF6C95164B9}" destId="{282E6D4E-ADFE-4CBC-BFEB-F121503DA3CB}" srcOrd="0" destOrd="0" presId="urn:microsoft.com/office/officeart/2008/layout/LinedList"/>
    <dgm:cxn modelId="{279956BD-1B72-42F8-B2F3-BB4601503F11}" type="presParOf" srcId="{3307441B-FA3D-44F0-B101-DDF6C95164B9}" destId="{CFA2C1A2-7D4D-414C-AF95-F64D802A4C9A}" srcOrd="1" destOrd="0" presId="urn:microsoft.com/office/officeart/2008/layout/LinedList"/>
    <dgm:cxn modelId="{35436117-A2EF-4593-A85F-14460F29FA6F}" type="presParOf" srcId="{3307441B-FA3D-44F0-B101-DDF6C95164B9}" destId="{1FA98FE1-4032-405A-B01B-BE9C066E3779}" srcOrd="2" destOrd="0" presId="urn:microsoft.com/office/officeart/2008/layout/LinedList"/>
    <dgm:cxn modelId="{78BFEA81-3124-4F31-A7CA-425C5C0118B8}" type="presParOf" srcId="{F79C28B2-CF44-4376-B104-131B6C5D603E}" destId="{F75080D3-B39A-4532-930F-AF77F6BA7D95}" srcOrd="2" destOrd="0" presId="urn:microsoft.com/office/officeart/2008/layout/LinedList"/>
    <dgm:cxn modelId="{D14E2DE1-3BEA-4CAE-93F8-6A675D462109}" type="presParOf" srcId="{F79C28B2-CF44-4376-B104-131B6C5D603E}" destId="{559F1314-611C-4540-B58D-E261A85366E4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6E08062-B115-4AD6-A684-F0FCC174DEC6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034E0830-578E-49E0-9006-E350EE0AA3B7}">
      <dgm:prSet phldrT="[Текст]" custT="1"/>
      <dgm:spPr/>
      <dgm:t>
        <a:bodyPr/>
        <a:lstStyle/>
        <a:p>
          <a:r>
            <a:rPr lang="uk-UA" sz="2800" b="1" dirty="0" smtClean="0">
              <a:latin typeface="+mj-lt"/>
            </a:rPr>
            <a:t>Система методів</a:t>
          </a:r>
          <a:br>
            <a:rPr lang="uk-UA" sz="2800" b="1" dirty="0" smtClean="0">
              <a:latin typeface="+mj-lt"/>
            </a:rPr>
          </a:br>
          <a:r>
            <a:rPr lang="uk-UA" sz="2800" b="1" dirty="0" smtClean="0">
              <a:latin typeface="+mj-lt"/>
            </a:rPr>
            <a:t>теорії </a:t>
          </a:r>
          <a:r>
            <a:rPr lang="uk-UA" sz="2800" b="1" dirty="0" smtClean="0">
              <a:latin typeface="+mj-lt"/>
            </a:rPr>
            <a:t>та історії держави </a:t>
          </a:r>
          <a:r>
            <a:rPr lang="uk-UA" sz="2800" b="1" dirty="0" smtClean="0">
              <a:latin typeface="+mj-lt"/>
            </a:rPr>
            <a:t>та права</a:t>
          </a:r>
          <a:endParaRPr lang="ru-RU" sz="2800" b="1" dirty="0">
            <a:latin typeface="+mj-lt"/>
          </a:endParaRPr>
        </a:p>
      </dgm:t>
    </dgm:pt>
    <dgm:pt modelId="{C7C8C70A-ABE6-411B-A640-B65EAAE33B30}" type="parTrans" cxnId="{84F7A119-4DB6-49F2-B70D-AD3B392BCB17}">
      <dgm:prSet/>
      <dgm:spPr/>
      <dgm:t>
        <a:bodyPr/>
        <a:lstStyle/>
        <a:p>
          <a:endParaRPr lang="ru-RU"/>
        </a:p>
      </dgm:t>
    </dgm:pt>
    <dgm:pt modelId="{CF96A75B-D952-4521-B502-F3FD6C8F2789}" type="sibTrans" cxnId="{84F7A119-4DB6-49F2-B70D-AD3B392BCB17}">
      <dgm:prSet/>
      <dgm:spPr/>
      <dgm:t>
        <a:bodyPr/>
        <a:lstStyle/>
        <a:p>
          <a:endParaRPr lang="ru-RU"/>
        </a:p>
      </dgm:t>
    </dgm:pt>
    <dgm:pt modelId="{43EF4165-036A-4887-96FE-69E3E0C112FE}">
      <dgm:prSet custT="1"/>
      <dgm:spPr/>
      <dgm:t>
        <a:bodyPr/>
        <a:lstStyle/>
        <a:p>
          <a:r>
            <a:rPr lang="uk-UA" sz="2800" dirty="0" smtClean="0">
              <a:latin typeface="+mj-lt"/>
            </a:rPr>
            <a:t>філософські методи</a:t>
          </a:r>
          <a:endParaRPr lang="uk-UA" sz="2800" dirty="0">
            <a:latin typeface="+mj-lt"/>
          </a:endParaRPr>
        </a:p>
      </dgm:t>
    </dgm:pt>
    <dgm:pt modelId="{A43AAFBD-EB70-4E51-8128-9CA6715C699C}" type="parTrans" cxnId="{DF62BBDA-B7DB-4B2B-8C89-989CD25DE8CF}">
      <dgm:prSet/>
      <dgm:spPr/>
      <dgm:t>
        <a:bodyPr/>
        <a:lstStyle/>
        <a:p>
          <a:endParaRPr lang="ru-RU"/>
        </a:p>
      </dgm:t>
    </dgm:pt>
    <dgm:pt modelId="{FC4231AE-6876-4C68-8E25-430BBA8B54A5}" type="sibTrans" cxnId="{DF62BBDA-B7DB-4B2B-8C89-989CD25DE8CF}">
      <dgm:prSet/>
      <dgm:spPr/>
      <dgm:t>
        <a:bodyPr/>
        <a:lstStyle/>
        <a:p>
          <a:endParaRPr lang="ru-RU"/>
        </a:p>
      </dgm:t>
    </dgm:pt>
    <dgm:pt modelId="{868D589E-FE1C-4A84-8BFE-C85873A867D7}">
      <dgm:prSet custT="1"/>
      <dgm:spPr/>
      <dgm:t>
        <a:bodyPr/>
        <a:lstStyle/>
        <a:p>
          <a:r>
            <a:rPr lang="uk-UA" sz="2800" dirty="0" smtClean="0">
              <a:latin typeface="+mj-lt"/>
            </a:rPr>
            <a:t>загальнонаукові методи</a:t>
          </a:r>
          <a:endParaRPr lang="uk-UA" sz="2800" dirty="0">
            <a:latin typeface="+mj-lt"/>
          </a:endParaRPr>
        </a:p>
      </dgm:t>
    </dgm:pt>
    <dgm:pt modelId="{C09B482F-8EF7-42DB-A4E0-30A854346845}" type="parTrans" cxnId="{764A24A2-397C-48B0-90AA-1CA06AAF2656}">
      <dgm:prSet/>
      <dgm:spPr/>
      <dgm:t>
        <a:bodyPr/>
        <a:lstStyle/>
        <a:p>
          <a:endParaRPr lang="ru-RU"/>
        </a:p>
      </dgm:t>
    </dgm:pt>
    <dgm:pt modelId="{CE72EE18-56C4-430C-8248-CE6B9B1A820F}" type="sibTrans" cxnId="{764A24A2-397C-48B0-90AA-1CA06AAF2656}">
      <dgm:prSet/>
      <dgm:spPr/>
      <dgm:t>
        <a:bodyPr/>
        <a:lstStyle/>
        <a:p>
          <a:endParaRPr lang="ru-RU"/>
        </a:p>
      </dgm:t>
    </dgm:pt>
    <dgm:pt modelId="{D445B5EC-EF95-4516-82F7-9ACBFAA9EF01}">
      <dgm:prSet custT="1"/>
      <dgm:spPr/>
      <dgm:t>
        <a:bodyPr/>
        <a:lstStyle/>
        <a:p>
          <a:r>
            <a:rPr lang="uk-UA" sz="2800" dirty="0" smtClean="0">
              <a:latin typeface="+mj-lt"/>
            </a:rPr>
            <a:t>конкретно-наукові (неюридичні та юридичні) методи</a:t>
          </a:r>
          <a:endParaRPr lang="ru-RU" sz="2800" dirty="0">
            <a:latin typeface="+mj-lt"/>
          </a:endParaRPr>
        </a:p>
      </dgm:t>
    </dgm:pt>
    <dgm:pt modelId="{031A61AD-48E2-4D16-85D8-FC5F4B43B458}" type="parTrans" cxnId="{B7E8F527-7600-4B71-966D-A499D2EA2E4A}">
      <dgm:prSet/>
      <dgm:spPr/>
      <dgm:t>
        <a:bodyPr/>
        <a:lstStyle/>
        <a:p>
          <a:endParaRPr lang="ru-RU"/>
        </a:p>
      </dgm:t>
    </dgm:pt>
    <dgm:pt modelId="{35453AF5-7D7C-48BD-97A8-4CAE3A80A602}" type="sibTrans" cxnId="{B7E8F527-7600-4B71-966D-A499D2EA2E4A}">
      <dgm:prSet/>
      <dgm:spPr/>
      <dgm:t>
        <a:bodyPr/>
        <a:lstStyle/>
        <a:p>
          <a:endParaRPr lang="ru-RU"/>
        </a:p>
      </dgm:t>
    </dgm:pt>
    <dgm:pt modelId="{0F625520-6F61-44C2-87B4-4F2D5136DCB4}">
      <dgm:prSet phldrT="[Текст]" custT="1"/>
      <dgm:spPr/>
      <dgm:t>
        <a:bodyPr/>
        <a:lstStyle/>
        <a:p>
          <a:r>
            <a:rPr lang="uk-UA" sz="2800" dirty="0" smtClean="0">
              <a:latin typeface="+mj-lt"/>
            </a:rPr>
            <a:t>загальні методи мислення</a:t>
          </a:r>
          <a:endParaRPr lang="ru-RU" sz="2800" dirty="0">
            <a:latin typeface="+mj-lt"/>
          </a:endParaRPr>
        </a:p>
      </dgm:t>
    </dgm:pt>
    <dgm:pt modelId="{9491C347-1FF9-4744-B2F6-AF60F6F03AC4}" type="parTrans" cxnId="{A14FF8BD-4E2D-4FCC-9AA5-2D5D63DE9E4C}">
      <dgm:prSet/>
      <dgm:spPr/>
      <dgm:t>
        <a:bodyPr/>
        <a:lstStyle/>
        <a:p>
          <a:endParaRPr lang="ru-RU"/>
        </a:p>
      </dgm:t>
    </dgm:pt>
    <dgm:pt modelId="{B66D1529-9606-44D7-B1C3-76A19A66AEE3}" type="sibTrans" cxnId="{A14FF8BD-4E2D-4FCC-9AA5-2D5D63DE9E4C}">
      <dgm:prSet/>
      <dgm:spPr/>
      <dgm:t>
        <a:bodyPr/>
        <a:lstStyle/>
        <a:p>
          <a:endParaRPr lang="ru-RU"/>
        </a:p>
      </dgm:t>
    </dgm:pt>
    <dgm:pt modelId="{1C65D3BE-F43C-470E-8848-DA0980AAEDA8}" type="pres">
      <dgm:prSet presAssocID="{96E08062-B115-4AD6-A684-F0FCC174DEC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1AB6A6E-313F-4D29-A14B-A0B0E558AC0F}" type="pres">
      <dgm:prSet presAssocID="{034E0830-578E-49E0-9006-E350EE0AA3B7}" presName="hierRoot1" presStyleCnt="0">
        <dgm:presLayoutVars>
          <dgm:hierBranch val="init"/>
        </dgm:presLayoutVars>
      </dgm:prSet>
      <dgm:spPr/>
    </dgm:pt>
    <dgm:pt modelId="{CB3543B8-670B-4FD1-ACD9-CBFF06273B4D}" type="pres">
      <dgm:prSet presAssocID="{034E0830-578E-49E0-9006-E350EE0AA3B7}" presName="rootComposite1" presStyleCnt="0"/>
      <dgm:spPr/>
    </dgm:pt>
    <dgm:pt modelId="{45978FE9-A95C-424F-BC1E-E864B7C78721}" type="pres">
      <dgm:prSet presAssocID="{034E0830-578E-49E0-9006-E350EE0AA3B7}" presName="rootText1" presStyleLbl="node0" presStyleIdx="0" presStyleCnt="1" custScaleY="1323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0C3068-DDB6-4441-B3F1-52603913AAEF}" type="pres">
      <dgm:prSet presAssocID="{034E0830-578E-49E0-9006-E350EE0AA3B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B08DE44-2E19-4B5B-9DD2-3865DAD206F5}" type="pres">
      <dgm:prSet presAssocID="{034E0830-578E-49E0-9006-E350EE0AA3B7}" presName="hierChild2" presStyleCnt="0"/>
      <dgm:spPr/>
    </dgm:pt>
    <dgm:pt modelId="{F0FCAEA9-A223-47B4-A398-39E14A7B2F3B}" type="pres">
      <dgm:prSet presAssocID="{9491C347-1FF9-4744-B2F6-AF60F6F03AC4}" presName="Name64" presStyleLbl="parChTrans1D2" presStyleIdx="0" presStyleCnt="4"/>
      <dgm:spPr/>
      <dgm:t>
        <a:bodyPr/>
        <a:lstStyle/>
        <a:p>
          <a:endParaRPr lang="ru-RU"/>
        </a:p>
      </dgm:t>
    </dgm:pt>
    <dgm:pt modelId="{58D548EE-1123-4EB9-9FAC-D9DD61605610}" type="pres">
      <dgm:prSet presAssocID="{0F625520-6F61-44C2-87B4-4F2D5136DCB4}" presName="hierRoot2" presStyleCnt="0">
        <dgm:presLayoutVars>
          <dgm:hierBranch val="init"/>
        </dgm:presLayoutVars>
      </dgm:prSet>
      <dgm:spPr/>
    </dgm:pt>
    <dgm:pt modelId="{68360A1C-D89D-4697-8ABE-E39F4D7BE67C}" type="pres">
      <dgm:prSet presAssocID="{0F625520-6F61-44C2-87B4-4F2D5136DCB4}" presName="rootComposite" presStyleCnt="0"/>
      <dgm:spPr/>
    </dgm:pt>
    <dgm:pt modelId="{1E24EAEB-E41D-4B1F-BE00-FE2AC1FC1BBF}" type="pres">
      <dgm:prSet presAssocID="{0F625520-6F61-44C2-87B4-4F2D5136DCB4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C855B2-FC35-4F79-8703-882F536AF1D1}" type="pres">
      <dgm:prSet presAssocID="{0F625520-6F61-44C2-87B4-4F2D5136DCB4}" presName="rootConnector" presStyleLbl="node2" presStyleIdx="0" presStyleCnt="4"/>
      <dgm:spPr/>
      <dgm:t>
        <a:bodyPr/>
        <a:lstStyle/>
        <a:p>
          <a:endParaRPr lang="ru-RU"/>
        </a:p>
      </dgm:t>
    </dgm:pt>
    <dgm:pt modelId="{7B240647-FBE2-45AD-9532-3FFD4593AE45}" type="pres">
      <dgm:prSet presAssocID="{0F625520-6F61-44C2-87B4-4F2D5136DCB4}" presName="hierChild4" presStyleCnt="0"/>
      <dgm:spPr/>
    </dgm:pt>
    <dgm:pt modelId="{2ADFB33A-5DB2-4ABA-B9EE-89AD903EAD13}" type="pres">
      <dgm:prSet presAssocID="{0F625520-6F61-44C2-87B4-4F2D5136DCB4}" presName="hierChild5" presStyleCnt="0"/>
      <dgm:spPr/>
    </dgm:pt>
    <dgm:pt modelId="{968B4E59-843D-45C1-AD44-B5A22B2A6E7C}" type="pres">
      <dgm:prSet presAssocID="{A43AAFBD-EB70-4E51-8128-9CA6715C699C}" presName="Name64" presStyleLbl="parChTrans1D2" presStyleIdx="1" presStyleCnt="4"/>
      <dgm:spPr/>
      <dgm:t>
        <a:bodyPr/>
        <a:lstStyle/>
        <a:p>
          <a:endParaRPr lang="ru-RU"/>
        </a:p>
      </dgm:t>
    </dgm:pt>
    <dgm:pt modelId="{193DB662-9897-41FF-A1E2-977FEC8EAC14}" type="pres">
      <dgm:prSet presAssocID="{43EF4165-036A-4887-96FE-69E3E0C112FE}" presName="hierRoot2" presStyleCnt="0">
        <dgm:presLayoutVars>
          <dgm:hierBranch val="init"/>
        </dgm:presLayoutVars>
      </dgm:prSet>
      <dgm:spPr/>
    </dgm:pt>
    <dgm:pt modelId="{08D702BD-DB17-4E5D-BD87-01A00A51966E}" type="pres">
      <dgm:prSet presAssocID="{43EF4165-036A-4887-96FE-69E3E0C112FE}" presName="rootComposite" presStyleCnt="0"/>
      <dgm:spPr/>
    </dgm:pt>
    <dgm:pt modelId="{C9CF42FB-68A1-4D8C-A370-A645C834D62B}" type="pres">
      <dgm:prSet presAssocID="{43EF4165-036A-4887-96FE-69E3E0C112FE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3A4D31C-B461-430A-A29C-2F475F807BC3}" type="pres">
      <dgm:prSet presAssocID="{43EF4165-036A-4887-96FE-69E3E0C112FE}" presName="rootConnector" presStyleLbl="node2" presStyleIdx="1" presStyleCnt="4"/>
      <dgm:spPr/>
      <dgm:t>
        <a:bodyPr/>
        <a:lstStyle/>
        <a:p>
          <a:endParaRPr lang="ru-RU"/>
        </a:p>
      </dgm:t>
    </dgm:pt>
    <dgm:pt modelId="{1FF63210-241C-4B43-9274-48C012F30D01}" type="pres">
      <dgm:prSet presAssocID="{43EF4165-036A-4887-96FE-69E3E0C112FE}" presName="hierChild4" presStyleCnt="0"/>
      <dgm:spPr/>
    </dgm:pt>
    <dgm:pt modelId="{21293FA7-B045-49C5-B8EA-23FBD0AAF59A}" type="pres">
      <dgm:prSet presAssocID="{43EF4165-036A-4887-96FE-69E3E0C112FE}" presName="hierChild5" presStyleCnt="0"/>
      <dgm:spPr/>
    </dgm:pt>
    <dgm:pt modelId="{ED237976-D8C0-47A0-9C92-73D295E75631}" type="pres">
      <dgm:prSet presAssocID="{C09B482F-8EF7-42DB-A4E0-30A854346845}" presName="Name64" presStyleLbl="parChTrans1D2" presStyleIdx="2" presStyleCnt="4"/>
      <dgm:spPr/>
      <dgm:t>
        <a:bodyPr/>
        <a:lstStyle/>
        <a:p>
          <a:endParaRPr lang="ru-RU"/>
        </a:p>
      </dgm:t>
    </dgm:pt>
    <dgm:pt modelId="{87BAB020-8F42-4376-A6B6-F2C1F219597B}" type="pres">
      <dgm:prSet presAssocID="{868D589E-FE1C-4A84-8BFE-C85873A867D7}" presName="hierRoot2" presStyleCnt="0">
        <dgm:presLayoutVars>
          <dgm:hierBranch val="init"/>
        </dgm:presLayoutVars>
      </dgm:prSet>
      <dgm:spPr/>
    </dgm:pt>
    <dgm:pt modelId="{470B2DC8-31E7-4506-B6F9-A2CA633B7088}" type="pres">
      <dgm:prSet presAssocID="{868D589E-FE1C-4A84-8BFE-C85873A867D7}" presName="rootComposite" presStyleCnt="0"/>
      <dgm:spPr/>
    </dgm:pt>
    <dgm:pt modelId="{3EE9F5E7-9E95-406A-8B85-89C9C974962A}" type="pres">
      <dgm:prSet presAssocID="{868D589E-FE1C-4A84-8BFE-C85873A867D7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E6C47DC-C66B-4E14-B99B-FBBD0BAF46B1}" type="pres">
      <dgm:prSet presAssocID="{868D589E-FE1C-4A84-8BFE-C85873A867D7}" presName="rootConnector" presStyleLbl="node2" presStyleIdx="2" presStyleCnt="4"/>
      <dgm:spPr/>
      <dgm:t>
        <a:bodyPr/>
        <a:lstStyle/>
        <a:p>
          <a:endParaRPr lang="ru-RU"/>
        </a:p>
      </dgm:t>
    </dgm:pt>
    <dgm:pt modelId="{7A06E932-D1FF-4D22-B1A7-86A1479F5664}" type="pres">
      <dgm:prSet presAssocID="{868D589E-FE1C-4A84-8BFE-C85873A867D7}" presName="hierChild4" presStyleCnt="0"/>
      <dgm:spPr/>
    </dgm:pt>
    <dgm:pt modelId="{F29F79CB-EE38-4538-9F9C-A0CA63A3FB8C}" type="pres">
      <dgm:prSet presAssocID="{868D589E-FE1C-4A84-8BFE-C85873A867D7}" presName="hierChild5" presStyleCnt="0"/>
      <dgm:spPr/>
    </dgm:pt>
    <dgm:pt modelId="{07DD3782-9D50-413F-BC57-EC47B475E78C}" type="pres">
      <dgm:prSet presAssocID="{031A61AD-48E2-4D16-85D8-FC5F4B43B458}" presName="Name64" presStyleLbl="parChTrans1D2" presStyleIdx="3" presStyleCnt="4"/>
      <dgm:spPr/>
      <dgm:t>
        <a:bodyPr/>
        <a:lstStyle/>
        <a:p>
          <a:endParaRPr lang="ru-RU"/>
        </a:p>
      </dgm:t>
    </dgm:pt>
    <dgm:pt modelId="{E45DBAD0-357A-4F50-B073-AEB5959F1941}" type="pres">
      <dgm:prSet presAssocID="{D445B5EC-EF95-4516-82F7-9ACBFAA9EF01}" presName="hierRoot2" presStyleCnt="0">
        <dgm:presLayoutVars>
          <dgm:hierBranch val="init"/>
        </dgm:presLayoutVars>
      </dgm:prSet>
      <dgm:spPr/>
    </dgm:pt>
    <dgm:pt modelId="{DF93DEC3-AC37-409A-9C50-AC3A09D0EDFF}" type="pres">
      <dgm:prSet presAssocID="{D445B5EC-EF95-4516-82F7-9ACBFAA9EF01}" presName="rootComposite" presStyleCnt="0"/>
      <dgm:spPr/>
    </dgm:pt>
    <dgm:pt modelId="{67BF75AD-77C3-434F-A30C-1EAE33DC3930}" type="pres">
      <dgm:prSet presAssocID="{D445B5EC-EF95-4516-82F7-9ACBFAA9EF01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9DED33A-661E-41DB-ADFA-03BA3FF3CD79}" type="pres">
      <dgm:prSet presAssocID="{D445B5EC-EF95-4516-82F7-9ACBFAA9EF01}" presName="rootConnector" presStyleLbl="node2" presStyleIdx="3" presStyleCnt="4"/>
      <dgm:spPr/>
      <dgm:t>
        <a:bodyPr/>
        <a:lstStyle/>
        <a:p>
          <a:endParaRPr lang="ru-RU"/>
        </a:p>
      </dgm:t>
    </dgm:pt>
    <dgm:pt modelId="{9F9E2340-F18A-4837-A131-005EDB161087}" type="pres">
      <dgm:prSet presAssocID="{D445B5EC-EF95-4516-82F7-9ACBFAA9EF01}" presName="hierChild4" presStyleCnt="0"/>
      <dgm:spPr/>
    </dgm:pt>
    <dgm:pt modelId="{EBCFFEBD-6317-425D-9D6E-BFC4BE0635C0}" type="pres">
      <dgm:prSet presAssocID="{D445B5EC-EF95-4516-82F7-9ACBFAA9EF01}" presName="hierChild5" presStyleCnt="0"/>
      <dgm:spPr/>
    </dgm:pt>
    <dgm:pt modelId="{B08CC3FD-CE47-4FDE-8895-A3DDCD86482D}" type="pres">
      <dgm:prSet presAssocID="{034E0830-578E-49E0-9006-E350EE0AA3B7}" presName="hierChild3" presStyleCnt="0"/>
      <dgm:spPr/>
    </dgm:pt>
  </dgm:ptLst>
  <dgm:cxnLst>
    <dgm:cxn modelId="{84F7A119-4DB6-49F2-B70D-AD3B392BCB17}" srcId="{96E08062-B115-4AD6-A684-F0FCC174DEC6}" destId="{034E0830-578E-49E0-9006-E350EE0AA3B7}" srcOrd="0" destOrd="0" parTransId="{C7C8C70A-ABE6-411B-A640-B65EAAE33B30}" sibTransId="{CF96A75B-D952-4521-B502-F3FD6C8F2789}"/>
    <dgm:cxn modelId="{BF0BDB90-B633-41F3-82B2-587A5E0A3FC2}" type="presOf" srcId="{868D589E-FE1C-4A84-8BFE-C85873A867D7}" destId="{3EE9F5E7-9E95-406A-8B85-89C9C974962A}" srcOrd="0" destOrd="0" presId="urn:microsoft.com/office/officeart/2009/3/layout/HorizontalOrganizationChart"/>
    <dgm:cxn modelId="{B7E8F527-7600-4B71-966D-A499D2EA2E4A}" srcId="{034E0830-578E-49E0-9006-E350EE0AA3B7}" destId="{D445B5EC-EF95-4516-82F7-9ACBFAA9EF01}" srcOrd="3" destOrd="0" parTransId="{031A61AD-48E2-4D16-85D8-FC5F4B43B458}" sibTransId="{35453AF5-7D7C-48BD-97A8-4CAE3A80A602}"/>
    <dgm:cxn modelId="{E61A63EA-DC4C-4C7B-A855-B9B7803EB8DE}" type="presOf" srcId="{D445B5EC-EF95-4516-82F7-9ACBFAA9EF01}" destId="{67BF75AD-77C3-434F-A30C-1EAE33DC3930}" srcOrd="0" destOrd="0" presId="urn:microsoft.com/office/officeart/2009/3/layout/HorizontalOrganizationChart"/>
    <dgm:cxn modelId="{8A3DA58E-6DE2-4A8E-8EAF-627FBA418C17}" type="presOf" srcId="{43EF4165-036A-4887-96FE-69E3E0C112FE}" destId="{83A4D31C-B461-430A-A29C-2F475F807BC3}" srcOrd="1" destOrd="0" presId="urn:microsoft.com/office/officeart/2009/3/layout/HorizontalOrganizationChart"/>
    <dgm:cxn modelId="{22F15669-8C03-4E97-BE1B-C5DBF17F10C6}" type="presOf" srcId="{034E0830-578E-49E0-9006-E350EE0AA3B7}" destId="{45978FE9-A95C-424F-BC1E-E864B7C78721}" srcOrd="0" destOrd="0" presId="urn:microsoft.com/office/officeart/2009/3/layout/HorizontalOrganizationChart"/>
    <dgm:cxn modelId="{08E7ED7A-D7D6-4268-A4D7-9490310CEC4C}" type="presOf" srcId="{031A61AD-48E2-4D16-85D8-FC5F4B43B458}" destId="{07DD3782-9D50-413F-BC57-EC47B475E78C}" srcOrd="0" destOrd="0" presId="urn:microsoft.com/office/officeart/2009/3/layout/HorizontalOrganizationChart"/>
    <dgm:cxn modelId="{43202AD8-601B-439F-A854-75C8D3C6CBEB}" type="presOf" srcId="{9491C347-1FF9-4744-B2F6-AF60F6F03AC4}" destId="{F0FCAEA9-A223-47B4-A398-39E14A7B2F3B}" srcOrd="0" destOrd="0" presId="urn:microsoft.com/office/officeart/2009/3/layout/HorizontalOrganizationChart"/>
    <dgm:cxn modelId="{764A24A2-397C-48B0-90AA-1CA06AAF2656}" srcId="{034E0830-578E-49E0-9006-E350EE0AA3B7}" destId="{868D589E-FE1C-4A84-8BFE-C85873A867D7}" srcOrd="2" destOrd="0" parTransId="{C09B482F-8EF7-42DB-A4E0-30A854346845}" sibTransId="{CE72EE18-56C4-430C-8248-CE6B9B1A820F}"/>
    <dgm:cxn modelId="{E491C398-DCA6-4819-87CB-396C11FC3888}" type="presOf" srcId="{034E0830-578E-49E0-9006-E350EE0AA3B7}" destId="{8D0C3068-DDB6-4441-B3F1-52603913AAEF}" srcOrd="1" destOrd="0" presId="urn:microsoft.com/office/officeart/2009/3/layout/HorizontalOrganizationChart"/>
    <dgm:cxn modelId="{DF62BBDA-B7DB-4B2B-8C89-989CD25DE8CF}" srcId="{034E0830-578E-49E0-9006-E350EE0AA3B7}" destId="{43EF4165-036A-4887-96FE-69E3E0C112FE}" srcOrd="1" destOrd="0" parTransId="{A43AAFBD-EB70-4E51-8128-9CA6715C699C}" sibTransId="{FC4231AE-6876-4C68-8E25-430BBA8B54A5}"/>
    <dgm:cxn modelId="{EAA4670E-F610-4AD9-9D51-C6507FEE151E}" type="presOf" srcId="{D445B5EC-EF95-4516-82F7-9ACBFAA9EF01}" destId="{09DED33A-661E-41DB-ADFA-03BA3FF3CD79}" srcOrd="1" destOrd="0" presId="urn:microsoft.com/office/officeart/2009/3/layout/HorizontalOrganizationChart"/>
    <dgm:cxn modelId="{55326D4E-AB36-43A6-B4E4-1F53773AB784}" type="presOf" srcId="{868D589E-FE1C-4A84-8BFE-C85873A867D7}" destId="{BE6C47DC-C66B-4E14-B99B-FBBD0BAF46B1}" srcOrd="1" destOrd="0" presId="urn:microsoft.com/office/officeart/2009/3/layout/HorizontalOrganizationChart"/>
    <dgm:cxn modelId="{A14FF8BD-4E2D-4FCC-9AA5-2D5D63DE9E4C}" srcId="{034E0830-578E-49E0-9006-E350EE0AA3B7}" destId="{0F625520-6F61-44C2-87B4-4F2D5136DCB4}" srcOrd="0" destOrd="0" parTransId="{9491C347-1FF9-4744-B2F6-AF60F6F03AC4}" sibTransId="{B66D1529-9606-44D7-B1C3-76A19A66AEE3}"/>
    <dgm:cxn modelId="{A5F41E22-2305-460C-A93D-3AEF12A59D5A}" type="presOf" srcId="{0F625520-6F61-44C2-87B4-4F2D5136DCB4}" destId="{1E24EAEB-E41D-4B1F-BE00-FE2AC1FC1BBF}" srcOrd="0" destOrd="0" presId="urn:microsoft.com/office/officeart/2009/3/layout/HorizontalOrganizationChart"/>
    <dgm:cxn modelId="{16DF40B8-1C4F-47DF-8B8B-83DBC9B5AE27}" type="presOf" srcId="{A43AAFBD-EB70-4E51-8128-9CA6715C699C}" destId="{968B4E59-843D-45C1-AD44-B5A22B2A6E7C}" srcOrd="0" destOrd="0" presId="urn:microsoft.com/office/officeart/2009/3/layout/HorizontalOrganizationChart"/>
    <dgm:cxn modelId="{4848B514-C1C1-4E9B-A98F-8FC0338D4B3C}" type="presOf" srcId="{96E08062-B115-4AD6-A684-F0FCC174DEC6}" destId="{1C65D3BE-F43C-470E-8848-DA0980AAEDA8}" srcOrd="0" destOrd="0" presId="urn:microsoft.com/office/officeart/2009/3/layout/HorizontalOrganizationChart"/>
    <dgm:cxn modelId="{8CD882FC-1167-4611-949F-DAC3CC55CED9}" type="presOf" srcId="{C09B482F-8EF7-42DB-A4E0-30A854346845}" destId="{ED237976-D8C0-47A0-9C92-73D295E75631}" srcOrd="0" destOrd="0" presId="urn:microsoft.com/office/officeart/2009/3/layout/HorizontalOrganizationChart"/>
    <dgm:cxn modelId="{CB378702-A5A6-4576-BBFA-6EC056EA8521}" type="presOf" srcId="{43EF4165-036A-4887-96FE-69E3E0C112FE}" destId="{C9CF42FB-68A1-4D8C-A370-A645C834D62B}" srcOrd="0" destOrd="0" presId="urn:microsoft.com/office/officeart/2009/3/layout/HorizontalOrganizationChart"/>
    <dgm:cxn modelId="{9C7F8E99-3050-4F04-AC20-A84DD137FF36}" type="presOf" srcId="{0F625520-6F61-44C2-87B4-4F2D5136DCB4}" destId="{5DC855B2-FC35-4F79-8703-882F536AF1D1}" srcOrd="1" destOrd="0" presId="urn:microsoft.com/office/officeart/2009/3/layout/HorizontalOrganizationChart"/>
    <dgm:cxn modelId="{A9B26D4E-608A-48DA-A531-EAB3289826C5}" type="presParOf" srcId="{1C65D3BE-F43C-470E-8848-DA0980AAEDA8}" destId="{A1AB6A6E-313F-4D29-A14B-A0B0E558AC0F}" srcOrd="0" destOrd="0" presId="urn:microsoft.com/office/officeart/2009/3/layout/HorizontalOrganizationChart"/>
    <dgm:cxn modelId="{3341E5C6-408D-48B3-8E43-7BAE24E7ACF9}" type="presParOf" srcId="{A1AB6A6E-313F-4D29-A14B-A0B0E558AC0F}" destId="{CB3543B8-670B-4FD1-ACD9-CBFF06273B4D}" srcOrd="0" destOrd="0" presId="urn:microsoft.com/office/officeart/2009/3/layout/HorizontalOrganizationChart"/>
    <dgm:cxn modelId="{3C01BF18-7D47-4CEF-B7FC-C0FBAEC7DFC2}" type="presParOf" srcId="{CB3543B8-670B-4FD1-ACD9-CBFF06273B4D}" destId="{45978FE9-A95C-424F-BC1E-E864B7C78721}" srcOrd="0" destOrd="0" presId="urn:microsoft.com/office/officeart/2009/3/layout/HorizontalOrganizationChart"/>
    <dgm:cxn modelId="{465474C2-1386-4437-83F6-48E80DAF1F15}" type="presParOf" srcId="{CB3543B8-670B-4FD1-ACD9-CBFF06273B4D}" destId="{8D0C3068-DDB6-4441-B3F1-52603913AAEF}" srcOrd="1" destOrd="0" presId="urn:microsoft.com/office/officeart/2009/3/layout/HorizontalOrganizationChart"/>
    <dgm:cxn modelId="{0C501EFD-E7AE-42D3-AD5B-C4B713C43C8F}" type="presParOf" srcId="{A1AB6A6E-313F-4D29-A14B-A0B0E558AC0F}" destId="{EB08DE44-2E19-4B5B-9DD2-3865DAD206F5}" srcOrd="1" destOrd="0" presId="urn:microsoft.com/office/officeart/2009/3/layout/HorizontalOrganizationChart"/>
    <dgm:cxn modelId="{4DFC469B-CC00-4FB4-A83E-160C7C5EA2A3}" type="presParOf" srcId="{EB08DE44-2E19-4B5B-9DD2-3865DAD206F5}" destId="{F0FCAEA9-A223-47B4-A398-39E14A7B2F3B}" srcOrd="0" destOrd="0" presId="urn:microsoft.com/office/officeart/2009/3/layout/HorizontalOrganizationChart"/>
    <dgm:cxn modelId="{EC22DE80-67D3-4779-BC05-91ED093AC3F6}" type="presParOf" srcId="{EB08DE44-2E19-4B5B-9DD2-3865DAD206F5}" destId="{58D548EE-1123-4EB9-9FAC-D9DD61605610}" srcOrd="1" destOrd="0" presId="urn:microsoft.com/office/officeart/2009/3/layout/HorizontalOrganizationChart"/>
    <dgm:cxn modelId="{AF7ECF62-0A93-45BC-A6B5-C2A76F7A3372}" type="presParOf" srcId="{58D548EE-1123-4EB9-9FAC-D9DD61605610}" destId="{68360A1C-D89D-4697-8ABE-E39F4D7BE67C}" srcOrd="0" destOrd="0" presId="urn:microsoft.com/office/officeart/2009/3/layout/HorizontalOrganizationChart"/>
    <dgm:cxn modelId="{5E82E5E1-410B-4F31-9AEC-2D5D8EEE1A31}" type="presParOf" srcId="{68360A1C-D89D-4697-8ABE-E39F4D7BE67C}" destId="{1E24EAEB-E41D-4B1F-BE00-FE2AC1FC1BBF}" srcOrd="0" destOrd="0" presId="urn:microsoft.com/office/officeart/2009/3/layout/HorizontalOrganizationChart"/>
    <dgm:cxn modelId="{7D07BEFF-5CA3-456D-8E02-E42CD6A67243}" type="presParOf" srcId="{68360A1C-D89D-4697-8ABE-E39F4D7BE67C}" destId="{5DC855B2-FC35-4F79-8703-882F536AF1D1}" srcOrd="1" destOrd="0" presId="urn:microsoft.com/office/officeart/2009/3/layout/HorizontalOrganizationChart"/>
    <dgm:cxn modelId="{D0C38974-8ED2-4415-8966-451CFEAD16E2}" type="presParOf" srcId="{58D548EE-1123-4EB9-9FAC-D9DD61605610}" destId="{7B240647-FBE2-45AD-9532-3FFD4593AE45}" srcOrd="1" destOrd="0" presId="urn:microsoft.com/office/officeart/2009/3/layout/HorizontalOrganizationChart"/>
    <dgm:cxn modelId="{E3B613FD-E98B-4891-BA1D-0416E28D728D}" type="presParOf" srcId="{58D548EE-1123-4EB9-9FAC-D9DD61605610}" destId="{2ADFB33A-5DB2-4ABA-B9EE-89AD903EAD13}" srcOrd="2" destOrd="0" presId="urn:microsoft.com/office/officeart/2009/3/layout/HorizontalOrganizationChart"/>
    <dgm:cxn modelId="{5CEA6B12-AF61-4BE4-B643-572B77DEDAC5}" type="presParOf" srcId="{EB08DE44-2E19-4B5B-9DD2-3865DAD206F5}" destId="{968B4E59-843D-45C1-AD44-B5A22B2A6E7C}" srcOrd="2" destOrd="0" presId="urn:microsoft.com/office/officeart/2009/3/layout/HorizontalOrganizationChart"/>
    <dgm:cxn modelId="{25474D8E-CC23-40FA-9023-CA3D65B70587}" type="presParOf" srcId="{EB08DE44-2E19-4B5B-9DD2-3865DAD206F5}" destId="{193DB662-9897-41FF-A1E2-977FEC8EAC14}" srcOrd="3" destOrd="0" presId="urn:microsoft.com/office/officeart/2009/3/layout/HorizontalOrganizationChart"/>
    <dgm:cxn modelId="{8E76E88A-8D12-408B-824D-D7696197037D}" type="presParOf" srcId="{193DB662-9897-41FF-A1E2-977FEC8EAC14}" destId="{08D702BD-DB17-4E5D-BD87-01A00A51966E}" srcOrd="0" destOrd="0" presId="urn:microsoft.com/office/officeart/2009/3/layout/HorizontalOrganizationChart"/>
    <dgm:cxn modelId="{35F717B1-0CDC-45E0-90C1-8322D2EB42A7}" type="presParOf" srcId="{08D702BD-DB17-4E5D-BD87-01A00A51966E}" destId="{C9CF42FB-68A1-4D8C-A370-A645C834D62B}" srcOrd="0" destOrd="0" presId="urn:microsoft.com/office/officeart/2009/3/layout/HorizontalOrganizationChart"/>
    <dgm:cxn modelId="{5F982135-A687-4FF2-8CFF-55FD7C5FA507}" type="presParOf" srcId="{08D702BD-DB17-4E5D-BD87-01A00A51966E}" destId="{83A4D31C-B461-430A-A29C-2F475F807BC3}" srcOrd="1" destOrd="0" presId="urn:microsoft.com/office/officeart/2009/3/layout/HorizontalOrganizationChart"/>
    <dgm:cxn modelId="{D867E330-19A3-4F01-B6A0-E3B46A9E5031}" type="presParOf" srcId="{193DB662-9897-41FF-A1E2-977FEC8EAC14}" destId="{1FF63210-241C-4B43-9274-48C012F30D01}" srcOrd="1" destOrd="0" presId="urn:microsoft.com/office/officeart/2009/3/layout/HorizontalOrganizationChart"/>
    <dgm:cxn modelId="{94FA9987-D80A-4F38-8074-DC177E329EBD}" type="presParOf" srcId="{193DB662-9897-41FF-A1E2-977FEC8EAC14}" destId="{21293FA7-B045-49C5-B8EA-23FBD0AAF59A}" srcOrd="2" destOrd="0" presId="urn:microsoft.com/office/officeart/2009/3/layout/HorizontalOrganizationChart"/>
    <dgm:cxn modelId="{2FBF9DAF-861B-489F-85D1-B01E90B3DA48}" type="presParOf" srcId="{EB08DE44-2E19-4B5B-9DD2-3865DAD206F5}" destId="{ED237976-D8C0-47A0-9C92-73D295E75631}" srcOrd="4" destOrd="0" presId="urn:microsoft.com/office/officeart/2009/3/layout/HorizontalOrganizationChart"/>
    <dgm:cxn modelId="{A1221657-28B8-4171-B498-DF463A0756A0}" type="presParOf" srcId="{EB08DE44-2E19-4B5B-9DD2-3865DAD206F5}" destId="{87BAB020-8F42-4376-A6B6-F2C1F219597B}" srcOrd="5" destOrd="0" presId="urn:microsoft.com/office/officeart/2009/3/layout/HorizontalOrganizationChart"/>
    <dgm:cxn modelId="{AC704DA9-BB27-4DD6-A5F1-CA80A9910556}" type="presParOf" srcId="{87BAB020-8F42-4376-A6B6-F2C1F219597B}" destId="{470B2DC8-31E7-4506-B6F9-A2CA633B7088}" srcOrd="0" destOrd="0" presId="urn:microsoft.com/office/officeart/2009/3/layout/HorizontalOrganizationChart"/>
    <dgm:cxn modelId="{EB39FA1E-B9BC-4533-9FFB-E098412414CC}" type="presParOf" srcId="{470B2DC8-31E7-4506-B6F9-A2CA633B7088}" destId="{3EE9F5E7-9E95-406A-8B85-89C9C974962A}" srcOrd="0" destOrd="0" presId="urn:microsoft.com/office/officeart/2009/3/layout/HorizontalOrganizationChart"/>
    <dgm:cxn modelId="{6917FBD3-F827-47EB-BC97-3A3F66C92E1F}" type="presParOf" srcId="{470B2DC8-31E7-4506-B6F9-A2CA633B7088}" destId="{BE6C47DC-C66B-4E14-B99B-FBBD0BAF46B1}" srcOrd="1" destOrd="0" presId="urn:microsoft.com/office/officeart/2009/3/layout/HorizontalOrganizationChart"/>
    <dgm:cxn modelId="{1D153598-E4FB-4ACE-994A-607AC48653DB}" type="presParOf" srcId="{87BAB020-8F42-4376-A6B6-F2C1F219597B}" destId="{7A06E932-D1FF-4D22-B1A7-86A1479F5664}" srcOrd="1" destOrd="0" presId="urn:microsoft.com/office/officeart/2009/3/layout/HorizontalOrganizationChart"/>
    <dgm:cxn modelId="{DCD3FB8C-C464-4DEC-A7A5-A0395412C042}" type="presParOf" srcId="{87BAB020-8F42-4376-A6B6-F2C1F219597B}" destId="{F29F79CB-EE38-4538-9F9C-A0CA63A3FB8C}" srcOrd="2" destOrd="0" presId="urn:microsoft.com/office/officeart/2009/3/layout/HorizontalOrganizationChart"/>
    <dgm:cxn modelId="{73FF38B3-C25C-436C-82FD-0E479E97CFF4}" type="presParOf" srcId="{EB08DE44-2E19-4B5B-9DD2-3865DAD206F5}" destId="{07DD3782-9D50-413F-BC57-EC47B475E78C}" srcOrd="6" destOrd="0" presId="urn:microsoft.com/office/officeart/2009/3/layout/HorizontalOrganizationChart"/>
    <dgm:cxn modelId="{7A05E122-DB1F-48F8-8836-FEC0B229538F}" type="presParOf" srcId="{EB08DE44-2E19-4B5B-9DD2-3865DAD206F5}" destId="{E45DBAD0-357A-4F50-B073-AEB5959F1941}" srcOrd="7" destOrd="0" presId="urn:microsoft.com/office/officeart/2009/3/layout/HorizontalOrganizationChart"/>
    <dgm:cxn modelId="{135784F9-709E-4944-835E-E98A8CD61628}" type="presParOf" srcId="{E45DBAD0-357A-4F50-B073-AEB5959F1941}" destId="{DF93DEC3-AC37-409A-9C50-AC3A09D0EDFF}" srcOrd="0" destOrd="0" presId="urn:microsoft.com/office/officeart/2009/3/layout/HorizontalOrganizationChart"/>
    <dgm:cxn modelId="{6613383F-C155-47E0-8AAB-6E974D6A3134}" type="presParOf" srcId="{DF93DEC3-AC37-409A-9C50-AC3A09D0EDFF}" destId="{67BF75AD-77C3-434F-A30C-1EAE33DC3930}" srcOrd="0" destOrd="0" presId="urn:microsoft.com/office/officeart/2009/3/layout/HorizontalOrganizationChart"/>
    <dgm:cxn modelId="{BCF1079F-E73A-4347-9CC5-6296A23BADF4}" type="presParOf" srcId="{DF93DEC3-AC37-409A-9C50-AC3A09D0EDFF}" destId="{09DED33A-661E-41DB-ADFA-03BA3FF3CD79}" srcOrd="1" destOrd="0" presId="urn:microsoft.com/office/officeart/2009/3/layout/HorizontalOrganizationChart"/>
    <dgm:cxn modelId="{A508D54F-D840-4854-8EBE-22A51039D1C0}" type="presParOf" srcId="{E45DBAD0-357A-4F50-B073-AEB5959F1941}" destId="{9F9E2340-F18A-4837-A131-005EDB161087}" srcOrd="1" destOrd="0" presId="urn:microsoft.com/office/officeart/2009/3/layout/HorizontalOrganizationChart"/>
    <dgm:cxn modelId="{FEC54F26-AC60-4B3D-BAFA-2962AD85E609}" type="presParOf" srcId="{E45DBAD0-357A-4F50-B073-AEB5959F1941}" destId="{EBCFFEBD-6317-425D-9D6E-BFC4BE0635C0}" srcOrd="2" destOrd="0" presId="urn:microsoft.com/office/officeart/2009/3/layout/HorizontalOrganizationChart"/>
    <dgm:cxn modelId="{5D373A64-E735-4B30-93E7-A1258C7935B9}" type="presParOf" srcId="{A1AB6A6E-313F-4D29-A14B-A0B0E558AC0F}" destId="{B08CC3FD-CE47-4FDE-8895-A3DDCD86482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D51EF4A-0F52-496A-9E2F-8FB70DBF5067}" type="doc">
      <dgm:prSet loTypeId="urn:microsoft.com/office/officeart/2005/8/layout/hList6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FFB261DE-8BA4-4F4F-BDF8-97F239594130}">
      <dgm:prSet phldrT="[Текст]" custT="1"/>
      <dgm:spPr/>
      <dgm:t>
        <a:bodyPr/>
        <a:lstStyle/>
        <a:p>
          <a:r>
            <a:rPr lang="uk-UA" sz="3200" b="1" dirty="0" smtClean="0">
              <a:latin typeface="+mj-lt"/>
            </a:rPr>
            <a:t>Функції теорії </a:t>
          </a:r>
          <a:r>
            <a:rPr lang="uk-UA" sz="3200" b="1" dirty="0" smtClean="0">
              <a:latin typeface="+mj-lt"/>
            </a:rPr>
            <a:t>та історії держави </a:t>
          </a:r>
          <a:r>
            <a:rPr lang="uk-UA" sz="3200" b="1" dirty="0" smtClean="0">
              <a:latin typeface="+mj-lt"/>
            </a:rPr>
            <a:t>та права </a:t>
          </a:r>
          <a:r>
            <a:rPr lang="uk-UA" sz="3200" dirty="0" smtClean="0">
              <a:latin typeface="+mj-lt"/>
            </a:rPr>
            <a:t>– це основні напрями її наукової та навчальної дії на державно-правову дійсність, що визначають і характеризують сутність, зміст, соціальне призначення, завдання і мету теорії держави та права в системі юридичних наук</a:t>
          </a:r>
          <a:endParaRPr lang="ru-RU" sz="3200" dirty="0">
            <a:latin typeface="+mj-lt"/>
          </a:endParaRPr>
        </a:p>
      </dgm:t>
    </dgm:pt>
    <dgm:pt modelId="{3DB5892D-5208-4BCC-AC81-8216F75E2D62}" type="parTrans" cxnId="{8E33C906-34D4-443B-82D2-A32CE544C759}">
      <dgm:prSet/>
      <dgm:spPr/>
      <dgm:t>
        <a:bodyPr/>
        <a:lstStyle/>
        <a:p>
          <a:endParaRPr lang="ru-RU"/>
        </a:p>
      </dgm:t>
    </dgm:pt>
    <dgm:pt modelId="{83EE2346-D77A-4BC0-A1D2-C107D7BAF2E3}" type="sibTrans" cxnId="{8E33C906-34D4-443B-82D2-A32CE544C759}">
      <dgm:prSet/>
      <dgm:spPr/>
      <dgm:t>
        <a:bodyPr/>
        <a:lstStyle/>
        <a:p>
          <a:endParaRPr lang="ru-RU"/>
        </a:p>
      </dgm:t>
    </dgm:pt>
    <dgm:pt modelId="{929DD611-FB06-4E0D-88B6-AED0C6E36D17}" type="pres">
      <dgm:prSet presAssocID="{8D51EF4A-0F52-496A-9E2F-8FB70DBF506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D9FA9D-2E59-45CB-B883-C532606E3742}" type="pres">
      <dgm:prSet presAssocID="{FFB261DE-8BA4-4F4F-BDF8-97F239594130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06FEDA-31C6-44A0-AC27-EF53305A4A28}" type="presOf" srcId="{8D51EF4A-0F52-496A-9E2F-8FB70DBF5067}" destId="{929DD611-FB06-4E0D-88B6-AED0C6E36D17}" srcOrd="0" destOrd="0" presId="urn:microsoft.com/office/officeart/2005/8/layout/hList6"/>
    <dgm:cxn modelId="{070888F8-7FCB-45F0-8300-94B961D782A5}" type="presOf" srcId="{FFB261DE-8BA4-4F4F-BDF8-97F239594130}" destId="{69D9FA9D-2E59-45CB-B883-C532606E3742}" srcOrd="0" destOrd="0" presId="urn:microsoft.com/office/officeart/2005/8/layout/hList6"/>
    <dgm:cxn modelId="{8E33C906-34D4-443B-82D2-A32CE544C759}" srcId="{8D51EF4A-0F52-496A-9E2F-8FB70DBF5067}" destId="{FFB261DE-8BA4-4F4F-BDF8-97F239594130}" srcOrd="0" destOrd="0" parTransId="{3DB5892D-5208-4BCC-AC81-8216F75E2D62}" sibTransId="{83EE2346-D77A-4BC0-A1D2-C107D7BAF2E3}"/>
    <dgm:cxn modelId="{9C17B5B5-9DBD-482F-B596-59B9AF39A674}" type="presParOf" srcId="{929DD611-FB06-4E0D-88B6-AED0C6E36D17}" destId="{69D9FA9D-2E59-45CB-B883-C532606E3742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D8DF17D-816D-4E63-ADD7-1BA76C449EFB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708AA4F-AA51-46F3-9D41-8C23A94A11AD}">
      <dgm:prSet custT="1"/>
      <dgm:spPr/>
      <dgm:t>
        <a:bodyPr/>
        <a:lstStyle/>
        <a:p>
          <a:r>
            <a:rPr lang="uk-UA" sz="24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онтологічна</a:t>
          </a:r>
          <a:endParaRPr lang="uk-UA" sz="2400" dirty="0">
            <a:solidFill>
              <a:schemeClr val="bg2">
                <a:lumMod val="25000"/>
              </a:schemeClr>
            </a:solidFill>
            <a:latin typeface="+mj-lt"/>
          </a:endParaRPr>
        </a:p>
      </dgm:t>
    </dgm:pt>
    <dgm:pt modelId="{DF16B8A1-DEE6-4958-A159-3854EABAD8D1}" type="parTrans" cxnId="{833B16A8-F8D9-40C8-8110-B25697A44974}">
      <dgm:prSet/>
      <dgm:spPr/>
      <dgm:t>
        <a:bodyPr/>
        <a:lstStyle/>
        <a:p>
          <a:endParaRPr lang="ru-RU"/>
        </a:p>
      </dgm:t>
    </dgm:pt>
    <dgm:pt modelId="{D579F20E-671E-45C2-97C8-F4E275BF391A}" type="sibTrans" cxnId="{833B16A8-F8D9-40C8-8110-B25697A44974}">
      <dgm:prSet/>
      <dgm:spPr/>
      <dgm:t>
        <a:bodyPr/>
        <a:lstStyle/>
        <a:p>
          <a:endParaRPr lang="ru-RU"/>
        </a:p>
      </dgm:t>
    </dgm:pt>
    <dgm:pt modelId="{B8CB2C56-5E68-4E66-A2E2-49F031366767}">
      <dgm:prSet custT="1"/>
      <dgm:spPr/>
      <dgm:t>
        <a:bodyPr/>
        <a:lstStyle/>
        <a:p>
          <a:r>
            <a:rPr lang="uk-UA" sz="24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гносеологічна</a:t>
          </a:r>
          <a:endParaRPr lang="uk-UA" sz="2400" dirty="0">
            <a:solidFill>
              <a:schemeClr val="bg2">
                <a:lumMod val="25000"/>
              </a:schemeClr>
            </a:solidFill>
            <a:latin typeface="+mj-lt"/>
          </a:endParaRPr>
        </a:p>
      </dgm:t>
    </dgm:pt>
    <dgm:pt modelId="{61D1241F-23AA-4BD7-921B-F415F4F39382}" type="parTrans" cxnId="{7424C712-B083-49F1-A735-C4B553F79651}">
      <dgm:prSet/>
      <dgm:spPr/>
      <dgm:t>
        <a:bodyPr/>
        <a:lstStyle/>
        <a:p>
          <a:endParaRPr lang="ru-RU"/>
        </a:p>
      </dgm:t>
    </dgm:pt>
    <dgm:pt modelId="{F716D06A-938B-4FBC-B816-4F2F0995C9A7}" type="sibTrans" cxnId="{7424C712-B083-49F1-A735-C4B553F79651}">
      <dgm:prSet/>
      <dgm:spPr/>
      <dgm:t>
        <a:bodyPr/>
        <a:lstStyle/>
        <a:p>
          <a:endParaRPr lang="ru-RU"/>
        </a:p>
      </dgm:t>
    </dgm:pt>
    <dgm:pt modelId="{0B5CE9A1-72C2-4B9A-8B88-C4E4976A4048}">
      <dgm:prSet custT="1"/>
      <dgm:spPr/>
      <dgm:t>
        <a:bodyPr/>
        <a:lstStyle/>
        <a:p>
          <a:r>
            <a:rPr lang="uk-UA" sz="24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евристична</a:t>
          </a:r>
          <a:endParaRPr lang="uk-UA" sz="2400" dirty="0">
            <a:solidFill>
              <a:schemeClr val="bg2">
                <a:lumMod val="25000"/>
              </a:schemeClr>
            </a:solidFill>
            <a:latin typeface="+mj-lt"/>
          </a:endParaRPr>
        </a:p>
      </dgm:t>
    </dgm:pt>
    <dgm:pt modelId="{B385C45B-A6E4-4FAC-A42C-3B96E67D2E69}" type="parTrans" cxnId="{DF77D531-8E9A-43E9-80AA-FD49BCB3DBC8}">
      <dgm:prSet/>
      <dgm:spPr/>
      <dgm:t>
        <a:bodyPr/>
        <a:lstStyle/>
        <a:p>
          <a:endParaRPr lang="ru-RU"/>
        </a:p>
      </dgm:t>
    </dgm:pt>
    <dgm:pt modelId="{9C6C924E-896A-4B8B-BA6C-115811A92DAA}" type="sibTrans" cxnId="{DF77D531-8E9A-43E9-80AA-FD49BCB3DBC8}">
      <dgm:prSet/>
      <dgm:spPr/>
      <dgm:t>
        <a:bodyPr/>
        <a:lstStyle/>
        <a:p>
          <a:endParaRPr lang="ru-RU"/>
        </a:p>
      </dgm:t>
    </dgm:pt>
    <dgm:pt modelId="{856BE620-2F9C-4E4E-A16E-13076820E433}">
      <dgm:prSet custT="1"/>
      <dgm:spPr/>
      <dgm:t>
        <a:bodyPr/>
        <a:lstStyle/>
        <a:p>
          <a:r>
            <a:rPr lang="uk-UA" sz="24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прогностична</a:t>
          </a:r>
          <a:endParaRPr lang="uk-UA" sz="2400" dirty="0">
            <a:solidFill>
              <a:schemeClr val="bg2">
                <a:lumMod val="25000"/>
              </a:schemeClr>
            </a:solidFill>
            <a:latin typeface="+mj-lt"/>
          </a:endParaRPr>
        </a:p>
      </dgm:t>
    </dgm:pt>
    <dgm:pt modelId="{05A6A101-2612-44E7-AF0C-9FCFDEFB4504}" type="parTrans" cxnId="{A1D187AA-8C5B-47D7-B688-3FF7BB0AFF29}">
      <dgm:prSet/>
      <dgm:spPr/>
      <dgm:t>
        <a:bodyPr/>
        <a:lstStyle/>
        <a:p>
          <a:endParaRPr lang="ru-RU"/>
        </a:p>
      </dgm:t>
    </dgm:pt>
    <dgm:pt modelId="{5A59E072-C13A-4758-92AE-A08A400B218E}" type="sibTrans" cxnId="{A1D187AA-8C5B-47D7-B688-3FF7BB0AFF29}">
      <dgm:prSet/>
      <dgm:spPr/>
      <dgm:t>
        <a:bodyPr/>
        <a:lstStyle/>
        <a:p>
          <a:endParaRPr lang="ru-RU"/>
        </a:p>
      </dgm:t>
    </dgm:pt>
    <dgm:pt modelId="{35FE28AE-9AC1-47B8-9BD6-F639E975DDAC}">
      <dgm:prSet custT="1"/>
      <dgm:spPr/>
      <dgm:t>
        <a:bodyPr/>
        <a:lstStyle/>
        <a:p>
          <a:r>
            <a:rPr lang="uk-UA" sz="24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аксіологічна</a:t>
          </a:r>
          <a:endParaRPr lang="uk-UA" sz="2400" dirty="0">
            <a:solidFill>
              <a:schemeClr val="bg2">
                <a:lumMod val="25000"/>
              </a:schemeClr>
            </a:solidFill>
            <a:latin typeface="+mj-lt"/>
          </a:endParaRPr>
        </a:p>
      </dgm:t>
    </dgm:pt>
    <dgm:pt modelId="{1C0FEE2A-CE09-45D4-98DB-0A7222ADF00B}" type="parTrans" cxnId="{88095EC8-ECF5-45C5-9B8D-5CCD4DB76D3C}">
      <dgm:prSet/>
      <dgm:spPr/>
      <dgm:t>
        <a:bodyPr/>
        <a:lstStyle/>
        <a:p>
          <a:endParaRPr lang="ru-RU"/>
        </a:p>
      </dgm:t>
    </dgm:pt>
    <dgm:pt modelId="{652CAE18-0522-4F8B-A55F-42922A1F71E6}" type="sibTrans" cxnId="{88095EC8-ECF5-45C5-9B8D-5CCD4DB76D3C}">
      <dgm:prSet/>
      <dgm:spPr/>
      <dgm:t>
        <a:bodyPr/>
        <a:lstStyle/>
        <a:p>
          <a:endParaRPr lang="ru-RU"/>
        </a:p>
      </dgm:t>
    </dgm:pt>
    <dgm:pt modelId="{4491BDCF-1FD7-45DA-A235-BFF5C616DA19}">
      <dgm:prSet custT="1"/>
      <dgm:spPr/>
      <dgm:t>
        <a:bodyPr/>
        <a:lstStyle/>
        <a:p>
          <a:r>
            <a:rPr lang="uk-UA" sz="24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методологічна</a:t>
          </a:r>
          <a:endParaRPr lang="uk-UA" sz="2400" dirty="0">
            <a:solidFill>
              <a:schemeClr val="bg2">
                <a:lumMod val="25000"/>
              </a:schemeClr>
            </a:solidFill>
            <a:latin typeface="+mj-lt"/>
          </a:endParaRPr>
        </a:p>
      </dgm:t>
    </dgm:pt>
    <dgm:pt modelId="{71C92A39-565B-4D96-9498-0ACD73DFAAF1}" type="parTrans" cxnId="{8E2EFD58-1EF8-4577-898F-DDD10B63F9B6}">
      <dgm:prSet/>
      <dgm:spPr/>
      <dgm:t>
        <a:bodyPr/>
        <a:lstStyle/>
        <a:p>
          <a:endParaRPr lang="ru-RU"/>
        </a:p>
      </dgm:t>
    </dgm:pt>
    <dgm:pt modelId="{CFFEE12B-5257-4453-AD21-448EC3FC429B}" type="sibTrans" cxnId="{8E2EFD58-1EF8-4577-898F-DDD10B63F9B6}">
      <dgm:prSet/>
      <dgm:spPr/>
      <dgm:t>
        <a:bodyPr/>
        <a:lstStyle/>
        <a:p>
          <a:endParaRPr lang="ru-RU"/>
        </a:p>
      </dgm:t>
    </dgm:pt>
    <dgm:pt modelId="{86324BDE-CD51-46E0-83BB-E893AA1255CF}">
      <dgm:prSet custT="1"/>
      <dgm:spPr/>
      <dgm:t>
        <a:bodyPr/>
        <a:lstStyle/>
        <a:p>
          <a:r>
            <a:rPr lang="uk-UA" sz="2400" dirty="0" smtClean="0">
              <a:solidFill>
                <a:schemeClr val="bg2">
                  <a:lumMod val="25000"/>
                </a:schemeClr>
              </a:solidFill>
              <a:latin typeface="+mj-lt"/>
            </a:rPr>
            <a:t>ідеологічна</a:t>
          </a:r>
          <a:endParaRPr lang="uk-UA" sz="2400" dirty="0">
            <a:solidFill>
              <a:schemeClr val="bg2">
                <a:lumMod val="25000"/>
              </a:schemeClr>
            </a:solidFill>
            <a:latin typeface="+mj-lt"/>
          </a:endParaRPr>
        </a:p>
      </dgm:t>
    </dgm:pt>
    <dgm:pt modelId="{0C742A46-0992-4D5D-BF26-4597DC57028A}" type="parTrans" cxnId="{B76C4ECF-7028-4B2B-80B3-B4587AADE4A2}">
      <dgm:prSet/>
      <dgm:spPr/>
      <dgm:t>
        <a:bodyPr/>
        <a:lstStyle/>
        <a:p>
          <a:endParaRPr lang="ru-RU"/>
        </a:p>
      </dgm:t>
    </dgm:pt>
    <dgm:pt modelId="{06A3923F-F4F9-4A8B-95E7-0503E6B4C9FF}" type="sibTrans" cxnId="{B76C4ECF-7028-4B2B-80B3-B4587AADE4A2}">
      <dgm:prSet/>
      <dgm:spPr/>
      <dgm:t>
        <a:bodyPr/>
        <a:lstStyle/>
        <a:p>
          <a:endParaRPr lang="ru-RU"/>
        </a:p>
      </dgm:t>
    </dgm:pt>
    <dgm:pt modelId="{100A29D7-2DAC-4392-A1FC-055D4CAEB2BD}">
      <dgm:prSet custT="1"/>
      <dgm:spPr/>
      <dgm:t>
        <a:bodyPr/>
        <a:lstStyle/>
        <a:p>
          <a:r>
            <a:rPr lang="uk-UA" sz="24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виховна</a:t>
          </a:r>
          <a:endParaRPr lang="uk-UA" sz="2400" dirty="0">
            <a:solidFill>
              <a:schemeClr val="bg2">
                <a:lumMod val="25000"/>
              </a:schemeClr>
            </a:solidFill>
            <a:latin typeface="+mj-lt"/>
          </a:endParaRPr>
        </a:p>
      </dgm:t>
    </dgm:pt>
    <dgm:pt modelId="{30A36C77-0211-494F-880B-6FD9560B48E7}" type="parTrans" cxnId="{EB99F33E-D8CC-41CE-BBBC-399D3DAEC551}">
      <dgm:prSet/>
      <dgm:spPr/>
      <dgm:t>
        <a:bodyPr/>
        <a:lstStyle/>
        <a:p>
          <a:endParaRPr lang="ru-RU"/>
        </a:p>
      </dgm:t>
    </dgm:pt>
    <dgm:pt modelId="{70B3AC8E-78C9-4EF5-894E-72C6C848575B}" type="sibTrans" cxnId="{EB99F33E-D8CC-41CE-BBBC-399D3DAEC551}">
      <dgm:prSet/>
      <dgm:spPr/>
      <dgm:t>
        <a:bodyPr/>
        <a:lstStyle/>
        <a:p>
          <a:endParaRPr lang="ru-RU"/>
        </a:p>
      </dgm:t>
    </dgm:pt>
    <dgm:pt modelId="{5FB0B593-4E25-4046-AFAA-11741F826DE0}">
      <dgm:prSet custT="1"/>
      <dgm:spPr/>
      <dgm:t>
        <a:bodyPr/>
        <a:lstStyle/>
        <a:p>
          <a:r>
            <a:rPr lang="uk-UA" sz="24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комунікативна</a:t>
          </a:r>
          <a:endParaRPr lang="uk-UA" sz="2400" dirty="0">
            <a:solidFill>
              <a:schemeClr val="bg2">
                <a:lumMod val="25000"/>
              </a:schemeClr>
            </a:solidFill>
            <a:latin typeface="+mj-lt"/>
          </a:endParaRPr>
        </a:p>
      </dgm:t>
    </dgm:pt>
    <dgm:pt modelId="{0EA9593D-7FAB-4050-B636-BC1C3085B3C9}" type="parTrans" cxnId="{DC8C1282-7434-4217-A0A5-43DF4B87734A}">
      <dgm:prSet/>
      <dgm:spPr/>
      <dgm:t>
        <a:bodyPr/>
        <a:lstStyle/>
        <a:p>
          <a:endParaRPr lang="ru-RU"/>
        </a:p>
      </dgm:t>
    </dgm:pt>
    <dgm:pt modelId="{DCB87E75-D4C0-4AEF-A3A2-9E732ADE393F}" type="sibTrans" cxnId="{DC8C1282-7434-4217-A0A5-43DF4B87734A}">
      <dgm:prSet/>
      <dgm:spPr/>
      <dgm:t>
        <a:bodyPr/>
        <a:lstStyle/>
        <a:p>
          <a:endParaRPr lang="ru-RU"/>
        </a:p>
      </dgm:t>
    </dgm:pt>
    <dgm:pt modelId="{74CFBC7F-3589-4429-9490-9010987A653E}">
      <dgm:prSet custT="1"/>
      <dgm:spPr/>
      <dgm:t>
        <a:bodyPr/>
        <a:lstStyle/>
        <a:p>
          <a:r>
            <a:rPr lang="uk-UA" sz="24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прикладна (практична, науково-прикладна, практично-прикладна, практико-орієнтуюча)</a:t>
          </a:r>
          <a:endParaRPr lang="uk-UA" sz="2400" dirty="0">
            <a:solidFill>
              <a:schemeClr val="bg2">
                <a:lumMod val="25000"/>
              </a:schemeClr>
            </a:solidFill>
            <a:latin typeface="+mj-lt"/>
          </a:endParaRPr>
        </a:p>
      </dgm:t>
    </dgm:pt>
    <dgm:pt modelId="{9B288888-4442-4F01-88EA-936815AED1AB}" type="parTrans" cxnId="{7CB1AC55-9C84-4B04-BE40-520DA967C956}">
      <dgm:prSet/>
      <dgm:spPr/>
      <dgm:t>
        <a:bodyPr/>
        <a:lstStyle/>
        <a:p>
          <a:endParaRPr lang="ru-RU"/>
        </a:p>
      </dgm:t>
    </dgm:pt>
    <dgm:pt modelId="{19A8A9BB-FAA1-43B9-8AA5-67237007AA2A}" type="sibTrans" cxnId="{7CB1AC55-9C84-4B04-BE40-520DA967C956}">
      <dgm:prSet/>
      <dgm:spPr/>
      <dgm:t>
        <a:bodyPr/>
        <a:lstStyle/>
        <a:p>
          <a:endParaRPr lang="ru-RU"/>
        </a:p>
      </dgm:t>
    </dgm:pt>
    <dgm:pt modelId="{9C3545CD-6E6D-4BCF-9523-0EFDF1D4001E}">
      <dgm:prSet custT="1"/>
      <dgm:spPr/>
      <dgm:t>
        <a:bodyPr/>
        <a:lstStyle/>
        <a:p>
          <a:r>
            <a:rPr lang="uk-UA" sz="2400" dirty="0" smtClean="0">
              <a:solidFill>
                <a:schemeClr val="bg2">
                  <a:lumMod val="25000"/>
                </a:schemeClr>
              </a:solidFill>
              <a:latin typeface="+mj-lt"/>
            </a:rPr>
            <a:t>інтеграційна (</a:t>
          </a:r>
          <a:r>
            <a:rPr lang="uk-UA" sz="2400" dirty="0" err="1" smtClean="0">
              <a:solidFill>
                <a:schemeClr val="bg2">
                  <a:lumMod val="25000"/>
                </a:schemeClr>
              </a:solidFill>
              <a:latin typeface="+mj-lt"/>
            </a:rPr>
            <a:t>системоутворююча</a:t>
          </a:r>
          <a:r>
            <a:rPr lang="uk-UA" sz="2400" dirty="0" smtClean="0">
              <a:solidFill>
                <a:schemeClr val="bg2">
                  <a:lumMod val="25000"/>
                </a:schemeClr>
              </a:solidFill>
              <a:latin typeface="+mj-lt"/>
            </a:rPr>
            <a:t>)</a:t>
          </a:r>
          <a:endParaRPr lang="uk-UA" sz="2400" dirty="0">
            <a:solidFill>
              <a:schemeClr val="bg2">
                <a:lumMod val="25000"/>
              </a:schemeClr>
            </a:solidFill>
            <a:latin typeface="+mj-lt"/>
          </a:endParaRPr>
        </a:p>
      </dgm:t>
    </dgm:pt>
    <dgm:pt modelId="{9C1B6BA6-04F9-4420-9320-6CF2224F61FF}" type="parTrans" cxnId="{F2B48614-5D7F-4DB9-8AC6-96BEE0903856}">
      <dgm:prSet/>
      <dgm:spPr/>
      <dgm:t>
        <a:bodyPr/>
        <a:lstStyle/>
        <a:p>
          <a:endParaRPr lang="ru-RU"/>
        </a:p>
      </dgm:t>
    </dgm:pt>
    <dgm:pt modelId="{873347A6-64B9-4175-82D3-0D962A225766}" type="sibTrans" cxnId="{F2B48614-5D7F-4DB9-8AC6-96BEE0903856}">
      <dgm:prSet/>
      <dgm:spPr/>
      <dgm:t>
        <a:bodyPr/>
        <a:lstStyle/>
        <a:p>
          <a:endParaRPr lang="ru-RU"/>
        </a:p>
      </dgm:t>
    </dgm:pt>
    <dgm:pt modelId="{2D3FAD95-D559-4A3F-A50A-DED6F348F0D5}">
      <dgm:prSet custT="1"/>
      <dgm:spPr/>
      <dgm:t>
        <a:bodyPr/>
        <a:lstStyle/>
        <a:p>
          <a:r>
            <a:rPr lang="uk-UA" sz="24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пропедевтична</a:t>
          </a:r>
          <a:endParaRPr lang="uk-UA" sz="2400" dirty="0">
            <a:solidFill>
              <a:schemeClr val="bg2">
                <a:lumMod val="25000"/>
              </a:schemeClr>
            </a:solidFill>
            <a:latin typeface="+mj-lt"/>
          </a:endParaRPr>
        </a:p>
      </dgm:t>
    </dgm:pt>
    <dgm:pt modelId="{76FCD7D9-F5D4-4803-9ACB-BFF87CB127BF}" type="parTrans" cxnId="{168E69F4-8F58-4565-A737-D1E547F63ABE}">
      <dgm:prSet/>
      <dgm:spPr/>
      <dgm:t>
        <a:bodyPr/>
        <a:lstStyle/>
        <a:p>
          <a:endParaRPr lang="ru-RU"/>
        </a:p>
      </dgm:t>
    </dgm:pt>
    <dgm:pt modelId="{B4B181A7-1BAF-4125-9933-0BF5EDA4938C}" type="sibTrans" cxnId="{168E69F4-8F58-4565-A737-D1E547F63ABE}">
      <dgm:prSet/>
      <dgm:spPr/>
      <dgm:t>
        <a:bodyPr/>
        <a:lstStyle/>
        <a:p>
          <a:endParaRPr lang="ru-RU"/>
        </a:p>
      </dgm:t>
    </dgm:pt>
    <dgm:pt modelId="{19AAF123-0343-4D50-9607-B94C9807C52E}" type="pres">
      <dgm:prSet presAssocID="{CD8DF17D-816D-4E63-ADD7-1BA76C449EF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FB58AF-C9EE-4F6A-88C1-8F32870D62C9}" type="pres">
      <dgm:prSet presAssocID="{1708AA4F-AA51-46F3-9D41-8C23A94A11AD}" presName="node" presStyleLbl="node1" presStyleIdx="0" presStyleCnt="12" custScaleY="56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4E250C-FC52-486F-9813-32256717DB1D}" type="pres">
      <dgm:prSet presAssocID="{D579F20E-671E-45C2-97C8-F4E275BF391A}" presName="sibTrans" presStyleCnt="0"/>
      <dgm:spPr/>
    </dgm:pt>
    <dgm:pt modelId="{B894E12D-1E6E-4927-A67B-4E29343FB842}" type="pres">
      <dgm:prSet presAssocID="{B8CB2C56-5E68-4E66-A2E2-49F031366767}" presName="node" presStyleLbl="node1" presStyleIdx="1" presStyleCnt="12" custScaleY="56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4DD3E4-4C94-4721-97C4-2474FD78AF41}" type="pres">
      <dgm:prSet presAssocID="{F716D06A-938B-4FBC-B816-4F2F0995C9A7}" presName="sibTrans" presStyleCnt="0"/>
      <dgm:spPr/>
    </dgm:pt>
    <dgm:pt modelId="{2A3D0219-A48E-4AAC-90C7-AEF60C46704F}" type="pres">
      <dgm:prSet presAssocID="{0B5CE9A1-72C2-4B9A-8B88-C4E4976A4048}" presName="node" presStyleLbl="node1" presStyleIdx="2" presStyleCnt="12" custScaleY="56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494528-A34B-4E18-9FF1-56BDB3414B56}" type="pres">
      <dgm:prSet presAssocID="{9C6C924E-896A-4B8B-BA6C-115811A92DAA}" presName="sibTrans" presStyleCnt="0"/>
      <dgm:spPr/>
    </dgm:pt>
    <dgm:pt modelId="{FC79EA0F-016A-4B16-8FD6-C97C8A02E176}" type="pres">
      <dgm:prSet presAssocID="{856BE620-2F9C-4E4E-A16E-13076820E433}" presName="node" presStyleLbl="node1" presStyleIdx="3" presStyleCnt="12" custScaleY="56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B1FA43-8878-4C12-A924-C775AF579444}" type="pres">
      <dgm:prSet presAssocID="{5A59E072-C13A-4758-92AE-A08A400B218E}" presName="sibTrans" presStyleCnt="0"/>
      <dgm:spPr/>
    </dgm:pt>
    <dgm:pt modelId="{2F9DB240-79E7-4999-A597-62343F1CD1AC}" type="pres">
      <dgm:prSet presAssocID="{35FE28AE-9AC1-47B8-9BD6-F639E975DDAC}" presName="node" presStyleLbl="node1" presStyleIdx="4" presStyleCnt="12" custScaleY="56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113CBA-0245-4E60-BDC9-9B318D23C889}" type="pres">
      <dgm:prSet presAssocID="{652CAE18-0522-4F8B-A55F-42922A1F71E6}" presName="sibTrans" presStyleCnt="0"/>
      <dgm:spPr/>
    </dgm:pt>
    <dgm:pt modelId="{5D4863CE-1B04-4FC0-85FD-FA0E21DB068C}" type="pres">
      <dgm:prSet presAssocID="{4491BDCF-1FD7-45DA-A235-BFF5C616DA19}" presName="node" presStyleLbl="node1" presStyleIdx="5" presStyleCnt="12" custScaleY="56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106C2D-6CDB-40CA-83C3-88F3FCB51E7A}" type="pres">
      <dgm:prSet presAssocID="{CFFEE12B-5257-4453-AD21-448EC3FC429B}" presName="sibTrans" presStyleCnt="0"/>
      <dgm:spPr/>
    </dgm:pt>
    <dgm:pt modelId="{201B74AF-60C6-44B4-A7D5-E1BA944F7862}" type="pres">
      <dgm:prSet presAssocID="{86324BDE-CD51-46E0-83BB-E893AA1255CF}" presName="node" presStyleLbl="node1" presStyleIdx="6" presStyleCnt="12" custScaleY="56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712D91-83C9-49D7-94E0-2E4A5CC1D036}" type="pres">
      <dgm:prSet presAssocID="{06A3923F-F4F9-4A8B-95E7-0503E6B4C9FF}" presName="sibTrans" presStyleCnt="0"/>
      <dgm:spPr/>
    </dgm:pt>
    <dgm:pt modelId="{EA8CF136-E151-4EEA-BEF9-66E52CA4615E}" type="pres">
      <dgm:prSet presAssocID="{100A29D7-2DAC-4392-A1FC-055D4CAEB2BD}" presName="node" presStyleLbl="node1" presStyleIdx="7" presStyleCnt="12" custScaleY="56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43430D-FD37-4560-ACB0-CB844C72C053}" type="pres">
      <dgm:prSet presAssocID="{70B3AC8E-78C9-4EF5-894E-72C6C848575B}" presName="sibTrans" presStyleCnt="0"/>
      <dgm:spPr/>
    </dgm:pt>
    <dgm:pt modelId="{335E3737-354B-4D8F-837A-133FCCE63629}" type="pres">
      <dgm:prSet presAssocID="{5FB0B593-4E25-4046-AFAA-11741F826DE0}" presName="node" presStyleLbl="node1" presStyleIdx="8" presStyleCnt="12" custScaleY="56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E26676-4C5C-4AB9-8E85-E2F7234BAD8F}" type="pres">
      <dgm:prSet presAssocID="{DCB87E75-D4C0-4AEF-A3A2-9E732ADE393F}" presName="sibTrans" presStyleCnt="0"/>
      <dgm:spPr/>
    </dgm:pt>
    <dgm:pt modelId="{31E88973-0EE6-4953-A759-31579F60963A}" type="pres">
      <dgm:prSet presAssocID="{74CFBC7F-3589-4429-9490-9010987A653E}" presName="node" presStyleLbl="node1" presStyleIdx="9" presStyleCnt="12" custScaleX="1558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984DDF-E924-4C98-BC93-721805446171}" type="pres">
      <dgm:prSet presAssocID="{19A8A9BB-FAA1-43B9-8AA5-67237007AA2A}" presName="sibTrans" presStyleCnt="0"/>
      <dgm:spPr/>
    </dgm:pt>
    <dgm:pt modelId="{F3AFD10A-C4C0-425D-9B5B-3689873EB00F}" type="pres">
      <dgm:prSet presAssocID="{9C3545CD-6E6D-4BCF-9523-0EFDF1D4001E}" presName="node" presStyleLbl="node1" presStyleIdx="10" presStyleCnt="12" custScaleX="1308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8673D4-DDAD-41D8-B10C-5BA0552219B5}" type="pres">
      <dgm:prSet presAssocID="{873347A6-64B9-4175-82D3-0D962A225766}" presName="sibTrans" presStyleCnt="0"/>
      <dgm:spPr/>
    </dgm:pt>
    <dgm:pt modelId="{0E2FBE12-150E-4E5B-A75F-D43B21715548}" type="pres">
      <dgm:prSet presAssocID="{2D3FAD95-D559-4A3F-A50A-DED6F348F0D5}" presName="node" presStyleLbl="node1" presStyleIdx="11" presStyleCnt="12" custScaleY="56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8E69F4-8F58-4565-A737-D1E547F63ABE}" srcId="{CD8DF17D-816D-4E63-ADD7-1BA76C449EFB}" destId="{2D3FAD95-D559-4A3F-A50A-DED6F348F0D5}" srcOrd="11" destOrd="0" parTransId="{76FCD7D9-F5D4-4803-9ACB-BFF87CB127BF}" sibTransId="{B4B181A7-1BAF-4125-9933-0BF5EDA4938C}"/>
    <dgm:cxn modelId="{5735B1FB-8F70-42BC-BB01-85BEB52DE386}" type="presOf" srcId="{86324BDE-CD51-46E0-83BB-E893AA1255CF}" destId="{201B74AF-60C6-44B4-A7D5-E1BA944F7862}" srcOrd="0" destOrd="0" presId="urn:microsoft.com/office/officeart/2005/8/layout/default"/>
    <dgm:cxn modelId="{7424C712-B083-49F1-A735-C4B553F79651}" srcId="{CD8DF17D-816D-4E63-ADD7-1BA76C449EFB}" destId="{B8CB2C56-5E68-4E66-A2E2-49F031366767}" srcOrd="1" destOrd="0" parTransId="{61D1241F-23AA-4BD7-921B-F415F4F39382}" sibTransId="{F716D06A-938B-4FBC-B816-4F2F0995C9A7}"/>
    <dgm:cxn modelId="{33A9BDC7-7BA7-40B9-8FFB-88290BD099D9}" type="presOf" srcId="{0B5CE9A1-72C2-4B9A-8B88-C4E4976A4048}" destId="{2A3D0219-A48E-4AAC-90C7-AEF60C46704F}" srcOrd="0" destOrd="0" presId="urn:microsoft.com/office/officeart/2005/8/layout/default"/>
    <dgm:cxn modelId="{7CB1AC55-9C84-4B04-BE40-520DA967C956}" srcId="{CD8DF17D-816D-4E63-ADD7-1BA76C449EFB}" destId="{74CFBC7F-3589-4429-9490-9010987A653E}" srcOrd="9" destOrd="0" parTransId="{9B288888-4442-4F01-88EA-936815AED1AB}" sibTransId="{19A8A9BB-FAA1-43B9-8AA5-67237007AA2A}"/>
    <dgm:cxn modelId="{81255608-12EC-438C-AD84-F7D6D0507B29}" type="presOf" srcId="{2D3FAD95-D559-4A3F-A50A-DED6F348F0D5}" destId="{0E2FBE12-150E-4E5B-A75F-D43B21715548}" srcOrd="0" destOrd="0" presId="urn:microsoft.com/office/officeart/2005/8/layout/default"/>
    <dgm:cxn modelId="{833B16A8-F8D9-40C8-8110-B25697A44974}" srcId="{CD8DF17D-816D-4E63-ADD7-1BA76C449EFB}" destId="{1708AA4F-AA51-46F3-9D41-8C23A94A11AD}" srcOrd="0" destOrd="0" parTransId="{DF16B8A1-DEE6-4958-A159-3854EABAD8D1}" sibTransId="{D579F20E-671E-45C2-97C8-F4E275BF391A}"/>
    <dgm:cxn modelId="{B76C4ECF-7028-4B2B-80B3-B4587AADE4A2}" srcId="{CD8DF17D-816D-4E63-ADD7-1BA76C449EFB}" destId="{86324BDE-CD51-46E0-83BB-E893AA1255CF}" srcOrd="6" destOrd="0" parTransId="{0C742A46-0992-4D5D-BF26-4597DC57028A}" sibTransId="{06A3923F-F4F9-4A8B-95E7-0503E6B4C9FF}"/>
    <dgm:cxn modelId="{88095EC8-ECF5-45C5-9B8D-5CCD4DB76D3C}" srcId="{CD8DF17D-816D-4E63-ADD7-1BA76C449EFB}" destId="{35FE28AE-9AC1-47B8-9BD6-F639E975DDAC}" srcOrd="4" destOrd="0" parTransId="{1C0FEE2A-CE09-45D4-98DB-0A7222ADF00B}" sibTransId="{652CAE18-0522-4F8B-A55F-42922A1F71E6}"/>
    <dgm:cxn modelId="{69C51A1C-38B0-442E-98C4-06DDDD0D22E4}" type="presOf" srcId="{CD8DF17D-816D-4E63-ADD7-1BA76C449EFB}" destId="{19AAF123-0343-4D50-9607-B94C9807C52E}" srcOrd="0" destOrd="0" presId="urn:microsoft.com/office/officeart/2005/8/layout/default"/>
    <dgm:cxn modelId="{6AB18840-3363-46A5-BEA9-F7E0873C9B03}" type="presOf" srcId="{74CFBC7F-3589-4429-9490-9010987A653E}" destId="{31E88973-0EE6-4953-A759-31579F60963A}" srcOrd="0" destOrd="0" presId="urn:microsoft.com/office/officeart/2005/8/layout/default"/>
    <dgm:cxn modelId="{42AB07D3-9A23-4355-8819-BA764A2CC796}" type="presOf" srcId="{9C3545CD-6E6D-4BCF-9523-0EFDF1D4001E}" destId="{F3AFD10A-C4C0-425D-9B5B-3689873EB00F}" srcOrd="0" destOrd="0" presId="urn:microsoft.com/office/officeart/2005/8/layout/default"/>
    <dgm:cxn modelId="{DC8C1282-7434-4217-A0A5-43DF4B87734A}" srcId="{CD8DF17D-816D-4E63-ADD7-1BA76C449EFB}" destId="{5FB0B593-4E25-4046-AFAA-11741F826DE0}" srcOrd="8" destOrd="0" parTransId="{0EA9593D-7FAB-4050-B636-BC1C3085B3C9}" sibTransId="{DCB87E75-D4C0-4AEF-A3A2-9E732ADE393F}"/>
    <dgm:cxn modelId="{8E2EFD58-1EF8-4577-898F-DDD10B63F9B6}" srcId="{CD8DF17D-816D-4E63-ADD7-1BA76C449EFB}" destId="{4491BDCF-1FD7-45DA-A235-BFF5C616DA19}" srcOrd="5" destOrd="0" parTransId="{71C92A39-565B-4D96-9498-0ACD73DFAAF1}" sibTransId="{CFFEE12B-5257-4453-AD21-448EC3FC429B}"/>
    <dgm:cxn modelId="{154C3166-5089-4338-B06B-B22086EB56EB}" type="presOf" srcId="{1708AA4F-AA51-46F3-9D41-8C23A94A11AD}" destId="{48FB58AF-C9EE-4F6A-88C1-8F32870D62C9}" srcOrd="0" destOrd="0" presId="urn:microsoft.com/office/officeart/2005/8/layout/default"/>
    <dgm:cxn modelId="{EB99F33E-D8CC-41CE-BBBC-399D3DAEC551}" srcId="{CD8DF17D-816D-4E63-ADD7-1BA76C449EFB}" destId="{100A29D7-2DAC-4392-A1FC-055D4CAEB2BD}" srcOrd="7" destOrd="0" parTransId="{30A36C77-0211-494F-880B-6FD9560B48E7}" sibTransId="{70B3AC8E-78C9-4EF5-894E-72C6C848575B}"/>
    <dgm:cxn modelId="{21638E19-7C32-47C8-BA30-D24FAA0CBAD6}" type="presOf" srcId="{35FE28AE-9AC1-47B8-9BD6-F639E975DDAC}" destId="{2F9DB240-79E7-4999-A597-62343F1CD1AC}" srcOrd="0" destOrd="0" presId="urn:microsoft.com/office/officeart/2005/8/layout/default"/>
    <dgm:cxn modelId="{A1D187AA-8C5B-47D7-B688-3FF7BB0AFF29}" srcId="{CD8DF17D-816D-4E63-ADD7-1BA76C449EFB}" destId="{856BE620-2F9C-4E4E-A16E-13076820E433}" srcOrd="3" destOrd="0" parTransId="{05A6A101-2612-44E7-AF0C-9FCFDEFB4504}" sibTransId="{5A59E072-C13A-4758-92AE-A08A400B218E}"/>
    <dgm:cxn modelId="{8E4F930F-4166-4A69-AF99-59D789D62DA0}" type="presOf" srcId="{B8CB2C56-5E68-4E66-A2E2-49F031366767}" destId="{B894E12D-1E6E-4927-A67B-4E29343FB842}" srcOrd="0" destOrd="0" presId="urn:microsoft.com/office/officeart/2005/8/layout/default"/>
    <dgm:cxn modelId="{F2B48614-5D7F-4DB9-8AC6-96BEE0903856}" srcId="{CD8DF17D-816D-4E63-ADD7-1BA76C449EFB}" destId="{9C3545CD-6E6D-4BCF-9523-0EFDF1D4001E}" srcOrd="10" destOrd="0" parTransId="{9C1B6BA6-04F9-4420-9320-6CF2224F61FF}" sibTransId="{873347A6-64B9-4175-82D3-0D962A225766}"/>
    <dgm:cxn modelId="{8759019A-24DC-4317-90FC-CECFEE166273}" type="presOf" srcId="{4491BDCF-1FD7-45DA-A235-BFF5C616DA19}" destId="{5D4863CE-1B04-4FC0-85FD-FA0E21DB068C}" srcOrd="0" destOrd="0" presId="urn:microsoft.com/office/officeart/2005/8/layout/default"/>
    <dgm:cxn modelId="{B915AA84-B527-4D19-B535-6DC63AC6C676}" type="presOf" srcId="{100A29D7-2DAC-4392-A1FC-055D4CAEB2BD}" destId="{EA8CF136-E151-4EEA-BEF9-66E52CA4615E}" srcOrd="0" destOrd="0" presId="urn:microsoft.com/office/officeart/2005/8/layout/default"/>
    <dgm:cxn modelId="{DF77D531-8E9A-43E9-80AA-FD49BCB3DBC8}" srcId="{CD8DF17D-816D-4E63-ADD7-1BA76C449EFB}" destId="{0B5CE9A1-72C2-4B9A-8B88-C4E4976A4048}" srcOrd="2" destOrd="0" parTransId="{B385C45B-A6E4-4FAC-A42C-3B96E67D2E69}" sibTransId="{9C6C924E-896A-4B8B-BA6C-115811A92DAA}"/>
    <dgm:cxn modelId="{EC76A81E-32BF-418D-9947-77C04B28CA8F}" type="presOf" srcId="{5FB0B593-4E25-4046-AFAA-11741F826DE0}" destId="{335E3737-354B-4D8F-837A-133FCCE63629}" srcOrd="0" destOrd="0" presId="urn:microsoft.com/office/officeart/2005/8/layout/default"/>
    <dgm:cxn modelId="{31E49C83-30D5-492E-AB02-2AC1031E9642}" type="presOf" srcId="{856BE620-2F9C-4E4E-A16E-13076820E433}" destId="{FC79EA0F-016A-4B16-8FD6-C97C8A02E176}" srcOrd="0" destOrd="0" presId="urn:microsoft.com/office/officeart/2005/8/layout/default"/>
    <dgm:cxn modelId="{6B800DE6-9EEF-4444-8A00-6CF73298ED4B}" type="presParOf" srcId="{19AAF123-0343-4D50-9607-B94C9807C52E}" destId="{48FB58AF-C9EE-4F6A-88C1-8F32870D62C9}" srcOrd="0" destOrd="0" presId="urn:microsoft.com/office/officeart/2005/8/layout/default"/>
    <dgm:cxn modelId="{B9401A00-4023-41A0-BA74-DFF538F4F791}" type="presParOf" srcId="{19AAF123-0343-4D50-9607-B94C9807C52E}" destId="{724E250C-FC52-486F-9813-32256717DB1D}" srcOrd="1" destOrd="0" presId="urn:microsoft.com/office/officeart/2005/8/layout/default"/>
    <dgm:cxn modelId="{6466EF73-EB6F-48B1-AE68-8A04BDB96795}" type="presParOf" srcId="{19AAF123-0343-4D50-9607-B94C9807C52E}" destId="{B894E12D-1E6E-4927-A67B-4E29343FB842}" srcOrd="2" destOrd="0" presId="urn:microsoft.com/office/officeart/2005/8/layout/default"/>
    <dgm:cxn modelId="{F898C2A9-CD04-4FAE-991B-3D23569B18D6}" type="presParOf" srcId="{19AAF123-0343-4D50-9607-B94C9807C52E}" destId="{254DD3E4-4C94-4721-97C4-2474FD78AF41}" srcOrd="3" destOrd="0" presId="urn:microsoft.com/office/officeart/2005/8/layout/default"/>
    <dgm:cxn modelId="{656ED185-1928-4886-935E-CD6FA173C0BA}" type="presParOf" srcId="{19AAF123-0343-4D50-9607-B94C9807C52E}" destId="{2A3D0219-A48E-4AAC-90C7-AEF60C46704F}" srcOrd="4" destOrd="0" presId="urn:microsoft.com/office/officeart/2005/8/layout/default"/>
    <dgm:cxn modelId="{20F1642D-559D-47B7-9F10-B9D48F4F0232}" type="presParOf" srcId="{19AAF123-0343-4D50-9607-B94C9807C52E}" destId="{9F494528-A34B-4E18-9FF1-56BDB3414B56}" srcOrd="5" destOrd="0" presId="urn:microsoft.com/office/officeart/2005/8/layout/default"/>
    <dgm:cxn modelId="{976C7A58-5F9F-4D3F-A14E-271C270080B8}" type="presParOf" srcId="{19AAF123-0343-4D50-9607-B94C9807C52E}" destId="{FC79EA0F-016A-4B16-8FD6-C97C8A02E176}" srcOrd="6" destOrd="0" presId="urn:microsoft.com/office/officeart/2005/8/layout/default"/>
    <dgm:cxn modelId="{1AE2EE12-9C02-40DE-80CA-BB05DD84C65B}" type="presParOf" srcId="{19AAF123-0343-4D50-9607-B94C9807C52E}" destId="{DEB1FA43-8878-4C12-A924-C775AF579444}" srcOrd="7" destOrd="0" presId="urn:microsoft.com/office/officeart/2005/8/layout/default"/>
    <dgm:cxn modelId="{C5A88F86-2387-41E3-82CB-F1DAC35EA4ED}" type="presParOf" srcId="{19AAF123-0343-4D50-9607-B94C9807C52E}" destId="{2F9DB240-79E7-4999-A597-62343F1CD1AC}" srcOrd="8" destOrd="0" presId="urn:microsoft.com/office/officeart/2005/8/layout/default"/>
    <dgm:cxn modelId="{227DBCC7-2F40-4D5A-8B34-A0EDB7A909F1}" type="presParOf" srcId="{19AAF123-0343-4D50-9607-B94C9807C52E}" destId="{4A113CBA-0245-4E60-BDC9-9B318D23C889}" srcOrd="9" destOrd="0" presId="urn:microsoft.com/office/officeart/2005/8/layout/default"/>
    <dgm:cxn modelId="{B150FBDD-D50C-47D3-85EE-156245323B48}" type="presParOf" srcId="{19AAF123-0343-4D50-9607-B94C9807C52E}" destId="{5D4863CE-1B04-4FC0-85FD-FA0E21DB068C}" srcOrd="10" destOrd="0" presId="urn:microsoft.com/office/officeart/2005/8/layout/default"/>
    <dgm:cxn modelId="{1A962679-0F9C-4E2D-9C38-6E265D7F8934}" type="presParOf" srcId="{19AAF123-0343-4D50-9607-B94C9807C52E}" destId="{56106C2D-6CDB-40CA-83C3-88F3FCB51E7A}" srcOrd="11" destOrd="0" presId="urn:microsoft.com/office/officeart/2005/8/layout/default"/>
    <dgm:cxn modelId="{7C6DA157-9560-4A80-BAA3-8ED20EA80EEA}" type="presParOf" srcId="{19AAF123-0343-4D50-9607-B94C9807C52E}" destId="{201B74AF-60C6-44B4-A7D5-E1BA944F7862}" srcOrd="12" destOrd="0" presId="urn:microsoft.com/office/officeart/2005/8/layout/default"/>
    <dgm:cxn modelId="{8A76245B-856D-4494-90B2-0530ABC3D49F}" type="presParOf" srcId="{19AAF123-0343-4D50-9607-B94C9807C52E}" destId="{68712D91-83C9-49D7-94E0-2E4A5CC1D036}" srcOrd="13" destOrd="0" presId="urn:microsoft.com/office/officeart/2005/8/layout/default"/>
    <dgm:cxn modelId="{84AA2E20-EF67-4DD8-B75C-E6D24F14760A}" type="presParOf" srcId="{19AAF123-0343-4D50-9607-B94C9807C52E}" destId="{EA8CF136-E151-4EEA-BEF9-66E52CA4615E}" srcOrd="14" destOrd="0" presId="urn:microsoft.com/office/officeart/2005/8/layout/default"/>
    <dgm:cxn modelId="{90ACAC97-40A5-4E48-8453-F9577CA8E809}" type="presParOf" srcId="{19AAF123-0343-4D50-9607-B94C9807C52E}" destId="{5F43430D-FD37-4560-ACB0-CB844C72C053}" srcOrd="15" destOrd="0" presId="urn:microsoft.com/office/officeart/2005/8/layout/default"/>
    <dgm:cxn modelId="{4FFAD1D9-C525-4C98-8728-1EB55EEFBBD8}" type="presParOf" srcId="{19AAF123-0343-4D50-9607-B94C9807C52E}" destId="{335E3737-354B-4D8F-837A-133FCCE63629}" srcOrd="16" destOrd="0" presId="urn:microsoft.com/office/officeart/2005/8/layout/default"/>
    <dgm:cxn modelId="{FF7B37A8-3895-4A02-A852-914278CCF3C1}" type="presParOf" srcId="{19AAF123-0343-4D50-9607-B94C9807C52E}" destId="{DEE26676-4C5C-4AB9-8E85-E2F7234BAD8F}" srcOrd="17" destOrd="0" presId="urn:microsoft.com/office/officeart/2005/8/layout/default"/>
    <dgm:cxn modelId="{0C405D3C-FBBA-49C6-BD7F-85653B7DB22E}" type="presParOf" srcId="{19AAF123-0343-4D50-9607-B94C9807C52E}" destId="{31E88973-0EE6-4953-A759-31579F60963A}" srcOrd="18" destOrd="0" presId="urn:microsoft.com/office/officeart/2005/8/layout/default"/>
    <dgm:cxn modelId="{3D375BAD-7FCF-417F-9114-211C19146B91}" type="presParOf" srcId="{19AAF123-0343-4D50-9607-B94C9807C52E}" destId="{F8984DDF-E924-4C98-BC93-721805446171}" srcOrd="19" destOrd="0" presId="urn:microsoft.com/office/officeart/2005/8/layout/default"/>
    <dgm:cxn modelId="{642BE0CE-1ECF-4081-A26C-7A49A50444E1}" type="presParOf" srcId="{19AAF123-0343-4D50-9607-B94C9807C52E}" destId="{F3AFD10A-C4C0-425D-9B5B-3689873EB00F}" srcOrd="20" destOrd="0" presId="urn:microsoft.com/office/officeart/2005/8/layout/default"/>
    <dgm:cxn modelId="{EB729FBD-3DC2-456E-8FC8-CDF1FCF5499A}" type="presParOf" srcId="{19AAF123-0343-4D50-9607-B94C9807C52E}" destId="{488673D4-DDAD-41D8-B10C-5BA0552219B5}" srcOrd="21" destOrd="0" presId="urn:microsoft.com/office/officeart/2005/8/layout/default"/>
    <dgm:cxn modelId="{1C7EE6AF-5BDC-464E-8938-F0E64D2FC929}" type="presParOf" srcId="{19AAF123-0343-4D50-9607-B94C9807C52E}" destId="{0E2FBE12-150E-4E5B-A75F-D43B21715548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871075-AECC-4611-8D7B-0203AF296A18}">
      <dsp:nvSpPr>
        <dsp:cNvPr id="0" name=""/>
        <dsp:cNvSpPr/>
      </dsp:nvSpPr>
      <dsp:spPr>
        <a:xfrm>
          <a:off x="846" y="2397090"/>
          <a:ext cx="2697081" cy="10681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81280" rIns="227584" bIns="81280" numCol="1" spcCol="1270" anchor="ctr" anchorCtr="0">
          <a:noAutofit/>
        </a:bodyPr>
        <a:lstStyle/>
        <a:p>
          <a:pPr lvl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+mj-lt"/>
            </a:rPr>
            <a:t>Сучасна система юриспруденції включає такі </a:t>
          </a:r>
          <a:r>
            <a:rPr lang="uk-UA" sz="3200" b="1" kern="1200" dirty="0" smtClean="0">
              <a:latin typeface="+mj-lt"/>
            </a:rPr>
            <a:t>види (групи, цикли) юридичних наук</a:t>
          </a:r>
          <a:endParaRPr lang="ru-RU" sz="3200" b="1" kern="1200" dirty="0">
            <a:latin typeface="+mj-lt"/>
          </a:endParaRPr>
        </a:p>
      </dsp:txBody>
      <dsp:txXfrm>
        <a:off x="846" y="2397090"/>
        <a:ext cx="2697081" cy="1068138"/>
      </dsp:txXfrm>
    </dsp:sp>
    <dsp:sp modelId="{0C2B5136-EF73-4665-9C5D-528AE7C8EC54}">
      <dsp:nvSpPr>
        <dsp:cNvPr id="0" name=""/>
        <dsp:cNvSpPr/>
      </dsp:nvSpPr>
      <dsp:spPr>
        <a:xfrm>
          <a:off x="2697928" y="260769"/>
          <a:ext cx="490641" cy="5340779"/>
        </a:xfrm>
        <a:prstGeom prst="leftBrace">
          <a:avLst>
            <a:gd name="adj1" fmla="val 35000"/>
            <a:gd name="adj2" fmla="val 50000"/>
          </a:avLst>
        </a:pr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C393-79E1-49EA-9A6B-3574939BAF52}">
      <dsp:nvSpPr>
        <dsp:cNvPr id="0" name=""/>
        <dsp:cNvSpPr/>
      </dsp:nvSpPr>
      <dsp:spPr>
        <a:xfrm>
          <a:off x="3384826" y="260769"/>
          <a:ext cx="6672726" cy="534077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2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загальнотеоретичні та історичні (історико-теоретичні) юридичні науки</a:t>
          </a:r>
          <a:endParaRPr lang="ru-RU" sz="3200" kern="1200" dirty="0">
            <a:solidFill>
              <a:schemeClr val="tx1">
                <a:lumMod val="85000"/>
                <a:lumOff val="15000"/>
              </a:schemeClr>
            </a:solidFill>
            <a:latin typeface="+mj-lt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2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галузеві юридичні науки</a:t>
          </a:r>
          <a:endParaRPr lang="uk-UA" sz="3200" kern="1200" dirty="0">
            <a:solidFill>
              <a:schemeClr val="tx1">
                <a:lumMod val="85000"/>
                <a:lumOff val="15000"/>
              </a:schemeClr>
            </a:solidFill>
            <a:latin typeface="+mj-lt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2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міжгалузеві юридичні науки</a:t>
          </a:r>
          <a:endParaRPr lang="uk-UA" sz="3200" kern="1200" dirty="0">
            <a:solidFill>
              <a:schemeClr val="tx1">
                <a:lumMod val="85000"/>
                <a:lumOff val="15000"/>
              </a:schemeClr>
            </a:solidFill>
            <a:latin typeface="+mj-lt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2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спеціальні (організаційні) юридичні науки</a:t>
          </a:r>
          <a:endParaRPr lang="uk-UA" sz="3200" kern="1200" dirty="0">
            <a:solidFill>
              <a:schemeClr val="tx1">
                <a:lumMod val="85000"/>
                <a:lumOff val="15000"/>
              </a:schemeClr>
            </a:solidFill>
            <a:latin typeface="+mj-lt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2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прикладні юридичні науки</a:t>
          </a:r>
          <a:endParaRPr lang="uk-UA" sz="3200" kern="1200" dirty="0">
            <a:solidFill>
              <a:schemeClr val="tx1">
                <a:lumMod val="85000"/>
                <a:lumOff val="15000"/>
              </a:schemeClr>
            </a:solidFill>
            <a:latin typeface="+mj-lt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2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юридичні науки, що вивчають зарубіжні державу та право</a:t>
          </a:r>
          <a:endParaRPr lang="uk-UA" sz="3200" kern="1200" dirty="0">
            <a:solidFill>
              <a:schemeClr val="tx1">
                <a:lumMod val="85000"/>
                <a:lumOff val="15000"/>
              </a:schemeClr>
            </a:solidFill>
            <a:latin typeface="+mj-lt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2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міжнародно-правові науки</a:t>
          </a:r>
          <a:endParaRPr lang="uk-UA" sz="3200" kern="1200" dirty="0">
            <a:solidFill>
              <a:schemeClr val="tx1">
                <a:lumMod val="85000"/>
                <a:lumOff val="15000"/>
              </a:schemeClr>
            </a:solidFill>
            <a:latin typeface="+mj-lt"/>
          </a:endParaRPr>
        </a:p>
      </dsp:txBody>
      <dsp:txXfrm>
        <a:off x="3384826" y="260769"/>
        <a:ext cx="6672726" cy="53407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8BE051-A2B2-467B-935E-4AA0B74B86E7}">
      <dsp:nvSpPr>
        <dsp:cNvPr id="0" name=""/>
        <dsp:cNvSpPr/>
      </dsp:nvSpPr>
      <dsp:spPr>
        <a:xfrm>
          <a:off x="2515213" y="579733"/>
          <a:ext cx="5027972" cy="5027972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DBF411-5891-44FB-A8AF-3389671AA84C}">
      <dsp:nvSpPr>
        <dsp:cNvPr id="0" name=""/>
        <dsp:cNvSpPr/>
      </dsp:nvSpPr>
      <dsp:spPr>
        <a:xfrm>
          <a:off x="2515213" y="579733"/>
          <a:ext cx="5027972" cy="5027972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AE9159-D2DF-4201-9497-4A93B44A33B6}">
      <dsp:nvSpPr>
        <dsp:cNvPr id="0" name=""/>
        <dsp:cNvSpPr/>
      </dsp:nvSpPr>
      <dsp:spPr>
        <a:xfrm>
          <a:off x="1227" y="1484768"/>
          <a:ext cx="10055944" cy="3217902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1" kern="1200" dirty="0" smtClean="0">
              <a:latin typeface="+mj-lt"/>
            </a:rPr>
            <a:t>Теорія </a:t>
          </a:r>
          <a:r>
            <a:rPr lang="uk-UA" sz="3400" b="1" kern="1200" dirty="0" smtClean="0">
              <a:latin typeface="+mj-lt"/>
            </a:rPr>
            <a:t>та історія держави </a:t>
          </a:r>
          <a:r>
            <a:rPr lang="uk-UA" sz="3400" b="1" kern="1200" dirty="0" smtClean="0">
              <a:latin typeface="+mj-lt"/>
            </a:rPr>
            <a:t>та права </a:t>
          </a:r>
          <a:r>
            <a:rPr lang="uk-UA" sz="3400" kern="1200" dirty="0" smtClean="0">
              <a:latin typeface="+mj-lt"/>
            </a:rPr>
            <a:t>– це загальнотеоретична, фундаментальна юридична наука, що вивчає сутнісні властивості, загальні закономірності виникнення, розвитку і функціонування держави та права, інших пов’язаних з ними явищ суспільної дійсності, а також здійснює інтеграцію юридичних наук у єдину систему та їх методологічне забезпечення</a:t>
          </a:r>
          <a:endParaRPr lang="ru-RU" sz="3400" kern="1200" dirty="0">
            <a:latin typeface="+mj-lt"/>
          </a:endParaRPr>
        </a:p>
      </dsp:txBody>
      <dsp:txXfrm>
        <a:off x="1227" y="1484768"/>
        <a:ext cx="10055944" cy="32179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CA9F1C-17A2-435E-BD8D-DBD10CFE7C42}">
      <dsp:nvSpPr>
        <dsp:cNvPr id="0" name=""/>
        <dsp:cNvSpPr/>
      </dsp:nvSpPr>
      <dsp:spPr>
        <a:xfrm>
          <a:off x="0" y="580"/>
          <a:ext cx="10058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FF9088-37C3-4123-BCF9-56EE0D0A2777}">
      <dsp:nvSpPr>
        <dsp:cNvPr id="0" name=""/>
        <dsp:cNvSpPr/>
      </dsp:nvSpPr>
      <dsp:spPr>
        <a:xfrm>
          <a:off x="0" y="580"/>
          <a:ext cx="10058399" cy="679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+mj-lt"/>
            </a:rPr>
            <a:t>є суспільною наукою</a:t>
          </a:r>
          <a:endParaRPr lang="uk-UA" sz="3200" kern="1200" dirty="0">
            <a:latin typeface="+mj-lt"/>
          </a:endParaRPr>
        </a:p>
      </dsp:txBody>
      <dsp:txXfrm>
        <a:off x="0" y="580"/>
        <a:ext cx="10058399" cy="679510"/>
      </dsp:txXfrm>
    </dsp:sp>
    <dsp:sp modelId="{19EFE366-E475-47D4-BFA9-6791F90F70D0}">
      <dsp:nvSpPr>
        <dsp:cNvPr id="0" name=""/>
        <dsp:cNvSpPr/>
      </dsp:nvSpPr>
      <dsp:spPr>
        <a:xfrm>
          <a:off x="0" y="680091"/>
          <a:ext cx="10058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04303D-0F80-4FD6-8EE4-6D5DF1E4D0EC}">
      <dsp:nvSpPr>
        <dsp:cNvPr id="0" name=""/>
        <dsp:cNvSpPr/>
      </dsp:nvSpPr>
      <dsp:spPr>
        <a:xfrm>
          <a:off x="0" y="680091"/>
          <a:ext cx="10058399" cy="679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+mj-lt"/>
            </a:rPr>
            <a:t>є юридичною наукою</a:t>
          </a:r>
          <a:endParaRPr lang="uk-UA" sz="3200" kern="1200" dirty="0">
            <a:latin typeface="+mj-lt"/>
          </a:endParaRPr>
        </a:p>
      </dsp:txBody>
      <dsp:txXfrm>
        <a:off x="0" y="680091"/>
        <a:ext cx="10058399" cy="679510"/>
      </dsp:txXfrm>
    </dsp:sp>
    <dsp:sp modelId="{AB71AC94-1891-407B-ADEE-1ED7592A106D}">
      <dsp:nvSpPr>
        <dsp:cNvPr id="0" name=""/>
        <dsp:cNvSpPr/>
      </dsp:nvSpPr>
      <dsp:spPr>
        <a:xfrm>
          <a:off x="0" y="1359602"/>
          <a:ext cx="10058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9DA873-00C6-4161-A5D3-5AD5ABAE0FCC}">
      <dsp:nvSpPr>
        <dsp:cNvPr id="0" name=""/>
        <dsp:cNvSpPr/>
      </dsp:nvSpPr>
      <dsp:spPr>
        <a:xfrm>
          <a:off x="0" y="1359602"/>
          <a:ext cx="10058399" cy="679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+mj-lt"/>
            </a:rPr>
            <a:t>є загальнотеоретичною наукою</a:t>
          </a:r>
          <a:endParaRPr lang="uk-UA" sz="3200" kern="1200" dirty="0">
            <a:latin typeface="+mj-lt"/>
          </a:endParaRPr>
        </a:p>
      </dsp:txBody>
      <dsp:txXfrm>
        <a:off x="0" y="1359602"/>
        <a:ext cx="10058399" cy="679510"/>
      </dsp:txXfrm>
    </dsp:sp>
    <dsp:sp modelId="{25F24427-8809-4F5F-AF1A-AFBE1E9F31B1}">
      <dsp:nvSpPr>
        <dsp:cNvPr id="0" name=""/>
        <dsp:cNvSpPr/>
      </dsp:nvSpPr>
      <dsp:spPr>
        <a:xfrm>
          <a:off x="0" y="2039113"/>
          <a:ext cx="10058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B1CE05-E3F9-4211-AD9D-3BCA3B9EE1C6}">
      <dsp:nvSpPr>
        <dsp:cNvPr id="0" name=""/>
        <dsp:cNvSpPr/>
      </dsp:nvSpPr>
      <dsp:spPr>
        <a:xfrm>
          <a:off x="0" y="2039113"/>
          <a:ext cx="10058399" cy="679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+mj-lt"/>
            </a:rPr>
            <a:t>характеризується складним предметом вивчення</a:t>
          </a:r>
          <a:endParaRPr lang="uk-UA" sz="3200" kern="1200" dirty="0">
            <a:latin typeface="+mj-lt"/>
          </a:endParaRPr>
        </a:p>
      </dsp:txBody>
      <dsp:txXfrm>
        <a:off x="0" y="2039113"/>
        <a:ext cx="10058399" cy="679510"/>
      </dsp:txXfrm>
    </dsp:sp>
    <dsp:sp modelId="{8ED603AB-0203-4859-B3BA-7D2542CD8160}">
      <dsp:nvSpPr>
        <dsp:cNvPr id="0" name=""/>
        <dsp:cNvSpPr/>
      </dsp:nvSpPr>
      <dsp:spPr>
        <a:xfrm>
          <a:off x="0" y="2718623"/>
          <a:ext cx="10058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96B7AD-26F7-4EF9-B02D-5FFA83BE0DDB}">
      <dsp:nvSpPr>
        <dsp:cNvPr id="0" name=""/>
        <dsp:cNvSpPr/>
      </dsp:nvSpPr>
      <dsp:spPr>
        <a:xfrm>
          <a:off x="0" y="2718623"/>
          <a:ext cx="10058399" cy="679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+mj-lt"/>
            </a:rPr>
            <a:t>є узагальнюючою (синтезуючою) наукою</a:t>
          </a:r>
          <a:endParaRPr lang="uk-UA" sz="3200" kern="1200" dirty="0">
            <a:latin typeface="+mj-lt"/>
          </a:endParaRPr>
        </a:p>
      </dsp:txBody>
      <dsp:txXfrm>
        <a:off x="0" y="2718623"/>
        <a:ext cx="10058399" cy="679510"/>
      </dsp:txXfrm>
    </dsp:sp>
    <dsp:sp modelId="{411258CC-125D-41CA-9F9A-DE303299BB6B}">
      <dsp:nvSpPr>
        <dsp:cNvPr id="0" name=""/>
        <dsp:cNvSpPr/>
      </dsp:nvSpPr>
      <dsp:spPr>
        <a:xfrm>
          <a:off x="0" y="3398134"/>
          <a:ext cx="10058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7B1613-5F31-4016-8B4B-D409D3296F85}">
      <dsp:nvSpPr>
        <dsp:cNvPr id="0" name=""/>
        <dsp:cNvSpPr/>
      </dsp:nvSpPr>
      <dsp:spPr>
        <a:xfrm>
          <a:off x="0" y="3398134"/>
          <a:ext cx="10058399" cy="679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+mj-lt"/>
            </a:rPr>
            <a:t>є методологічною наукою</a:t>
          </a:r>
          <a:endParaRPr lang="uk-UA" sz="3200" kern="1200" dirty="0">
            <a:latin typeface="+mj-lt"/>
          </a:endParaRPr>
        </a:p>
      </dsp:txBody>
      <dsp:txXfrm>
        <a:off x="0" y="3398134"/>
        <a:ext cx="10058399" cy="679510"/>
      </dsp:txXfrm>
    </dsp:sp>
    <dsp:sp modelId="{03CE3AB6-D45F-45D0-AC6F-8F129817A1BB}">
      <dsp:nvSpPr>
        <dsp:cNvPr id="0" name=""/>
        <dsp:cNvSpPr/>
      </dsp:nvSpPr>
      <dsp:spPr>
        <a:xfrm>
          <a:off x="0" y="4077645"/>
          <a:ext cx="10058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C38535-FE3C-4125-AD85-FA90527021B1}">
      <dsp:nvSpPr>
        <dsp:cNvPr id="0" name=""/>
        <dsp:cNvSpPr/>
      </dsp:nvSpPr>
      <dsp:spPr>
        <a:xfrm>
          <a:off x="0" y="4077645"/>
          <a:ext cx="10058399" cy="679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+mj-lt"/>
            </a:rPr>
            <a:t>є базовою, фундаментальною наукою</a:t>
          </a:r>
          <a:endParaRPr lang="uk-UA" sz="3200" kern="1200" dirty="0">
            <a:latin typeface="+mj-lt"/>
          </a:endParaRPr>
        </a:p>
      </dsp:txBody>
      <dsp:txXfrm>
        <a:off x="0" y="4077645"/>
        <a:ext cx="10058399" cy="6795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738D6A-C0A0-4518-9964-3C074AA7FF0C}">
      <dsp:nvSpPr>
        <dsp:cNvPr id="0" name=""/>
        <dsp:cNvSpPr/>
      </dsp:nvSpPr>
      <dsp:spPr>
        <a:xfrm>
          <a:off x="210184" y="0"/>
          <a:ext cx="5340668" cy="5340668"/>
        </a:xfrm>
        <a:prstGeom prst="ellipse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+mj-lt"/>
            </a:rPr>
            <a:t>Об’єкт теорії </a:t>
          </a:r>
          <a:r>
            <a:rPr lang="uk-UA" sz="2400" b="1" kern="1200" dirty="0" smtClean="0">
              <a:latin typeface="+mj-lt"/>
            </a:rPr>
            <a:t>та історії держави </a:t>
          </a:r>
          <a:r>
            <a:rPr lang="uk-UA" sz="2400" b="1" kern="1200" dirty="0" smtClean="0">
              <a:latin typeface="+mj-lt"/>
            </a:rPr>
            <a:t>та права</a:t>
          </a:r>
          <a:endParaRPr lang="ru-RU" sz="2400" b="1" kern="1200" dirty="0"/>
        </a:p>
      </dsp:txBody>
      <dsp:txXfrm>
        <a:off x="1478593" y="400550"/>
        <a:ext cx="2803851" cy="907913"/>
      </dsp:txXfrm>
    </dsp:sp>
    <dsp:sp modelId="{09293645-7ABB-4B49-8968-CB2B5373E052}">
      <dsp:nvSpPr>
        <dsp:cNvPr id="0" name=""/>
        <dsp:cNvSpPr/>
      </dsp:nvSpPr>
      <dsp:spPr>
        <a:xfrm>
          <a:off x="877768" y="1335167"/>
          <a:ext cx="4005501" cy="4005501"/>
        </a:xfrm>
        <a:prstGeom prst="ellipse">
          <a:avLst/>
        </a:prstGeom>
        <a:solidFill>
          <a:schemeClr val="accent1">
            <a:shade val="50000"/>
            <a:hueOff val="407631"/>
            <a:satOff val="-22799"/>
            <a:lumOff val="4539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Предмет</a:t>
          </a:r>
          <a:br>
            <a:rPr lang="uk-UA" sz="24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</a:br>
          <a:r>
            <a:rPr lang="uk-UA" sz="24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теорії та історії</a:t>
          </a:r>
          <a:r>
            <a:rPr lang="uk-UA" sz="24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/>
          </a:r>
          <a:br>
            <a:rPr lang="uk-UA" sz="24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</a:br>
          <a:r>
            <a:rPr lang="uk-UA" sz="24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держави</a:t>
          </a:r>
          <a:br>
            <a:rPr lang="uk-UA" sz="24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</a:br>
          <a:r>
            <a:rPr lang="uk-UA" sz="24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rPr>
            <a:t>та права</a:t>
          </a:r>
          <a:endParaRPr lang="uk-UA" sz="2400" b="1" kern="1200" dirty="0">
            <a:solidFill>
              <a:schemeClr val="tx1">
                <a:lumMod val="85000"/>
                <a:lumOff val="15000"/>
              </a:schemeClr>
            </a:solidFill>
            <a:latin typeface="+mj-lt"/>
          </a:endParaRPr>
        </a:p>
      </dsp:txBody>
      <dsp:txXfrm>
        <a:off x="1464360" y="2336542"/>
        <a:ext cx="2832317" cy="20027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0833EF-DB3D-4DDF-BE27-2362D9FAB9C1}">
      <dsp:nvSpPr>
        <dsp:cNvPr id="0" name=""/>
        <dsp:cNvSpPr/>
      </dsp:nvSpPr>
      <dsp:spPr>
        <a:xfrm>
          <a:off x="0" y="0"/>
          <a:ext cx="49371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F8483E-BBBF-4003-BA7D-1E750979B4D6}">
      <dsp:nvSpPr>
        <dsp:cNvPr id="0" name=""/>
        <dsp:cNvSpPr/>
      </dsp:nvSpPr>
      <dsp:spPr>
        <a:xfrm>
          <a:off x="0" y="0"/>
          <a:ext cx="4937125" cy="2941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latin typeface="+mj-lt"/>
            </a:rPr>
            <a:t>Об’єкт теорії </a:t>
          </a:r>
          <a:r>
            <a:rPr lang="uk-UA" sz="3200" b="1" kern="1200" dirty="0" smtClean="0">
              <a:latin typeface="+mj-lt"/>
            </a:rPr>
            <a:t>та історії держави </a:t>
          </a:r>
          <a:r>
            <a:rPr lang="uk-UA" sz="3200" b="1" kern="1200" dirty="0" smtClean="0">
              <a:latin typeface="+mj-lt"/>
            </a:rPr>
            <a:t>та права </a:t>
          </a:r>
          <a:r>
            <a:rPr lang="uk-UA" sz="3200" kern="1200" dirty="0" smtClean="0">
              <a:latin typeface="+mj-lt"/>
            </a:rPr>
            <a:t>– це держава і право як взаємопов’язані та взаємодіючі явища соціокультурної реальності</a:t>
          </a:r>
          <a:endParaRPr lang="ru-RU" sz="3200" kern="1200" dirty="0"/>
        </a:p>
      </dsp:txBody>
      <dsp:txXfrm>
        <a:off x="0" y="0"/>
        <a:ext cx="4937125" cy="2941478"/>
      </dsp:txXfrm>
    </dsp:sp>
    <dsp:sp modelId="{8644E68D-3B47-4717-9ACA-3CF71714A06E}">
      <dsp:nvSpPr>
        <dsp:cNvPr id="0" name=""/>
        <dsp:cNvSpPr/>
      </dsp:nvSpPr>
      <dsp:spPr>
        <a:xfrm>
          <a:off x="0" y="2941478"/>
          <a:ext cx="49371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CC59E1-6626-45FE-A307-8CD388EFA60B}">
      <dsp:nvSpPr>
        <dsp:cNvPr id="0" name=""/>
        <dsp:cNvSpPr/>
      </dsp:nvSpPr>
      <dsp:spPr>
        <a:xfrm>
          <a:off x="0" y="2941478"/>
          <a:ext cx="4937125" cy="2941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b="1" kern="1200" dirty="0" smtClean="0">
            <a:latin typeface="+mj-lt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+mj-lt"/>
            </a:rPr>
            <a:t>Предмет </a:t>
          </a:r>
          <a:r>
            <a:rPr lang="uk-UA" sz="2400" b="1" kern="1200" dirty="0" smtClean="0">
              <a:latin typeface="+mj-lt"/>
            </a:rPr>
            <a:t>теорії </a:t>
          </a:r>
          <a:r>
            <a:rPr lang="uk-UA" sz="2400" b="1" kern="1200" dirty="0" smtClean="0">
              <a:latin typeface="+mj-lt"/>
            </a:rPr>
            <a:t>та історії держави </a:t>
          </a:r>
          <a:r>
            <a:rPr lang="uk-UA" sz="2400" b="1" kern="1200" dirty="0" smtClean="0">
              <a:latin typeface="+mj-lt"/>
            </a:rPr>
            <a:t>та права </a:t>
          </a:r>
          <a:r>
            <a:rPr lang="uk-UA" sz="2400" kern="1200" dirty="0" smtClean="0">
              <a:latin typeface="+mj-lt"/>
            </a:rPr>
            <a:t>– це сутнісні властивості, загальні закономірності виникнення, розвитку і функціонування держави та права, а також інших пов’язаних з ними явищ суспільної дійсності</a:t>
          </a:r>
          <a:endParaRPr lang="uk-UA" sz="2400" kern="1200" dirty="0">
            <a:latin typeface="+mj-lt"/>
          </a:endParaRPr>
        </a:p>
      </dsp:txBody>
      <dsp:txXfrm>
        <a:off x="0" y="2941478"/>
        <a:ext cx="4937125" cy="294147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4B1BF-5EC1-406D-97CB-0398CE16128E}">
      <dsp:nvSpPr>
        <dsp:cNvPr id="0" name=""/>
        <dsp:cNvSpPr/>
      </dsp:nvSpPr>
      <dsp:spPr>
        <a:xfrm>
          <a:off x="0" y="0"/>
          <a:ext cx="10058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F27041-1470-4608-961B-F462EB3A56EA}">
      <dsp:nvSpPr>
        <dsp:cNvPr id="0" name=""/>
        <dsp:cNvSpPr/>
      </dsp:nvSpPr>
      <dsp:spPr>
        <a:xfrm>
          <a:off x="0" y="0"/>
          <a:ext cx="2011680" cy="2866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+mj-lt"/>
            </a:rPr>
            <a:t>Методологія теорії </a:t>
          </a:r>
          <a:r>
            <a:rPr lang="uk-UA" sz="2400" b="1" kern="1200" dirty="0" smtClean="0">
              <a:latin typeface="+mj-lt"/>
            </a:rPr>
            <a:t>та історії держави </a:t>
          </a:r>
          <a:r>
            <a:rPr lang="uk-UA" sz="2400" b="1" kern="1200" dirty="0" smtClean="0">
              <a:latin typeface="+mj-lt"/>
            </a:rPr>
            <a:t>та права</a:t>
          </a:r>
          <a:endParaRPr lang="ru-RU" sz="2400" b="1" kern="1200" dirty="0">
            <a:latin typeface="+mj-lt"/>
          </a:endParaRPr>
        </a:p>
      </dsp:txBody>
      <dsp:txXfrm>
        <a:off x="0" y="0"/>
        <a:ext cx="2011680" cy="2866644"/>
      </dsp:txXfrm>
    </dsp:sp>
    <dsp:sp modelId="{1166BE01-30F4-43B4-95AB-98EF82AB6849}">
      <dsp:nvSpPr>
        <dsp:cNvPr id="0" name=""/>
        <dsp:cNvSpPr/>
      </dsp:nvSpPr>
      <dsp:spPr>
        <a:xfrm>
          <a:off x="2162556" y="130174"/>
          <a:ext cx="7895844" cy="2603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latin typeface="+mj-lt"/>
            </a:rPr>
            <a:t>– це багаторівнева система принципів і способів організації, побудови та здійснення теоретико-пізнавальної юридичної діяльності у сфері дослідження сутнісних властивостей, загальних закономірностей виникнення, розвитку та функціонування держави і права, інших пов’язаних із ними явищ суспільної дійсності, а також вчення про цю систему</a:t>
          </a:r>
          <a:endParaRPr lang="ru-RU" sz="2400" kern="1200" dirty="0">
            <a:latin typeface="+mj-lt"/>
          </a:endParaRPr>
        </a:p>
      </dsp:txBody>
      <dsp:txXfrm>
        <a:off x="2162556" y="130174"/>
        <a:ext cx="7895844" cy="2603495"/>
      </dsp:txXfrm>
    </dsp:sp>
    <dsp:sp modelId="{A74E04DC-60AB-4414-858E-A71D857098EC}">
      <dsp:nvSpPr>
        <dsp:cNvPr id="0" name=""/>
        <dsp:cNvSpPr/>
      </dsp:nvSpPr>
      <dsp:spPr>
        <a:xfrm>
          <a:off x="2011680" y="2733669"/>
          <a:ext cx="8046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A92941-32DD-4E8C-ACC4-33C3BDB1DA4B}">
      <dsp:nvSpPr>
        <dsp:cNvPr id="0" name=""/>
        <dsp:cNvSpPr/>
      </dsp:nvSpPr>
      <dsp:spPr>
        <a:xfrm>
          <a:off x="0" y="2866644"/>
          <a:ext cx="10058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1C9C2E-09F8-4615-8207-B006AFC3B290}">
      <dsp:nvSpPr>
        <dsp:cNvPr id="0" name=""/>
        <dsp:cNvSpPr/>
      </dsp:nvSpPr>
      <dsp:spPr>
        <a:xfrm>
          <a:off x="0" y="2866644"/>
          <a:ext cx="2011680" cy="2866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+mj-lt"/>
            </a:rPr>
            <a:t>Метод </a:t>
          </a:r>
          <a:r>
            <a:rPr lang="uk-UA" sz="2400" b="1" kern="1200" dirty="0" smtClean="0">
              <a:latin typeface="+mj-lt"/>
            </a:rPr>
            <a:t>теорії та історії </a:t>
          </a:r>
          <a:r>
            <a:rPr lang="uk-UA" sz="2400" b="1" kern="1200" dirty="0" smtClean="0">
              <a:latin typeface="+mj-lt"/>
            </a:rPr>
            <a:t>держави та права</a:t>
          </a:r>
          <a:endParaRPr lang="ru-RU" sz="2400" b="1" kern="1200" dirty="0">
            <a:latin typeface="+mj-lt"/>
          </a:endParaRPr>
        </a:p>
      </dsp:txBody>
      <dsp:txXfrm>
        <a:off x="0" y="2866644"/>
        <a:ext cx="2011680" cy="2866644"/>
      </dsp:txXfrm>
    </dsp:sp>
    <dsp:sp modelId="{CFA2C1A2-7D4D-414C-AF95-F64D802A4C9A}">
      <dsp:nvSpPr>
        <dsp:cNvPr id="0" name=""/>
        <dsp:cNvSpPr/>
      </dsp:nvSpPr>
      <dsp:spPr>
        <a:xfrm>
          <a:off x="2162556" y="2996818"/>
          <a:ext cx="7895844" cy="2603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latin typeface="+mj-lt"/>
            </a:rPr>
            <a:t>– це сукупність прийомів, способів і засобів дослідження та практичного засвоєння дійсності за допомогою яких пізнаються державно-правові явища у процесі їх виникнення, розвитку та функціонування</a:t>
          </a:r>
          <a:endParaRPr lang="ru-RU" sz="2400" kern="1200" dirty="0">
            <a:latin typeface="+mj-lt"/>
          </a:endParaRPr>
        </a:p>
      </dsp:txBody>
      <dsp:txXfrm>
        <a:off x="2162556" y="2996818"/>
        <a:ext cx="7895844" cy="2603495"/>
      </dsp:txXfrm>
    </dsp:sp>
    <dsp:sp modelId="{F75080D3-B39A-4532-930F-AF77F6BA7D95}">
      <dsp:nvSpPr>
        <dsp:cNvPr id="0" name=""/>
        <dsp:cNvSpPr/>
      </dsp:nvSpPr>
      <dsp:spPr>
        <a:xfrm>
          <a:off x="2011680" y="5600313"/>
          <a:ext cx="8046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DD3782-9D50-413F-BC57-EC47B475E78C}">
      <dsp:nvSpPr>
        <dsp:cNvPr id="0" name=""/>
        <dsp:cNvSpPr/>
      </dsp:nvSpPr>
      <dsp:spPr>
        <a:xfrm>
          <a:off x="4657780" y="2962655"/>
          <a:ext cx="742838" cy="23956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1419" y="0"/>
              </a:lnTo>
              <a:lnTo>
                <a:pt x="371419" y="2395653"/>
              </a:lnTo>
              <a:lnTo>
                <a:pt x="742838" y="2395653"/>
              </a:lnTo>
            </a:path>
          </a:pathLst>
        </a:custGeom>
        <a:noFill/>
        <a:ln w="1905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237976-D8C0-47A0-9C92-73D295E75631}">
      <dsp:nvSpPr>
        <dsp:cNvPr id="0" name=""/>
        <dsp:cNvSpPr/>
      </dsp:nvSpPr>
      <dsp:spPr>
        <a:xfrm>
          <a:off x="4657780" y="2962655"/>
          <a:ext cx="742838" cy="798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1419" y="0"/>
              </a:lnTo>
              <a:lnTo>
                <a:pt x="371419" y="798551"/>
              </a:lnTo>
              <a:lnTo>
                <a:pt x="742838" y="798551"/>
              </a:lnTo>
            </a:path>
          </a:pathLst>
        </a:custGeom>
        <a:noFill/>
        <a:ln w="1905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B4E59-843D-45C1-AD44-B5A22B2A6E7C}">
      <dsp:nvSpPr>
        <dsp:cNvPr id="0" name=""/>
        <dsp:cNvSpPr/>
      </dsp:nvSpPr>
      <dsp:spPr>
        <a:xfrm>
          <a:off x="4657780" y="2164104"/>
          <a:ext cx="742838" cy="798551"/>
        </a:xfrm>
        <a:custGeom>
          <a:avLst/>
          <a:gdLst/>
          <a:ahLst/>
          <a:cxnLst/>
          <a:rect l="0" t="0" r="0" b="0"/>
          <a:pathLst>
            <a:path>
              <a:moveTo>
                <a:pt x="0" y="798551"/>
              </a:moveTo>
              <a:lnTo>
                <a:pt x="371419" y="798551"/>
              </a:lnTo>
              <a:lnTo>
                <a:pt x="371419" y="0"/>
              </a:lnTo>
              <a:lnTo>
                <a:pt x="742838" y="0"/>
              </a:lnTo>
            </a:path>
          </a:pathLst>
        </a:custGeom>
        <a:noFill/>
        <a:ln w="1905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FCAEA9-A223-47B4-A398-39E14A7B2F3B}">
      <dsp:nvSpPr>
        <dsp:cNvPr id="0" name=""/>
        <dsp:cNvSpPr/>
      </dsp:nvSpPr>
      <dsp:spPr>
        <a:xfrm>
          <a:off x="4657780" y="567001"/>
          <a:ext cx="742838" cy="2395653"/>
        </a:xfrm>
        <a:custGeom>
          <a:avLst/>
          <a:gdLst/>
          <a:ahLst/>
          <a:cxnLst/>
          <a:rect l="0" t="0" r="0" b="0"/>
          <a:pathLst>
            <a:path>
              <a:moveTo>
                <a:pt x="0" y="2395653"/>
              </a:moveTo>
              <a:lnTo>
                <a:pt x="371419" y="2395653"/>
              </a:lnTo>
              <a:lnTo>
                <a:pt x="371419" y="0"/>
              </a:lnTo>
              <a:lnTo>
                <a:pt x="742838" y="0"/>
              </a:lnTo>
            </a:path>
          </a:pathLst>
        </a:custGeom>
        <a:noFill/>
        <a:ln w="1905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978FE9-A95C-424F-BC1E-E864B7C78721}">
      <dsp:nvSpPr>
        <dsp:cNvPr id="0" name=""/>
        <dsp:cNvSpPr/>
      </dsp:nvSpPr>
      <dsp:spPr>
        <a:xfrm>
          <a:off x="943588" y="2212847"/>
          <a:ext cx="3714191" cy="1499615"/>
        </a:xfrm>
        <a:prstGeom prst="rect">
          <a:avLst/>
        </a:prstGeom>
        <a:solidFill>
          <a:schemeClr val="accent1">
            <a:shade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latin typeface="+mj-lt"/>
            </a:rPr>
            <a:t>Система методів</a:t>
          </a:r>
          <a:br>
            <a:rPr lang="uk-UA" sz="2800" b="1" kern="1200" dirty="0" smtClean="0">
              <a:latin typeface="+mj-lt"/>
            </a:rPr>
          </a:br>
          <a:r>
            <a:rPr lang="uk-UA" sz="2800" b="1" kern="1200" dirty="0" smtClean="0">
              <a:latin typeface="+mj-lt"/>
            </a:rPr>
            <a:t>теорії </a:t>
          </a:r>
          <a:r>
            <a:rPr lang="uk-UA" sz="2800" b="1" kern="1200" dirty="0" smtClean="0">
              <a:latin typeface="+mj-lt"/>
            </a:rPr>
            <a:t>та історії держави </a:t>
          </a:r>
          <a:r>
            <a:rPr lang="uk-UA" sz="2800" b="1" kern="1200" dirty="0" smtClean="0">
              <a:latin typeface="+mj-lt"/>
            </a:rPr>
            <a:t>та права</a:t>
          </a:r>
          <a:endParaRPr lang="ru-RU" sz="2800" b="1" kern="1200" dirty="0">
            <a:latin typeface="+mj-lt"/>
          </a:endParaRPr>
        </a:p>
      </dsp:txBody>
      <dsp:txXfrm>
        <a:off x="943588" y="2212847"/>
        <a:ext cx="3714191" cy="1499615"/>
      </dsp:txXfrm>
    </dsp:sp>
    <dsp:sp modelId="{1E24EAEB-E41D-4B1F-BE00-FE2AC1FC1BBF}">
      <dsp:nvSpPr>
        <dsp:cNvPr id="0" name=""/>
        <dsp:cNvSpPr/>
      </dsp:nvSpPr>
      <dsp:spPr>
        <a:xfrm>
          <a:off x="5400619" y="587"/>
          <a:ext cx="3714191" cy="113282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latin typeface="+mj-lt"/>
            </a:rPr>
            <a:t>загальні методи мислення</a:t>
          </a:r>
          <a:endParaRPr lang="ru-RU" sz="2800" kern="1200" dirty="0">
            <a:latin typeface="+mj-lt"/>
          </a:endParaRPr>
        </a:p>
      </dsp:txBody>
      <dsp:txXfrm>
        <a:off x="5400619" y="587"/>
        <a:ext cx="3714191" cy="1132828"/>
      </dsp:txXfrm>
    </dsp:sp>
    <dsp:sp modelId="{C9CF42FB-68A1-4D8C-A370-A645C834D62B}">
      <dsp:nvSpPr>
        <dsp:cNvPr id="0" name=""/>
        <dsp:cNvSpPr/>
      </dsp:nvSpPr>
      <dsp:spPr>
        <a:xfrm>
          <a:off x="5400619" y="1597689"/>
          <a:ext cx="3714191" cy="113282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latin typeface="+mj-lt"/>
            </a:rPr>
            <a:t>філософські методи</a:t>
          </a:r>
          <a:endParaRPr lang="uk-UA" sz="2800" kern="1200" dirty="0">
            <a:latin typeface="+mj-lt"/>
          </a:endParaRPr>
        </a:p>
      </dsp:txBody>
      <dsp:txXfrm>
        <a:off x="5400619" y="1597689"/>
        <a:ext cx="3714191" cy="1132828"/>
      </dsp:txXfrm>
    </dsp:sp>
    <dsp:sp modelId="{3EE9F5E7-9E95-406A-8B85-89C9C974962A}">
      <dsp:nvSpPr>
        <dsp:cNvPr id="0" name=""/>
        <dsp:cNvSpPr/>
      </dsp:nvSpPr>
      <dsp:spPr>
        <a:xfrm>
          <a:off x="5400619" y="3194792"/>
          <a:ext cx="3714191" cy="113282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latin typeface="+mj-lt"/>
            </a:rPr>
            <a:t>загальнонаукові методи</a:t>
          </a:r>
          <a:endParaRPr lang="uk-UA" sz="2800" kern="1200" dirty="0">
            <a:latin typeface="+mj-lt"/>
          </a:endParaRPr>
        </a:p>
      </dsp:txBody>
      <dsp:txXfrm>
        <a:off x="5400619" y="3194792"/>
        <a:ext cx="3714191" cy="1132828"/>
      </dsp:txXfrm>
    </dsp:sp>
    <dsp:sp modelId="{67BF75AD-77C3-434F-A30C-1EAE33DC3930}">
      <dsp:nvSpPr>
        <dsp:cNvPr id="0" name=""/>
        <dsp:cNvSpPr/>
      </dsp:nvSpPr>
      <dsp:spPr>
        <a:xfrm>
          <a:off x="5400619" y="4791895"/>
          <a:ext cx="3714191" cy="113282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latin typeface="+mj-lt"/>
            </a:rPr>
            <a:t>конкретно-наукові (неюридичні та юридичні) методи</a:t>
          </a:r>
          <a:endParaRPr lang="ru-RU" sz="2800" kern="1200" dirty="0">
            <a:latin typeface="+mj-lt"/>
          </a:endParaRPr>
        </a:p>
      </dsp:txBody>
      <dsp:txXfrm>
        <a:off x="5400619" y="4791895"/>
        <a:ext cx="3714191" cy="11328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D9FA9D-2E59-45CB-B883-C532606E3742}">
      <dsp:nvSpPr>
        <dsp:cNvPr id="0" name=""/>
        <dsp:cNvSpPr/>
      </dsp:nvSpPr>
      <dsp:spPr>
        <a:xfrm rot="16200000">
          <a:off x="2634201" y="-2634201"/>
          <a:ext cx="4789996" cy="10058399"/>
        </a:xfrm>
        <a:prstGeom prst="flowChartManualOperation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0" tIns="0" rIns="2032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latin typeface="+mj-lt"/>
            </a:rPr>
            <a:t>Функції теорії </a:t>
          </a:r>
          <a:r>
            <a:rPr lang="uk-UA" sz="3200" b="1" kern="1200" dirty="0" smtClean="0">
              <a:latin typeface="+mj-lt"/>
            </a:rPr>
            <a:t>та історії держави </a:t>
          </a:r>
          <a:r>
            <a:rPr lang="uk-UA" sz="3200" b="1" kern="1200" dirty="0" smtClean="0">
              <a:latin typeface="+mj-lt"/>
            </a:rPr>
            <a:t>та права </a:t>
          </a:r>
          <a:r>
            <a:rPr lang="uk-UA" sz="3200" kern="1200" dirty="0" smtClean="0">
              <a:latin typeface="+mj-lt"/>
            </a:rPr>
            <a:t>– це основні напрями її наукової та навчальної дії на державно-правову дійсність, що визначають і характеризують сутність, зміст, соціальне призначення, завдання і мету теорії держави та права в системі юридичних наук</a:t>
          </a:r>
          <a:endParaRPr lang="ru-RU" sz="3200" kern="1200" dirty="0">
            <a:latin typeface="+mj-lt"/>
          </a:endParaRPr>
        </a:p>
      </dsp:txBody>
      <dsp:txXfrm rot="5400000">
        <a:off x="0" y="957999"/>
        <a:ext cx="10058399" cy="287399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FB58AF-C9EE-4F6A-88C1-8F32870D62C9}">
      <dsp:nvSpPr>
        <dsp:cNvPr id="0" name=""/>
        <dsp:cNvSpPr/>
      </dsp:nvSpPr>
      <dsp:spPr>
        <a:xfrm>
          <a:off x="1284803" y="93"/>
          <a:ext cx="2340247" cy="79470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онтологічна</a:t>
          </a:r>
          <a:endParaRPr lang="uk-UA" sz="2400" kern="1200" dirty="0">
            <a:solidFill>
              <a:schemeClr val="bg2">
                <a:lumMod val="25000"/>
              </a:schemeClr>
            </a:solidFill>
            <a:latin typeface="+mj-lt"/>
          </a:endParaRPr>
        </a:p>
      </dsp:txBody>
      <dsp:txXfrm>
        <a:off x="1284803" y="93"/>
        <a:ext cx="2340247" cy="794706"/>
      </dsp:txXfrm>
    </dsp:sp>
    <dsp:sp modelId="{B894E12D-1E6E-4927-A67B-4E29343FB842}">
      <dsp:nvSpPr>
        <dsp:cNvPr id="0" name=""/>
        <dsp:cNvSpPr/>
      </dsp:nvSpPr>
      <dsp:spPr>
        <a:xfrm>
          <a:off x="3859076" y="93"/>
          <a:ext cx="2340247" cy="794706"/>
        </a:xfrm>
        <a:prstGeom prst="rect">
          <a:avLst/>
        </a:prstGeom>
        <a:solidFill>
          <a:schemeClr val="accent4">
            <a:hueOff val="32716"/>
            <a:satOff val="1580"/>
            <a:lumOff val="89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гносеологічна</a:t>
          </a:r>
          <a:endParaRPr lang="uk-UA" sz="2400" kern="1200" dirty="0">
            <a:solidFill>
              <a:schemeClr val="bg2">
                <a:lumMod val="25000"/>
              </a:schemeClr>
            </a:solidFill>
            <a:latin typeface="+mj-lt"/>
          </a:endParaRPr>
        </a:p>
      </dsp:txBody>
      <dsp:txXfrm>
        <a:off x="3859076" y="93"/>
        <a:ext cx="2340247" cy="794706"/>
      </dsp:txXfrm>
    </dsp:sp>
    <dsp:sp modelId="{2A3D0219-A48E-4AAC-90C7-AEF60C46704F}">
      <dsp:nvSpPr>
        <dsp:cNvPr id="0" name=""/>
        <dsp:cNvSpPr/>
      </dsp:nvSpPr>
      <dsp:spPr>
        <a:xfrm>
          <a:off x="6433348" y="93"/>
          <a:ext cx="2340247" cy="794706"/>
        </a:xfrm>
        <a:prstGeom prst="rect">
          <a:avLst/>
        </a:prstGeom>
        <a:solidFill>
          <a:schemeClr val="accent4">
            <a:hueOff val="65431"/>
            <a:satOff val="3160"/>
            <a:lumOff val="178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евристична</a:t>
          </a:r>
          <a:endParaRPr lang="uk-UA" sz="2400" kern="1200" dirty="0">
            <a:solidFill>
              <a:schemeClr val="bg2">
                <a:lumMod val="25000"/>
              </a:schemeClr>
            </a:solidFill>
            <a:latin typeface="+mj-lt"/>
          </a:endParaRPr>
        </a:p>
      </dsp:txBody>
      <dsp:txXfrm>
        <a:off x="6433348" y="93"/>
        <a:ext cx="2340247" cy="794706"/>
      </dsp:txXfrm>
    </dsp:sp>
    <dsp:sp modelId="{FC79EA0F-016A-4B16-8FD6-C97C8A02E176}">
      <dsp:nvSpPr>
        <dsp:cNvPr id="0" name=""/>
        <dsp:cNvSpPr/>
      </dsp:nvSpPr>
      <dsp:spPr>
        <a:xfrm>
          <a:off x="1284803" y="1028824"/>
          <a:ext cx="2340247" cy="794706"/>
        </a:xfrm>
        <a:prstGeom prst="rect">
          <a:avLst/>
        </a:prstGeom>
        <a:solidFill>
          <a:schemeClr val="accent4">
            <a:hueOff val="98147"/>
            <a:satOff val="4740"/>
            <a:lumOff val="267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прогностична</a:t>
          </a:r>
          <a:endParaRPr lang="uk-UA" sz="2400" kern="1200" dirty="0">
            <a:solidFill>
              <a:schemeClr val="bg2">
                <a:lumMod val="25000"/>
              </a:schemeClr>
            </a:solidFill>
            <a:latin typeface="+mj-lt"/>
          </a:endParaRPr>
        </a:p>
      </dsp:txBody>
      <dsp:txXfrm>
        <a:off x="1284803" y="1028824"/>
        <a:ext cx="2340247" cy="794706"/>
      </dsp:txXfrm>
    </dsp:sp>
    <dsp:sp modelId="{2F9DB240-79E7-4999-A597-62343F1CD1AC}">
      <dsp:nvSpPr>
        <dsp:cNvPr id="0" name=""/>
        <dsp:cNvSpPr/>
      </dsp:nvSpPr>
      <dsp:spPr>
        <a:xfrm>
          <a:off x="3859076" y="1028824"/>
          <a:ext cx="2340247" cy="794706"/>
        </a:xfrm>
        <a:prstGeom prst="rect">
          <a:avLst/>
        </a:prstGeom>
        <a:solidFill>
          <a:schemeClr val="accent4">
            <a:hueOff val="130863"/>
            <a:satOff val="6320"/>
            <a:lumOff val="35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аксіологічна</a:t>
          </a:r>
          <a:endParaRPr lang="uk-UA" sz="2400" kern="1200" dirty="0">
            <a:solidFill>
              <a:schemeClr val="bg2">
                <a:lumMod val="25000"/>
              </a:schemeClr>
            </a:solidFill>
            <a:latin typeface="+mj-lt"/>
          </a:endParaRPr>
        </a:p>
      </dsp:txBody>
      <dsp:txXfrm>
        <a:off x="3859076" y="1028824"/>
        <a:ext cx="2340247" cy="794706"/>
      </dsp:txXfrm>
    </dsp:sp>
    <dsp:sp modelId="{5D4863CE-1B04-4FC0-85FD-FA0E21DB068C}">
      <dsp:nvSpPr>
        <dsp:cNvPr id="0" name=""/>
        <dsp:cNvSpPr/>
      </dsp:nvSpPr>
      <dsp:spPr>
        <a:xfrm>
          <a:off x="6433348" y="1028824"/>
          <a:ext cx="2340247" cy="794706"/>
        </a:xfrm>
        <a:prstGeom prst="rect">
          <a:avLst/>
        </a:prstGeom>
        <a:solidFill>
          <a:schemeClr val="accent4">
            <a:hueOff val="163579"/>
            <a:satOff val="7900"/>
            <a:lumOff val="445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методологічна</a:t>
          </a:r>
          <a:endParaRPr lang="uk-UA" sz="2400" kern="1200" dirty="0">
            <a:solidFill>
              <a:schemeClr val="bg2">
                <a:lumMod val="25000"/>
              </a:schemeClr>
            </a:solidFill>
            <a:latin typeface="+mj-lt"/>
          </a:endParaRPr>
        </a:p>
      </dsp:txBody>
      <dsp:txXfrm>
        <a:off x="6433348" y="1028824"/>
        <a:ext cx="2340247" cy="794706"/>
      </dsp:txXfrm>
    </dsp:sp>
    <dsp:sp modelId="{201B74AF-60C6-44B4-A7D5-E1BA944F7862}">
      <dsp:nvSpPr>
        <dsp:cNvPr id="0" name=""/>
        <dsp:cNvSpPr/>
      </dsp:nvSpPr>
      <dsp:spPr>
        <a:xfrm>
          <a:off x="1284803" y="2057555"/>
          <a:ext cx="2340247" cy="794706"/>
        </a:xfrm>
        <a:prstGeom prst="rect">
          <a:avLst/>
        </a:prstGeom>
        <a:solidFill>
          <a:schemeClr val="accent4">
            <a:hueOff val="196294"/>
            <a:satOff val="9480"/>
            <a:lumOff val="534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ідеологічна</a:t>
          </a:r>
          <a:endParaRPr lang="uk-UA" sz="2400" kern="1200" dirty="0">
            <a:solidFill>
              <a:schemeClr val="bg2">
                <a:lumMod val="25000"/>
              </a:schemeClr>
            </a:solidFill>
            <a:latin typeface="+mj-lt"/>
          </a:endParaRPr>
        </a:p>
      </dsp:txBody>
      <dsp:txXfrm>
        <a:off x="1284803" y="2057555"/>
        <a:ext cx="2340247" cy="794706"/>
      </dsp:txXfrm>
    </dsp:sp>
    <dsp:sp modelId="{EA8CF136-E151-4EEA-BEF9-66E52CA4615E}">
      <dsp:nvSpPr>
        <dsp:cNvPr id="0" name=""/>
        <dsp:cNvSpPr/>
      </dsp:nvSpPr>
      <dsp:spPr>
        <a:xfrm>
          <a:off x="3859076" y="2057555"/>
          <a:ext cx="2340247" cy="794706"/>
        </a:xfrm>
        <a:prstGeom prst="rect">
          <a:avLst/>
        </a:prstGeom>
        <a:solidFill>
          <a:schemeClr val="accent4">
            <a:hueOff val="229010"/>
            <a:satOff val="11060"/>
            <a:lumOff val="623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виховна</a:t>
          </a:r>
          <a:endParaRPr lang="uk-UA" sz="2400" kern="1200" dirty="0">
            <a:solidFill>
              <a:schemeClr val="bg2">
                <a:lumMod val="25000"/>
              </a:schemeClr>
            </a:solidFill>
            <a:latin typeface="+mj-lt"/>
          </a:endParaRPr>
        </a:p>
      </dsp:txBody>
      <dsp:txXfrm>
        <a:off x="3859076" y="2057555"/>
        <a:ext cx="2340247" cy="794706"/>
      </dsp:txXfrm>
    </dsp:sp>
    <dsp:sp modelId="{335E3737-354B-4D8F-837A-133FCCE63629}">
      <dsp:nvSpPr>
        <dsp:cNvPr id="0" name=""/>
        <dsp:cNvSpPr/>
      </dsp:nvSpPr>
      <dsp:spPr>
        <a:xfrm>
          <a:off x="6433348" y="2057555"/>
          <a:ext cx="2340247" cy="794706"/>
        </a:xfrm>
        <a:prstGeom prst="rect">
          <a:avLst/>
        </a:prstGeom>
        <a:solidFill>
          <a:schemeClr val="accent4">
            <a:hueOff val="261726"/>
            <a:satOff val="12640"/>
            <a:lumOff val="712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комунікативна</a:t>
          </a:r>
          <a:endParaRPr lang="uk-UA" sz="2400" kern="1200" dirty="0">
            <a:solidFill>
              <a:schemeClr val="bg2">
                <a:lumMod val="25000"/>
              </a:schemeClr>
            </a:solidFill>
            <a:latin typeface="+mj-lt"/>
          </a:endParaRPr>
        </a:p>
      </dsp:txBody>
      <dsp:txXfrm>
        <a:off x="6433348" y="2057555"/>
        <a:ext cx="2340247" cy="794706"/>
      </dsp:txXfrm>
    </dsp:sp>
    <dsp:sp modelId="{31E88973-0EE6-4953-A759-31579F60963A}">
      <dsp:nvSpPr>
        <dsp:cNvPr id="0" name=""/>
        <dsp:cNvSpPr/>
      </dsp:nvSpPr>
      <dsp:spPr>
        <a:xfrm>
          <a:off x="270317" y="3086286"/>
          <a:ext cx="3647346" cy="1404148"/>
        </a:xfrm>
        <a:prstGeom prst="rect">
          <a:avLst/>
        </a:prstGeom>
        <a:solidFill>
          <a:schemeClr val="accent4">
            <a:hueOff val="294441"/>
            <a:satOff val="14220"/>
            <a:lumOff val="802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прикладна (практична, науково-прикладна, практично-прикладна, практико-орієнтуюча)</a:t>
          </a:r>
          <a:endParaRPr lang="uk-UA" sz="2400" kern="1200" dirty="0">
            <a:solidFill>
              <a:schemeClr val="bg2">
                <a:lumMod val="25000"/>
              </a:schemeClr>
            </a:solidFill>
            <a:latin typeface="+mj-lt"/>
          </a:endParaRPr>
        </a:p>
      </dsp:txBody>
      <dsp:txXfrm>
        <a:off x="270317" y="3086286"/>
        <a:ext cx="3647346" cy="1404148"/>
      </dsp:txXfrm>
    </dsp:sp>
    <dsp:sp modelId="{F3AFD10A-C4C0-425D-9B5B-3689873EB00F}">
      <dsp:nvSpPr>
        <dsp:cNvPr id="0" name=""/>
        <dsp:cNvSpPr/>
      </dsp:nvSpPr>
      <dsp:spPr>
        <a:xfrm>
          <a:off x="4151688" y="3086286"/>
          <a:ext cx="3062120" cy="1404148"/>
        </a:xfrm>
        <a:prstGeom prst="rect">
          <a:avLst/>
        </a:prstGeom>
        <a:solidFill>
          <a:schemeClr val="accent4">
            <a:hueOff val="327157"/>
            <a:satOff val="15800"/>
            <a:lumOff val="891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інтеграційна (</a:t>
          </a:r>
          <a:r>
            <a:rPr lang="uk-UA" sz="2400" kern="1200" dirty="0" err="1" smtClean="0">
              <a:solidFill>
                <a:schemeClr val="bg2">
                  <a:lumMod val="25000"/>
                </a:schemeClr>
              </a:solidFill>
              <a:latin typeface="+mj-lt"/>
            </a:rPr>
            <a:t>системоутворююча</a:t>
          </a:r>
          <a:r>
            <a:rPr lang="uk-UA" sz="2400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)</a:t>
          </a:r>
          <a:endParaRPr lang="uk-UA" sz="2400" kern="1200" dirty="0">
            <a:solidFill>
              <a:schemeClr val="bg2">
                <a:lumMod val="25000"/>
              </a:schemeClr>
            </a:solidFill>
            <a:latin typeface="+mj-lt"/>
          </a:endParaRPr>
        </a:p>
      </dsp:txBody>
      <dsp:txXfrm>
        <a:off x="4151688" y="3086286"/>
        <a:ext cx="3062120" cy="1404148"/>
      </dsp:txXfrm>
    </dsp:sp>
    <dsp:sp modelId="{0E2FBE12-150E-4E5B-A75F-D43B21715548}">
      <dsp:nvSpPr>
        <dsp:cNvPr id="0" name=""/>
        <dsp:cNvSpPr/>
      </dsp:nvSpPr>
      <dsp:spPr>
        <a:xfrm>
          <a:off x="7447834" y="3391007"/>
          <a:ext cx="2340247" cy="794706"/>
        </a:xfrm>
        <a:prstGeom prst="rect">
          <a:avLst/>
        </a:prstGeom>
        <a:solidFill>
          <a:schemeClr val="accent4">
            <a:hueOff val="359873"/>
            <a:satOff val="17380"/>
            <a:lumOff val="980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пропедевтична</a:t>
          </a:r>
          <a:endParaRPr lang="uk-UA" sz="2400" kern="1200" dirty="0">
            <a:solidFill>
              <a:schemeClr val="bg2">
                <a:lumMod val="25000"/>
              </a:schemeClr>
            </a:solidFill>
            <a:latin typeface="+mj-lt"/>
          </a:endParaRPr>
        </a:p>
      </dsp:txBody>
      <dsp:txXfrm>
        <a:off x="7447834" y="3391007"/>
        <a:ext cx="2340247" cy="794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+Icon">
  <dgm:title val="Список с вертикальной скобкой"/>
  <dgm:desc val="Служит для отображения сгруппированных блоков данных.  Хорошо подходит для размещения большого количества текста уровня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3294E-2C30-4A42-94AF-CC2BD5B97733}" type="datetimeFigureOut">
              <a:rPr lang="uk-UA" smtClean="0"/>
              <a:t>29.08.2024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1F8DF-2197-4DED-BCE0-32C56EC459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7517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1F8DF-2197-4DED-BCE0-32C56EC4590D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8590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A159-E1FB-45F8-A5C3-C5279AA555F6}" type="datetimeFigureOut">
              <a:rPr lang="uk-UA" smtClean="0"/>
              <a:t>29.08.2024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80D0-9E40-4B88-A993-BA7C3ADA4CC8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2682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A159-E1FB-45F8-A5C3-C5279AA555F6}" type="datetimeFigureOut">
              <a:rPr lang="uk-UA" smtClean="0"/>
              <a:t>29.08.2024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80D0-9E40-4B88-A993-BA7C3ADA4C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1010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A159-E1FB-45F8-A5C3-C5279AA555F6}" type="datetimeFigureOut">
              <a:rPr lang="uk-UA" smtClean="0"/>
              <a:t>29.08.2024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80D0-9E40-4B88-A993-BA7C3ADA4C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5327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A159-E1FB-45F8-A5C3-C5279AA555F6}" type="datetimeFigureOut">
              <a:rPr lang="uk-UA" smtClean="0"/>
              <a:t>29.08.2024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80D0-9E40-4B88-A993-BA7C3ADA4C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2361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A159-E1FB-45F8-A5C3-C5279AA555F6}" type="datetimeFigureOut">
              <a:rPr lang="uk-UA" smtClean="0"/>
              <a:t>29.08.2024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80D0-9E40-4B88-A993-BA7C3ADA4CC8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72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A159-E1FB-45F8-A5C3-C5279AA555F6}" type="datetimeFigureOut">
              <a:rPr lang="uk-UA" smtClean="0"/>
              <a:t>29.08.2024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80D0-9E40-4B88-A993-BA7C3ADA4C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9111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A159-E1FB-45F8-A5C3-C5279AA555F6}" type="datetimeFigureOut">
              <a:rPr lang="uk-UA" smtClean="0"/>
              <a:t>29.08.2024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80D0-9E40-4B88-A993-BA7C3ADA4C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5296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A159-E1FB-45F8-A5C3-C5279AA555F6}" type="datetimeFigureOut">
              <a:rPr lang="uk-UA" smtClean="0"/>
              <a:t>29.08.2024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80D0-9E40-4B88-A993-BA7C3ADA4C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0624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A159-E1FB-45F8-A5C3-C5279AA555F6}" type="datetimeFigureOut">
              <a:rPr lang="uk-UA" smtClean="0"/>
              <a:t>29.08.2024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80D0-9E40-4B88-A993-BA7C3ADA4C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317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424A159-E1FB-45F8-A5C3-C5279AA555F6}" type="datetimeFigureOut">
              <a:rPr lang="uk-UA" smtClean="0"/>
              <a:t>29.08.2024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4780D0-9E40-4B88-A993-BA7C3ADA4C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8754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A159-E1FB-45F8-A5C3-C5279AA555F6}" type="datetimeFigureOut">
              <a:rPr lang="uk-UA" smtClean="0"/>
              <a:t>29.08.2024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80D0-9E40-4B88-A993-BA7C3ADA4C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2092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9000"/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424A159-E1FB-45F8-A5C3-C5279AA555F6}" type="datetimeFigureOut">
              <a:rPr lang="uk-UA" smtClean="0"/>
              <a:t>29.08.2024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E4780D0-9E40-4B88-A993-BA7C3ADA4CC8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154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  <p:sldLayoutId id="2147484050" r:id="rId2"/>
    <p:sldLayoutId id="2147484051" r:id="rId3"/>
    <p:sldLayoutId id="2147484052" r:id="rId4"/>
    <p:sldLayoutId id="2147484053" r:id="rId5"/>
    <p:sldLayoutId id="2147484054" r:id="rId6"/>
    <p:sldLayoutId id="2147484055" r:id="rId7"/>
    <p:sldLayoutId id="2147484056" r:id="rId8"/>
    <p:sldLayoutId id="2147484057" r:id="rId9"/>
    <p:sldLayoutId id="2147484058" r:id="rId10"/>
    <p:sldLayoutId id="21474840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Теорія</a:t>
            </a:r>
            <a:r>
              <a:rPr lang="ru-RU" dirty="0"/>
              <a:t> та </a:t>
            </a:r>
            <a:r>
              <a:rPr lang="ru-RU" dirty="0" err="1"/>
              <a:t>історія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та права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Презентація  курсу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6999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uk-UA" sz="3600" b="1" dirty="0">
                <a:solidFill>
                  <a:schemeClr val="bg2">
                    <a:lumMod val="25000"/>
                  </a:schemeClr>
                </a:solidFill>
              </a:rPr>
              <a:t>Функції теорії </a:t>
            </a:r>
            <a:r>
              <a:rPr lang="uk-UA" sz="3600" b="1" dirty="0" smtClean="0">
                <a:solidFill>
                  <a:schemeClr val="bg2">
                    <a:lumMod val="25000"/>
                  </a:schemeClr>
                </a:solidFill>
              </a:rPr>
              <a:t>та історії держави </a:t>
            </a:r>
            <a:r>
              <a:rPr lang="uk-UA" sz="3600" b="1" dirty="0">
                <a:solidFill>
                  <a:schemeClr val="bg2">
                    <a:lumMod val="25000"/>
                  </a:schemeClr>
                </a:solidFill>
              </a:rPr>
              <a:t>та права як фундаментальної юридичної </a:t>
            </a:r>
            <a:r>
              <a:rPr lang="uk-UA" sz="3600" b="1" dirty="0" smtClean="0">
                <a:solidFill>
                  <a:schemeClr val="bg2">
                    <a:lumMod val="25000"/>
                  </a:schemeClr>
                </a:solidFill>
              </a:rPr>
              <a:t>науки</a:t>
            </a:r>
            <a:endParaRPr lang="ru-RU" sz="3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0091219"/>
              </p:ext>
            </p:extLst>
          </p:nvPr>
        </p:nvGraphicFramePr>
        <p:xfrm>
          <a:off x="1097280" y="1965135"/>
          <a:ext cx="10058400" cy="4490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192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7737"/>
          </a:xfrm>
        </p:spPr>
        <p:txBody>
          <a:bodyPr>
            <a:normAutofit fontScale="90000"/>
          </a:bodyPr>
          <a:lstStyle/>
          <a:p>
            <a:pPr lvl="0"/>
            <a:endParaRPr lang="uk-UA" sz="4400" b="1" dirty="0"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097280" y="617220"/>
            <a:ext cx="10058400" cy="5509260"/>
          </a:xfrm>
          <a:ln>
            <a:noFill/>
          </a:ln>
          <a:effectLst>
            <a:outerShdw blurRad="63500" dist="12700" dir="5400000" sx="102000" sy="102000" rotWithShape="0">
              <a:srgbClr val="000000">
                <a:alpha val="32000"/>
              </a:srgbClr>
            </a:outerShdw>
            <a:softEdge rad="1270000"/>
          </a:effectLst>
        </p:spPr>
        <p:style>
          <a:lnRef idx="1">
            <a:schemeClr val="accent1"/>
          </a:lnRef>
          <a:fillRef idx="1003">
            <a:schemeClr val="lt2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Юридична наука (юриспруденція</a:t>
            </a:r>
            <a:r>
              <a:rPr lang="uk-UA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) </a:t>
            </a:r>
            <a:r>
              <a:rPr lang="uk-UA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– </a:t>
            </a:r>
            <a:r>
              <a:rPr lang="uk-UA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це спеціалізована галузь наукових знань у сфері суспільних наук; наукова діяльність, спрямована на вивчення права в теоретичному і прикладному аспектах, правових форм організації та функціонування держави, суспільства та окремих державно-правових </a:t>
            </a:r>
            <a:r>
              <a:rPr lang="uk-UA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інститутів</a:t>
            </a:r>
            <a:endParaRPr lang="uk-UA" sz="40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5240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055376"/>
              </p:ext>
            </p:extLst>
          </p:nvPr>
        </p:nvGraphicFramePr>
        <p:xfrm>
          <a:off x="1096963" y="568960"/>
          <a:ext cx="10058400" cy="5862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389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9579623"/>
              </p:ext>
            </p:extLst>
          </p:nvPr>
        </p:nvGraphicFramePr>
        <p:xfrm>
          <a:off x="1096963" y="426720"/>
          <a:ext cx="10058400" cy="6187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803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uk-UA" b="1" dirty="0"/>
              <a:t>Ознаки теорії </a:t>
            </a:r>
            <a:r>
              <a:rPr lang="uk-UA" b="1" dirty="0" smtClean="0"/>
              <a:t>та історії держави </a:t>
            </a:r>
            <a:r>
              <a:rPr lang="uk-UA" b="1" dirty="0"/>
              <a:t>та </a:t>
            </a:r>
            <a:r>
              <a:rPr lang="uk-UA" b="1" dirty="0" smtClean="0"/>
              <a:t>права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2929810"/>
              </p:ext>
            </p:extLst>
          </p:nvPr>
        </p:nvGraphicFramePr>
        <p:xfrm>
          <a:off x="1096963" y="1846263"/>
          <a:ext cx="10058400" cy="4757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147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44790287"/>
              </p:ext>
            </p:extLst>
          </p:nvPr>
        </p:nvGraphicFramePr>
        <p:xfrm>
          <a:off x="528002" y="1097280"/>
          <a:ext cx="5761038" cy="5340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28447377"/>
              </p:ext>
            </p:extLst>
          </p:nvPr>
        </p:nvGraphicFramePr>
        <p:xfrm>
          <a:off x="6289040" y="792163"/>
          <a:ext cx="4937125" cy="58829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36665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9393522"/>
              </p:ext>
            </p:extLst>
          </p:nvPr>
        </p:nvGraphicFramePr>
        <p:xfrm>
          <a:off x="1170115" y="1252729"/>
          <a:ext cx="10058400" cy="5733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922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2676050"/>
              </p:ext>
            </p:extLst>
          </p:nvPr>
        </p:nvGraphicFramePr>
        <p:xfrm>
          <a:off x="1096963" y="512064"/>
          <a:ext cx="10058400" cy="5925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419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5844229"/>
              </p:ext>
            </p:extLst>
          </p:nvPr>
        </p:nvGraphicFramePr>
        <p:xfrm>
          <a:off x="1096963" y="1078993"/>
          <a:ext cx="10058400" cy="4789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195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Times New Roman/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устая тень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TM03090430[[fn=Окаймление]]</Template>
  <TotalTime>1280</TotalTime>
  <Words>421</Words>
  <Application>Microsoft Office PowerPoint</Application>
  <PresentationFormat>Широкоэкранный</PresentationFormat>
  <Paragraphs>50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Ретро</vt:lpstr>
      <vt:lpstr>Теорія та історія держави та права </vt:lpstr>
      <vt:lpstr>Презентация PowerPoint</vt:lpstr>
      <vt:lpstr>Презентация PowerPoint</vt:lpstr>
      <vt:lpstr>Презентация PowerPoint</vt:lpstr>
      <vt:lpstr>Ознаки теорії та історії держави та права</vt:lpstr>
      <vt:lpstr>Презентация PowerPoint</vt:lpstr>
      <vt:lpstr>Презентация PowerPoint</vt:lpstr>
      <vt:lpstr>Презентация PowerPoint</vt:lpstr>
      <vt:lpstr>Презентация PowerPoint</vt:lpstr>
      <vt:lpstr>Функції теорії та історії держави та права як фундаментальної юридичної науки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Національна академія внутрішніх справ  Мультимедійний навчальний посібник з навчальної дисципліни «Теорія держави та права»</dc:title>
  <dc:creator>Юрій Кривицький</dc:creator>
  <cp:lastModifiedBy>Учетная запись Майкрософт</cp:lastModifiedBy>
  <cp:revision>117</cp:revision>
  <dcterms:created xsi:type="dcterms:W3CDTF">2016-01-25T12:15:19Z</dcterms:created>
  <dcterms:modified xsi:type="dcterms:W3CDTF">2024-08-29T15:33:16Z</dcterms:modified>
</cp:coreProperties>
</file>