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40" r:id="rId1"/>
  </p:sldMasterIdLst>
  <p:notesMasterIdLst>
    <p:notesMasterId r:id="rId4"/>
  </p:notesMasterIdLst>
  <p:sldIdLst>
    <p:sldId id="256" r:id="rId2"/>
    <p:sldId id="257" r:id="rId3"/>
  </p:sldIdLst>
  <p:sldSz cx="24384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328" userDrawn="1">
          <p15:clr>
            <a:srgbClr val="A4A3A4"/>
          </p15:clr>
        </p15:guide>
        <p15:guide id="2" pos="785" userDrawn="1">
          <p15:clr>
            <a:srgbClr val="A4A3A4"/>
          </p15:clr>
        </p15:guide>
        <p15:guide id="3" pos="15024" userDrawn="1">
          <p15:clr>
            <a:srgbClr val="A4A3A4"/>
          </p15:clr>
        </p15:guide>
        <p15:guide id="4" orient="horz" pos="22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000000"/>
    <a:srgbClr val="83C4FF"/>
    <a:srgbClr val="FFFFF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/>
      <a:tcStyle>
        <a:tcBdr/>
        <a:fill>
          <a:solidFill>
            <a:srgbClr val="FFE8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firstCol>
    <a:la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34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1098" y="114"/>
      </p:cViewPr>
      <p:guideLst>
        <p:guide orient="horz" pos="8328"/>
        <p:guide pos="785"/>
        <p:guide pos="15024"/>
        <p:guide orient="horz" pos="22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9910" y="2895601"/>
            <a:ext cx="17651316" cy="6659162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9910" y="9554760"/>
            <a:ext cx="17651316" cy="172284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2024-09-04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7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913" y="9601174"/>
            <a:ext cx="17651314" cy="1133476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09910" y="1371600"/>
            <a:ext cx="17651316" cy="728133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200"/>
            </a:lvl1pPr>
            <a:lvl2pPr marL="914400" indent="0">
              <a:buNone/>
              <a:defRPr sz="3200"/>
            </a:lvl2pPr>
            <a:lvl3pPr marL="1828800" indent="0">
              <a:buNone/>
              <a:defRPr sz="3200"/>
            </a:lvl3pPr>
            <a:lvl4pPr marL="2743200" indent="0">
              <a:buNone/>
              <a:defRPr sz="3200"/>
            </a:lvl4pPr>
            <a:lvl5pPr marL="3657600" indent="0">
              <a:buNone/>
              <a:defRPr sz="3200"/>
            </a:lvl5pPr>
            <a:lvl6pPr marL="4572000" indent="0">
              <a:buNone/>
              <a:defRPr sz="3200"/>
            </a:lvl6pPr>
            <a:lvl7pPr marL="5486400" indent="0">
              <a:buNone/>
              <a:defRPr sz="3200"/>
            </a:lvl7pPr>
            <a:lvl8pPr marL="6400800" indent="0">
              <a:buNone/>
              <a:defRPr sz="3200"/>
            </a:lvl8pPr>
            <a:lvl9pPr marL="7315200" indent="0">
              <a:buNone/>
              <a:defRPr sz="3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09912" y="10734650"/>
            <a:ext cx="17651312" cy="98742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2024-09-04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2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909" y="2895600"/>
            <a:ext cx="17651318" cy="3962400"/>
          </a:xfrm>
        </p:spPr>
        <p:txBody>
          <a:bodyPr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2309909" y="7315200"/>
            <a:ext cx="17651318" cy="4724400"/>
          </a:xfrm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2024-09-04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40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603" y="2895600"/>
            <a:ext cx="15998630" cy="4646748"/>
          </a:xfrm>
        </p:spPr>
        <p:txBody>
          <a:bodyPr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3860801" y="7542348"/>
            <a:ext cx="14559298" cy="684348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28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309909" y="8701314"/>
            <a:ext cx="17651318" cy="3352800"/>
          </a:xfrm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2024-09-04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796590" y="1942507"/>
            <a:ext cx="160382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244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660980" y="5227575"/>
            <a:ext cx="160382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244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2220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908" y="6248402"/>
            <a:ext cx="17651320" cy="3306360"/>
          </a:xfrm>
        </p:spPr>
        <p:txBody>
          <a:bodyPr anchor="b"/>
          <a:lstStyle>
            <a:lvl1pPr algn="l">
              <a:defRPr sz="8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09909" y="9554762"/>
            <a:ext cx="17651318" cy="1720800"/>
          </a:xfrm>
        </p:spPr>
        <p:txBody>
          <a:bodyPr anchor="t"/>
          <a:lstStyle>
            <a:lvl1pPr marL="0" indent="0" algn="l">
              <a:buNone/>
              <a:defRPr sz="4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2024-09-04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86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5894" y="3962400"/>
            <a:ext cx="5893732" cy="1152524"/>
          </a:xfrm>
        </p:spPr>
        <p:txBody>
          <a:bodyPr anchor="b">
            <a:noAutofit/>
          </a:bodyPr>
          <a:lstStyle>
            <a:lvl1pPr marL="0" indent="0">
              <a:buNone/>
              <a:defRPr sz="4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04926" y="5334000"/>
            <a:ext cx="5854700" cy="7178676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67319" y="3962400"/>
            <a:ext cx="5872482" cy="1152524"/>
          </a:xfrm>
        </p:spPr>
        <p:txBody>
          <a:bodyPr anchor="b">
            <a:noAutofit/>
          </a:bodyPr>
          <a:lstStyle>
            <a:lvl1pPr marL="0" indent="0">
              <a:buNone/>
              <a:defRPr sz="4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7746212" y="5334000"/>
            <a:ext cx="5893588" cy="7178676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4249401" y="3962400"/>
            <a:ext cx="5864226" cy="1152524"/>
          </a:xfrm>
        </p:spPr>
        <p:txBody>
          <a:bodyPr anchor="b">
            <a:noAutofit/>
          </a:bodyPr>
          <a:lstStyle>
            <a:lvl1pPr marL="0" indent="0">
              <a:buNone/>
              <a:defRPr sz="4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14249401" y="5334000"/>
            <a:ext cx="5864226" cy="7178676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7452284" y="4267200"/>
            <a:ext cx="0" cy="79248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3924454" y="4267200"/>
            <a:ext cx="0" cy="7933764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2024-09-04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84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4926" y="8501898"/>
            <a:ext cx="5880100" cy="1152524"/>
          </a:xfrm>
        </p:spPr>
        <p:txBody>
          <a:bodyPr anchor="b">
            <a:noAutofit/>
          </a:bodyPr>
          <a:lstStyle>
            <a:lvl1pPr marL="0" indent="0">
              <a:buNone/>
              <a:defRPr sz="4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04926" y="4419600"/>
            <a:ext cx="5880100" cy="3048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200"/>
            </a:lvl1pPr>
            <a:lvl2pPr marL="914400" indent="0">
              <a:buNone/>
              <a:defRPr sz="3200"/>
            </a:lvl2pPr>
            <a:lvl3pPr marL="1828800" indent="0">
              <a:buNone/>
              <a:defRPr sz="3200"/>
            </a:lvl3pPr>
            <a:lvl4pPr marL="2743200" indent="0">
              <a:buNone/>
              <a:defRPr sz="3200"/>
            </a:lvl4pPr>
            <a:lvl5pPr marL="3657600" indent="0">
              <a:buNone/>
              <a:defRPr sz="3200"/>
            </a:lvl5pPr>
            <a:lvl6pPr marL="4572000" indent="0">
              <a:buNone/>
              <a:defRPr sz="3200"/>
            </a:lvl6pPr>
            <a:lvl7pPr marL="5486400" indent="0">
              <a:buNone/>
              <a:defRPr sz="3200"/>
            </a:lvl7pPr>
            <a:lvl8pPr marL="6400800" indent="0">
              <a:buNone/>
              <a:defRPr sz="3200"/>
            </a:lvl8pPr>
            <a:lvl9pPr marL="7315200" indent="0">
              <a:buNone/>
              <a:defRPr sz="3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04926" y="9654423"/>
            <a:ext cx="5880100" cy="1318378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78751" y="8501898"/>
            <a:ext cx="5861050" cy="1152524"/>
          </a:xfrm>
        </p:spPr>
        <p:txBody>
          <a:bodyPr anchor="b">
            <a:noAutofit/>
          </a:bodyPr>
          <a:lstStyle>
            <a:lvl1pPr marL="0" indent="0">
              <a:buNone/>
              <a:defRPr sz="4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7778749" y="4419600"/>
            <a:ext cx="5861050" cy="3048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200"/>
            </a:lvl1pPr>
            <a:lvl2pPr marL="914400" indent="0">
              <a:buNone/>
              <a:defRPr sz="3200"/>
            </a:lvl2pPr>
            <a:lvl3pPr marL="1828800" indent="0">
              <a:buNone/>
              <a:defRPr sz="3200"/>
            </a:lvl3pPr>
            <a:lvl4pPr marL="2743200" indent="0">
              <a:buNone/>
              <a:defRPr sz="3200"/>
            </a:lvl4pPr>
            <a:lvl5pPr marL="3657600" indent="0">
              <a:buNone/>
              <a:defRPr sz="3200"/>
            </a:lvl5pPr>
            <a:lvl6pPr marL="4572000" indent="0">
              <a:buNone/>
              <a:defRPr sz="3200"/>
            </a:lvl6pPr>
            <a:lvl7pPr marL="5486400" indent="0">
              <a:buNone/>
              <a:defRPr sz="3200"/>
            </a:lvl7pPr>
            <a:lvl8pPr marL="6400800" indent="0">
              <a:buNone/>
              <a:defRPr sz="3200"/>
            </a:lvl8pPr>
            <a:lvl9pPr marL="7315200" indent="0">
              <a:buNone/>
              <a:defRPr sz="3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7776044" y="9654421"/>
            <a:ext cx="5868812" cy="1318378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4249401" y="8501898"/>
            <a:ext cx="5864226" cy="1152524"/>
          </a:xfrm>
        </p:spPr>
        <p:txBody>
          <a:bodyPr anchor="b">
            <a:noAutofit/>
          </a:bodyPr>
          <a:lstStyle>
            <a:lvl1pPr marL="0" indent="0">
              <a:buNone/>
              <a:defRPr sz="4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14249399" y="4419600"/>
            <a:ext cx="5864226" cy="3048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200"/>
            </a:lvl1pPr>
            <a:lvl2pPr marL="914400" indent="0">
              <a:buNone/>
              <a:defRPr sz="3200"/>
            </a:lvl2pPr>
            <a:lvl3pPr marL="1828800" indent="0">
              <a:buNone/>
              <a:defRPr sz="3200"/>
            </a:lvl3pPr>
            <a:lvl4pPr marL="2743200" indent="0">
              <a:buNone/>
              <a:defRPr sz="3200"/>
            </a:lvl4pPr>
            <a:lvl5pPr marL="3657600" indent="0">
              <a:buNone/>
              <a:defRPr sz="3200"/>
            </a:lvl5pPr>
            <a:lvl6pPr marL="4572000" indent="0">
              <a:buNone/>
              <a:defRPr sz="3200"/>
            </a:lvl6pPr>
            <a:lvl7pPr marL="5486400" indent="0">
              <a:buNone/>
              <a:defRPr sz="3200"/>
            </a:lvl7pPr>
            <a:lvl8pPr marL="6400800" indent="0">
              <a:buNone/>
              <a:defRPr sz="3200"/>
            </a:lvl8pPr>
            <a:lvl9pPr marL="7315200" indent="0">
              <a:buNone/>
              <a:defRPr sz="3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14249151" y="9654417"/>
            <a:ext cx="5871994" cy="1318378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7452284" y="4267200"/>
            <a:ext cx="0" cy="79248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3924454" y="4267200"/>
            <a:ext cx="0" cy="7933764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2024-09-04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07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2024-09-04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914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608425" y="860427"/>
            <a:ext cx="3505202" cy="1165225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04927" y="1774828"/>
            <a:ext cx="14846298" cy="1073784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2024-09-04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27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Заголовок слайда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/>
          <a:p>
            <a:r>
              <a:t>Заголовок слайда</a:t>
            </a:r>
          </a:p>
        </p:txBody>
      </p:sp>
      <p:sp>
        <p:nvSpPr>
          <p:cNvPr id="43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0"/>
            <a:ext cx="21971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Подзаголовок слайда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" name="Уровень текста 1…"/>
          <p:cNvSpPr txBox="1">
            <a:spLocks noGrp="1"/>
          </p:cNvSpPr>
          <p:nvPr>
            <p:ph type="body" idx="21" hasCustomPrompt="1"/>
          </p:nvPr>
        </p:nvSpPr>
        <p:spPr>
          <a:xfrm>
            <a:off x="1206500" y="4248503"/>
            <a:ext cx="21971000" cy="8256015"/>
          </a:xfrm>
          <a:prstGeom prst="rect">
            <a:avLst/>
          </a:prstGeom>
        </p:spPr>
        <p:txBody>
          <a:bodyPr numCol="1" spcCol="38100"/>
          <a:lstStyle/>
          <a:p>
            <a:r>
              <a:t>Текст пункта на слайде</a:t>
            </a:r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9248050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2024-09-04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4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913" y="5723467"/>
            <a:ext cx="17651314" cy="3831294"/>
          </a:xfrm>
        </p:spPr>
        <p:txBody>
          <a:bodyPr anchor="b"/>
          <a:lstStyle>
            <a:lvl1pPr algn="l">
              <a:defRPr sz="8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09910" y="9554762"/>
            <a:ext cx="17651316" cy="1720800"/>
          </a:xfrm>
        </p:spPr>
        <p:txBody>
          <a:bodyPr anchor="t"/>
          <a:lstStyle>
            <a:lvl1pPr marL="0" indent="0" algn="l">
              <a:buNone/>
              <a:defRPr sz="4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2024-09-04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71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6625" y="4121151"/>
            <a:ext cx="8792678" cy="8391526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08987" y="4112185"/>
            <a:ext cx="8792682" cy="8400490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2024-09-04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93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6626" y="3810000"/>
            <a:ext cx="8792676" cy="1152524"/>
          </a:xfrm>
        </p:spPr>
        <p:txBody>
          <a:bodyPr anchor="b">
            <a:noAutofit/>
          </a:bodyPr>
          <a:lstStyle>
            <a:lvl1pPr marL="0" indent="0">
              <a:buNone/>
              <a:defRPr sz="4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6625" y="5029200"/>
            <a:ext cx="8792678" cy="7483476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308991" y="3810000"/>
            <a:ext cx="8792678" cy="1152524"/>
          </a:xfrm>
        </p:spPr>
        <p:txBody>
          <a:bodyPr anchor="b">
            <a:noAutofit/>
          </a:bodyPr>
          <a:lstStyle>
            <a:lvl1pPr marL="0" indent="0">
              <a:buNone/>
              <a:defRPr sz="4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308991" y="5029200"/>
            <a:ext cx="8792678" cy="7483476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2024-09-04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4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2024-09-04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71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2024-09-04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2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906" y="2895600"/>
            <a:ext cx="6802128" cy="2895600"/>
          </a:xfrm>
        </p:spPr>
        <p:txBody>
          <a:bodyPr anchor="b"/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69233" y="2895600"/>
            <a:ext cx="10391994" cy="9144000"/>
          </a:xfrm>
        </p:spPr>
        <p:txBody>
          <a:bodyPr anchor="ctr"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09907" y="6258561"/>
            <a:ext cx="6802126" cy="5791198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2024-09-04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0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7814" y="3708384"/>
            <a:ext cx="10185812" cy="3149616"/>
          </a:xfrm>
        </p:spPr>
        <p:txBody>
          <a:bodyPr anchor="b">
            <a:normAutofit/>
          </a:bodyPr>
          <a:lstStyle>
            <a:lvl1pPr algn="l"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899092" y="2286000"/>
            <a:ext cx="6400800" cy="914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200"/>
            </a:lvl1pPr>
            <a:lvl2pPr marL="914400" indent="0">
              <a:buNone/>
              <a:defRPr sz="3200"/>
            </a:lvl2pPr>
            <a:lvl3pPr marL="1828800" indent="0">
              <a:buNone/>
              <a:defRPr sz="3200"/>
            </a:lvl3pPr>
            <a:lvl4pPr marL="2743200" indent="0">
              <a:buNone/>
              <a:defRPr sz="3200"/>
            </a:lvl4pPr>
            <a:lvl5pPr marL="3657600" indent="0">
              <a:buNone/>
              <a:defRPr sz="3200"/>
            </a:lvl5pPr>
            <a:lvl6pPr marL="4572000" indent="0">
              <a:buNone/>
              <a:defRPr sz="3200"/>
            </a:lvl6pPr>
            <a:lvl7pPr marL="5486400" indent="0">
              <a:buNone/>
              <a:defRPr sz="3200"/>
            </a:lvl7pPr>
            <a:lvl8pPr marL="6400800" indent="0">
              <a:buNone/>
              <a:defRPr sz="3200"/>
            </a:lvl8pPr>
            <a:lvl9pPr marL="7315200" indent="0">
              <a:buNone/>
              <a:defRPr sz="3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09909" y="7315200"/>
            <a:ext cx="10169958" cy="2743200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2024-09-04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7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5339371"/>
            <a:ext cx="8074024" cy="83766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5784695"/>
            <a:ext cx="3044824" cy="4730906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7218024" y="3352800"/>
            <a:ext cx="5638800" cy="56388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5998825" y="1"/>
            <a:ext cx="3206774" cy="228281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7211756" y="12192000"/>
            <a:ext cx="1987468" cy="1524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0875624" y="0"/>
            <a:ext cx="1371600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2223" y="905436"/>
            <a:ext cx="18809446" cy="28010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6625" y="4105837"/>
            <a:ext cx="17893082" cy="839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20311279" y="3581403"/>
            <a:ext cx="1981198" cy="60959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22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2024-09-04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7903147" y="6450595"/>
            <a:ext cx="7719590" cy="609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22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20705081" y="591459"/>
            <a:ext cx="1676398" cy="15353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56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626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  <p:sldLayoutId id="2147483757" r:id="rId17"/>
    <p:sldLayoutId id="2147483758" r:id="rId18"/>
  </p:sldLayoutIdLst>
  <p:txStyles>
    <p:titleStyle>
      <a:lvl1pPr algn="l" defTabSz="914400" rtl="0" eaLnBrk="1" latinLnBrk="0" hangingPunct="1">
        <a:spcBef>
          <a:spcPct val="0"/>
        </a:spcBef>
        <a:buNone/>
        <a:defRPr sz="84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685800" indent="-685800" algn="l" defTabSz="914400" rtl="0" eaLnBrk="1" latinLnBrk="0" hangingPunct="1">
        <a:spcBef>
          <a:spcPts val="2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4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1485900" indent="-571500" algn="l" defTabSz="914400" rtl="0" eaLnBrk="1" latinLnBrk="0" hangingPunct="1">
        <a:spcBef>
          <a:spcPts val="2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36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22860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32004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41148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50120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59436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68580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77724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ПРОЄКТ 7 СЛІВ"/>
          <p:cNvSpPr txBox="1"/>
          <p:nvPr/>
        </p:nvSpPr>
        <p:spPr>
          <a:xfrm>
            <a:off x="1247500" y="3860124"/>
            <a:ext cx="14753936" cy="28110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defRPr sz="104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uk-UA" sz="8800" dirty="0">
                <a:solidFill>
                  <a:schemeClr val="tx1"/>
                </a:solidFill>
                <a:latin typeface="e-Ukraine" panose="00000500000000000000" pitchFamily="50" charset="-52"/>
              </a:rPr>
              <a:t>Розмістіть назву вашої бізнес ідеї або проєкту</a:t>
            </a:r>
            <a:endParaRPr sz="8800" dirty="0">
              <a:solidFill>
                <a:schemeClr val="tx1"/>
              </a:solidFill>
              <a:latin typeface="e-Ukraine" panose="00000500000000000000" pitchFamily="50" charset="-5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619DCC-918B-1833-5E1C-47FDC604DD82}"/>
              </a:ext>
            </a:extLst>
          </p:cNvPr>
          <p:cNvSpPr txBox="1"/>
          <p:nvPr/>
        </p:nvSpPr>
        <p:spPr>
          <a:xfrm>
            <a:off x="1649506" y="8910918"/>
            <a:ext cx="124071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/>
              <a:t>На цей слайд за бажанням  можна додати фото/рисунок, які ілюструють ідею для кращого розуміння вашої ідеї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Про проєкт"/>
          <p:cNvSpPr txBox="1"/>
          <p:nvPr/>
        </p:nvSpPr>
        <p:spPr>
          <a:xfrm>
            <a:off x="846459" y="486696"/>
            <a:ext cx="9821541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defRPr sz="67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uk-UA" sz="4800" b="0" dirty="0">
                <a:solidFill>
                  <a:srgbClr val="83C4FF"/>
                </a:solidFill>
                <a:latin typeface="e-Ukraine" panose="00000500000000000000" pitchFamily="50" charset="-52"/>
              </a:rPr>
              <a:t>Коротко опишіть ідею стартапу</a:t>
            </a:r>
          </a:p>
          <a:p>
            <a:r>
              <a:rPr lang="uk-UA" sz="3200" b="0" dirty="0">
                <a:solidFill>
                  <a:schemeClr val="tx1"/>
                </a:solidFill>
                <a:latin typeface="e-Ukraine" panose="00000500000000000000" pitchFamily="50" charset="-52"/>
              </a:rPr>
              <a:t>Пропоную відповісти на такі питання</a:t>
            </a:r>
            <a:endParaRPr sz="3200" b="0" dirty="0">
              <a:solidFill>
                <a:schemeClr val="tx1"/>
              </a:solidFill>
              <a:latin typeface="e-Ukraine" panose="00000500000000000000" pitchFamily="50" charset="-52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2621C1A-1EE1-AE9F-94CC-67C2F9CC34AB}"/>
              </a:ext>
            </a:extLst>
          </p:cNvPr>
          <p:cNvGrpSpPr/>
          <p:nvPr/>
        </p:nvGrpSpPr>
        <p:grpSpPr>
          <a:xfrm>
            <a:off x="528545" y="2100836"/>
            <a:ext cx="23328982" cy="11116400"/>
            <a:chOff x="528545" y="2100836"/>
            <a:chExt cx="23328982" cy="11116400"/>
          </a:xfrm>
        </p:grpSpPr>
        <p:sp>
          <p:nvSpPr>
            <p:cNvPr id="166" name="Сгруппировать"/>
            <p:cNvSpPr/>
            <p:nvPr/>
          </p:nvSpPr>
          <p:spPr>
            <a:xfrm>
              <a:off x="528545" y="2100836"/>
              <a:ext cx="23328982" cy="11116400"/>
            </a:xfrm>
            <a:prstGeom prst="roundRect">
              <a:avLst>
                <a:gd name="adj" fmla="val 8280"/>
              </a:avLst>
            </a:prstGeom>
            <a:solidFill>
              <a:srgbClr val="D9D9D9">
                <a:alpha val="14902"/>
              </a:srgbClr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 defTabSz="825500">
                <a:defRPr sz="3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E692971-16AD-318C-0FC5-15392B9CD8C4}"/>
                </a:ext>
              </a:extLst>
            </p:cNvPr>
            <p:cNvSpPr txBox="1"/>
            <p:nvPr/>
          </p:nvSpPr>
          <p:spPr>
            <a:xfrm>
              <a:off x="1208808" y="2709786"/>
              <a:ext cx="21966382" cy="5950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t">
              <a:spAutoFit/>
            </a:bodyPr>
            <a:lstStyle/>
            <a:p>
              <a:pPr marL="0" marR="0" indent="0" algn="l" defTabSz="24383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32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e-Ukraine Light" panose="00000400000000000000" pitchFamily="50" charset="-52"/>
                <a:sym typeface="Helvetica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BCAA58A-454D-9EBE-61AA-6D8064FC0993}"/>
              </a:ext>
            </a:extLst>
          </p:cNvPr>
          <p:cNvSpPr txBox="1"/>
          <p:nvPr/>
        </p:nvSpPr>
        <p:spPr>
          <a:xfrm>
            <a:off x="1208807" y="3120155"/>
            <a:ext cx="21966382" cy="93256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6000" dirty="0"/>
              <a:t>1. Інсайт вашої ідеї( чому саме ця ідея? що надихнуло?)</a:t>
            </a:r>
          </a:p>
          <a:p>
            <a:r>
              <a:rPr lang="ru-RU" sz="6000" dirty="0"/>
              <a:t>2. Яку проблему </a:t>
            </a:r>
            <a:r>
              <a:rPr lang="ru-RU" sz="6000" dirty="0" err="1"/>
              <a:t>вирішує</a:t>
            </a:r>
            <a:r>
              <a:rPr lang="ru-RU" sz="6000" dirty="0"/>
              <a:t> </a:t>
            </a:r>
            <a:r>
              <a:rPr lang="ru-RU" sz="6000" dirty="0" err="1"/>
              <a:t>ця</a:t>
            </a:r>
            <a:r>
              <a:rPr lang="ru-RU" sz="6000" dirty="0"/>
              <a:t> </a:t>
            </a:r>
            <a:r>
              <a:rPr lang="ru-RU" sz="6000" dirty="0" err="1"/>
              <a:t>ідея</a:t>
            </a:r>
            <a:r>
              <a:rPr lang="ru-RU" sz="6000" dirty="0"/>
              <a:t>?</a:t>
            </a:r>
            <a:endParaRPr lang="uk-UA" sz="6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uk-UA" sz="6000" dirty="0"/>
              <a:t>3. Для кого вирішується проблема?</a:t>
            </a:r>
            <a:endParaRPr lang="uk-UA" sz="6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uk-UA" sz="6000" dirty="0"/>
              <a:t>4. Як можна </a:t>
            </a:r>
            <a:r>
              <a:rPr lang="uk-UA" sz="6000" dirty="0" err="1"/>
              <a:t>монетизувати</a:t>
            </a:r>
            <a:r>
              <a:rPr lang="uk-UA" sz="6000" dirty="0"/>
              <a:t> ідею?</a:t>
            </a:r>
            <a:endParaRPr lang="uk-UA" sz="6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6000" dirty="0"/>
              <a:t>5. </a:t>
            </a:r>
            <a:r>
              <a:rPr lang="ru-RU" sz="6000" dirty="0" err="1"/>
              <a:t>Хто</a:t>
            </a:r>
            <a:r>
              <a:rPr lang="ru-RU" sz="6000" dirty="0"/>
              <a:t> </a:t>
            </a:r>
            <a:r>
              <a:rPr lang="ru-RU" sz="6000" dirty="0" err="1"/>
              <a:t>має</a:t>
            </a:r>
            <a:r>
              <a:rPr lang="ru-RU" sz="6000" dirty="0"/>
              <a:t> бути в </a:t>
            </a:r>
            <a:r>
              <a:rPr lang="ru-RU" sz="6000" dirty="0" err="1"/>
              <a:t>команді</a:t>
            </a:r>
            <a:r>
              <a:rPr lang="ru-RU" sz="6000" dirty="0"/>
              <a:t>?</a:t>
            </a:r>
            <a:endParaRPr lang="uk-UA" sz="6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6000" dirty="0"/>
              <a:t>6. Яку роль в </a:t>
            </a:r>
            <a:r>
              <a:rPr lang="ru-RU" sz="6000" dirty="0" err="1"/>
              <a:t>команді</a:t>
            </a:r>
            <a:r>
              <a:rPr lang="ru-RU" sz="6000" dirty="0"/>
              <a:t> </a:t>
            </a:r>
            <a:r>
              <a:rPr lang="ru-RU" sz="6000" dirty="0" err="1"/>
              <a:t>займаєте</a:t>
            </a:r>
            <a:r>
              <a:rPr lang="ru-RU" sz="6000" dirty="0"/>
              <a:t>/</a:t>
            </a:r>
            <a:r>
              <a:rPr lang="ru-RU" sz="6000" dirty="0" err="1"/>
              <a:t>хочете</a:t>
            </a:r>
            <a:r>
              <a:rPr lang="ru-RU" sz="6000" dirty="0"/>
              <a:t> </a:t>
            </a:r>
            <a:r>
              <a:rPr lang="ru-RU" sz="6000" dirty="0" err="1"/>
              <a:t>займати</a:t>
            </a:r>
            <a:r>
              <a:rPr lang="ru-RU" sz="6000" dirty="0"/>
              <a:t>. </a:t>
            </a:r>
            <a:r>
              <a:rPr lang="ru-RU" sz="6000" dirty="0" err="1"/>
              <a:t>Опишіть</a:t>
            </a:r>
            <a:r>
              <a:rPr lang="ru-RU" sz="6000" dirty="0"/>
              <a:t> </a:t>
            </a:r>
            <a:r>
              <a:rPr lang="ru-RU" sz="6000" dirty="0" err="1"/>
              <a:t>ваші</a:t>
            </a:r>
            <a:r>
              <a:rPr lang="ru-RU" sz="6000" dirty="0"/>
              <a:t> </a:t>
            </a:r>
            <a:r>
              <a:rPr lang="ru-RU" sz="6000" dirty="0" err="1"/>
              <a:t>персональні</a:t>
            </a:r>
            <a:r>
              <a:rPr lang="ru-RU" sz="6000" dirty="0"/>
              <a:t> </a:t>
            </a:r>
            <a:r>
              <a:rPr lang="ru-RU" sz="6000" dirty="0" err="1"/>
              <a:t>компетенції</a:t>
            </a:r>
            <a:r>
              <a:rPr lang="ru-RU" sz="6000" dirty="0"/>
              <a:t> - </a:t>
            </a:r>
            <a:r>
              <a:rPr lang="ru-RU" sz="6000" dirty="0" err="1"/>
              <a:t>які</a:t>
            </a:r>
            <a:r>
              <a:rPr lang="ru-RU" sz="6000" dirty="0"/>
              <a:t> </a:t>
            </a:r>
            <a:r>
              <a:rPr lang="ru-RU" sz="6000" dirty="0" err="1"/>
              <a:t>навички</a:t>
            </a:r>
            <a:r>
              <a:rPr lang="ru-RU" sz="6000" dirty="0"/>
              <a:t>, </a:t>
            </a:r>
            <a:r>
              <a:rPr lang="ru-RU" sz="6000" dirty="0" err="1"/>
              <a:t>досвід</a:t>
            </a:r>
            <a:r>
              <a:rPr lang="ru-RU" sz="6000" dirty="0"/>
              <a:t> у вас є для стартапу: </a:t>
            </a:r>
            <a:r>
              <a:rPr lang="ru-RU" sz="6000" dirty="0" err="1"/>
              <a:t>лідерство</a:t>
            </a:r>
            <a:r>
              <a:rPr lang="ru-RU" sz="6000" dirty="0"/>
              <a:t>, IT, маркетинг, дизайн, </a:t>
            </a:r>
            <a:r>
              <a:rPr lang="ru-RU" sz="6000" dirty="0" err="1"/>
              <a:t>фінанси</a:t>
            </a:r>
            <a:r>
              <a:rPr lang="ru-RU" sz="6000" dirty="0"/>
              <a:t>, </a:t>
            </a:r>
            <a:r>
              <a:rPr lang="ru-RU" sz="6000" dirty="0" err="1"/>
              <a:t>управління</a:t>
            </a:r>
            <a:r>
              <a:rPr lang="ru-RU" sz="6000" dirty="0"/>
              <a:t> проектами </a:t>
            </a:r>
            <a:r>
              <a:rPr lang="ru-RU" sz="6000" dirty="0" err="1"/>
              <a:t>тощо</a:t>
            </a:r>
            <a:endParaRPr lang="uk-UA" sz="6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uk-UA" sz="6000" dirty="0"/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</TotalTime>
  <Words>118</Words>
  <Application>Microsoft Office PowerPoint</Application>
  <PresentationFormat>Custom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Century Gothic</vt:lpstr>
      <vt:lpstr>e-Ukraine</vt:lpstr>
      <vt:lpstr>e-Ukraine Light</vt:lpstr>
      <vt:lpstr>Helvetica Neue</vt:lpstr>
      <vt:lpstr>Times New Roman</vt:lpstr>
      <vt:lpstr>Wingdings 3</vt:lpstr>
      <vt:lpstr>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Viktoria Holomb</cp:lastModifiedBy>
  <cp:revision>6</cp:revision>
  <dcterms:modified xsi:type="dcterms:W3CDTF">2024-09-04T16:57:19Z</dcterms:modified>
</cp:coreProperties>
</file>