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257" r:id="rId3"/>
    <p:sldId id="258" r:id="rId4"/>
    <p:sldId id="259" r:id="rId5"/>
    <p:sldId id="260" r:id="rId6"/>
    <p:sldId id="261" r:id="rId7"/>
    <p:sldId id="262" r:id="rId8"/>
    <p:sldId id="277" r:id="rId9"/>
    <p:sldId id="278" r:id="rId10"/>
    <p:sldId id="280" r:id="rId11"/>
    <p:sldId id="281" r:id="rId12"/>
    <p:sldId id="282" r:id="rId13"/>
    <p:sldId id="263" r:id="rId14"/>
    <p:sldId id="264" r:id="rId15"/>
    <p:sldId id="265" r:id="rId16"/>
    <p:sldId id="266" r:id="rId17"/>
    <p:sldId id="267" r:id="rId18"/>
    <p:sldId id="268" r:id="rId19"/>
    <p:sldId id="270" r:id="rId20"/>
    <p:sldId id="269" r:id="rId21"/>
    <p:sldId id="271" r:id="rId22"/>
    <p:sldId id="272" r:id="rId23"/>
    <p:sldId id="273" r:id="rId24"/>
    <p:sldId id="274" r:id="rId25"/>
    <p:sldId id="275" r:id="rId26"/>
    <p:sldId id="276"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30" r:id="rId44"/>
    <p:sldId id="299"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31"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6" r:id="rId71"/>
    <p:sldId id="327" r:id="rId72"/>
    <p:sldId id="328" r:id="rId73"/>
    <p:sldId id="329" r:id="rId74"/>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4660"/>
  </p:normalViewPr>
  <p:slideViewPr>
    <p:cSldViewPr snapToGrid="0">
      <p:cViewPr varScale="1">
        <p:scale>
          <a:sx n="73" d="100"/>
          <a:sy n="73" d="100"/>
        </p:scale>
        <p:origin x="1032" y="72"/>
      </p:cViewPr>
      <p:guideLst/>
    </p:cSldViewPr>
  </p:slideViewPr>
  <p:notesTextViewPr>
    <p:cViewPr>
      <p:scale>
        <a:sx n="1" d="1"/>
        <a:sy n="1" d="1"/>
      </p:scale>
      <p:origin x="0" y="0"/>
    </p:cViewPr>
  </p:notesTextViewPr>
  <p:sorterViewPr>
    <p:cViewPr>
      <p:scale>
        <a:sx n="100" d="100"/>
        <a:sy n="100" d="100"/>
      </p:scale>
      <p:origin x="0" y="-3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4791857249578"/>
          <c:y val="3.7499997693159592E-2"/>
          <c:w val="0.73693102234364538"/>
          <c:h val="0.90693725966183192"/>
        </c:manualLayout>
      </c:layout>
      <c:barChart>
        <c:barDir val="bar"/>
        <c:grouping val="clustered"/>
        <c:varyColors val="0"/>
        <c:ser>
          <c:idx val="0"/>
          <c:order val="0"/>
          <c:tx>
            <c:strRef>
              <c:f>Лист1!$B$1</c:f>
              <c:strCache>
                <c:ptCount val="1"/>
                <c:pt idx="0">
                  <c:v>Ряд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rgbClr val="0070C0"/>
              </a:solidFill>
              <a:ln>
                <a:solidFill>
                  <a:srgbClr val="0070C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582C-4CBA-9B9F-949505679537}"/>
              </c:ext>
            </c:extLst>
          </c:dPt>
          <c:dPt>
            <c:idx val="1"/>
            <c:invertIfNegative val="0"/>
            <c:bubble3D val="0"/>
            <c:spPr>
              <a:solidFill>
                <a:srgbClr val="FF0000"/>
              </a:solidFill>
              <a:ln>
                <a:solidFill>
                  <a:srgbClr val="FF000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6-582C-4CBA-9B9F-949505679537}"/>
              </c:ext>
            </c:extLst>
          </c:dPt>
          <c:dPt>
            <c:idx val="2"/>
            <c:invertIfNegative val="0"/>
            <c:bubble3D val="0"/>
            <c:spPr>
              <a:solidFill>
                <a:schemeClr val="bg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82C-4CBA-9B9F-949505679537}"/>
              </c:ext>
            </c:extLst>
          </c:dPt>
          <c:dPt>
            <c:idx val="3"/>
            <c:invertIfNegative val="0"/>
            <c:bubble3D val="0"/>
            <c:spPr>
              <a:solidFill>
                <a:srgbClr val="C23F20"/>
              </a:solidFill>
              <a:ln>
                <a:solidFill>
                  <a:srgbClr val="C23F2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582C-4CBA-9B9F-949505679537}"/>
              </c:ext>
            </c:extLst>
          </c:dPt>
          <c:dPt>
            <c:idx val="4"/>
            <c:invertIfNegative val="0"/>
            <c:bubble3D val="0"/>
            <c:spPr>
              <a:solidFill>
                <a:schemeClr val="accent2"/>
              </a:solidFill>
              <a:ln>
                <a:solidFill>
                  <a:schemeClr val="accent2"/>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82C-4CBA-9B9F-949505679537}"/>
              </c:ext>
            </c:extLst>
          </c:dPt>
          <c:dPt>
            <c:idx val="5"/>
            <c:invertIfNegative val="0"/>
            <c:bubble3D val="0"/>
            <c:spPr>
              <a:solidFill>
                <a:schemeClr val="bg2">
                  <a:lumMod val="75000"/>
                </a:schemeClr>
              </a:solidFill>
              <a:ln>
                <a:solidFill>
                  <a:schemeClr val="bg2"/>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582C-4CBA-9B9F-949505679537}"/>
              </c:ext>
            </c:extLst>
          </c:dPt>
          <c:cat>
            <c:strRef>
              <c:f>Лист1!$A$2:$A$7</c:f>
              <c:strCache>
                <c:ptCount val="6"/>
                <c:pt idx="0">
                  <c:v>Партія регіонів (з 161)</c:v>
                </c:pt>
                <c:pt idx="1">
                  <c:v>КПУ (з 27)</c:v>
                </c:pt>
                <c:pt idx="2">
                  <c:v>Блок Литвина (з 20)</c:v>
                </c:pt>
                <c:pt idx="3">
                  <c:v>БЮТ (з 154) </c:v>
                </c:pt>
                <c:pt idx="4">
                  <c:v>НУ-НС (з 72)</c:v>
                </c:pt>
                <c:pt idx="5">
                  <c:v>Позафракційні (з 16)</c:v>
                </c:pt>
              </c:strCache>
            </c:strRef>
          </c:cat>
          <c:val>
            <c:numRef>
              <c:f>Лист1!$B$2:$B$7</c:f>
              <c:numCache>
                <c:formatCode>General</c:formatCode>
                <c:ptCount val="6"/>
                <c:pt idx="0">
                  <c:v>160</c:v>
                </c:pt>
                <c:pt idx="1">
                  <c:v>27</c:v>
                </c:pt>
                <c:pt idx="2">
                  <c:v>20</c:v>
                </c:pt>
                <c:pt idx="3">
                  <c:v>9</c:v>
                </c:pt>
                <c:pt idx="4">
                  <c:v>7</c:v>
                </c:pt>
                <c:pt idx="5">
                  <c:v>13</c:v>
                </c:pt>
              </c:numCache>
            </c:numRef>
          </c:val>
          <c:extLst>
            <c:ext xmlns:c16="http://schemas.microsoft.com/office/drawing/2014/chart" uri="{C3380CC4-5D6E-409C-BE32-E72D297353CC}">
              <c16:uniqueId val="{00000000-582C-4CBA-9B9F-949505679537}"/>
            </c:ext>
          </c:extLst>
        </c:ser>
        <c:ser>
          <c:idx val="1"/>
          <c:order val="1"/>
          <c:tx>
            <c:strRef>
              <c:f>Лист1!$C$1</c:f>
              <c:strCache>
                <c:ptCount val="1"/>
                <c:pt idx="0">
                  <c:v>Столбец1</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Лист1!$A$2:$A$7</c:f>
              <c:strCache>
                <c:ptCount val="6"/>
                <c:pt idx="0">
                  <c:v>Партія регіонів (з 161)</c:v>
                </c:pt>
                <c:pt idx="1">
                  <c:v>КПУ (з 27)</c:v>
                </c:pt>
                <c:pt idx="2">
                  <c:v>Блок Литвина (з 20)</c:v>
                </c:pt>
                <c:pt idx="3">
                  <c:v>БЮТ (з 154) </c:v>
                </c:pt>
                <c:pt idx="4">
                  <c:v>НУ-НС (з 72)</c:v>
                </c:pt>
                <c:pt idx="5">
                  <c:v>Позафракційні (з 16)</c:v>
                </c:pt>
              </c:strCache>
            </c:strRef>
          </c:cat>
          <c:val>
            <c:numRef>
              <c:f>Лист1!$C$2:$C$7</c:f>
              <c:numCache>
                <c:formatCode>General</c:formatCode>
                <c:ptCount val="6"/>
              </c:numCache>
            </c:numRef>
          </c:val>
          <c:extLst>
            <c:ext xmlns:c16="http://schemas.microsoft.com/office/drawing/2014/chart" uri="{C3380CC4-5D6E-409C-BE32-E72D297353CC}">
              <c16:uniqueId val="{00000001-582C-4CBA-9B9F-949505679537}"/>
            </c:ext>
          </c:extLst>
        </c:ser>
        <c:ser>
          <c:idx val="2"/>
          <c:order val="2"/>
          <c:tx>
            <c:strRef>
              <c:f>Лист1!$D$1</c:f>
              <c:strCache>
                <c:ptCount val="1"/>
                <c:pt idx="0">
                  <c:v>Столбец2</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Лист1!$A$2:$A$7</c:f>
              <c:strCache>
                <c:ptCount val="6"/>
                <c:pt idx="0">
                  <c:v>Партія регіонів (з 161)</c:v>
                </c:pt>
                <c:pt idx="1">
                  <c:v>КПУ (з 27)</c:v>
                </c:pt>
                <c:pt idx="2">
                  <c:v>Блок Литвина (з 20)</c:v>
                </c:pt>
                <c:pt idx="3">
                  <c:v>БЮТ (з 154) </c:v>
                </c:pt>
                <c:pt idx="4">
                  <c:v>НУ-НС (з 72)</c:v>
                </c:pt>
                <c:pt idx="5">
                  <c:v>Позафракційні (з 16)</c:v>
                </c:pt>
              </c:strCache>
            </c:strRef>
          </c:cat>
          <c:val>
            <c:numRef>
              <c:f>Лист1!$D$2:$D$7</c:f>
              <c:numCache>
                <c:formatCode>General</c:formatCode>
                <c:ptCount val="6"/>
              </c:numCache>
            </c:numRef>
          </c:val>
          <c:extLst>
            <c:ext xmlns:c16="http://schemas.microsoft.com/office/drawing/2014/chart" uri="{C3380CC4-5D6E-409C-BE32-E72D297353CC}">
              <c16:uniqueId val="{00000002-582C-4CBA-9B9F-949505679537}"/>
            </c:ext>
          </c:extLst>
        </c:ser>
        <c:dLbls>
          <c:showLegendKey val="0"/>
          <c:showVal val="0"/>
          <c:showCatName val="0"/>
          <c:showSerName val="0"/>
          <c:showPercent val="0"/>
          <c:showBubbleSize val="0"/>
        </c:dLbls>
        <c:gapWidth val="115"/>
        <c:overlap val="-20"/>
        <c:axId val="456062520"/>
        <c:axId val="456064160"/>
      </c:barChart>
      <c:catAx>
        <c:axId val="45606252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uk-UA"/>
          </a:p>
        </c:txPr>
        <c:crossAx val="456064160"/>
        <c:crosses val="autoZero"/>
        <c:auto val="1"/>
        <c:lblAlgn val="ctr"/>
        <c:lblOffset val="100"/>
        <c:noMultiLvlLbl val="0"/>
      </c:catAx>
      <c:valAx>
        <c:axId val="4560641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uk-UA"/>
          </a:p>
        </c:txPr>
        <c:crossAx val="456062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uk-UA"/>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diagrams/_rels/data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s>
</file>

<file path=ppt/diagrams/_rels/data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56.png"/><Relationship Id="rId4" Type="http://schemas.openxmlformats.org/officeDocument/2006/relationships/image" Target="../media/image50.png"/></Relationships>
</file>

<file path=ppt/diagrams/_rels/data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iagrams/_rels/data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ata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 Id="rId4" Type="http://schemas.openxmlformats.org/officeDocument/2006/relationships/image" Target="../media/image88.png"/></Relationships>
</file>

<file path=ppt/diagrams/_rels/data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4" Type="http://schemas.openxmlformats.org/officeDocument/2006/relationships/image" Target="../media/image101.pn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ata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ata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56.png"/><Relationship Id="rId4" Type="http://schemas.openxmlformats.org/officeDocument/2006/relationships/image" Target="../media/image50.png"/></Relationships>
</file>

<file path=ppt/diagrams/_rels/drawing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 Id="rId4" Type="http://schemas.openxmlformats.org/officeDocument/2006/relationships/image" Target="../media/image88.png"/></Relationships>
</file>

<file path=ppt/diagrams/_rels/drawing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4" Type="http://schemas.openxmlformats.org/officeDocument/2006/relationships/image" Target="../media/image10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D2096C-9C6F-437B-970D-2CE6B21AA87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ru-RU"/>
        </a:p>
      </dgm:t>
    </dgm:pt>
    <dgm:pt modelId="{D4583344-CC10-4B8D-BD76-7F215AD28E3C}">
      <dgm:prSet phldrT="[Текст]"/>
      <dgm:spPr/>
      <dgm:t>
        <a:bodyPr/>
        <a:lstStyle/>
        <a:p>
          <a:r>
            <a:rPr lang="uk-UA" dirty="0">
              <a:latin typeface="Times New Roman" panose="02020603050405020304" pitchFamily="18" charset="0"/>
              <a:cs typeface="Times New Roman" panose="02020603050405020304" pitchFamily="18" charset="0"/>
            </a:rPr>
            <a:t>Віктор Ющенко</a:t>
          </a:r>
          <a:endParaRPr lang="ru-RU" dirty="0">
            <a:latin typeface="Times New Roman" panose="02020603050405020304" pitchFamily="18" charset="0"/>
            <a:cs typeface="Times New Roman" panose="02020603050405020304" pitchFamily="18" charset="0"/>
          </a:endParaRPr>
        </a:p>
      </dgm:t>
    </dgm:pt>
    <dgm:pt modelId="{E2B6FDA4-B621-4276-9667-31A1E181A980}" type="parTrans" cxnId="{C683CA93-B487-4C2B-803A-2DD1955EDA6F}">
      <dgm:prSet/>
      <dgm:spPr/>
      <dgm:t>
        <a:bodyPr/>
        <a:lstStyle/>
        <a:p>
          <a:endParaRPr lang="ru-RU">
            <a:latin typeface="Times New Roman" panose="02020603050405020304" pitchFamily="18" charset="0"/>
            <a:cs typeface="Times New Roman" panose="02020603050405020304" pitchFamily="18" charset="0"/>
          </a:endParaRPr>
        </a:p>
      </dgm:t>
    </dgm:pt>
    <dgm:pt modelId="{5C4A59DB-2639-43CE-BF9B-75345DB52922}" type="sibTrans" cxnId="{C683CA93-B487-4C2B-803A-2DD1955EDA6F}">
      <dgm:prSet/>
      <dgm:spPr/>
      <dgm:t>
        <a:bodyPr/>
        <a:lstStyle/>
        <a:p>
          <a:endParaRPr lang="ru-RU">
            <a:latin typeface="Times New Roman" panose="02020603050405020304" pitchFamily="18" charset="0"/>
            <a:cs typeface="Times New Roman" panose="02020603050405020304" pitchFamily="18" charset="0"/>
          </a:endParaRPr>
        </a:p>
      </dgm:t>
    </dgm:pt>
    <dgm:pt modelId="{1F2C354C-C020-4FB0-81F8-CF483B2C1DFA}">
      <dgm:prSet phldrT="[Текст]"/>
      <dgm:spPr/>
      <dgm:t>
        <a:bodyPr/>
        <a:lstStyle/>
        <a:p>
          <a:r>
            <a:rPr lang="uk-UA" dirty="0">
              <a:latin typeface="Times New Roman" panose="02020603050405020304" pitchFamily="18" charset="0"/>
              <a:cs typeface="Times New Roman" panose="02020603050405020304" pitchFamily="18" charset="0"/>
            </a:rPr>
            <a:t>Віктор Янукович</a:t>
          </a:r>
          <a:endParaRPr lang="ru-RU" dirty="0">
            <a:latin typeface="Times New Roman" panose="02020603050405020304" pitchFamily="18" charset="0"/>
            <a:cs typeface="Times New Roman" panose="02020603050405020304" pitchFamily="18" charset="0"/>
          </a:endParaRPr>
        </a:p>
      </dgm:t>
    </dgm:pt>
    <dgm:pt modelId="{CBD55F14-8207-4BBE-A673-E3442658E4D3}" type="parTrans" cxnId="{C9CA58A3-1A98-456E-AAED-F0D4E0935CF7}">
      <dgm:prSet/>
      <dgm:spPr/>
      <dgm:t>
        <a:bodyPr/>
        <a:lstStyle/>
        <a:p>
          <a:endParaRPr lang="ru-RU">
            <a:latin typeface="Times New Roman" panose="02020603050405020304" pitchFamily="18" charset="0"/>
            <a:cs typeface="Times New Roman" panose="02020603050405020304" pitchFamily="18" charset="0"/>
          </a:endParaRPr>
        </a:p>
      </dgm:t>
    </dgm:pt>
    <dgm:pt modelId="{4D62E9CE-3C89-43E6-B394-0B1CDDD92B75}" type="sibTrans" cxnId="{C9CA58A3-1A98-456E-AAED-F0D4E0935CF7}">
      <dgm:prSet/>
      <dgm:spPr/>
      <dgm:t>
        <a:bodyPr/>
        <a:lstStyle/>
        <a:p>
          <a:endParaRPr lang="ru-RU">
            <a:latin typeface="Times New Roman" panose="02020603050405020304" pitchFamily="18" charset="0"/>
            <a:cs typeface="Times New Roman" panose="02020603050405020304" pitchFamily="18" charset="0"/>
          </a:endParaRPr>
        </a:p>
      </dgm:t>
    </dgm:pt>
    <dgm:pt modelId="{77BF8C2D-1FAF-4183-829C-5A41606C5C47}">
      <dgm:prSet phldrT="[Текст]"/>
      <dgm:spPr/>
      <dgm:t>
        <a:bodyPr/>
        <a:lstStyle/>
        <a:p>
          <a:r>
            <a:rPr lang="uk-UA" dirty="0">
              <a:latin typeface="Times New Roman" panose="02020603050405020304" pitchFamily="18" charset="0"/>
              <a:cs typeface="Times New Roman" panose="02020603050405020304" pitchFamily="18" charset="0"/>
            </a:rPr>
            <a:t>Олександр Мороз</a:t>
          </a:r>
          <a:endParaRPr lang="ru-RU" dirty="0">
            <a:latin typeface="Times New Roman" panose="02020603050405020304" pitchFamily="18" charset="0"/>
            <a:cs typeface="Times New Roman" panose="02020603050405020304" pitchFamily="18" charset="0"/>
          </a:endParaRPr>
        </a:p>
      </dgm:t>
    </dgm:pt>
    <dgm:pt modelId="{25C52F80-6523-4CFE-B6EE-3103C1EF122D}" type="parTrans" cxnId="{8235F64D-258D-474C-A912-549ED4FBDF47}">
      <dgm:prSet/>
      <dgm:spPr/>
      <dgm:t>
        <a:bodyPr/>
        <a:lstStyle/>
        <a:p>
          <a:endParaRPr lang="ru-RU">
            <a:latin typeface="Times New Roman" panose="02020603050405020304" pitchFamily="18" charset="0"/>
            <a:cs typeface="Times New Roman" panose="02020603050405020304" pitchFamily="18" charset="0"/>
          </a:endParaRPr>
        </a:p>
      </dgm:t>
    </dgm:pt>
    <dgm:pt modelId="{3FD3DA5B-E375-4782-80C9-C0302B3EBA94}" type="sibTrans" cxnId="{8235F64D-258D-474C-A912-549ED4FBDF47}">
      <dgm:prSet/>
      <dgm:spPr/>
      <dgm:t>
        <a:bodyPr/>
        <a:lstStyle/>
        <a:p>
          <a:endParaRPr lang="ru-RU">
            <a:latin typeface="Times New Roman" panose="02020603050405020304" pitchFamily="18" charset="0"/>
            <a:cs typeface="Times New Roman" panose="02020603050405020304" pitchFamily="18" charset="0"/>
          </a:endParaRPr>
        </a:p>
      </dgm:t>
    </dgm:pt>
    <dgm:pt modelId="{3F9A39EF-FDED-4431-92B3-E41169ACCB85}">
      <dgm:prSet/>
      <dgm:spPr/>
      <dgm:t>
        <a:bodyPr/>
        <a:lstStyle/>
        <a:p>
          <a:r>
            <a:rPr lang="uk-UA" dirty="0">
              <a:latin typeface="Times New Roman" panose="02020603050405020304" pitchFamily="18" charset="0"/>
              <a:cs typeface="Times New Roman" panose="02020603050405020304" pitchFamily="18" charset="0"/>
            </a:rPr>
            <a:t>Петро Симоненко</a:t>
          </a:r>
        </a:p>
      </dgm:t>
    </dgm:pt>
    <dgm:pt modelId="{872E37ED-9115-460F-A8EF-3CF11A7B1A7C}" type="parTrans" cxnId="{B332B945-B2A1-4DFA-922A-3A413F2A1FBA}">
      <dgm:prSet/>
      <dgm:spPr/>
      <dgm:t>
        <a:bodyPr/>
        <a:lstStyle/>
        <a:p>
          <a:endParaRPr lang="ru-RU">
            <a:latin typeface="Times New Roman" panose="02020603050405020304" pitchFamily="18" charset="0"/>
            <a:cs typeface="Times New Roman" panose="02020603050405020304" pitchFamily="18" charset="0"/>
          </a:endParaRPr>
        </a:p>
      </dgm:t>
    </dgm:pt>
    <dgm:pt modelId="{71D5C7B1-E359-420D-8F29-16848178ABA1}" type="sibTrans" cxnId="{B332B945-B2A1-4DFA-922A-3A413F2A1FBA}">
      <dgm:prSet/>
      <dgm:spPr/>
      <dgm:t>
        <a:bodyPr/>
        <a:lstStyle/>
        <a:p>
          <a:endParaRPr lang="ru-RU">
            <a:latin typeface="Times New Roman" panose="02020603050405020304" pitchFamily="18" charset="0"/>
            <a:cs typeface="Times New Roman" panose="02020603050405020304" pitchFamily="18" charset="0"/>
          </a:endParaRPr>
        </a:p>
      </dgm:t>
    </dgm:pt>
    <dgm:pt modelId="{2763BFFE-F010-4EA5-B530-4DE68819268C}">
      <dgm:prSet/>
      <dgm:spPr/>
      <dgm:t>
        <a:bodyPr/>
        <a:lstStyle/>
        <a:p>
          <a:r>
            <a:rPr lang="uk-UA" dirty="0">
              <a:latin typeface="Times New Roman" panose="02020603050405020304" pitchFamily="18" charset="0"/>
              <a:cs typeface="Times New Roman" panose="02020603050405020304" pitchFamily="18" charset="0"/>
            </a:rPr>
            <a:t>Наталія Вітренко</a:t>
          </a:r>
        </a:p>
      </dgm:t>
    </dgm:pt>
    <dgm:pt modelId="{D9665CBE-7448-4B41-AD30-84C5709D17E8}" type="parTrans" cxnId="{4938179A-DD8F-45D3-8CBA-61AB52B97E8A}">
      <dgm:prSet/>
      <dgm:spPr/>
      <dgm:t>
        <a:bodyPr/>
        <a:lstStyle/>
        <a:p>
          <a:endParaRPr lang="ru-RU">
            <a:latin typeface="Times New Roman" panose="02020603050405020304" pitchFamily="18" charset="0"/>
            <a:cs typeface="Times New Roman" panose="02020603050405020304" pitchFamily="18" charset="0"/>
          </a:endParaRPr>
        </a:p>
      </dgm:t>
    </dgm:pt>
    <dgm:pt modelId="{8F6539C6-47B0-45DD-A90E-6595578595D3}" type="sibTrans" cxnId="{4938179A-DD8F-45D3-8CBA-61AB52B97E8A}">
      <dgm:prSet/>
      <dgm:spPr/>
      <dgm:t>
        <a:bodyPr/>
        <a:lstStyle/>
        <a:p>
          <a:endParaRPr lang="ru-RU">
            <a:latin typeface="Times New Roman" panose="02020603050405020304" pitchFamily="18" charset="0"/>
            <a:cs typeface="Times New Roman" panose="02020603050405020304" pitchFamily="18" charset="0"/>
          </a:endParaRPr>
        </a:p>
      </dgm:t>
    </dgm:pt>
    <dgm:pt modelId="{1BF5EAE3-D734-4FC6-B5E5-A3E7357ADA54}">
      <dgm:prSet/>
      <dgm:spPr/>
      <dgm:t>
        <a:bodyPr/>
        <a:lstStyle/>
        <a:p>
          <a:r>
            <a:rPr lang="uk-UA" dirty="0">
              <a:latin typeface="Times New Roman" panose="02020603050405020304" pitchFamily="18" charset="0"/>
              <a:cs typeface="Times New Roman" panose="02020603050405020304" pitchFamily="18" charset="0"/>
            </a:rPr>
            <a:t>Анатолій Кінах</a:t>
          </a:r>
        </a:p>
      </dgm:t>
    </dgm:pt>
    <dgm:pt modelId="{B63DEC71-F14B-4936-A113-1B30CF3B6578}" type="parTrans" cxnId="{21A4CB43-11A2-427D-89B6-F40CBB63ACD2}">
      <dgm:prSet/>
      <dgm:spPr/>
      <dgm:t>
        <a:bodyPr/>
        <a:lstStyle/>
        <a:p>
          <a:endParaRPr lang="ru-RU">
            <a:latin typeface="Times New Roman" panose="02020603050405020304" pitchFamily="18" charset="0"/>
            <a:cs typeface="Times New Roman" panose="02020603050405020304" pitchFamily="18" charset="0"/>
          </a:endParaRPr>
        </a:p>
      </dgm:t>
    </dgm:pt>
    <dgm:pt modelId="{D1654C2B-2B29-4AD1-A483-1BB46960FE17}" type="sibTrans" cxnId="{21A4CB43-11A2-427D-89B6-F40CBB63ACD2}">
      <dgm:prSet/>
      <dgm:spPr/>
      <dgm:t>
        <a:bodyPr/>
        <a:lstStyle/>
        <a:p>
          <a:endParaRPr lang="ru-RU">
            <a:latin typeface="Times New Roman" panose="02020603050405020304" pitchFamily="18" charset="0"/>
            <a:cs typeface="Times New Roman" panose="02020603050405020304" pitchFamily="18" charset="0"/>
          </a:endParaRPr>
        </a:p>
      </dgm:t>
    </dgm:pt>
    <dgm:pt modelId="{717D41C5-3460-4251-8F68-151779952BA3}" type="pres">
      <dgm:prSet presAssocID="{6BD2096C-9C6F-437B-970D-2CE6B21AA878}" presName="Name0" presStyleCnt="0">
        <dgm:presLayoutVars>
          <dgm:dir/>
          <dgm:resizeHandles val="exact"/>
        </dgm:presLayoutVars>
      </dgm:prSet>
      <dgm:spPr/>
    </dgm:pt>
    <dgm:pt modelId="{2BB3BC7B-086E-436B-B603-D5BA42182C23}" type="pres">
      <dgm:prSet presAssocID="{D4583344-CC10-4B8D-BD76-7F215AD28E3C}" presName="composite" presStyleCnt="0"/>
      <dgm:spPr/>
    </dgm:pt>
    <dgm:pt modelId="{0B7EB9F9-C13A-4555-B520-62535A661733}" type="pres">
      <dgm:prSet presAssocID="{D4583344-CC10-4B8D-BD76-7F215AD28E3C}" presName="rect1" presStyleLbl="trAlignAcc1" presStyleIdx="0" presStyleCnt="6">
        <dgm:presLayoutVars>
          <dgm:bulletEnabled val="1"/>
        </dgm:presLayoutVars>
      </dgm:prSet>
      <dgm:spPr/>
    </dgm:pt>
    <dgm:pt modelId="{E5262790-85B5-47E2-A6F5-79D11BD3906F}" type="pres">
      <dgm:prSet presAssocID="{D4583344-CC10-4B8D-BD76-7F215AD28E3C}" presName="rect2" presStyleLbl="fgImgPlace1" presStyleIdx="0" presStyleCnt="6"/>
      <dgm:spPr>
        <a:blipFill rotWithShape="1">
          <a:blip xmlns:r="http://schemas.openxmlformats.org/officeDocument/2006/relationships" r:embed="rId1"/>
          <a:stretch>
            <a:fillRect/>
          </a:stretch>
        </a:blipFill>
      </dgm:spPr>
    </dgm:pt>
    <dgm:pt modelId="{A2FE9E94-5B62-4484-B743-285F78440FC7}" type="pres">
      <dgm:prSet presAssocID="{5C4A59DB-2639-43CE-BF9B-75345DB52922}" presName="sibTrans" presStyleCnt="0"/>
      <dgm:spPr/>
    </dgm:pt>
    <dgm:pt modelId="{84E9EB46-D291-4F78-942D-642BC4A5CF60}" type="pres">
      <dgm:prSet presAssocID="{1F2C354C-C020-4FB0-81F8-CF483B2C1DFA}" presName="composite" presStyleCnt="0"/>
      <dgm:spPr/>
    </dgm:pt>
    <dgm:pt modelId="{0EBA0D3C-4B0E-4A1A-9E4C-00CA1E88B9B3}" type="pres">
      <dgm:prSet presAssocID="{1F2C354C-C020-4FB0-81F8-CF483B2C1DFA}" presName="rect1" presStyleLbl="trAlignAcc1" presStyleIdx="1" presStyleCnt="6">
        <dgm:presLayoutVars>
          <dgm:bulletEnabled val="1"/>
        </dgm:presLayoutVars>
      </dgm:prSet>
      <dgm:spPr/>
    </dgm:pt>
    <dgm:pt modelId="{1351179C-1460-4104-A2F9-A83C2233CA4D}" type="pres">
      <dgm:prSet presAssocID="{1F2C354C-C020-4FB0-81F8-CF483B2C1DFA}" presName="rect2" presStyleLbl="fgImgPlace1" presStyleIdx="1" presStyleCnt="6"/>
      <dgm:spPr>
        <a:blipFill dpi="0" rotWithShape="1">
          <a:blip xmlns:r="http://schemas.openxmlformats.org/officeDocument/2006/relationships" r:embed="rId2"/>
          <a:srcRect/>
          <a:stretch>
            <a:fillRect l="-78197" t="-1099" r="-67955" b="-2189"/>
          </a:stretch>
        </a:blipFill>
      </dgm:spPr>
    </dgm:pt>
    <dgm:pt modelId="{B03AD8AA-E572-44AD-9565-6A19DB17E89D}" type="pres">
      <dgm:prSet presAssocID="{4D62E9CE-3C89-43E6-B394-0B1CDDD92B75}" presName="sibTrans" presStyleCnt="0"/>
      <dgm:spPr/>
    </dgm:pt>
    <dgm:pt modelId="{95F539A7-5E1E-4945-8A32-3FE28022CDC8}" type="pres">
      <dgm:prSet presAssocID="{77BF8C2D-1FAF-4183-829C-5A41606C5C47}" presName="composite" presStyleCnt="0"/>
      <dgm:spPr/>
    </dgm:pt>
    <dgm:pt modelId="{750123DB-0C0E-4AEE-9D05-C93ADAA443B6}" type="pres">
      <dgm:prSet presAssocID="{77BF8C2D-1FAF-4183-829C-5A41606C5C47}" presName="rect1" presStyleLbl="trAlignAcc1" presStyleIdx="2" presStyleCnt="6">
        <dgm:presLayoutVars>
          <dgm:bulletEnabled val="1"/>
        </dgm:presLayoutVars>
      </dgm:prSet>
      <dgm:spPr/>
    </dgm:pt>
    <dgm:pt modelId="{E8109D47-2997-48F1-9F5E-E38A3F04EC7A}" type="pres">
      <dgm:prSet presAssocID="{77BF8C2D-1FAF-4183-829C-5A41606C5C47}" presName="rect2" presStyleLbl="fgImgPlace1" presStyleIdx="2" presStyleCnt="6"/>
      <dgm:spPr>
        <a:blipFill rotWithShape="1">
          <a:blip xmlns:r="http://schemas.openxmlformats.org/officeDocument/2006/relationships" r:embed="rId3"/>
          <a:stretch>
            <a:fillRect/>
          </a:stretch>
        </a:blipFill>
      </dgm:spPr>
    </dgm:pt>
    <dgm:pt modelId="{89C21B4C-9AC8-4EC6-B90B-A7E5CC3E1C56}" type="pres">
      <dgm:prSet presAssocID="{3FD3DA5B-E375-4782-80C9-C0302B3EBA94}" presName="sibTrans" presStyleCnt="0"/>
      <dgm:spPr/>
    </dgm:pt>
    <dgm:pt modelId="{57F0A4F4-9252-450D-9A56-AA965EA24B8E}" type="pres">
      <dgm:prSet presAssocID="{3F9A39EF-FDED-4431-92B3-E41169ACCB85}" presName="composite" presStyleCnt="0"/>
      <dgm:spPr/>
    </dgm:pt>
    <dgm:pt modelId="{2705845C-3635-4622-9AB8-36063656BF52}" type="pres">
      <dgm:prSet presAssocID="{3F9A39EF-FDED-4431-92B3-E41169ACCB85}" presName="rect1" presStyleLbl="trAlignAcc1" presStyleIdx="3" presStyleCnt="6">
        <dgm:presLayoutVars>
          <dgm:bulletEnabled val="1"/>
        </dgm:presLayoutVars>
      </dgm:prSet>
      <dgm:spPr/>
    </dgm:pt>
    <dgm:pt modelId="{D9F99F1C-3887-48E7-980C-8DA1F42CC466}" type="pres">
      <dgm:prSet presAssocID="{3F9A39EF-FDED-4431-92B3-E41169ACCB85}" presName="rect2" presStyleLbl="fgImgPlace1" presStyleIdx="3" presStyleCnt="6"/>
      <dgm:spPr>
        <a:blipFill dpi="0" rotWithShape="1">
          <a:blip xmlns:r="http://schemas.openxmlformats.org/officeDocument/2006/relationships" r:embed="rId4"/>
          <a:srcRect/>
          <a:stretch>
            <a:fillRect l="-10827" t="802" r="-13819" b="-802"/>
          </a:stretch>
        </a:blipFill>
      </dgm:spPr>
    </dgm:pt>
    <dgm:pt modelId="{DB82B379-AFD6-41F6-B20E-47A4C24B555D}" type="pres">
      <dgm:prSet presAssocID="{71D5C7B1-E359-420D-8F29-16848178ABA1}" presName="sibTrans" presStyleCnt="0"/>
      <dgm:spPr/>
    </dgm:pt>
    <dgm:pt modelId="{7E1D7385-DF3A-45F2-8C1E-E8B7D13BB1A2}" type="pres">
      <dgm:prSet presAssocID="{2763BFFE-F010-4EA5-B530-4DE68819268C}" presName="composite" presStyleCnt="0"/>
      <dgm:spPr/>
    </dgm:pt>
    <dgm:pt modelId="{8D0E896C-3014-4C04-9695-079A4F8C2A12}" type="pres">
      <dgm:prSet presAssocID="{2763BFFE-F010-4EA5-B530-4DE68819268C}" presName="rect1" presStyleLbl="trAlignAcc1" presStyleIdx="4" presStyleCnt="6">
        <dgm:presLayoutVars>
          <dgm:bulletEnabled val="1"/>
        </dgm:presLayoutVars>
      </dgm:prSet>
      <dgm:spPr/>
    </dgm:pt>
    <dgm:pt modelId="{2B3933AD-ACB5-49DD-A92E-28524B9E5842}" type="pres">
      <dgm:prSet presAssocID="{2763BFFE-F010-4EA5-B530-4DE68819268C}" presName="rect2" presStyleLbl="fgImgPlace1" presStyleIdx="4" presStyleCnt="6"/>
      <dgm:spPr>
        <a:blipFill rotWithShape="1">
          <a:blip xmlns:r="http://schemas.openxmlformats.org/officeDocument/2006/relationships" r:embed="rId5"/>
          <a:stretch>
            <a:fillRect/>
          </a:stretch>
        </a:blipFill>
      </dgm:spPr>
    </dgm:pt>
    <dgm:pt modelId="{6968AECF-A3EE-488D-A056-06E344B465E4}" type="pres">
      <dgm:prSet presAssocID="{8F6539C6-47B0-45DD-A90E-6595578595D3}" presName="sibTrans" presStyleCnt="0"/>
      <dgm:spPr/>
    </dgm:pt>
    <dgm:pt modelId="{6FAD3083-6DC6-4BE3-BF52-A9E6F23B805E}" type="pres">
      <dgm:prSet presAssocID="{1BF5EAE3-D734-4FC6-B5E5-A3E7357ADA54}" presName="composite" presStyleCnt="0"/>
      <dgm:spPr/>
    </dgm:pt>
    <dgm:pt modelId="{BDC5558C-68CC-414B-AC7A-91D09DE146B3}" type="pres">
      <dgm:prSet presAssocID="{1BF5EAE3-D734-4FC6-B5E5-A3E7357ADA54}" presName="rect1" presStyleLbl="trAlignAcc1" presStyleIdx="5" presStyleCnt="6">
        <dgm:presLayoutVars>
          <dgm:bulletEnabled val="1"/>
        </dgm:presLayoutVars>
      </dgm:prSet>
      <dgm:spPr/>
    </dgm:pt>
    <dgm:pt modelId="{1066E219-73B7-4EC1-B713-A8CC5DFF3DBE}" type="pres">
      <dgm:prSet presAssocID="{1BF5EAE3-D734-4FC6-B5E5-A3E7357ADA54}" presName="rect2" presStyleLbl="fgImgPlace1" presStyleIdx="5" presStyleCnt="6"/>
      <dgm:spPr>
        <a:blipFill dpi="0" rotWithShape="1">
          <a:blip xmlns:r="http://schemas.openxmlformats.org/officeDocument/2006/relationships" r:embed="rId6"/>
          <a:srcRect/>
          <a:stretch>
            <a:fillRect l="-103462" t="-29880" r="-116078" b="-8020"/>
          </a:stretch>
        </a:blipFill>
      </dgm:spPr>
    </dgm:pt>
  </dgm:ptLst>
  <dgm:cxnLst>
    <dgm:cxn modelId="{D789E300-7C4D-408D-897D-B73B1619C36B}" type="presOf" srcId="{1F2C354C-C020-4FB0-81F8-CF483B2C1DFA}" destId="{0EBA0D3C-4B0E-4A1A-9E4C-00CA1E88B9B3}" srcOrd="0" destOrd="0" presId="urn:microsoft.com/office/officeart/2008/layout/PictureStrips"/>
    <dgm:cxn modelId="{24E71D1C-2D7C-433D-8E79-7A6D9E5D3849}" type="presOf" srcId="{6BD2096C-9C6F-437B-970D-2CE6B21AA878}" destId="{717D41C5-3460-4251-8F68-151779952BA3}" srcOrd="0" destOrd="0" presId="urn:microsoft.com/office/officeart/2008/layout/PictureStrips"/>
    <dgm:cxn modelId="{609F082F-0C86-40AC-9052-FF5A1226F34B}" type="presOf" srcId="{2763BFFE-F010-4EA5-B530-4DE68819268C}" destId="{8D0E896C-3014-4C04-9695-079A4F8C2A12}" srcOrd="0" destOrd="0" presId="urn:microsoft.com/office/officeart/2008/layout/PictureStrips"/>
    <dgm:cxn modelId="{21A4CB43-11A2-427D-89B6-F40CBB63ACD2}" srcId="{6BD2096C-9C6F-437B-970D-2CE6B21AA878}" destId="{1BF5EAE3-D734-4FC6-B5E5-A3E7357ADA54}" srcOrd="5" destOrd="0" parTransId="{B63DEC71-F14B-4936-A113-1B30CF3B6578}" sibTransId="{D1654C2B-2B29-4AD1-A483-1BB46960FE17}"/>
    <dgm:cxn modelId="{B332B945-B2A1-4DFA-922A-3A413F2A1FBA}" srcId="{6BD2096C-9C6F-437B-970D-2CE6B21AA878}" destId="{3F9A39EF-FDED-4431-92B3-E41169ACCB85}" srcOrd="3" destOrd="0" parTransId="{872E37ED-9115-460F-A8EF-3CF11A7B1A7C}" sibTransId="{71D5C7B1-E359-420D-8F29-16848178ABA1}"/>
    <dgm:cxn modelId="{6F983569-9551-4020-90C0-53635E02578D}" type="presOf" srcId="{77BF8C2D-1FAF-4183-829C-5A41606C5C47}" destId="{750123DB-0C0E-4AEE-9D05-C93ADAA443B6}" srcOrd="0" destOrd="0" presId="urn:microsoft.com/office/officeart/2008/layout/PictureStrips"/>
    <dgm:cxn modelId="{2F322E6A-F459-4F6F-B8EF-EA5FD0D59C6E}" type="presOf" srcId="{3F9A39EF-FDED-4431-92B3-E41169ACCB85}" destId="{2705845C-3635-4622-9AB8-36063656BF52}" srcOrd="0" destOrd="0" presId="urn:microsoft.com/office/officeart/2008/layout/PictureStrips"/>
    <dgm:cxn modelId="{8235F64D-258D-474C-A912-549ED4FBDF47}" srcId="{6BD2096C-9C6F-437B-970D-2CE6B21AA878}" destId="{77BF8C2D-1FAF-4183-829C-5A41606C5C47}" srcOrd="2" destOrd="0" parTransId="{25C52F80-6523-4CFE-B6EE-3103C1EF122D}" sibTransId="{3FD3DA5B-E375-4782-80C9-C0302B3EBA94}"/>
    <dgm:cxn modelId="{FC76F07C-6CC3-4ADF-98FB-F56DC0FFEB2F}" type="presOf" srcId="{1BF5EAE3-D734-4FC6-B5E5-A3E7357ADA54}" destId="{BDC5558C-68CC-414B-AC7A-91D09DE146B3}" srcOrd="0" destOrd="0" presId="urn:microsoft.com/office/officeart/2008/layout/PictureStrips"/>
    <dgm:cxn modelId="{FAB7AB83-D67E-4387-8646-18221FF78418}" type="presOf" srcId="{D4583344-CC10-4B8D-BD76-7F215AD28E3C}" destId="{0B7EB9F9-C13A-4555-B520-62535A661733}" srcOrd="0" destOrd="0" presId="urn:microsoft.com/office/officeart/2008/layout/PictureStrips"/>
    <dgm:cxn modelId="{C683CA93-B487-4C2B-803A-2DD1955EDA6F}" srcId="{6BD2096C-9C6F-437B-970D-2CE6B21AA878}" destId="{D4583344-CC10-4B8D-BD76-7F215AD28E3C}" srcOrd="0" destOrd="0" parTransId="{E2B6FDA4-B621-4276-9667-31A1E181A980}" sibTransId="{5C4A59DB-2639-43CE-BF9B-75345DB52922}"/>
    <dgm:cxn modelId="{4938179A-DD8F-45D3-8CBA-61AB52B97E8A}" srcId="{6BD2096C-9C6F-437B-970D-2CE6B21AA878}" destId="{2763BFFE-F010-4EA5-B530-4DE68819268C}" srcOrd="4" destOrd="0" parTransId="{D9665CBE-7448-4B41-AD30-84C5709D17E8}" sibTransId="{8F6539C6-47B0-45DD-A90E-6595578595D3}"/>
    <dgm:cxn modelId="{C9CA58A3-1A98-456E-AAED-F0D4E0935CF7}" srcId="{6BD2096C-9C6F-437B-970D-2CE6B21AA878}" destId="{1F2C354C-C020-4FB0-81F8-CF483B2C1DFA}" srcOrd="1" destOrd="0" parTransId="{CBD55F14-8207-4BBE-A673-E3442658E4D3}" sibTransId="{4D62E9CE-3C89-43E6-B394-0B1CDDD92B75}"/>
    <dgm:cxn modelId="{8B1A4992-2499-4AEA-B807-13DCF50E2036}" type="presParOf" srcId="{717D41C5-3460-4251-8F68-151779952BA3}" destId="{2BB3BC7B-086E-436B-B603-D5BA42182C23}" srcOrd="0" destOrd="0" presId="urn:microsoft.com/office/officeart/2008/layout/PictureStrips"/>
    <dgm:cxn modelId="{5DC7F1CD-A15C-43A8-B068-8613B59F47DC}" type="presParOf" srcId="{2BB3BC7B-086E-436B-B603-D5BA42182C23}" destId="{0B7EB9F9-C13A-4555-B520-62535A661733}" srcOrd="0" destOrd="0" presId="urn:microsoft.com/office/officeart/2008/layout/PictureStrips"/>
    <dgm:cxn modelId="{797EAF07-FA95-4B86-A67F-C2C11EBB4AAA}" type="presParOf" srcId="{2BB3BC7B-086E-436B-B603-D5BA42182C23}" destId="{E5262790-85B5-47E2-A6F5-79D11BD3906F}" srcOrd="1" destOrd="0" presId="urn:microsoft.com/office/officeart/2008/layout/PictureStrips"/>
    <dgm:cxn modelId="{59FDFA8F-9BDE-4967-9F5E-7E4B82D62E4F}" type="presParOf" srcId="{717D41C5-3460-4251-8F68-151779952BA3}" destId="{A2FE9E94-5B62-4484-B743-285F78440FC7}" srcOrd="1" destOrd="0" presId="urn:microsoft.com/office/officeart/2008/layout/PictureStrips"/>
    <dgm:cxn modelId="{788874D7-BBDB-42D0-93E6-D8499B49AA94}" type="presParOf" srcId="{717D41C5-3460-4251-8F68-151779952BA3}" destId="{84E9EB46-D291-4F78-942D-642BC4A5CF60}" srcOrd="2" destOrd="0" presId="urn:microsoft.com/office/officeart/2008/layout/PictureStrips"/>
    <dgm:cxn modelId="{2C9E2FB8-F262-4D0B-B840-1D196D3304A9}" type="presParOf" srcId="{84E9EB46-D291-4F78-942D-642BC4A5CF60}" destId="{0EBA0D3C-4B0E-4A1A-9E4C-00CA1E88B9B3}" srcOrd="0" destOrd="0" presId="urn:microsoft.com/office/officeart/2008/layout/PictureStrips"/>
    <dgm:cxn modelId="{8D1DFDA3-4C18-40E1-8376-F2696F40AA0D}" type="presParOf" srcId="{84E9EB46-D291-4F78-942D-642BC4A5CF60}" destId="{1351179C-1460-4104-A2F9-A83C2233CA4D}" srcOrd="1" destOrd="0" presId="urn:microsoft.com/office/officeart/2008/layout/PictureStrips"/>
    <dgm:cxn modelId="{87A51A7F-32D2-4F25-9AE9-DE3F9BA562F6}" type="presParOf" srcId="{717D41C5-3460-4251-8F68-151779952BA3}" destId="{B03AD8AA-E572-44AD-9565-6A19DB17E89D}" srcOrd="3" destOrd="0" presId="urn:microsoft.com/office/officeart/2008/layout/PictureStrips"/>
    <dgm:cxn modelId="{5BFC2119-848E-43C5-96B1-F79B830302FF}" type="presParOf" srcId="{717D41C5-3460-4251-8F68-151779952BA3}" destId="{95F539A7-5E1E-4945-8A32-3FE28022CDC8}" srcOrd="4" destOrd="0" presId="urn:microsoft.com/office/officeart/2008/layout/PictureStrips"/>
    <dgm:cxn modelId="{BDA1F7CD-AA44-4962-B549-A535F80C3E1E}" type="presParOf" srcId="{95F539A7-5E1E-4945-8A32-3FE28022CDC8}" destId="{750123DB-0C0E-4AEE-9D05-C93ADAA443B6}" srcOrd="0" destOrd="0" presId="urn:microsoft.com/office/officeart/2008/layout/PictureStrips"/>
    <dgm:cxn modelId="{2A60D73B-E3D7-480C-A1ED-D32C3BE7D251}" type="presParOf" srcId="{95F539A7-5E1E-4945-8A32-3FE28022CDC8}" destId="{E8109D47-2997-48F1-9F5E-E38A3F04EC7A}" srcOrd="1" destOrd="0" presId="urn:microsoft.com/office/officeart/2008/layout/PictureStrips"/>
    <dgm:cxn modelId="{C7B26394-0068-45D2-850F-44707DC0BAAB}" type="presParOf" srcId="{717D41C5-3460-4251-8F68-151779952BA3}" destId="{89C21B4C-9AC8-4EC6-B90B-A7E5CC3E1C56}" srcOrd="5" destOrd="0" presId="urn:microsoft.com/office/officeart/2008/layout/PictureStrips"/>
    <dgm:cxn modelId="{7821C98C-CEFF-4E9F-9394-CA45274FA6B8}" type="presParOf" srcId="{717D41C5-3460-4251-8F68-151779952BA3}" destId="{57F0A4F4-9252-450D-9A56-AA965EA24B8E}" srcOrd="6" destOrd="0" presId="urn:microsoft.com/office/officeart/2008/layout/PictureStrips"/>
    <dgm:cxn modelId="{318B5C33-EE0F-4392-ACDA-7D985680DAAF}" type="presParOf" srcId="{57F0A4F4-9252-450D-9A56-AA965EA24B8E}" destId="{2705845C-3635-4622-9AB8-36063656BF52}" srcOrd="0" destOrd="0" presId="urn:microsoft.com/office/officeart/2008/layout/PictureStrips"/>
    <dgm:cxn modelId="{67DC48E3-B408-4BB8-BBD3-9E9EB95F79F4}" type="presParOf" srcId="{57F0A4F4-9252-450D-9A56-AA965EA24B8E}" destId="{D9F99F1C-3887-48E7-980C-8DA1F42CC466}" srcOrd="1" destOrd="0" presId="urn:microsoft.com/office/officeart/2008/layout/PictureStrips"/>
    <dgm:cxn modelId="{94BFF157-DD70-458B-BADB-82E7F30BA4AB}" type="presParOf" srcId="{717D41C5-3460-4251-8F68-151779952BA3}" destId="{DB82B379-AFD6-41F6-B20E-47A4C24B555D}" srcOrd="7" destOrd="0" presId="urn:microsoft.com/office/officeart/2008/layout/PictureStrips"/>
    <dgm:cxn modelId="{DF8AFAEE-D6A2-4DC9-9F0E-44D5448201B9}" type="presParOf" srcId="{717D41C5-3460-4251-8F68-151779952BA3}" destId="{7E1D7385-DF3A-45F2-8C1E-E8B7D13BB1A2}" srcOrd="8" destOrd="0" presId="urn:microsoft.com/office/officeart/2008/layout/PictureStrips"/>
    <dgm:cxn modelId="{DD8F43ED-1B61-46A2-9132-1658DB0F96A4}" type="presParOf" srcId="{7E1D7385-DF3A-45F2-8C1E-E8B7D13BB1A2}" destId="{8D0E896C-3014-4C04-9695-079A4F8C2A12}" srcOrd="0" destOrd="0" presId="urn:microsoft.com/office/officeart/2008/layout/PictureStrips"/>
    <dgm:cxn modelId="{99DD4E01-2A58-42F4-B3BD-1130BB7F8580}" type="presParOf" srcId="{7E1D7385-DF3A-45F2-8C1E-E8B7D13BB1A2}" destId="{2B3933AD-ACB5-49DD-A92E-28524B9E5842}" srcOrd="1" destOrd="0" presId="urn:microsoft.com/office/officeart/2008/layout/PictureStrips"/>
    <dgm:cxn modelId="{1F8A19CE-9E66-4DD4-BA82-FD93A2DB8F5D}" type="presParOf" srcId="{717D41C5-3460-4251-8F68-151779952BA3}" destId="{6968AECF-A3EE-488D-A056-06E344B465E4}" srcOrd="9" destOrd="0" presId="urn:microsoft.com/office/officeart/2008/layout/PictureStrips"/>
    <dgm:cxn modelId="{F69098C5-40D9-4BA2-8655-58AE43CEB095}" type="presParOf" srcId="{717D41C5-3460-4251-8F68-151779952BA3}" destId="{6FAD3083-6DC6-4BE3-BF52-A9E6F23B805E}" srcOrd="10" destOrd="0" presId="urn:microsoft.com/office/officeart/2008/layout/PictureStrips"/>
    <dgm:cxn modelId="{AD83E48F-BB83-40E9-8C28-9E19F6AEEC4E}" type="presParOf" srcId="{6FAD3083-6DC6-4BE3-BF52-A9E6F23B805E}" destId="{BDC5558C-68CC-414B-AC7A-91D09DE146B3}" srcOrd="0" destOrd="0" presId="urn:microsoft.com/office/officeart/2008/layout/PictureStrips"/>
    <dgm:cxn modelId="{3D28F06D-A1D9-456E-A01D-A8C5B9E0644A}" type="presParOf" srcId="{6FAD3083-6DC6-4BE3-BF52-A9E6F23B805E}" destId="{1066E219-73B7-4EC1-B713-A8CC5DFF3DB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B4F73C-7D89-48D0-90A0-30D692A9AECC}" type="doc">
      <dgm:prSet loTypeId="urn:microsoft.com/office/officeart/2005/8/layout/hList6" loCatId="list" qsTypeId="urn:microsoft.com/office/officeart/2005/8/quickstyle/simple5" qsCatId="simple" csTypeId="urn:microsoft.com/office/officeart/2005/8/colors/accent2_2" csCatId="accent2" phldr="1"/>
      <dgm:spPr/>
      <dgm:t>
        <a:bodyPr/>
        <a:lstStyle/>
        <a:p>
          <a:endParaRPr lang="ru-RU"/>
        </a:p>
      </dgm:t>
    </dgm:pt>
    <dgm:pt modelId="{48071CC7-5F2E-4DFD-B68D-81FD0DE0ADAE}">
      <dgm:prSet phldrT="[Текст]" custT="1"/>
      <dgm:spPr/>
      <dgm:t>
        <a:bodyPr/>
        <a:lstStyle/>
        <a:p>
          <a:r>
            <a:rPr lang="ru-RU" sz="2000" dirty="0" err="1">
              <a:latin typeface="Times New Roman" panose="02020603050405020304" pitchFamily="18" charset="0"/>
              <a:cs typeface="Times New Roman" panose="02020603050405020304" pitchFamily="18" charset="0"/>
            </a:rPr>
            <a:t>Економіка</a:t>
          </a:r>
          <a:endParaRPr lang="ru-RU" sz="2000" dirty="0">
            <a:latin typeface="Times New Roman" panose="02020603050405020304" pitchFamily="18" charset="0"/>
            <a:cs typeface="Times New Roman" panose="02020603050405020304" pitchFamily="18" charset="0"/>
          </a:endParaRPr>
        </a:p>
      </dgm:t>
    </dgm:pt>
    <dgm:pt modelId="{1387475B-50AF-4417-B29C-19AF57F69B47}" type="parTrans" cxnId="{287AF500-4826-4707-86EB-623995916569}">
      <dgm:prSet/>
      <dgm:spPr/>
      <dgm:t>
        <a:bodyPr/>
        <a:lstStyle/>
        <a:p>
          <a:endParaRPr lang="ru-RU" sz="2000">
            <a:latin typeface="Times New Roman" panose="02020603050405020304" pitchFamily="18" charset="0"/>
            <a:cs typeface="Times New Roman" panose="02020603050405020304" pitchFamily="18" charset="0"/>
          </a:endParaRPr>
        </a:p>
      </dgm:t>
    </dgm:pt>
    <dgm:pt modelId="{630E549E-F131-48E5-BB21-22BCB2A63538}" type="sibTrans" cxnId="{287AF500-4826-4707-86EB-623995916569}">
      <dgm:prSet/>
      <dgm:spPr/>
      <dgm:t>
        <a:bodyPr/>
        <a:lstStyle/>
        <a:p>
          <a:endParaRPr lang="ru-RU" sz="2000">
            <a:latin typeface="Times New Roman" panose="02020603050405020304" pitchFamily="18" charset="0"/>
            <a:cs typeface="Times New Roman" panose="02020603050405020304" pitchFamily="18" charset="0"/>
          </a:endParaRPr>
        </a:p>
      </dgm:t>
    </dgm:pt>
    <dgm:pt modelId="{3A075810-0A18-4AE8-AEA6-D0C65705A1F6}">
      <dgm:prSet phldrT="[Текст]" custT="1"/>
      <dgm:spPr/>
      <dgm:t>
        <a:bodyPr/>
        <a:lstStyle/>
        <a:p>
          <a:r>
            <a:rPr lang="uk-UA" sz="1600" dirty="0">
              <a:latin typeface="Times New Roman" panose="02020603050405020304" pitchFamily="18" charset="0"/>
              <a:cs typeface="Times New Roman" panose="02020603050405020304" pitchFamily="18" charset="0"/>
            </a:rPr>
            <a:t>Без підвищення податків і жодної позики збільшили доходну частину державного бюджету, зменшили суму державного боргу, сформували єдину систему оподаткування.</a:t>
          </a:r>
          <a:endParaRPr lang="ru-RU" sz="1600" dirty="0">
            <a:latin typeface="Times New Roman" panose="02020603050405020304" pitchFamily="18" charset="0"/>
            <a:cs typeface="Times New Roman" panose="02020603050405020304" pitchFamily="18" charset="0"/>
          </a:endParaRPr>
        </a:p>
      </dgm:t>
    </dgm:pt>
    <dgm:pt modelId="{81B83F35-BC6A-462A-A375-EE836B3177BC}" type="parTrans" cxnId="{A3CF5631-A81F-4D25-BE85-BF8280BC47C6}">
      <dgm:prSet/>
      <dgm:spPr/>
      <dgm:t>
        <a:bodyPr/>
        <a:lstStyle/>
        <a:p>
          <a:endParaRPr lang="ru-RU" sz="2000">
            <a:latin typeface="Times New Roman" panose="02020603050405020304" pitchFamily="18" charset="0"/>
            <a:cs typeface="Times New Roman" panose="02020603050405020304" pitchFamily="18" charset="0"/>
          </a:endParaRPr>
        </a:p>
      </dgm:t>
    </dgm:pt>
    <dgm:pt modelId="{A1DAF96A-4ACC-40B7-927C-933BCDB2F9F5}" type="sibTrans" cxnId="{A3CF5631-A81F-4D25-BE85-BF8280BC47C6}">
      <dgm:prSet/>
      <dgm:spPr/>
      <dgm:t>
        <a:bodyPr/>
        <a:lstStyle/>
        <a:p>
          <a:endParaRPr lang="ru-RU" sz="2000">
            <a:latin typeface="Times New Roman" panose="02020603050405020304" pitchFamily="18" charset="0"/>
            <a:cs typeface="Times New Roman" panose="02020603050405020304" pitchFamily="18" charset="0"/>
          </a:endParaRPr>
        </a:p>
      </dgm:t>
    </dgm:pt>
    <dgm:pt modelId="{C31EBD15-51F8-4BDE-9DDE-E1B2CE44CA1E}">
      <dgm:prSet phldrT="[Текст]" custT="1"/>
      <dgm:spPr/>
      <dgm:t>
        <a:bodyPr/>
        <a:lstStyle/>
        <a:p>
          <a:r>
            <a:rPr lang="uk-UA" sz="1600" dirty="0">
              <a:latin typeface="Times New Roman" panose="02020603050405020304" pitchFamily="18" charset="0"/>
              <a:cs typeface="Times New Roman" panose="02020603050405020304" pitchFamily="18" charset="0"/>
            </a:rPr>
            <a:t>Зріс рівень доходів громадян, соціальних виплат і пенсій, збільшилася допомога при народженні дитини. </a:t>
          </a:r>
          <a:endParaRPr lang="ru-RU" sz="1600" dirty="0">
            <a:latin typeface="Times New Roman" panose="02020603050405020304" pitchFamily="18" charset="0"/>
            <a:cs typeface="Times New Roman" panose="02020603050405020304" pitchFamily="18" charset="0"/>
          </a:endParaRPr>
        </a:p>
      </dgm:t>
    </dgm:pt>
    <dgm:pt modelId="{8D78184C-3C40-43F0-91DD-3EF6A9ED7346}" type="parTrans" cxnId="{EEAB0E19-C6DB-4961-AD6F-983C29F60A17}">
      <dgm:prSet/>
      <dgm:spPr/>
      <dgm:t>
        <a:bodyPr/>
        <a:lstStyle/>
        <a:p>
          <a:endParaRPr lang="ru-RU" sz="2000">
            <a:latin typeface="Times New Roman" panose="02020603050405020304" pitchFamily="18" charset="0"/>
            <a:cs typeface="Times New Roman" panose="02020603050405020304" pitchFamily="18" charset="0"/>
          </a:endParaRPr>
        </a:p>
      </dgm:t>
    </dgm:pt>
    <dgm:pt modelId="{ABACF1EA-C308-4BA5-A87B-EAE9C832B050}" type="sibTrans" cxnId="{EEAB0E19-C6DB-4961-AD6F-983C29F60A17}">
      <dgm:prSet/>
      <dgm:spPr/>
      <dgm:t>
        <a:bodyPr/>
        <a:lstStyle/>
        <a:p>
          <a:endParaRPr lang="ru-RU" sz="2000">
            <a:latin typeface="Times New Roman" panose="02020603050405020304" pitchFamily="18" charset="0"/>
            <a:cs typeface="Times New Roman" panose="02020603050405020304" pitchFamily="18" charset="0"/>
          </a:endParaRPr>
        </a:p>
      </dgm:t>
    </dgm:pt>
    <dgm:pt modelId="{D60687B0-C768-4499-AD61-394FB75E0DAB}">
      <dgm:prSet phldrT="[Текст]" custT="1"/>
      <dgm:spPr/>
      <dgm:t>
        <a:bodyPr/>
        <a:lstStyle/>
        <a:p>
          <a:r>
            <a:rPr lang="ru-RU" sz="2000" dirty="0">
              <a:latin typeface="Times New Roman" panose="02020603050405020304" pitchFamily="18" charset="0"/>
              <a:cs typeface="Times New Roman" panose="02020603050405020304" pitchFamily="18" charset="0"/>
            </a:rPr>
            <a:t>Культура</a:t>
          </a:r>
        </a:p>
      </dgm:t>
    </dgm:pt>
    <dgm:pt modelId="{4289329A-A5E6-425B-AECB-50726B7CF32F}" type="parTrans" cxnId="{1756DA41-E41B-4CDE-AEAB-50E12836DFB6}">
      <dgm:prSet/>
      <dgm:spPr/>
      <dgm:t>
        <a:bodyPr/>
        <a:lstStyle/>
        <a:p>
          <a:endParaRPr lang="ru-RU" sz="2000">
            <a:latin typeface="Times New Roman" panose="02020603050405020304" pitchFamily="18" charset="0"/>
            <a:cs typeface="Times New Roman" panose="02020603050405020304" pitchFamily="18" charset="0"/>
          </a:endParaRPr>
        </a:p>
      </dgm:t>
    </dgm:pt>
    <dgm:pt modelId="{5BD20EAF-A583-4D0E-96E3-87AE9E8B5315}" type="sibTrans" cxnId="{1756DA41-E41B-4CDE-AEAB-50E12836DFB6}">
      <dgm:prSet/>
      <dgm:spPr/>
      <dgm:t>
        <a:bodyPr/>
        <a:lstStyle/>
        <a:p>
          <a:endParaRPr lang="ru-RU" sz="2000">
            <a:latin typeface="Times New Roman" panose="02020603050405020304" pitchFamily="18" charset="0"/>
            <a:cs typeface="Times New Roman" panose="02020603050405020304" pitchFamily="18" charset="0"/>
          </a:endParaRPr>
        </a:p>
      </dgm:t>
    </dgm:pt>
    <dgm:pt modelId="{614600EF-4E65-47C8-906A-C657D024E199}">
      <dgm:prSet phldrT="[Текст]" custT="1"/>
      <dgm:spPr/>
      <dgm:t>
        <a:bodyPr/>
        <a:lstStyle/>
        <a:p>
          <a:r>
            <a:rPr lang="uk-UA" sz="1600" dirty="0">
              <a:latin typeface="Times New Roman" panose="02020603050405020304" pitchFamily="18" charset="0"/>
              <a:cs typeface="Times New Roman" panose="02020603050405020304" pitchFamily="18" charset="0"/>
            </a:rPr>
            <a:t>З ініціативи В. Ющенка відкриті «Мистецький арсенал» у Києві на Печерську, реконструйовані стара козацька столиця гетьмана Івана Мазепи в Батурині та палац Кирила Розумовського, створено музей «Героїв Крут» на честь полеглих у боротьбі з більшовиками в 1918 році гімназистів і студентів. </a:t>
          </a:r>
          <a:endParaRPr lang="ru-RU" sz="1600" dirty="0">
            <a:latin typeface="Times New Roman" panose="02020603050405020304" pitchFamily="18" charset="0"/>
            <a:cs typeface="Times New Roman" panose="02020603050405020304" pitchFamily="18" charset="0"/>
          </a:endParaRPr>
        </a:p>
      </dgm:t>
    </dgm:pt>
    <dgm:pt modelId="{9E304789-1E54-483F-971E-DE7F01F98023}" type="parTrans" cxnId="{1316217F-5361-4F29-B640-D75465A867E1}">
      <dgm:prSet/>
      <dgm:spPr/>
      <dgm:t>
        <a:bodyPr/>
        <a:lstStyle/>
        <a:p>
          <a:endParaRPr lang="ru-RU" sz="2000">
            <a:latin typeface="Times New Roman" panose="02020603050405020304" pitchFamily="18" charset="0"/>
            <a:cs typeface="Times New Roman" panose="02020603050405020304" pitchFamily="18" charset="0"/>
          </a:endParaRPr>
        </a:p>
      </dgm:t>
    </dgm:pt>
    <dgm:pt modelId="{6BEECE16-2D02-4A36-BE80-C70CA0D9CC87}" type="sibTrans" cxnId="{1316217F-5361-4F29-B640-D75465A867E1}">
      <dgm:prSet/>
      <dgm:spPr/>
      <dgm:t>
        <a:bodyPr/>
        <a:lstStyle/>
        <a:p>
          <a:endParaRPr lang="ru-RU" sz="2000">
            <a:latin typeface="Times New Roman" panose="02020603050405020304" pitchFamily="18" charset="0"/>
            <a:cs typeface="Times New Roman" panose="02020603050405020304" pitchFamily="18" charset="0"/>
          </a:endParaRPr>
        </a:p>
      </dgm:t>
    </dgm:pt>
    <dgm:pt modelId="{72AB88DB-A84D-4C93-92DC-10A56187BBD1}">
      <dgm:prSet phldrT="[Текст]" custT="1"/>
      <dgm:spPr/>
      <dgm:t>
        <a:bodyPr/>
        <a:lstStyle/>
        <a:p>
          <a:r>
            <a:rPr lang="ru-RU" sz="2000" dirty="0">
              <a:latin typeface="Times New Roman" panose="02020603050405020304" pitchFamily="18" charset="0"/>
              <a:cs typeface="Times New Roman" panose="02020603050405020304" pitchFamily="18" charset="0"/>
            </a:rPr>
            <a:t>«Контрабанда – стоп!»</a:t>
          </a:r>
        </a:p>
      </dgm:t>
    </dgm:pt>
    <dgm:pt modelId="{B5FCD465-0877-4CF0-BD2A-6C2D6C59B201}" type="parTrans" cxnId="{F8EB7826-F605-441B-AEB4-CEF81BA69625}">
      <dgm:prSet/>
      <dgm:spPr/>
      <dgm:t>
        <a:bodyPr/>
        <a:lstStyle/>
        <a:p>
          <a:endParaRPr lang="ru-RU" sz="2000">
            <a:latin typeface="Times New Roman" panose="02020603050405020304" pitchFamily="18" charset="0"/>
            <a:cs typeface="Times New Roman" panose="02020603050405020304" pitchFamily="18" charset="0"/>
          </a:endParaRPr>
        </a:p>
      </dgm:t>
    </dgm:pt>
    <dgm:pt modelId="{CB862148-1B11-481A-BF5E-40D9A28E0782}" type="sibTrans" cxnId="{F8EB7826-F605-441B-AEB4-CEF81BA69625}">
      <dgm:prSet/>
      <dgm:spPr/>
      <dgm:t>
        <a:bodyPr/>
        <a:lstStyle/>
        <a:p>
          <a:endParaRPr lang="ru-RU" sz="2000">
            <a:latin typeface="Times New Roman" panose="02020603050405020304" pitchFamily="18" charset="0"/>
            <a:cs typeface="Times New Roman" panose="02020603050405020304" pitchFamily="18" charset="0"/>
          </a:endParaRPr>
        </a:p>
      </dgm:t>
    </dgm:pt>
    <dgm:pt modelId="{10BEABD0-2905-4A8C-9358-69B498B14BE2}">
      <dgm:prSet phldrT="[Текст]" custT="1"/>
      <dgm:spPr/>
      <dgm:t>
        <a:bodyPr/>
        <a:lstStyle/>
        <a:p>
          <a:r>
            <a:rPr lang="ru-RU" sz="1600" dirty="0">
              <a:latin typeface="Times New Roman" panose="02020603050405020304" pitchFamily="18" charset="0"/>
              <a:cs typeface="Times New Roman" panose="02020603050405020304" pitchFamily="18" charset="0"/>
            </a:rPr>
            <a:t>Здійснювалася </a:t>
          </a:r>
          <a:r>
            <a:rPr lang="ru-RU" sz="1600" dirty="0" err="1">
              <a:latin typeface="Times New Roman" panose="02020603050405020304" pitchFamily="18" charset="0"/>
              <a:cs typeface="Times New Roman" panose="02020603050405020304" pitchFamily="18" charset="0"/>
            </a:rPr>
            <a:t>програма</a:t>
          </a:r>
          <a:r>
            <a:rPr lang="ru-RU" sz="1600" dirty="0">
              <a:latin typeface="Times New Roman" panose="02020603050405020304" pitchFamily="18" charset="0"/>
              <a:cs typeface="Times New Roman" panose="02020603050405020304" pitchFamily="18" charset="0"/>
            </a:rPr>
            <a:t> «Контрабанда – стоп!», </a:t>
          </a:r>
          <a:r>
            <a:rPr lang="ru-RU" sz="1600" dirty="0" err="1">
              <a:latin typeface="Times New Roman" panose="02020603050405020304" pitchFamily="18" charset="0"/>
              <a:cs typeface="Times New Roman" panose="02020603050405020304" pitchFamily="18" charset="0"/>
            </a:rPr>
            <a:t>під</a:t>
          </a:r>
          <a:r>
            <a:rPr lang="ru-RU" sz="1600" dirty="0">
              <a:latin typeface="Times New Roman" panose="02020603050405020304" pitchFamily="18" charset="0"/>
              <a:cs typeface="Times New Roman" panose="02020603050405020304" pitchFamily="18" charset="0"/>
            </a:rPr>
            <a:t> час </a:t>
          </a:r>
          <a:r>
            <a:rPr lang="ru-RU" sz="1600" dirty="0" err="1">
              <a:latin typeface="Times New Roman" panose="02020603050405020304" pitchFamily="18" charset="0"/>
              <a:cs typeface="Times New Roman" panose="02020603050405020304" pitchFamily="18" charset="0"/>
            </a:rPr>
            <a:t>реалізації</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якої</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зменшилися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зловживання</a:t>
          </a:r>
          <a:r>
            <a:rPr lang="ru-RU" sz="1600" dirty="0">
              <a:latin typeface="Times New Roman" panose="02020603050405020304" pitchFamily="18" charset="0"/>
              <a:cs typeface="Times New Roman" panose="02020603050405020304" pitchFamily="18" charset="0"/>
            </a:rPr>
            <a:t> на кордонах і, </a:t>
          </a:r>
          <a:r>
            <a:rPr lang="ru-RU" sz="1600" dirty="0" err="1">
              <a:latin typeface="Times New Roman" panose="02020603050405020304" pitchFamily="18" charset="0"/>
              <a:cs typeface="Times New Roman" panose="02020603050405020304" pitchFamily="18" charset="0"/>
            </a:rPr>
            <a:t>відповідно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збільшилися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митні</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надходження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Удалося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впорядкувати</a:t>
          </a:r>
          <a:r>
            <a:rPr lang="ru-RU" sz="1600" dirty="0">
              <a:latin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cs typeface="Times New Roman" panose="02020603050405020304" pitchFamily="18" charset="0"/>
            </a:rPr>
            <a:t>знизити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в’їзне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мито</a:t>
          </a:r>
          <a:r>
            <a:rPr lang="ru-RU" sz="1600" dirty="0">
              <a:latin typeface="Times New Roman" panose="02020603050405020304" pitchFamily="18" charset="0"/>
              <a:cs typeface="Times New Roman" panose="02020603050405020304" pitchFamily="18" charset="0"/>
            </a:rPr>
            <a:t> на 90 % </a:t>
          </a:r>
          <a:r>
            <a:rPr lang="ru-RU" sz="1600" dirty="0" err="1">
              <a:latin typeface="Times New Roman" panose="02020603050405020304" pitchFamily="18" charset="0"/>
              <a:cs typeface="Times New Roman" panose="02020603050405020304" pitchFamily="18" charset="0"/>
            </a:rPr>
            <a:t>імпортних</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товарів</a:t>
          </a:r>
          <a:r>
            <a:rPr lang="ru-RU" sz="1600" dirty="0">
              <a:latin typeface="Times New Roman" panose="02020603050405020304" pitchFamily="18" charset="0"/>
              <a:cs typeface="Times New Roman" panose="02020603050405020304" pitchFamily="18" charset="0"/>
            </a:rPr>
            <a:t>.</a:t>
          </a:r>
        </a:p>
      </dgm:t>
    </dgm:pt>
    <dgm:pt modelId="{43BC035C-EC33-4B18-B254-36C08499E80E}" type="parTrans" cxnId="{77837C73-7D21-4DBB-B68C-0AFE21E9551C}">
      <dgm:prSet/>
      <dgm:spPr/>
      <dgm:t>
        <a:bodyPr/>
        <a:lstStyle/>
        <a:p>
          <a:endParaRPr lang="ru-RU" sz="2000">
            <a:latin typeface="Times New Roman" panose="02020603050405020304" pitchFamily="18" charset="0"/>
            <a:cs typeface="Times New Roman" panose="02020603050405020304" pitchFamily="18" charset="0"/>
          </a:endParaRPr>
        </a:p>
      </dgm:t>
    </dgm:pt>
    <dgm:pt modelId="{5F525A05-BC00-41D4-97A7-69FE0504286D}" type="sibTrans" cxnId="{77837C73-7D21-4DBB-B68C-0AFE21E9551C}">
      <dgm:prSet/>
      <dgm:spPr/>
      <dgm:t>
        <a:bodyPr/>
        <a:lstStyle/>
        <a:p>
          <a:endParaRPr lang="ru-RU" sz="2000">
            <a:latin typeface="Times New Roman" panose="02020603050405020304" pitchFamily="18" charset="0"/>
            <a:cs typeface="Times New Roman" panose="02020603050405020304" pitchFamily="18" charset="0"/>
          </a:endParaRPr>
        </a:p>
      </dgm:t>
    </dgm:pt>
    <dgm:pt modelId="{9FDD2763-F102-4B07-8474-488CFAB1A01F}" type="pres">
      <dgm:prSet presAssocID="{03B4F73C-7D89-48D0-90A0-30D692A9AECC}" presName="Name0" presStyleCnt="0">
        <dgm:presLayoutVars>
          <dgm:dir/>
          <dgm:resizeHandles val="exact"/>
        </dgm:presLayoutVars>
      </dgm:prSet>
      <dgm:spPr/>
    </dgm:pt>
    <dgm:pt modelId="{C842E01A-B191-4222-B279-94C6373F60AF}" type="pres">
      <dgm:prSet presAssocID="{48071CC7-5F2E-4DFD-B68D-81FD0DE0ADAE}" presName="node" presStyleLbl="node1" presStyleIdx="0" presStyleCnt="3">
        <dgm:presLayoutVars>
          <dgm:bulletEnabled val="1"/>
        </dgm:presLayoutVars>
      </dgm:prSet>
      <dgm:spPr/>
    </dgm:pt>
    <dgm:pt modelId="{E211DB67-0D35-4B94-A516-0B2487016087}" type="pres">
      <dgm:prSet presAssocID="{630E549E-F131-48E5-BB21-22BCB2A63538}" presName="sibTrans" presStyleCnt="0"/>
      <dgm:spPr/>
    </dgm:pt>
    <dgm:pt modelId="{F8D701AE-B123-4263-9C2A-6320ED62ABEC}" type="pres">
      <dgm:prSet presAssocID="{D60687B0-C768-4499-AD61-394FB75E0DAB}" presName="node" presStyleLbl="node1" presStyleIdx="1" presStyleCnt="3">
        <dgm:presLayoutVars>
          <dgm:bulletEnabled val="1"/>
        </dgm:presLayoutVars>
      </dgm:prSet>
      <dgm:spPr/>
    </dgm:pt>
    <dgm:pt modelId="{B6975EFD-46B5-4F45-93AA-CEA06AE0F7E7}" type="pres">
      <dgm:prSet presAssocID="{5BD20EAF-A583-4D0E-96E3-87AE9E8B5315}" presName="sibTrans" presStyleCnt="0"/>
      <dgm:spPr/>
    </dgm:pt>
    <dgm:pt modelId="{7AEA0A1D-2E35-42E4-A818-271C7DE4F0A7}" type="pres">
      <dgm:prSet presAssocID="{72AB88DB-A84D-4C93-92DC-10A56187BBD1}" presName="node" presStyleLbl="node1" presStyleIdx="2" presStyleCnt="3">
        <dgm:presLayoutVars>
          <dgm:bulletEnabled val="1"/>
        </dgm:presLayoutVars>
      </dgm:prSet>
      <dgm:spPr/>
    </dgm:pt>
  </dgm:ptLst>
  <dgm:cxnLst>
    <dgm:cxn modelId="{287AF500-4826-4707-86EB-623995916569}" srcId="{03B4F73C-7D89-48D0-90A0-30D692A9AECC}" destId="{48071CC7-5F2E-4DFD-B68D-81FD0DE0ADAE}" srcOrd="0" destOrd="0" parTransId="{1387475B-50AF-4417-B29C-19AF57F69B47}" sibTransId="{630E549E-F131-48E5-BB21-22BCB2A63538}"/>
    <dgm:cxn modelId="{5C78D717-9201-4DC2-B398-A7D5D699D19B}" type="presOf" srcId="{C31EBD15-51F8-4BDE-9DDE-E1B2CE44CA1E}" destId="{C842E01A-B191-4222-B279-94C6373F60AF}" srcOrd="0" destOrd="2" presId="urn:microsoft.com/office/officeart/2005/8/layout/hList6"/>
    <dgm:cxn modelId="{EEAB0E19-C6DB-4961-AD6F-983C29F60A17}" srcId="{48071CC7-5F2E-4DFD-B68D-81FD0DE0ADAE}" destId="{C31EBD15-51F8-4BDE-9DDE-E1B2CE44CA1E}" srcOrd="1" destOrd="0" parTransId="{8D78184C-3C40-43F0-91DD-3EF6A9ED7346}" sibTransId="{ABACF1EA-C308-4BA5-A87B-EAE9C832B050}"/>
    <dgm:cxn modelId="{F8EB7826-F605-441B-AEB4-CEF81BA69625}" srcId="{03B4F73C-7D89-48D0-90A0-30D692A9AECC}" destId="{72AB88DB-A84D-4C93-92DC-10A56187BBD1}" srcOrd="2" destOrd="0" parTransId="{B5FCD465-0877-4CF0-BD2A-6C2D6C59B201}" sibTransId="{CB862148-1B11-481A-BF5E-40D9A28E0782}"/>
    <dgm:cxn modelId="{A3CF5631-A81F-4D25-BE85-BF8280BC47C6}" srcId="{48071CC7-5F2E-4DFD-B68D-81FD0DE0ADAE}" destId="{3A075810-0A18-4AE8-AEA6-D0C65705A1F6}" srcOrd="0" destOrd="0" parTransId="{81B83F35-BC6A-462A-A375-EE836B3177BC}" sibTransId="{A1DAF96A-4ACC-40B7-927C-933BCDB2F9F5}"/>
    <dgm:cxn modelId="{1756DA41-E41B-4CDE-AEAB-50E12836DFB6}" srcId="{03B4F73C-7D89-48D0-90A0-30D692A9AECC}" destId="{D60687B0-C768-4499-AD61-394FB75E0DAB}" srcOrd="1" destOrd="0" parTransId="{4289329A-A5E6-425B-AECB-50726B7CF32F}" sibTransId="{5BD20EAF-A583-4D0E-96E3-87AE9E8B5315}"/>
    <dgm:cxn modelId="{77837C73-7D21-4DBB-B68C-0AFE21E9551C}" srcId="{72AB88DB-A84D-4C93-92DC-10A56187BBD1}" destId="{10BEABD0-2905-4A8C-9358-69B498B14BE2}" srcOrd="0" destOrd="0" parTransId="{43BC035C-EC33-4B18-B254-36C08499E80E}" sibTransId="{5F525A05-BC00-41D4-97A7-69FE0504286D}"/>
    <dgm:cxn modelId="{EEE1F673-B369-412A-BCAA-D978E4DCFF86}" type="presOf" srcId="{614600EF-4E65-47C8-906A-C657D024E199}" destId="{F8D701AE-B123-4263-9C2A-6320ED62ABEC}" srcOrd="0" destOrd="1" presId="urn:microsoft.com/office/officeart/2005/8/layout/hList6"/>
    <dgm:cxn modelId="{CF8F8A79-B0F5-4C76-B5DA-BA4C7C6F5EAE}" type="presOf" srcId="{72AB88DB-A84D-4C93-92DC-10A56187BBD1}" destId="{7AEA0A1D-2E35-42E4-A818-271C7DE4F0A7}" srcOrd="0" destOrd="0" presId="urn:microsoft.com/office/officeart/2005/8/layout/hList6"/>
    <dgm:cxn modelId="{D5AFE17C-AD99-4B8A-AD63-FD5E8DB3FF4A}" type="presOf" srcId="{03B4F73C-7D89-48D0-90A0-30D692A9AECC}" destId="{9FDD2763-F102-4B07-8474-488CFAB1A01F}" srcOrd="0" destOrd="0" presId="urn:microsoft.com/office/officeart/2005/8/layout/hList6"/>
    <dgm:cxn modelId="{1316217F-5361-4F29-B640-D75465A867E1}" srcId="{D60687B0-C768-4499-AD61-394FB75E0DAB}" destId="{614600EF-4E65-47C8-906A-C657D024E199}" srcOrd="0" destOrd="0" parTransId="{9E304789-1E54-483F-971E-DE7F01F98023}" sibTransId="{6BEECE16-2D02-4A36-BE80-C70CA0D9CC87}"/>
    <dgm:cxn modelId="{CFF40086-321D-46D5-920C-65673970585F}" type="presOf" srcId="{48071CC7-5F2E-4DFD-B68D-81FD0DE0ADAE}" destId="{C842E01A-B191-4222-B279-94C6373F60AF}" srcOrd="0" destOrd="0" presId="urn:microsoft.com/office/officeart/2005/8/layout/hList6"/>
    <dgm:cxn modelId="{0753BFAE-0EF6-4945-AF7A-CB42F59459F7}" type="presOf" srcId="{10BEABD0-2905-4A8C-9358-69B498B14BE2}" destId="{7AEA0A1D-2E35-42E4-A818-271C7DE4F0A7}" srcOrd="0" destOrd="1" presId="urn:microsoft.com/office/officeart/2005/8/layout/hList6"/>
    <dgm:cxn modelId="{AA3DC0AE-3CAF-4431-992B-F8641DDF5351}" type="presOf" srcId="{D60687B0-C768-4499-AD61-394FB75E0DAB}" destId="{F8D701AE-B123-4263-9C2A-6320ED62ABEC}" srcOrd="0" destOrd="0" presId="urn:microsoft.com/office/officeart/2005/8/layout/hList6"/>
    <dgm:cxn modelId="{009096C5-0E8D-478A-A2E3-47AB0D8E9880}" type="presOf" srcId="{3A075810-0A18-4AE8-AEA6-D0C65705A1F6}" destId="{C842E01A-B191-4222-B279-94C6373F60AF}" srcOrd="0" destOrd="1" presId="urn:microsoft.com/office/officeart/2005/8/layout/hList6"/>
    <dgm:cxn modelId="{5C060DBC-A601-4DD7-AC30-9E1C6FDADB52}" type="presParOf" srcId="{9FDD2763-F102-4B07-8474-488CFAB1A01F}" destId="{C842E01A-B191-4222-B279-94C6373F60AF}" srcOrd="0" destOrd="0" presId="urn:microsoft.com/office/officeart/2005/8/layout/hList6"/>
    <dgm:cxn modelId="{D8D88F04-12D6-4CBD-87E5-845E1CDE4B2D}" type="presParOf" srcId="{9FDD2763-F102-4B07-8474-488CFAB1A01F}" destId="{E211DB67-0D35-4B94-A516-0B2487016087}" srcOrd="1" destOrd="0" presId="urn:microsoft.com/office/officeart/2005/8/layout/hList6"/>
    <dgm:cxn modelId="{873795FC-04DF-47DD-9A39-A7EBCBEC826F}" type="presParOf" srcId="{9FDD2763-F102-4B07-8474-488CFAB1A01F}" destId="{F8D701AE-B123-4263-9C2A-6320ED62ABEC}" srcOrd="2" destOrd="0" presId="urn:microsoft.com/office/officeart/2005/8/layout/hList6"/>
    <dgm:cxn modelId="{1575D38E-53FC-4CC4-99E5-07F4D02E7782}" type="presParOf" srcId="{9FDD2763-F102-4B07-8474-488CFAB1A01F}" destId="{B6975EFD-46B5-4F45-93AA-CEA06AE0F7E7}" srcOrd="3" destOrd="0" presId="urn:microsoft.com/office/officeart/2005/8/layout/hList6"/>
    <dgm:cxn modelId="{11AA7856-5677-4943-A98B-53CAED2C50F2}" type="presParOf" srcId="{9FDD2763-F102-4B07-8474-488CFAB1A01F}" destId="{7AEA0A1D-2E35-42E4-A818-271C7DE4F0A7}"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C4699F8-3207-4AC1-A23A-D8A86F692832}" type="doc">
      <dgm:prSet loTypeId="urn:microsoft.com/office/officeart/2005/8/layout/hList3" loCatId="list" qsTypeId="urn:microsoft.com/office/officeart/2005/8/quickstyle/simple1" qsCatId="simple" csTypeId="urn:microsoft.com/office/officeart/2005/8/colors/accent2_1" csCatId="accent2" phldr="1"/>
      <dgm:spPr/>
      <dgm:t>
        <a:bodyPr/>
        <a:lstStyle/>
        <a:p>
          <a:endParaRPr lang="ru-RU"/>
        </a:p>
      </dgm:t>
    </dgm:pt>
    <dgm:pt modelId="{BA12C65D-C6C4-49F2-89B5-62CB175732DC}">
      <dgm:prSet phldrT="[Текст]" custT="1"/>
      <dgm:spPr/>
      <dgm:t>
        <a:bodyPr/>
        <a:lstStyle/>
        <a:p>
          <a:r>
            <a:rPr lang="ru-RU" sz="4000" dirty="0">
              <a:latin typeface="Times New Roman" panose="02020603050405020304" pitchFamily="18" charset="0"/>
              <a:cs typeface="Times New Roman" panose="02020603050405020304" pitchFamily="18" charset="0"/>
            </a:rPr>
            <a:t>Результатом п</a:t>
          </a:r>
          <a:r>
            <a:rPr lang="uk-UA" sz="4000" b="0" dirty="0" err="1">
              <a:latin typeface="Times New Roman" panose="02020603050405020304" pitchFamily="18" charset="0"/>
              <a:ea typeface="Calibri" panose="020F0502020204030204" pitchFamily="34" charset="0"/>
              <a:cs typeface="Times New Roman" panose="02020603050405020304" pitchFamily="18" charset="0"/>
            </a:rPr>
            <a:t>олітики</a:t>
          </a:r>
          <a:r>
            <a:rPr lang="uk-UA" sz="4000" b="0" dirty="0">
              <a:latin typeface="Times New Roman" panose="02020603050405020304" pitchFamily="18" charset="0"/>
              <a:ea typeface="Calibri" panose="020F0502020204030204" pitchFamily="34" charset="0"/>
              <a:cs typeface="Times New Roman" panose="02020603050405020304" pitchFamily="18" charset="0"/>
            </a:rPr>
            <a:t> помаранчевих сил</a:t>
          </a:r>
          <a:r>
            <a:rPr lang="uk-UA" sz="4000" b="1" dirty="0">
              <a:latin typeface="Times New Roman" panose="02020603050405020304" pitchFamily="18" charset="0"/>
              <a:ea typeface="Calibri" panose="020F0502020204030204" pitchFamily="34" charset="0"/>
              <a:cs typeface="Times New Roman" panose="02020603050405020304" pitchFamily="18" charset="0"/>
            </a:rPr>
            <a:t> </a:t>
          </a:r>
          <a:r>
            <a:rPr lang="ru-RU" sz="4000" dirty="0">
              <a:latin typeface="Times New Roman" panose="02020603050405020304" pitchFamily="18" charset="0"/>
              <a:cs typeface="Times New Roman" panose="02020603050405020304" pitchFamily="18" charset="0"/>
            </a:rPr>
            <a:t>стало </a:t>
          </a:r>
          <a:r>
            <a:rPr lang="ru-RU" sz="4000" dirty="0" err="1">
              <a:latin typeface="Times New Roman" panose="02020603050405020304" pitchFamily="18" charset="0"/>
              <a:cs typeface="Times New Roman" panose="02020603050405020304" pitchFamily="18" charset="0"/>
            </a:rPr>
            <a:t>виконання</a:t>
          </a:r>
          <a:r>
            <a:rPr lang="ru-RU" sz="4000" dirty="0">
              <a:latin typeface="Times New Roman" panose="02020603050405020304" pitchFamily="18" charset="0"/>
              <a:cs typeface="Times New Roman" panose="02020603050405020304" pitchFamily="18" charset="0"/>
            </a:rPr>
            <a:t> урядом </a:t>
          </a:r>
          <a:r>
            <a:rPr lang="ru-RU" sz="4000" dirty="0" err="1">
              <a:latin typeface="Times New Roman" panose="02020603050405020304" pitchFamily="18" charset="0"/>
              <a:cs typeface="Times New Roman" panose="02020603050405020304" pitchFamily="18" charset="0"/>
            </a:rPr>
            <a:t>соціальних</a:t>
          </a:r>
          <a:r>
            <a:rPr lang="ru-RU" sz="4000" dirty="0">
              <a:latin typeface="Times New Roman" panose="02020603050405020304" pitchFamily="18" charset="0"/>
              <a:cs typeface="Times New Roman" panose="02020603050405020304" pitchFamily="18" charset="0"/>
            </a:rPr>
            <a:t> </a:t>
          </a:r>
          <a:r>
            <a:rPr lang="ru-RU" sz="4000" dirty="0" err="1">
              <a:latin typeface="Times New Roman" panose="02020603050405020304" pitchFamily="18" charset="0"/>
              <a:cs typeface="Times New Roman" panose="02020603050405020304" pitchFamily="18" charset="0"/>
            </a:rPr>
            <a:t>гарантій</a:t>
          </a:r>
          <a:r>
            <a:rPr lang="ru-RU" sz="4000" dirty="0">
              <a:latin typeface="Times New Roman" panose="02020603050405020304" pitchFamily="18" charset="0"/>
              <a:cs typeface="Times New Roman" panose="02020603050405020304" pitchFamily="18" charset="0"/>
            </a:rPr>
            <a:t>: </a:t>
          </a:r>
        </a:p>
      </dgm:t>
    </dgm:pt>
    <dgm:pt modelId="{447E911D-D11D-4CFF-91B6-30197F24AD39}" type="parTrans" cxnId="{A928F8F9-45A5-45E0-AD25-9BCA43CA23A2}">
      <dgm:prSet/>
      <dgm:spPr/>
      <dgm:t>
        <a:bodyPr/>
        <a:lstStyle/>
        <a:p>
          <a:endParaRPr lang="ru-RU" sz="1400">
            <a:latin typeface="Times New Roman" panose="02020603050405020304" pitchFamily="18" charset="0"/>
            <a:cs typeface="Times New Roman" panose="02020603050405020304" pitchFamily="18" charset="0"/>
          </a:endParaRPr>
        </a:p>
      </dgm:t>
    </dgm:pt>
    <dgm:pt modelId="{28F5551F-0293-43C9-A551-F62087941DE1}" type="sibTrans" cxnId="{A928F8F9-45A5-45E0-AD25-9BCA43CA23A2}">
      <dgm:prSet/>
      <dgm:spPr/>
      <dgm:t>
        <a:bodyPr/>
        <a:lstStyle/>
        <a:p>
          <a:endParaRPr lang="ru-RU" sz="1400">
            <a:latin typeface="Times New Roman" panose="02020603050405020304" pitchFamily="18" charset="0"/>
            <a:cs typeface="Times New Roman" panose="02020603050405020304" pitchFamily="18" charset="0"/>
          </a:endParaRPr>
        </a:p>
      </dgm:t>
    </dgm:pt>
    <dgm:pt modelId="{90B7719C-FD35-46F7-A9E9-EC9613C8D67B}">
      <dgm:prSet phldrT="[Текст]" custT="1"/>
      <dgm:spPr/>
      <dgm:t>
        <a:bodyPr/>
        <a:lstStyle/>
        <a:p>
          <a:r>
            <a:rPr lang="ru-RU" sz="2400" dirty="0" err="1">
              <a:latin typeface="Times New Roman" panose="02020603050405020304" pitchFamily="18" charset="0"/>
              <a:cs typeface="Times New Roman" panose="02020603050405020304" pitchFamily="18" charset="0"/>
            </a:rPr>
            <a:t>Підвищення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мінімальної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пенсії</a:t>
          </a:r>
          <a:r>
            <a:rPr lang="ru-RU" sz="2400" dirty="0">
              <a:latin typeface="Times New Roman" panose="02020603050405020304" pitchFamily="18" charset="0"/>
              <a:cs typeface="Times New Roman" panose="02020603050405020304" pitchFamily="18" charset="0"/>
            </a:rPr>
            <a:t> (на 17 %); </a:t>
          </a:r>
          <a:r>
            <a:rPr lang="ru-RU" sz="2400" dirty="0" err="1">
              <a:latin typeface="Times New Roman" panose="02020603050405020304" pitchFamily="18" charset="0"/>
              <a:cs typeface="Times New Roman" panose="02020603050405020304" pitchFamily="18" charset="0"/>
            </a:rPr>
            <a:t>мінімальної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заробітньої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платні</a:t>
          </a:r>
          <a:r>
            <a:rPr lang="ru-RU" sz="2400" dirty="0">
              <a:latin typeface="Times New Roman" panose="02020603050405020304" pitchFamily="18" charset="0"/>
              <a:cs typeface="Times New Roman" panose="02020603050405020304" pitchFamily="18" charset="0"/>
            </a:rPr>
            <a:t> (на 27 %)</a:t>
          </a:r>
        </a:p>
      </dgm:t>
    </dgm:pt>
    <dgm:pt modelId="{FEEFB0DA-CB4B-4708-BDBE-8139D43A2F50}" type="parTrans" cxnId="{BED16F66-7CE7-405A-9F04-C780AD5B861A}">
      <dgm:prSet/>
      <dgm:spPr/>
      <dgm:t>
        <a:bodyPr/>
        <a:lstStyle/>
        <a:p>
          <a:endParaRPr lang="ru-RU" sz="1400">
            <a:latin typeface="Times New Roman" panose="02020603050405020304" pitchFamily="18" charset="0"/>
            <a:cs typeface="Times New Roman" panose="02020603050405020304" pitchFamily="18" charset="0"/>
          </a:endParaRPr>
        </a:p>
      </dgm:t>
    </dgm:pt>
    <dgm:pt modelId="{332F2297-3EA6-40C3-9038-B56234F42030}" type="sibTrans" cxnId="{BED16F66-7CE7-405A-9F04-C780AD5B861A}">
      <dgm:prSet/>
      <dgm:spPr/>
      <dgm:t>
        <a:bodyPr/>
        <a:lstStyle/>
        <a:p>
          <a:endParaRPr lang="ru-RU" sz="1400">
            <a:latin typeface="Times New Roman" panose="02020603050405020304" pitchFamily="18" charset="0"/>
            <a:cs typeface="Times New Roman" panose="02020603050405020304" pitchFamily="18" charset="0"/>
          </a:endParaRPr>
        </a:p>
      </dgm:t>
    </dgm:pt>
    <dgm:pt modelId="{DBA580AC-7086-47FD-BFC8-76A45F217AD0}">
      <dgm:prSet phldrT="[Текст]" custT="1"/>
      <dgm:spPr/>
      <dgm:t>
        <a:bodyPr/>
        <a:lstStyle/>
        <a:p>
          <a:r>
            <a:rPr lang="ru-RU" sz="2400" dirty="0" err="1">
              <a:latin typeface="Times New Roman" panose="02020603050405020304" pitchFamily="18" charset="0"/>
              <a:cs typeface="Times New Roman" panose="02020603050405020304" pitchFamily="18" charset="0"/>
            </a:rPr>
            <a:t>зростання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зарплати</a:t>
          </a:r>
          <a:r>
            <a:rPr lang="ru-RU" sz="2400" dirty="0">
              <a:latin typeface="Times New Roman" panose="02020603050405020304" pitchFamily="18" charset="0"/>
              <a:cs typeface="Times New Roman" panose="02020603050405020304" pitchFamily="18" charset="0"/>
            </a:rPr>
            <a:t> в бюджетному </a:t>
          </a:r>
          <a:r>
            <a:rPr lang="ru-RU" sz="2400" dirty="0" err="1">
              <a:latin typeface="Times New Roman" panose="02020603050405020304" pitchFamily="18" charset="0"/>
              <a:cs typeface="Times New Roman" panose="02020603050405020304" pitchFamily="18" charset="0"/>
            </a:rPr>
            <a:t>секторі</a:t>
          </a:r>
          <a:r>
            <a:rPr lang="ru-RU" sz="2400" dirty="0">
              <a:latin typeface="Times New Roman" panose="02020603050405020304" pitchFamily="18" charset="0"/>
              <a:cs typeface="Times New Roman" panose="02020603050405020304" pitchFamily="18" charset="0"/>
            </a:rPr>
            <a:t> (на 57 %)</a:t>
          </a:r>
        </a:p>
      </dgm:t>
    </dgm:pt>
    <dgm:pt modelId="{7799FA36-6C91-458E-93E5-D3203040B613}" type="parTrans" cxnId="{31407C80-3036-4052-9A0C-BF8946E8F646}">
      <dgm:prSet/>
      <dgm:spPr/>
      <dgm:t>
        <a:bodyPr/>
        <a:lstStyle/>
        <a:p>
          <a:endParaRPr lang="ru-RU" sz="1400">
            <a:latin typeface="Times New Roman" panose="02020603050405020304" pitchFamily="18" charset="0"/>
            <a:cs typeface="Times New Roman" panose="02020603050405020304" pitchFamily="18" charset="0"/>
          </a:endParaRPr>
        </a:p>
      </dgm:t>
    </dgm:pt>
    <dgm:pt modelId="{BF9A08AC-E569-4972-98A7-8BAD7BF8968E}" type="sibTrans" cxnId="{31407C80-3036-4052-9A0C-BF8946E8F646}">
      <dgm:prSet/>
      <dgm:spPr/>
      <dgm:t>
        <a:bodyPr/>
        <a:lstStyle/>
        <a:p>
          <a:endParaRPr lang="ru-RU" sz="1400">
            <a:latin typeface="Times New Roman" panose="02020603050405020304" pitchFamily="18" charset="0"/>
            <a:cs typeface="Times New Roman" panose="02020603050405020304" pitchFamily="18" charset="0"/>
          </a:endParaRPr>
        </a:p>
      </dgm:t>
    </dgm:pt>
    <dgm:pt modelId="{18DF6E23-34B6-4161-A719-14A57807BF3E}">
      <dgm:prSet phldrT="[Текст]" custT="1"/>
      <dgm:spPr/>
      <dgm:t>
        <a:bodyPr/>
        <a:lstStyle/>
        <a:p>
          <a:r>
            <a:rPr lang="ru-RU" sz="2400" dirty="0" err="1">
              <a:latin typeface="Times New Roman" panose="02020603050405020304" pitchFamily="18" charset="0"/>
              <a:cs typeface="Times New Roman" panose="02020603050405020304" pitchFamily="18" charset="0"/>
            </a:rPr>
            <a:t>Започаткування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виплати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одноразової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державної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допомоги</a:t>
          </a:r>
          <a:r>
            <a:rPr lang="ru-RU" sz="2400" dirty="0">
              <a:latin typeface="Times New Roman" panose="02020603050405020304" pitchFamily="18" charset="0"/>
              <a:cs typeface="Times New Roman" panose="02020603050405020304" pitchFamily="18" charset="0"/>
            </a:rPr>
            <a:t> при </a:t>
          </a:r>
          <a:r>
            <a:rPr lang="ru-RU" sz="2400" dirty="0" err="1">
              <a:latin typeface="Times New Roman" panose="02020603050405020304" pitchFamily="18" charset="0"/>
              <a:cs typeface="Times New Roman" panose="02020603050405020304" pitchFamily="18" charset="0"/>
            </a:rPr>
            <a:t>народженні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дитини</a:t>
          </a:r>
          <a:r>
            <a:rPr lang="ru-RU" sz="2400" dirty="0">
              <a:latin typeface="Times New Roman" panose="02020603050405020304" pitchFamily="18" charset="0"/>
              <a:cs typeface="Times New Roman" panose="02020603050405020304" pitchFamily="18" charset="0"/>
            </a:rPr>
            <a:t> (8,5 тис. </a:t>
          </a:r>
          <a:r>
            <a:rPr lang="ru-RU" sz="2400" dirty="0" err="1">
              <a:latin typeface="Times New Roman" panose="02020603050405020304" pitchFamily="18" charset="0"/>
              <a:cs typeface="Times New Roman" panose="02020603050405020304" pitchFamily="18" charset="0"/>
            </a:rPr>
            <a:t>грн</a:t>
          </a:r>
          <a:r>
            <a:rPr lang="ru-RU" sz="2400" dirty="0">
              <a:latin typeface="Times New Roman" panose="02020603050405020304" pitchFamily="18" charset="0"/>
              <a:cs typeface="Times New Roman" panose="02020603050405020304" pitchFamily="18" charset="0"/>
            </a:rPr>
            <a:t>)</a:t>
          </a:r>
        </a:p>
      </dgm:t>
    </dgm:pt>
    <dgm:pt modelId="{4A562289-5F3C-4076-9839-5851E18D7F4E}" type="parTrans" cxnId="{A2EB3058-51B8-43D7-A6DD-5237D6DB63A1}">
      <dgm:prSet/>
      <dgm:spPr/>
      <dgm:t>
        <a:bodyPr/>
        <a:lstStyle/>
        <a:p>
          <a:endParaRPr lang="ru-RU" sz="1400">
            <a:latin typeface="Times New Roman" panose="02020603050405020304" pitchFamily="18" charset="0"/>
            <a:cs typeface="Times New Roman" panose="02020603050405020304" pitchFamily="18" charset="0"/>
          </a:endParaRPr>
        </a:p>
      </dgm:t>
    </dgm:pt>
    <dgm:pt modelId="{6C40D2D4-C2CA-401C-AB5C-60981EB10134}" type="sibTrans" cxnId="{A2EB3058-51B8-43D7-A6DD-5237D6DB63A1}">
      <dgm:prSet/>
      <dgm:spPr/>
      <dgm:t>
        <a:bodyPr/>
        <a:lstStyle/>
        <a:p>
          <a:endParaRPr lang="ru-RU" sz="1400">
            <a:latin typeface="Times New Roman" panose="02020603050405020304" pitchFamily="18" charset="0"/>
            <a:cs typeface="Times New Roman" panose="02020603050405020304" pitchFamily="18" charset="0"/>
          </a:endParaRPr>
        </a:p>
      </dgm:t>
    </dgm:pt>
    <dgm:pt modelId="{AE599602-7171-425F-9F0E-E82E743318E4}" type="pres">
      <dgm:prSet presAssocID="{1C4699F8-3207-4AC1-A23A-D8A86F692832}" presName="composite" presStyleCnt="0">
        <dgm:presLayoutVars>
          <dgm:chMax val="1"/>
          <dgm:dir/>
          <dgm:resizeHandles val="exact"/>
        </dgm:presLayoutVars>
      </dgm:prSet>
      <dgm:spPr/>
    </dgm:pt>
    <dgm:pt modelId="{BCD2671C-6E1E-4227-B579-B4748D519DED}" type="pres">
      <dgm:prSet presAssocID="{BA12C65D-C6C4-49F2-89B5-62CB175732DC}" presName="roof" presStyleLbl="dkBgShp" presStyleIdx="0" presStyleCnt="2"/>
      <dgm:spPr/>
    </dgm:pt>
    <dgm:pt modelId="{36D37419-ECD7-4F02-A8AF-0B573C848AD3}" type="pres">
      <dgm:prSet presAssocID="{BA12C65D-C6C4-49F2-89B5-62CB175732DC}" presName="pillars" presStyleCnt="0"/>
      <dgm:spPr/>
    </dgm:pt>
    <dgm:pt modelId="{968344EB-7760-460A-ACEA-F7B0BB6E9CD3}" type="pres">
      <dgm:prSet presAssocID="{BA12C65D-C6C4-49F2-89B5-62CB175732DC}" presName="pillar1" presStyleLbl="node1" presStyleIdx="0" presStyleCnt="3">
        <dgm:presLayoutVars>
          <dgm:bulletEnabled val="1"/>
        </dgm:presLayoutVars>
      </dgm:prSet>
      <dgm:spPr/>
    </dgm:pt>
    <dgm:pt modelId="{7356E937-16C2-48F3-A9B5-0B9C00F6FDC6}" type="pres">
      <dgm:prSet presAssocID="{DBA580AC-7086-47FD-BFC8-76A45F217AD0}" presName="pillarX" presStyleLbl="node1" presStyleIdx="1" presStyleCnt="3">
        <dgm:presLayoutVars>
          <dgm:bulletEnabled val="1"/>
        </dgm:presLayoutVars>
      </dgm:prSet>
      <dgm:spPr/>
    </dgm:pt>
    <dgm:pt modelId="{B01C63F2-B7DB-4AA5-9B6F-BFFE1FD46206}" type="pres">
      <dgm:prSet presAssocID="{18DF6E23-34B6-4161-A719-14A57807BF3E}" presName="pillarX" presStyleLbl="node1" presStyleIdx="2" presStyleCnt="3">
        <dgm:presLayoutVars>
          <dgm:bulletEnabled val="1"/>
        </dgm:presLayoutVars>
      </dgm:prSet>
      <dgm:spPr/>
    </dgm:pt>
    <dgm:pt modelId="{095082AD-7327-4D07-85CB-30EF463AEEBA}" type="pres">
      <dgm:prSet presAssocID="{BA12C65D-C6C4-49F2-89B5-62CB175732DC}" presName="base" presStyleLbl="dkBgShp" presStyleIdx="1" presStyleCnt="2"/>
      <dgm:spPr/>
    </dgm:pt>
  </dgm:ptLst>
  <dgm:cxnLst>
    <dgm:cxn modelId="{116ED903-785C-443E-8228-432871655C17}" type="presOf" srcId="{1C4699F8-3207-4AC1-A23A-D8A86F692832}" destId="{AE599602-7171-425F-9F0E-E82E743318E4}" srcOrd="0" destOrd="0" presId="urn:microsoft.com/office/officeart/2005/8/layout/hList3"/>
    <dgm:cxn modelId="{8500B627-D803-40DF-AEDE-312D5B2ACAB9}" type="presOf" srcId="{18DF6E23-34B6-4161-A719-14A57807BF3E}" destId="{B01C63F2-B7DB-4AA5-9B6F-BFFE1FD46206}" srcOrd="0" destOrd="0" presId="urn:microsoft.com/office/officeart/2005/8/layout/hList3"/>
    <dgm:cxn modelId="{BED16F66-7CE7-405A-9F04-C780AD5B861A}" srcId="{BA12C65D-C6C4-49F2-89B5-62CB175732DC}" destId="{90B7719C-FD35-46F7-A9E9-EC9613C8D67B}" srcOrd="0" destOrd="0" parTransId="{FEEFB0DA-CB4B-4708-BDBE-8139D43A2F50}" sibTransId="{332F2297-3EA6-40C3-9038-B56234F42030}"/>
    <dgm:cxn modelId="{83ABDC6C-876D-40D8-8ADF-355CEBDD5454}" type="presOf" srcId="{DBA580AC-7086-47FD-BFC8-76A45F217AD0}" destId="{7356E937-16C2-48F3-A9B5-0B9C00F6FDC6}" srcOrd="0" destOrd="0" presId="urn:microsoft.com/office/officeart/2005/8/layout/hList3"/>
    <dgm:cxn modelId="{A2EB3058-51B8-43D7-A6DD-5237D6DB63A1}" srcId="{BA12C65D-C6C4-49F2-89B5-62CB175732DC}" destId="{18DF6E23-34B6-4161-A719-14A57807BF3E}" srcOrd="2" destOrd="0" parTransId="{4A562289-5F3C-4076-9839-5851E18D7F4E}" sibTransId="{6C40D2D4-C2CA-401C-AB5C-60981EB10134}"/>
    <dgm:cxn modelId="{31407C80-3036-4052-9A0C-BF8946E8F646}" srcId="{BA12C65D-C6C4-49F2-89B5-62CB175732DC}" destId="{DBA580AC-7086-47FD-BFC8-76A45F217AD0}" srcOrd="1" destOrd="0" parTransId="{7799FA36-6C91-458E-93E5-D3203040B613}" sibTransId="{BF9A08AC-E569-4972-98A7-8BAD7BF8968E}"/>
    <dgm:cxn modelId="{DB156881-1B5A-40CE-A9C8-1373D3B58489}" type="presOf" srcId="{90B7719C-FD35-46F7-A9E9-EC9613C8D67B}" destId="{968344EB-7760-460A-ACEA-F7B0BB6E9CD3}" srcOrd="0" destOrd="0" presId="urn:microsoft.com/office/officeart/2005/8/layout/hList3"/>
    <dgm:cxn modelId="{606A77DF-0F4B-44D9-A3F8-23635E535DCF}" type="presOf" srcId="{BA12C65D-C6C4-49F2-89B5-62CB175732DC}" destId="{BCD2671C-6E1E-4227-B579-B4748D519DED}" srcOrd="0" destOrd="0" presId="urn:microsoft.com/office/officeart/2005/8/layout/hList3"/>
    <dgm:cxn modelId="{A928F8F9-45A5-45E0-AD25-9BCA43CA23A2}" srcId="{1C4699F8-3207-4AC1-A23A-D8A86F692832}" destId="{BA12C65D-C6C4-49F2-89B5-62CB175732DC}" srcOrd="0" destOrd="0" parTransId="{447E911D-D11D-4CFF-91B6-30197F24AD39}" sibTransId="{28F5551F-0293-43C9-A551-F62087941DE1}"/>
    <dgm:cxn modelId="{6E2B9642-D85C-46B9-BE83-0598E3AA7121}" type="presParOf" srcId="{AE599602-7171-425F-9F0E-E82E743318E4}" destId="{BCD2671C-6E1E-4227-B579-B4748D519DED}" srcOrd="0" destOrd="0" presId="urn:microsoft.com/office/officeart/2005/8/layout/hList3"/>
    <dgm:cxn modelId="{194F0543-6263-443B-B203-3E3EE062C682}" type="presParOf" srcId="{AE599602-7171-425F-9F0E-E82E743318E4}" destId="{36D37419-ECD7-4F02-A8AF-0B573C848AD3}" srcOrd="1" destOrd="0" presId="urn:microsoft.com/office/officeart/2005/8/layout/hList3"/>
    <dgm:cxn modelId="{38E73831-68E8-4DFA-B959-511BF984A5D0}" type="presParOf" srcId="{36D37419-ECD7-4F02-A8AF-0B573C848AD3}" destId="{968344EB-7760-460A-ACEA-F7B0BB6E9CD3}" srcOrd="0" destOrd="0" presId="urn:microsoft.com/office/officeart/2005/8/layout/hList3"/>
    <dgm:cxn modelId="{B6A07AD7-0E57-4248-8D2C-F5B69E4174CB}" type="presParOf" srcId="{36D37419-ECD7-4F02-A8AF-0B573C848AD3}" destId="{7356E937-16C2-48F3-A9B5-0B9C00F6FDC6}" srcOrd="1" destOrd="0" presId="urn:microsoft.com/office/officeart/2005/8/layout/hList3"/>
    <dgm:cxn modelId="{6352C7A4-F09A-4784-B0AC-4F2697E4D210}" type="presParOf" srcId="{36D37419-ECD7-4F02-A8AF-0B573C848AD3}" destId="{B01C63F2-B7DB-4AA5-9B6F-BFFE1FD46206}" srcOrd="2" destOrd="0" presId="urn:microsoft.com/office/officeart/2005/8/layout/hList3"/>
    <dgm:cxn modelId="{8B96A313-8928-4A48-94A0-942C285B773A}" type="presParOf" srcId="{AE599602-7171-425F-9F0E-E82E743318E4}" destId="{095082AD-7327-4D07-85CB-30EF463AEEBA}"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0AEFE12-2F8C-433D-A0A6-DAA4C097C910}" type="doc">
      <dgm:prSet loTypeId="urn:microsoft.com/office/officeart/2005/8/layout/matrix1" loCatId="matrix" qsTypeId="urn:microsoft.com/office/officeart/2005/8/quickstyle/simple3" qsCatId="simple" csTypeId="urn:microsoft.com/office/officeart/2005/8/colors/accent2_2" csCatId="accent2" phldr="1"/>
      <dgm:spPr/>
      <dgm:t>
        <a:bodyPr/>
        <a:lstStyle/>
        <a:p>
          <a:endParaRPr lang="ru-RU"/>
        </a:p>
      </dgm:t>
    </dgm:pt>
    <dgm:pt modelId="{C8819C3C-41D7-4F68-AF7B-EDB2A382479B}">
      <dgm:prSet phldrT="[Текст]"/>
      <dgm:spPr/>
      <dgm:t>
        <a:bodyPr/>
        <a:lstStyle/>
        <a:p>
          <a:r>
            <a:rPr lang="ru-RU" b="1" dirty="0">
              <a:latin typeface="Times New Roman" panose="02020603050405020304" pitchFamily="18" charset="0"/>
              <a:cs typeface="Times New Roman" panose="02020603050405020304" pitchFamily="18" charset="0"/>
            </a:rPr>
            <a:t>«</a:t>
          </a:r>
          <a:r>
            <a:rPr lang="ru-RU" b="1" dirty="0" err="1">
              <a:latin typeface="Times New Roman" panose="02020603050405020304" pitchFamily="18" charset="0"/>
              <a:cs typeface="Times New Roman" panose="02020603050405020304" pitchFamily="18" charset="0"/>
            </a:rPr>
            <a:t>мінуси</a:t>
          </a:r>
          <a:r>
            <a:rPr lang="ru-RU" b="1" dirty="0">
              <a:latin typeface="Times New Roman" panose="02020603050405020304" pitchFamily="18" charset="0"/>
              <a:cs typeface="Times New Roman" panose="02020603050405020304" pitchFamily="18" charset="0"/>
            </a:rPr>
            <a:t>» п</a:t>
          </a:r>
          <a:r>
            <a:rPr lang="uk-UA" b="1" dirty="0" err="1">
              <a:latin typeface="Times New Roman" panose="02020603050405020304" pitchFamily="18" charset="0"/>
              <a:ea typeface="Calibri" panose="020F0502020204030204" pitchFamily="34" charset="0"/>
              <a:cs typeface="Times New Roman" panose="02020603050405020304" pitchFamily="18" charset="0"/>
            </a:rPr>
            <a:t>олітики</a:t>
          </a:r>
          <a:r>
            <a:rPr lang="uk-UA" b="1" dirty="0">
              <a:latin typeface="Times New Roman" panose="02020603050405020304" pitchFamily="18" charset="0"/>
              <a:ea typeface="Calibri" panose="020F0502020204030204" pitchFamily="34" charset="0"/>
              <a:cs typeface="Times New Roman" panose="02020603050405020304" pitchFamily="18" charset="0"/>
            </a:rPr>
            <a:t> помаранчевих сил</a:t>
          </a:r>
          <a:endParaRPr lang="ru-RU" b="1" dirty="0">
            <a:latin typeface="Times New Roman" panose="02020603050405020304" pitchFamily="18" charset="0"/>
            <a:cs typeface="Times New Roman" panose="02020603050405020304" pitchFamily="18" charset="0"/>
          </a:endParaRPr>
        </a:p>
      </dgm:t>
    </dgm:pt>
    <dgm:pt modelId="{33E03C2B-B636-4950-A42D-2A665B1D51AF}" type="parTrans" cxnId="{25C8BC42-97AC-461B-AC95-526058CB9645}">
      <dgm:prSet/>
      <dgm:spPr/>
      <dgm:t>
        <a:bodyPr/>
        <a:lstStyle/>
        <a:p>
          <a:endParaRPr lang="ru-RU"/>
        </a:p>
      </dgm:t>
    </dgm:pt>
    <dgm:pt modelId="{54DCD5DF-B6A8-4A28-9403-88396A64B0AA}" type="sibTrans" cxnId="{25C8BC42-97AC-461B-AC95-526058CB9645}">
      <dgm:prSet/>
      <dgm:spPr/>
      <dgm:t>
        <a:bodyPr/>
        <a:lstStyle/>
        <a:p>
          <a:endParaRPr lang="ru-RU"/>
        </a:p>
      </dgm:t>
    </dgm:pt>
    <dgm:pt modelId="{6A3E2D9B-84BE-4086-870F-0370EA7A13CE}">
      <dgm:prSet phldrT="[Текст]"/>
      <dgm:spPr/>
      <dgm:t>
        <a:bodyPr/>
        <a:lstStyle/>
        <a:p>
          <a:r>
            <a:rPr lang="uk-UA" dirty="0">
              <a:latin typeface="Times New Roman" panose="02020603050405020304" pitchFamily="18" charset="0"/>
              <a:cs typeface="Times New Roman" panose="02020603050405020304" pitchFamily="18" charset="0"/>
            </a:rPr>
            <a:t>Відсутність реформ у господарському секторі стала найбільшою проблемою </a:t>
          </a:r>
          <a:r>
            <a:rPr lang="uk-UA" dirty="0" err="1">
              <a:latin typeface="Times New Roman" panose="02020603050405020304" pitchFamily="18" charset="0"/>
              <a:cs typeface="Times New Roman" panose="02020603050405020304" pitchFamily="18" charset="0"/>
            </a:rPr>
            <a:t>післяпомаранчевих</a:t>
          </a:r>
          <a:r>
            <a:rPr lang="uk-UA" dirty="0">
              <a:latin typeface="Times New Roman" panose="02020603050405020304" pitchFamily="18" charset="0"/>
              <a:cs typeface="Times New Roman" panose="02020603050405020304" pitchFamily="18" charset="0"/>
            </a:rPr>
            <a:t> часів. Це розчарувало людей, які підтримали Майдан. До того ж економічну ситуацію в країні ускладнила світова фінансово-економічна криза 2008 - 2009 років. </a:t>
          </a:r>
          <a:endParaRPr lang="ru-RU" dirty="0">
            <a:latin typeface="Times New Roman" panose="02020603050405020304" pitchFamily="18" charset="0"/>
            <a:cs typeface="Times New Roman" panose="02020603050405020304" pitchFamily="18" charset="0"/>
          </a:endParaRPr>
        </a:p>
      </dgm:t>
    </dgm:pt>
    <dgm:pt modelId="{86E6D904-2902-4A73-AF42-A0DDF0D34C3E}" type="parTrans" cxnId="{31B118DD-8D05-4D66-B97D-E71364D91E01}">
      <dgm:prSet/>
      <dgm:spPr/>
      <dgm:t>
        <a:bodyPr/>
        <a:lstStyle/>
        <a:p>
          <a:endParaRPr lang="ru-RU"/>
        </a:p>
      </dgm:t>
    </dgm:pt>
    <dgm:pt modelId="{6DAD5CE8-3A1A-4EE6-86B5-94595ED35002}" type="sibTrans" cxnId="{31B118DD-8D05-4D66-B97D-E71364D91E01}">
      <dgm:prSet/>
      <dgm:spPr/>
      <dgm:t>
        <a:bodyPr/>
        <a:lstStyle/>
        <a:p>
          <a:endParaRPr lang="ru-RU"/>
        </a:p>
      </dgm:t>
    </dgm:pt>
    <dgm:pt modelId="{11DB3C8F-CFD1-4AC7-8CDB-5C436E84A8BD}">
      <dgm:prSet phldrT="[Текст]"/>
      <dgm:spPr/>
      <dgm:t>
        <a:bodyPr/>
        <a:lstStyle/>
        <a:p>
          <a:r>
            <a:rPr lang="uk-UA" dirty="0">
              <a:latin typeface="Times New Roman" panose="02020603050405020304" pitchFamily="18" charset="0"/>
              <a:cs typeface="Times New Roman" panose="02020603050405020304" pitchFamily="18" charset="0"/>
            </a:rPr>
            <a:t>У Верховній Раді не вдалося сформувати міцну пропрезидентську більшість, яка б законодавчо забезпечувала здійснення необхідних реформ. Як наслідок, змінилося лише обличчя влади, але не її суть. </a:t>
          </a:r>
          <a:endParaRPr lang="ru-RU" dirty="0">
            <a:latin typeface="Times New Roman" panose="02020603050405020304" pitchFamily="18" charset="0"/>
            <a:cs typeface="Times New Roman" panose="02020603050405020304" pitchFamily="18" charset="0"/>
          </a:endParaRPr>
        </a:p>
      </dgm:t>
    </dgm:pt>
    <dgm:pt modelId="{07D4289E-9571-4C16-BD37-1E7E411ECCB7}" type="parTrans" cxnId="{EB5F6570-0490-457B-800A-D9CC25F9B87B}">
      <dgm:prSet/>
      <dgm:spPr/>
      <dgm:t>
        <a:bodyPr/>
        <a:lstStyle/>
        <a:p>
          <a:endParaRPr lang="ru-RU"/>
        </a:p>
      </dgm:t>
    </dgm:pt>
    <dgm:pt modelId="{95B33C74-028B-4233-A345-E109E1FC7774}" type="sibTrans" cxnId="{EB5F6570-0490-457B-800A-D9CC25F9B87B}">
      <dgm:prSet/>
      <dgm:spPr/>
      <dgm:t>
        <a:bodyPr/>
        <a:lstStyle/>
        <a:p>
          <a:endParaRPr lang="ru-RU"/>
        </a:p>
      </dgm:t>
    </dgm:pt>
    <dgm:pt modelId="{19E7E711-AAFD-4370-BF48-75F982EE6794}">
      <dgm:prSet phldrT="[Текст]"/>
      <dgm:spPr/>
      <dgm:t>
        <a:bodyPr/>
        <a:lstStyle/>
        <a:p>
          <a:r>
            <a:rPr lang="uk-UA">
              <a:latin typeface="Times New Roman" panose="02020603050405020304" pitchFamily="18" charset="0"/>
              <a:cs typeface="Times New Roman" panose="02020603050405020304" pitchFamily="18" charset="0"/>
            </a:rPr>
            <a:t>З літа 2008 р. в Україні дедалі сильніше відчувалися впливи світової фінансової кризи. Фінансова криза негативно вплинула на економіку: зменшився обсяг випуску промислової продукції, відбувся спад будівництва. </a:t>
          </a:r>
          <a:endParaRPr lang="ru-RU" dirty="0">
            <a:latin typeface="Times New Roman" panose="02020603050405020304" pitchFamily="18" charset="0"/>
            <a:cs typeface="Times New Roman" panose="02020603050405020304" pitchFamily="18" charset="0"/>
          </a:endParaRPr>
        </a:p>
      </dgm:t>
    </dgm:pt>
    <dgm:pt modelId="{AA524848-ACD3-41A0-87CE-4F9803CFAC1F}" type="parTrans" cxnId="{49022393-B212-4E0D-8F51-3C0F0C8ABE8D}">
      <dgm:prSet/>
      <dgm:spPr/>
      <dgm:t>
        <a:bodyPr/>
        <a:lstStyle/>
        <a:p>
          <a:endParaRPr lang="ru-RU"/>
        </a:p>
      </dgm:t>
    </dgm:pt>
    <dgm:pt modelId="{F2C593DA-90C3-4C45-B4F1-B48B9453796D}" type="sibTrans" cxnId="{49022393-B212-4E0D-8F51-3C0F0C8ABE8D}">
      <dgm:prSet/>
      <dgm:spPr/>
      <dgm:t>
        <a:bodyPr/>
        <a:lstStyle/>
        <a:p>
          <a:endParaRPr lang="ru-RU"/>
        </a:p>
      </dgm:t>
    </dgm:pt>
    <dgm:pt modelId="{74E44272-F3A3-4704-A528-273B636262A5}">
      <dgm:prSet phldrT="[Текст]"/>
      <dgm:spPr/>
      <dgm:t>
        <a:bodyPr/>
        <a:lstStyle/>
        <a:p>
          <a:r>
            <a:rPr lang="uk-UA" dirty="0">
              <a:latin typeface="Times New Roman" panose="02020603050405020304" pitchFamily="18" charset="0"/>
              <a:cs typeface="Times New Roman" panose="02020603050405020304" pitchFamily="18" charset="0"/>
            </a:rPr>
            <a:t>Не вдалося провести ефективні реформи в державному і приватному секторах економіки.</a:t>
          </a:r>
          <a:endParaRPr lang="ru-RU" dirty="0">
            <a:latin typeface="Times New Roman" panose="02020603050405020304" pitchFamily="18" charset="0"/>
            <a:cs typeface="Times New Roman" panose="02020603050405020304" pitchFamily="18" charset="0"/>
          </a:endParaRPr>
        </a:p>
      </dgm:t>
    </dgm:pt>
    <dgm:pt modelId="{B3B57067-81D5-4514-A484-3AEACD4737D8}" type="parTrans" cxnId="{27133C6D-902F-46FA-AA8B-DECA8C1ECE7E}">
      <dgm:prSet/>
      <dgm:spPr/>
      <dgm:t>
        <a:bodyPr/>
        <a:lstStyle/>
        <a:p>
          <a:endParaRPr lang="ru-RU"/>
        </a:p>
      </dgm:t>
    </dgm:pt>
    <dgm:pt modelId="{DA6481AA-CB7E-4906-A7B2-A5C4458B1B45}" type="sibTrans" cxnId="{27133C6D-902F-46FA-AA8B-DECA8C1ECE7E}">
      <dgm:prSet/>
      <dgm:spPr/>
      <dgm:t>
        <a:bodyPr/>
        <a:lstStyle/>
        <a:p>
          <a:endParaRPr lang="ru-RU"/>
        </a:p>
      </dgm:t>
    </dgm:pt>
    <dgm:pt modelId="{8FF0B55E-8906-4E0D-A3B5-E6964EC77BA7}" type="pres">
      <dgm:prSet presAssocID="{90AEFE12-2F8C-433D-A0A6-DAA4C097C910}" presName="diagram" presStyleCnt="0">
        <dgm:presLayoutVars>
          <dgm:chMax val="1"/>
          <dgm:dir/>
          <dgm:animLvl val="ctr"/>
          <dgm:resizeHandles val="exact"/>
        </dgm:presLayoutVars>
      </dgm:prSet>
      <dgm:spPr/>
    </dgm:pt>
    <dgm:pt modelId="{B6D88C31-3C5D-4657-9F69-EE4ADF35DB12}" type="pres">
      <dgm:prSet presAssocID="{90AEFE12-2F8C-433D-A0A6-DAA4C097C910}" presName="matrix" presStyleCnt="0"/>
      <dgm:spPr/>
    </dgm:pt>
    <dgm:pt modelId="{4E6945DF-08F2-46D1-BC9F-F47876BAD518}" type="pres">
      <dgm:prSet presAssocID="{90AEFE12-2F8C-433D-A0A6-DAA4C097C910}" presName="tile1" presStyleLbl="node1" presStyleIdx="0" presStyleCnt="4"/>
      <dgm:spPr/>
    </dgm:pt>
    <dgm:pt modelId="{94831315-A734-4786-9D97-B9CE29E16CA9}" type="pres">
      <dgm:prSet presAssocID="{90AEFE12-2F8C-433D-A0A6-DAA4C097C910}" presName="tile1text" presStyleLbl="node1" presStyleIdx="0" presStyleCnt="4">
        <dgm:presLayoutVars>
          <dgm:chMax val="0"/>
          <dgm:chPref val="0"/>
          <dgm:bulletEnabled val="1"/>
        </dgm:presLayoutVars>
      </dgm:prSet>
      <dgm:spPr/>
    </dgm:pt>
    <dgm:pt modelId="{6D185057-8FA2-41D4-A79E-6EBC225E4F89}" type="pres">
      <dgm:prSet presAssocID="{90AEFE12-2F8C-433D-A0A6-DAA4C097C910}" presName="tile2" presStyleLbl="node1" presStyleIdx="1" presStyleCnt="4"/>
      <dgm:spPr/>
    </dgm:pt>
    <dgm:pt modelId="{7DA430E8-94AE-4B1B-B072-30CB9498E66A}" type="pres">
      <dgm:prSet presAssocID="{90AEFE12-2F8C-433D-A0A6-DAA4C097C910}" presName="tile2text" presStyleLbl="node1" presStyleIdx="1" presStyleCnt="4">
        <dgm:presLayoutVars>
          <dgm:chMax val="0"/>
          <dgm:chPref val="0"/>
          <dgm:bulletEnabled val="1"/>
        </dgm:presLayoutVars>
      </dgm:prSet>
      <dgm:spPr/>
    </dgm:pt>
    <dgm:pt modelId="{106E39B0-60E4-4E75-AD4D-D641BBFF9ABE}" type="pres">
      <dgm:prSet presAssocID="{90AEFE12-2F8C-433D-A0A6-DAA4C097C910}" presName="tile3" presStyleLbl="node1" presStyleIdx="2" presStyleCnt="4"/>
      <dgm:spPr/>
    </dgm:pt>
    <dgm:pt modelId="{D6A8D141-CAFB-4C3F-8617-7270E371A6D2}" type="pres">
      <dgm:prSet presAssocID="{90AEFE12-2F8C-433D-A0A6-DAA4C097C910}" presName="tile3text" presStyleLbl="node1" presStyleIdx="2" presStyleCnt="4">
        <dgm:presLayoutVars>
          <dgm:chMax val="0"/>
          <dgm:chPref val="0"/>
          <dgm:bulletEnabled val="1"/>
        </dgm:presLayoutVars>
      </dgm:prSet>
      <dgm:spPr/>
    </dgm:pt>
    <dgm:pt modelId="{78D839B5-8E17-4764-9E1F-2EF6E9619C01}" type="pres">
      <dgm:prSet presAssocID="{90AEFE12-2F8C-433D-A0A6-DAA4C097C910}" presName="tile4" presStyleLbl="node1" presStyleIdx="3" presStyleCnt="4"/>
      <dgm:spPr/>
    </dgm:pt>
    <dgm:pt modelId="{C59987C6-8BA1-452B-A0E9-59A8D27C95F6}" type="pres">
      <dgm:prSet presAssocID="{90AEFE12-2F8C-433D-A0A6-DAA4C097C910}" presName="tile4text" presStyleLbl="node1" presStyleIdx="3" presStyleCnt="4">
        <dgm:presLayoutVars>
          <dgm:chMax val="0"/>
          <dgm:chPref val="0"/>
          <dgm:bulletEnabled val="1"/>
        </dgm:presLayoutVars>
      </dgm:prSet>
      <dgm:spPr/>
    </dgm:pt>
    <dgm:pt modelId="{87074C5F-AC3A-44C4-AB84-A0D0AC040A4C}" type="pres">
      <dgm:prSet presAssocID="{90AEFE12-2F8C-433D-A0A6-DAA4C097C910}" presName="centerTile" presStyleLbl="fgShp" presStyleIdx="0" presStyleCnt="1">
        <dgm:presLayoutVars>
          <dgm:chMax val="0"/>
          <dgm:chPref val="0"/>
        </dgm:presLayoutVars>
      </dgm:prSet>
      <dgm:spPr/>
    </dgm:pt>
  </dgm:ptLst>
  <dgm:cxnLst>
    <dgm:cxn modelId="{01184A02-A5B4-40E0-9A31-7A5BC47F18F4}" type="presOf" srcId="{19E7E711-AAFD-4370-BF48-75F982EE6794}" destId="{D6A8D141-CAFB-4C3F-8617-7270E371A6D2}" srcOrd="1" destOrd="0" presId="urn:microsoft.com/office/officeart/2005/8/layout/matrix1"/>
    <dgm:cxn modelId="{4A1B1E14-970C-4A66-BBC4-BC002C326603}" type="presOf" srcId="{90AEFE12-2F8C-433D-A0A6-DAA4C097C910}" destId="{8FF0B55E-8906-4E0D-A3B5-E6964EC77BA7}" srcOrd="0" destOrd="0" presId="urn:microsoft.com/office/officeart/2005/8/layout/matrix1"/>
    <dgm:cxn modelId="{25C8BC42-97AC-461B-AC95-526058CB9645}" srcId="{90AEFE12-2F8C-433D-A0A6-DAA4C097C910}" destId="{C8819C3C-41D7-4F68-AF7B-EDB2A382479B}" srcOrd="0" destOrd="0" parTransId="{33E03C2B-B636-4950-A42D-2A665B1D51AF}" sibTransId="{54DCD5DF-B6A8-4A28-9403-88396A64B0AA}"/>
    <dgm:cxn modelId="{B00D976A-2C45-4226-A733-1318A0E56487}" type="presOf" srcId="{11DB3C8F-CFD1-4AC7-8CDB-5C436E84A8BD}" destId="{6D185057-8FA2-41D4-A79E-6EBC225E4F89}" srcOrd="0" destOrd="0" presId="urn:microsoft.com/office/officeart/2005/8/layout/matrix1"/>
    <dgm:cxn modelId="{A677CB6C-7DA7-4394-9D0E-B67D466608A7}" type="presOf" srcId="{6A3E2D9B-84BE-4086-870F-0370EA7A13CE}" destId="{94831315-A734-4786-9D97-B9CE29E16CA9}" srcOrd="1" destOrd="0" presId="urn:microsoft.com/office/officeart/2005/8/layout/matrix1"/>
    <dgm:cxn modelId="{27133C6D-902F-46FA-AA8B-DECA8C1ECE7E}" srcId="{C8819C3C-41D7-4F68-AF7B-EDB2A382479B}" destId="{74E44272-F3A3-4704-A528-273B636262A5}" srcOrd="3" destOrd="0" parTransId="{B3B57067-81D5-4514-A484-3AEACD4737D8}" sibTransId="{DA6481AA-CB7E-4906-A7B2-A5C4458B1B45}"/>
    <dgm:cxn modelId="{EB5F6570-0490-457B-800A-D9CC25F9B87B}" srcId="{C8819C3C-41D7-4F68-AF7B-EDB2A382479B}" destId="{11DB3C8F-CFD1-4AC7-8CDB-5C436E84A8BD}" srcOrd="1" destOrd="0" parTransId="{07D4289E-9571-4C16-BD37-1E7E411ECCB7}" sibTransId="{95B33C74-028B-4233-A345-E109E1FC7774}"/>
    <dgm:cxn modelId="{BBAC3957-2493-47A1-A40D-9ACDB4434C68}" type="presOf" srcId="{6A3E2D9B-84BE-4086-870F-0370EA7A13CE}" destId="{4E6945DF-08F2-46D1-BC9F-F47876BAD518}" srcOrd="0" destOrd="0" presId="urn:microsoft.com/office/officeart/2005/8/layout/matrix1"/>
    <dgm:cxn modelId="{49022393-B212-4E0D-8F51-3C0F0C8ABE8D}" srcId="{C8819C3C-41D7-4F68-AF7B-EDB2A382479B}" destId="{19E7E711-AAFD-4370-BF48-75F982EE6794}" srcOrd="2" destOrd="0" parTransId="{AA524848-ACD3-41A0-87CE-4F9803CFAC1F}" sibTransId="{F2C593DA-90C3-4C45-B4F1-B48B9453796D}"/>
    <dgm:cxn modelId="{D20EBEA6-62A6-47F5-83DC-8BF795669336}" type="presOf" srcId="{74E44272-F3A3-4704-A528-273B636262A5}" destId="{78D839B5-8E17-4764-9E1F-2EF6E9619C01}" srcOrd="0" destOrd="0" presId="urn:microsoft.com/office/officeart/2005/8/layout/matrix1"/>
    <dgm:cxn modelId="{CC2876C4-5169-430A-B8B4-09E250E31037}" type="presOf" srcId="{74E44272-F3A3-4704-A528-273B636262A5}" destId="{C59987C6-8BA1-452B-A0E9-59A8D27C95F6}" srcOrd="1" destOrd="0" presId="urn:microsoft.com/office/officeart/2005/8/layout/matrix1"/>
    <dgm:cxn modelId="{721F38D7-6762-4962-9473-02DA69DE257E}" type="presOf" srcId="{C8819C3C-41D7-4F68-AF7B-EDB2A382479B}" destId="{87074C5F-AC3A-44C4-AB84-A0D0AC040A4C}" srcOrd="0" destOrd="0" presId="urn:microsoft.com/office/officeart/2005/8/layout/matrix1"/>
    <dgm:cxn modelId="{31B118DD-8D05-4D66-B97D-E71364D91E01}" srcId="{C8819C3C-41D7-4F68-AF7B-EDB2A382479B}" destId="{6A3E2D9B-84BE-4086-870F-0370EA7A13CE}" srcOrd="0" destOrd="0" parTransId="{86E6D904-2902-4A73-AF42-A0DDF0D34C3E}" sibTransId="{6DAD5CE8-3A1A-4EE6-86B5-94595ED35002}"/>
    <dgm:cxn modelId="{920106DE-17DB-43C8-926E-D6452EF34DE8}" type="presOf" srcId="{11DB3C8F-CFD1-4AC7-8CDB-5C436E84A8BD}" destId="{7DA430E8-94AE-4B1B-B072-30CB9498E66A}" srcOrd="1" destOrd="0" presId="urn:microsoft.com/office/officeart/2005/8/layout/matrix1"/>
    <dgm:cxn modelId="{41D1F0FA-5430-4D1D-8D49-D4B5949B0080}" type="presOf" srcId="{19E7E711-AAFD-4370-BF48-75F982EE6794}" destId="{106E39B0-60E4-4E75-AD4D-D641BBFF9ABE}" srcOrd="0" destOrd="0" presId="urn:microsoft.com/office/officeart/2005/8/layout/matrix1"/>
    <dgm:cxn modelId="{5862314C-CAAD-4778-9027-3F232737AAC9}" type="presParOf" srcId="{8FF0B55E-8906-4E0D-A3B5-E6964EC77BA7}" destId="{B6D88C31-3C5D-4657-9F69-EE4ADF35DB12}" srcOrd="0" destOrd="0" presId="urn:microsoft.com/office/officeart/2005/8/layout/matrix1"/>
    <dgm:cxn modelId="{F212F0FC-573B-4CA6-9F55-7124D602F17E}" type="presParOf" srcId="{B6D88C31-3C5D-4657-9F69-EE4ADF35DB12}" destId="{4E6945DF-08F2-46D1-BC9F-F47876BAD518}" srcOrd="0" destOrd="0" presId="urn:microsoft.com/office/officeart/2005/8/layout/matrix1"/>
    <dgm:cxn modelId="{57FA4984-85E4-4A8D-A90D-C87446150171}" type="presParOf" srcId="{B6D88C31-3C5D-4657-9F69-EE4ADF35DB12}" destId="{94831315-A734-4786-9D97-B9CE29E16CA9}" srcOrd="1" destOrd="0" presId="urn:microsoft.com/office/officeart/2005/8/layout/matrix1"/>
    <dgm:cxn modelId="{B0172458-D0CA-4B56-97D8-77098EE11136}" type="presParOf" srcId="{B6D88C31-3C5D-4657-9F69-EE4ADF35DB12}" destId="{6D185057-8FA2-41D4-A79E-6EBC225E4F89}" srcOrd="2" destOrd="0" presId="urn:microsoft.com/office/officeart/2005/8/layout/matrix1"/>
    <dgm:cxn modelId="{08E2B589-9B46-4FEF-9677-A542F78CB4D3}" type="presParOf" srcId="{B6D88C31-3C5D-4657-9F69-EE4ADF35DB12}" destId="{7DA430E8-94AE-4B1B-B072-30CB9498E66A}" srcOrd="3" destOrd="0" presId="urn:microsoft.com/office/officeart/2005/8/layout/matrix1"/>
    <dgm:cxn modelId="{0ED2701E-A598-4B3A-8F69-A7903FDB1D99}" type="presParOf" srcId="{B6D88C31-3C5D-4657-9F69-EE4ADF35DB12}" destId="{106E39B0-60E4-4E75-AD4D-D641BBFF9ABE}" srcOrd="4" destOrd="0" presId="urn:microsoft.com/office/officeart/2005/8/layout/matrix1"/>
    <dgm:cxn modelId="{13E16BB8-84D1-43EA-8E81-704C52E40C87}" type="presParOf" srcId="{B6D88C31-3C5D-4657-9F69-EE4ADF35DB12}" destId="{D6A8D141-CAFB-4C3F-8617-7270E371A6D2}" srcOrd="5" destOrd="0" presId="urn:microsoft.com/office/officeart/2005/8/layout/matrix1"/>
    <dgm:cxn modelId="{BE433F1D-EE92-4880-826B-EE7C6D399582}" type="presParOf" srcId="{B6D88C31-3C5D-4657-9F69-EE4ADF35DB12}" destId="{78D839B5-8E17-4764-9E1F-2EF6E9619C01}" srcOrd="6" destOrd="0" presId="urn:microsoft.com/office/officeart/2005/8/layout/matrix1"/>
    <dgm:cxn modelId="{081D5C78-8DDB-42E1-9691-E8B8854C9803}" type="presParOf" srcId="{B6D88C31-3C5D-4657-9F69-EE4ADF35DB12}" destId="{C59987C6-8BA1-452B-A0E9-59A8D27C95F6}" srcOrd="7" destOrd="0" presId="urn:microsoft.com/office/officeart/2005/8/layout/matrix1"/>
    <dgm:cxn modelId="{F38AE479-28C1-4C28-914B-0CA30C0FF517}" type="presParOf" srcId="{8FF0B55E-8906-4E0D-A3B5-E6964EC77BA7}" destId="{87074C5F-AC3A-44C4-AB84-A0D0AC040A4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5A4A4DD-7C84-4CDD-B4CE-653D3BC22BD8}" type="doc">
      <dgm:prSet loTypeId="urn:microsoft.com/office/officeart/2005/8/layout/vList4" loCatId="list" qsTypeId="urn:microsoft.com/office/officeart/2005/8/quickstyle/simple3" qsCatId="simple" csTypeId="urn:microsoft.com/office/officeart/2005/8/colors/accent1_1" csCatId="accent1" phldr="1"/>
      <dgm:spPr/>
      <dgm:t>
        <a:bodyPr/>
        <a:lstStyle/>
        <a:p>
          <a:endParaRPr lang="ru-RU"/>
        </a:p>
      </dgm:t>
    </dgm:pt>
    <dgm:pt modelId="{3C53BDE7-8152-410A-8693-E567C81C6B78}">
      <dgm:prSet phldrT="[Текст]"/>
      <dgm:spPr/>
      <dgm:t>
        <a:bodyPr/>
        <a:lstStyle/>
        <a:p>
          <a:r>
            <a:rPr lang="ru-RU" b="1" dirty="0" err="1">
              <a:latin typeface="Times New Roman" panose="02020603050405020304" pitchFamily="18" charset="0"/>
              <a:cs typeface="Times New Roman" panose="02020603050405020304" pitchFamily="18" charset="0"/>
            </a:rPr>
            <a:t>Партія</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регіонів</a:t>
          </a:r>
          <a:endParaRPr lang="ru-RU" b="1" dirty="0">
            <a:latin typeface="Times New Roman" panose="02020603050405020304" pitchFamily="18" charset="0"/>
            <a:cs typeface="Times New Roman" panose="02020603050405020304" pitchFamily="18" charset="0"/>
          </a:endParaRPr>
        </a:p>
      </dgm:t>
    </dgm:pt>
    <dgm:pt modelId="{4FB70A00-8DFE-4457-929D-7297781C58A1}" type="parTrans" cxnId="{8579AF6C-0C30-40D0-AC39-7F8C8BF30332}">
      <dgm:prSet/>
      <dgm:spPr/>
      <dgm:t>
        <a:bodyPr/>
        <a:lstStyle/>
        <a:p>
          <a:endParaRPr lang="ru-RU">
            <a:latin typeface="Times New Roman" panose="02020603050405020304" pitchFamily="18" charset="0"/>
            <a:cs typeface="Times New Roman" panose="02020603050405020304" pitchFamily="18" charset="0"/>
          </a:endParaRPr>
        </a:p>
      </dgm:t>
    </dgm:pt>
    <dgm:pt modelId="{E3774BDB-0283-4FDF-B6EE-BC7E59A55A3A}" type="sibTrans" cxnId="{8579AF6C-0C30-40D0-AC39-7F8C8BF30332}">
      <dgm:prSet/>
      <dgm:spPr/>
      <dgm:t>
        <a:bodyPr/>
        <a:lstStyle/>
        <a:p>
          <a:endParaRPr lang="ru-RU">
            <a:latin typeface="Times New Roman" panose="02020603050405020304" pitchFamily="18" charset="0"/>
            <a:cs typeface="Times New Roman" panose="02020603050405020304" pitchFamily="18" charset="0"/>
          </a:endParaRPr>
        </a:p>
      </dgm:t>
    </dgm:pt>
    <dgm:pt modelId="{3FFA5E64-9421-42F9-8B30-4B32F99DF0B3}">
      <dgm:prSet phldrT="[Текст]"/>
      <dgm:spPr/>
      <dgm:t>
        <a:bodyPr/>
        <a:lstStyle/>
        <a:p>
          <a:r>
            <a:rPr lang="ru-RU" b="1" dirty="0">
              <a:latin typeface="Times New Roman" panose="02020603050405020304" pitchFamily="18" charset="0"/>
              <a:cs typeface="Times New Roman" panose="02020603050405020304" pitchFamily="18" charset="0"/>
            </a:rPr>
            <a:t>32,14%</a:t>
          </a:r>
        </a:p>
      </dgm:t>
    </dgm:pt>
    <dgm:pt modelId="{C376D482-E657-49CA-A60A-891D36E6FD8F}" type="parTrans" cxnId="{2F9AF4F7-68C9-4280-99FE-A404BACC46FD}">
      <dgm:prSet/>
      <dgm:spPr/>
      <dgm:t>
        <a:bodyPr/>
        <a:lstStyle/>
        <a:p>
          <a:endParaRPr lang="ru-RU">
            <a:latin typeface="Times New Roman" panose="02020603050405020304" pitchFamily="18" charset="0"/>
            <a:cs typeface="Times New Roman" panose="02020603050405020304" pitchFamily="18" charset="0"/>
          </a:endParaRPr>
        </a:p>
      </dgm:t>
    </dgm:pt>
    <dgm:pt modelId="{F6EA865F-B6B2-44CB-9F84-2CB5ECE06512}" type="sibTrans" cxnId="{2F9AF4F7-68C9-4280-99FE-A404BACC46FD}">
      <dgm:prSet/>
      <dgm:spPr/>
      <dgm:t>
        <a:bodyPr/>
        <a:lstStyle/>
        <a:p>
          <a:endParaRPr lang="ru-RU">
            <a:latin typeface="Times New Roman" panose="02020603050405020304" pitchFamily="18" charset="0"/>
            <a:cs typeface="Times New Roman" panose="02020603050405020304" pitchFamily="18" charset="0"/>
          </a:endParaRPr>
        </a:p>
      </dgm:t>
    </dgm:pt>
    <dgm:pt modelId="{2745A236-89D5-4205-B117-57493E51B6D9}">
      <dgm:prSet phldrT="[Текст]"/>
      <dgm:spPr/>
      <dgm:t>
        <a:bodyPr/>
        <a:lstStyle/>
        <a:p>
          <a:r>
            <a:rPr lang="ru-RU" dirty="0" err="1">
              <a:latin typeface="Times New Roman" panose="02020603050405020304" pitchFamily="18" charset="0"/>
              <a:cs typeface="Times New Roman" panose="02020603050405020304" pitchFamily="18" charset="0"/>
            </a:rPr>
            <a:t>Місць</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парламенті</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186</a:t>
          </a:r>
        </a:p>
      </dgm:t>
    </dgm:pt>
    <dgm:pt modelId="{A04D58B5-C71C-4ECE-95E3-39503900094A}" type="parTrans" cxnId="{0A01DFBB-6E5C-40EF-B600-E45BAFC2FDBC}">
      <dgm:prSet/>
      <dgm:spPr/>
      <dgm:t>
        <a:bodyPr/>
        <a:lstStyle/>
        <a:p>
          <a:endParaRPr lang="ru-RU">
            <a:latin typeface="Times New Roman" panose="02020603050405020304" pitchFamily="18" charset="0"/>
            <a:cs typeface="Times New Roman" panose="02020603050405020304" pitchFamily="18" charset="0"/>
          </a:endParaRPr>
        </a:p>
      </dgm:t>
    </dgm:pt>
    <dgm:pt modelId="{16F65C11-A147-49C7-AF51-8171425F5BBD}" type="sibTrans" cxnId="{0A01DFBB-6E5C-40EF-B600-E45BAFC2FDBC}">
      <dgm:prSet/>
      <dgm:spPr/>
      <dgm:t>
        <a:bodyPr/>
        <a:lstStyle/>
        <a:p>
          <a:endParaRPr lang="ru-RU">
            <a:latin typeface="Times New Roman" panose="02020603050405020304" pitchFamily="18" charset="0"/>
            <a:cs typeface="Times New Roman" panose="02020603050405020304" pitchFamily="18" charset="0"/>
          </a:endParaRPr>
        </a:p>
      </dgm:t>
    </dgm:pt>
    <dgm:pt modelId="{251F9E26-51E7-4E93-9B0D-727F401959DA}">
      <dgm:prSet phldrT="[Текст]"/>
      <dgm:spPr/>
      <dgm:t>
        <a:bodyPr/>
        <a:lstStyle/>
        <a:p>
          <a:r>
            <a:rPr lang="ru-RU" b="1" dirty="0">
              <a:latin typeface="Times New Roman" panose="02020603050405020304" pitchFamily="18" charset="0"/>
              <a:cs typeface="Times New Roman" panose="02020603050405020304" pitchFamily="18" charset="0"/>
            </a:rPr>
            <a:t>Блок </a:t>
          </a:r>
          <a:r>
            <a:rPr lang="ru-RU" b="1" dirty="0" err="1">
              <a:latin typeface="Times New Roman" panose="02020603050405020304" pitchFamily="18" charset="0"/>
              <a:cs typeface="Times New Roman" panose="02020603050405020304" pitchFamily="18" charset="0"/>
            </a:rPr>
            <a:t>Юлії</a:t>
          </a:r>
          <a:r>
            <a:rPr lang="ru-RU" b="1" dirty="0">
              <a:latin typeface="Times New Roman" panose="02020603050405020304" pitchFamily="18" charset="0"/>
              <a:cs typeface="Times New Roman" panose="02020603050405020304" pitchFamily="18" charset="0"/>
            </a:rPr>
            <a:t> Тимошенко</a:t>
          </a:r>
        </a:p>
      </dgm:t>
    </dgm:pt>
    <dgm:pt modelId="{A0096146-150F-4FCB-BDAA-83E021C19EF1}" type="parTrans" cxnId="{705A6D7A-007B-4BCF-9787-2B1B74FE7FDF}">
      <dgm:prSet/>
      <dgm:spPr/>
      <dgm:t>
        <a:bodyPr/>
        <a:lstStyle/>
        <a:p>
          <a:endParaRPr lang="ru-RU">
            <a:latin typeface="Times New Roman" panose="02020603050405020304" pitchFamily="18" charset="0"/>
            <a:cs typeface="Times New Roman" panose="02020603050405020304" pitchFamily="18" charset="0"/>
          </a:endParaRPr>
        </a:p>
      </dgm:t>
    </dgm:pt>
    <dgm:pt modelId="{21A8FBCB-57B1-4997-83D2-F2E1E77AF279}" type="sibTrans" cxnId="{705A6D7A-007B-4BCF-9787-2B1B74FE7FDF}">
      <dgm:prSet/>
      <dgm:spPr/>
      <dgm:t>
        <a:bodyPr/>
        <a:lstStyle/>
        <a:p>
          <a:endParaRPr lang="ru-RU">
            <a:latin typeface="Times New Roman" panose="02020603050405020304" pitchFamily="18" charset="0"/>
            <a:cs typeface="Times New Roman" panose="02020603050405020304" pitchFamily="18" charset="0"/>
          </a:endParaRPr>
        </a:p>
      </dgm:t>
    </dgm:pt>
    <dgm:pt modelId="{E789C13A-0AF9-46B7-9CD1-133FE33AD330}">
      <dgm:prSet phldrT="[Текст]"/>
      <dgm:spPr/>
      <dgm:t>
        <a:bodyPr/>
        <a:lstStyle/>
        <a:p>
          <a:r>
            <a:rPr lang="ru-RU" b="1" dirty="0">
              <a:latin typeface="Times New Roman" panose="02020603050405020304" pitchFamily="18" charset="0"/>
              <a:cs typeface="Times New Roman" panose="02020603050405020304" pitchFamily="18" charset="0"/>
            </a:rPr>
            <a:t>22,29%</a:t>
          </a:r>
        </a:p>
      </dgm:t>
    </dgm:pt>
    <dgm:pt modelId="{DC0FACF2-37EA-4DB5-B2C1-005203CEBEEC}" type="parTrans" cxnId="{D4857315-A6AC-4E25-AB99-1E6502B7164D}">
      <dgm:prSet/>
      <dgm:spPr/>
      <dgm:t>
        <a:bodyPr/>
        <a:lstStyle/>
        <a:p>
          <a:endParaRPr lang="ru-RU">
            <a:latin typeface="Times New Roman" panose="02020603050405020304" pitchFamily="18" charset="0"/>
            <a:cs typeface="Times New Roman" panose="02020603050405020304" pitchFamily="18" charset="0"/>
          </a:endParaRPr>
        </a:p>
      </dgm:t>
    </dgm:pt>
    <dgm:pt modelId="{75B6C931-9CF7-4501-B879-8981068F0C84}" type="sibTrans" cxnId="{D4857315-A6AC-4E25-AB99-1E6502B7164D}">
      <dgm:prSet/>
      <dgm:spPr/>
      <dgm:t>
        <a:bodyPr/>
        <a:lstStyle/>
        <a:p>
          <a:endParaRPr lang="ru-RU">
            <a:latin typeface="Times New Roman" panose="02020603050405020304" pitchFamily="18" charset="0"/>
            <a:cs typeface="Times New Roman" panose="02020603050405020304" pitchFamily="18" charset="0"/>
          </a:endParaRPr>
        </a:p>
      </dgm:t>
    </dgm:pt>
    <dgm:pt modelId="{6D6314E5-B0DB-4EE1-A06D-6E7E0ED559B1}">
      <dgm:prSet phldrT="[Текст]"/>
      <dgm:spPr/>
      <dgm:t>
        <a:bodyPr/>
        <a:lstStyle/>
        <a:p>
          <a:r>
            <a:rPr lang="ru-RU" dirty="0" err="1">
              <a:latin typeface="Times New Roman" panose="02020603050405020304" pitchFamily="18" charset="0"/>
              <a:cs typeface="Times New Roman" panose="02020603050405020304" pitchFamily="18" charset="0"/>
            </a:rPr>
            <a:t>Місць</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парламенті</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129</a:t>
          </a:r>
        </a:p>
      </dgm:t>
    </dgm:pt>
    <dgm:pt modelId="{D76A213A-9B17-4AC3-A665-18F8B64B4527}" type="parTrans" cxnId="{9201500D-BB2F-47AD-9E2B-3540C73CBDEA}">
      <dgm:prSet/>
      <dgm:spPr/>
      <dgm:t>
        <a:bodyPr/>
        <a:lstStyle/>
        <a:p>
          <a:endParaRPr lang="ru-RU">
            <a:latin typeface="Times New Roman" panose="02020603050405020304" pitchFamily="18" charset="0"/>
            <a:cs typeface="Times New Roman" panose="02020603050405020304" pitchFamily="18" charset="0"/>
          </a:endParaRPr>
        </a:p>
      </dgm:t>
    </dgm:pt>
    <dgm:pt modelId="{71159578-94E0-4CD8-995E-EEE2F58CB6E2}" type="sibTrans" cxnId="{9201500D-BB2F-47AD-9E2B-3540C73CBDEA}">
      <dgm:prSet/>
      <dgm:spPr/>
      <dgm:t>
        <a:bodyPr/>
        <a:lstStyle/>
        <a:p>
          <a:endParaRPr lang="ru-RU">
            <a:latin typeface="Times New Roman" panose="02020603050405020304" pitchFamily="18" charset="0"/>
            <a:cs typeface="Times New Roman" panose="02020603050405020304" pitchFamily="18" charset="0"/>
          </a:endParaRPr>
        </a:p>
      </dgm:t>
    </dgm:pt>
    <dgm:pt modelId="{6EDDCB5E-56F2-41ED-AE9C-3E5EFB92A794}">
      <dgm:prSet phldrT="[Текст]"/>
      <dgm:spPr/>
      <dgm:t>
        <a:bodyPr/>
        <a:lstStyle/>
        <a:p>
          <a:r>
            <a:rPr lang="ru-RU" b="1" dirty="0">
              <a:latin typeface="Times New Roman" panose="02020603050405020304" pitchFamily="18" charset="0"/>
              <a:cs typeface="Times New Roman" panose="02020603050405020304" pitchFamily="18" charset="0"/>
            </a:rPr>
            <a:t>Блок «Наша </a:t>
          </a:r>
          <a:r>
            <a:rPr lang="ru-RU" b="1" dirty="0" err="1">
              <a:latin typeface="Times New Roman" panose="02020603050405020304" pitchFamily="18" charset="0"/>
              <a:cs typeface="Times New Roman" panose="02020603050405020304" pitchFamily="18" charset="0"/>
            </a:rPr>
            <a:t>Україна</a:t>
          </a:r>
          <a:r>
            <a:rPr lang="ru-RU" b="1" dirty="0">
              <a:latin typeface="Times New Roman" panose="02020603050405020304" pitchFamily="18" charset="0"/>
              <a:cs typeface="Times New Roman" panose="02020603050405020304" pitchFamily="18" charset="0"/>
            </a:rPr>
            <a:t>»</a:t>
          </a:r>
        </a:p>
      </dgm:t>
    </dgm:pt>
    <dgm:pt modelId="{EE4955DE-13A6-47A7-8C85-B04A13834067}" type="parTrans" cxnId="{DF7115D9-7EA2-41A1-A7D3-AC1575370A42}">
      <dgm:prSet/>
      <dgm:spPr/>
      <dgm:t>
        <a:bodyPr/>
        <a:lstStyle/>
        <a:p>
          <a:endParaRPr lang="ru-RU">
            <a:latin typeface="Times New Roman" panose="02020603050405020304" pitchFamily="18" charset="0"/>
            <a:cs typeface="Times New Roman" panose="02020603050405020304" pitchFamily="18" charset="0"/>
          </a:endParaRPr>
        </a:p>
      </dgm:t>
    </dgm:pt>
    <dgm:pt modelId="{FBA957D7-9B8E-4342-8AAB-AAC1EA59403B}" type="sibTrans" cxnId="{DF7115D9-7EA2-41A1-A7D3-AC1575370A42}">
      <dgm:prSet/>
      <dgm:spPr/>
      <dgm:t>
        <a:bodyPr/>
        <a:lstStyle/>
        <a:p>
          <a:endParaRPr lang="ru-RU">
            <a:latin typeface="Times New Roman" panose="02020603050405020304" pitchFamily="18" charset="0"/>
            <a:cs typeface="Times New Roman" panose="02020603050405020304" pitchFamily="18" charset="0"/>
          </a:endParaRPr>
        </a:p>
      </dgm:t>
    </dgm:pt>
    <dgm:pt modelId="{1E852A86-6BD1-41CB-B858-D8EF7C8F0239}">
      <dgm:prSet phldrT="[Текст]"/>
      <dgm:spPr/>
      <dgm:t>
        <a:bodyPr/>
        <a:lstStyle/>
        <a:p>
          <a:r>
            <a:rPr lang="ru-RU" b="1" dirty="0">
              <a:latin typeface="Times New Roman" panose="02020603050405020304" pitchFamily="18" charset="0"/>
              <a:cs typeface="Times New Roman" panose="02020603050405020304" pitchFamily="18" charset="0"/>
            </a:rPr>
            <a:t>13,95%</a:t>
          </a:r>
        </a:p>
      </dgm:t>
    </dgm:pt>
    <dgm:pt modelId="{697FE15A-20FD-4079-9AAE-855545A40EC2}" type="parTrans" cxnId="{E4574A31-31DB-430B-8E59-8FE8788F96E8}">
      <dgm:prSet/>
      <dgm:spPr/>
      <dgm:t>
        <a:bodyPr/>
        <a:lstStyle/>
        <a:p>
          <a:endParaRPr lang="ru-RU">
            <a:latin typeface="Times New Roman" panose="02020603050405020304" pitchFamily="18" charset="0"/>
            <a:cs typeface="Times New Roman" panose="02020603050405020304" pitchFamily="18" charset="0"/>
          </a:endParaRPr>
        </a:p>
      </dgm:t>
    </dgm:pt>
    <dgm:pt modelId="{9BBAB7B4-BFE7-4B26-8F90-4F2EEF522FBC}" type="sibTrans" cxnId="{E4574A31-31DB-430B-8E59-8FE8788F96E8}">
      <dgm:prSet/>
      <dgm:spPr/>
      <dgm:t>
        <a:bodyPr/>
        <a:lstStyle/>
        <a:p>
          <a:endParaRPr lang="ru-RU">
            <a:latin typeface="Times New Roman" panose="02020603050405020304" pitchFamily="18" charset="0"/>
            <a:cs typeface="Times New Roman" panose="02020603050405020304" pitchFamily="18" charset="0"/>
          </a:endParaRPr>
        </a:p>
      </dgm:t>
    </dgm:pt>
    <dgm:pt modelId="{A9CACBBE-CDD2-4325-8DE9-D3D0037FF323}">
      <dgm:prSet phldrT="[Текст]"/>
      <dgm:spPr/>
      <dgm:t>
        <a:bodyPr/>
        <a:lstStyle/>
        <a:p>
          <a:r>
            <a:rPr lang="ru-RU" dirty="0" err="1">
              <a:latin typeface="Times New Roman" panose="02020603050405020304" pitchFamily="18" charset="0"/>
              <a:cs typeface="Times New Roman" panose="02020603050405020304" pitchFamily="18" charset="0"/>
            </a:rPr>
            <a:t>Місць</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парламенті</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81</a:t>
          </a:r>
        </a:p>
      </dgm:t>
    </dgm:pt>
    <dgm:pt modelId="{559E8F02-AED6-465C-A308-51A1AF984572}" type="parTrans" cxnId="{55DCC63E-3636-46A0-A358-8F6840E0B163}">
      <dgm:prSet/>
      <dgm:spPr/>
      <dgm:t>
        <a:bodyPr/>
        <a:lstStyle/>
        <a:p>
          <a:endParaRPr lang="ru-RU">
            <a:latin typeface="Times New Roman" panose="02020603050405020304" pitchFamily="18" charset="0"/>
            <a:cs typeface="Times New Roman" panose="02020603050405020304" pitchFamily="18" charset="0"/>
          </a:endParaRPr>
        </a:p>
      </dgm:t>
    </dgm:pt>
    <dgm:pt modelId="{36CE2434-85EF-4B5E-91C7-6E65160B9B86}" type="sibTrans" cxnId="{55DCC63E-3636-46A0-A358-8F6840E0B163}">
      <dgm:prSet/>
      <dgm:spPr/>
      <dgm:t>
        <a:bodyPr/>
        <a:lstStyle/>
        <a:p>
          <a:endParaRPr lang="ru-RU">
            <a:latin typeface="Times New Roman" panose="02020603050405020304" pitchFamily="18" charset="0"/>
            <a:cs typeface="Times New Roman" panose="02020603050405020304" pitchFamily="18" charset="0"/>
          </a:endParaRPr>
        </a:p>
      </dgm:t>
    </dgm:pt>
    <dgm:pt modelId="{87479DB4-3827-4FF5-954E-A6B4A7A81970}">
      <dgm:prSet/>
      <dgm:spPr/>
      <dgm:t>
        <a:bodyPr/>
        <a:lstStyle/>
        <a:p>
          <a:r>
            <a:rPr lang="ru-RU" b="1" dirty="0" err="1">
              <a:latin typeface="Times New Roman" panose="02020603050405020304" pitchFamily="18" charset="0"/>
              <a:cs typeface="Times New Roman" panose="02020603050405020304" pitchFamily="18" charset="0"/>
            </a:rPr>
            <a:t>Соціалістична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партія</a:t>
          </a:r>
          <a:r>
            <a:rPr lang="ru-RU" b="1" dirty="0">
              <a:latin typeface="Times New Roman" panose="02020603050405020304" pitchFamily="18" charset="0"/>
              <a:cs typeface="Times New Roman" panose="02020603050405020304" pitchFamily="18" charset="0"/>
            </a:rPr>
            <a:t> України</a:t>
          </a:r>
        </a:p>
      </dgm:t>
    </dgm:pt>
    <dgm:pt modelId="{7315EAEC-45F8-470F-886C-9540E8E5FAE4}" type="parTrans" cxnId="{12292389-2A1A-41EC-B182-23CBBB557CF0}">
      <dgm:prSet/>
      <dgm:spPr/>
      <dgm:t>
        <a:bodyPr/>
        <a:lstStyle/>
        <a:p>
          <a:endParaRPr lang="ru-RU">
            <a:latin typeface="Times New Roman" panose="02020603050405020304" pitchFamily="18" charset="0"/>
            <a:cs typeface="Times New Roman" panose="02020603050405020304" pitchFamily="18" charset="0"/>
          </a:endParaRPr>
        </a:p>
      </dgm:t>
    </dgm:pt>
    <dgm:pt modelId="{D6BA3182-8CD7-4AE5-8A4C-288142BFE72F}" type="sibTrans" cxnId="{12292389-2A1A-41EC-B182-23CBBB557CF0}">
      <dgm:prSet/>
      <dgm:spPr/>
      <dgm:t>
        <a:bodyPr/>
        <a:lstStyle/>
        <a:p>
          <a:endParaRPr lang="ru-RU">
            <a:latin typeface="Times New Roman" panose="02020603050405020304" pitchFamily="18" charset="0"/>
            <a:cs typeface="Times New Roman" panose="02020603050405020304" pitchFamily="18" charset="0"/>
          </a:endParaRPr>
        </a:p>
      </dgm:t>
    </dgm:pt>
    <dgm:pt modelId="{DF97FC74-737A-4F01-BB98-B98C85ED02AE}">
      <dgm:prSet/>
      <dgm:spPr/>
      <dgm:t>
        <a:bodyPr/>
        <a:lstStyle/>
        <a:p>
          <a:r>
            <a:rPr lang="ru-RU" b="1" dirty="0">
              <a:latin typeface="Times New Roman" panose="02020603050405020304" pitchFamily="18" charset="0"/>
              <a:cs typeface="Times New Roman" panose="02020603050405020304" pitchFamily="18" charset="0"/>
            </a:rPr>
            <a:t>5,69%</a:t>
          </a:r>
        </a:p>
      </dgm:t>
    </dgm:pt>
    <dgm:pt modelId="{92FA5029-F28F-4C11-BF45-7DC3C382D264}" type="parTrans" cxnId="{A50D39CD-5E3C-43BA-AE33-469488AF8958}">
      <dgm:prSet/>
      <dgm:spPr/>
      <dgm:t>
        <a:bodyPr/>
        <a:lstStyle/>
        <a:p>
          <a:endParaRPr lang="ru-RU">
            <a:latin typeface="Times New Roman" panose="02020603050405020304" pitchFamily="18" charset="0"/>
            <a:cs typeface="Times New Roman" panose="02020603050405020304" pitchFamily="18" charset="0"/>
          </a:endParaRPr>
        </a:p>
      </dgm:t>
    </dgm:pt>
    <dgm:pt modelId="{E05DC73E-7687-44DD-BF67-F550A3078460}" type="sibTrans" cxnId="{A50D39CD-5E3C-43BA-AE33-469488AF8958}">
      <dgm:prSet/>
      <dgm:spPr/>
      <dgm:t>
        <a:bodyPr/>
        <a:lstStyle/>
        <a:p>
          <a:endParaRPr lang="ru-RU">
            <a:latin typeface="Times New Roman" panose="02020603050405020304" pitchFamily="18" charset="0"/>
            <a:cs typeface="Times New Roman" panose="02020603050405020304" pitchFamily="18" charset="0"/>
          </a:endParaRPr>
        </a:p>
      </dgm:t>
    </dgm:pt>
    <dgm:pt modelId="{3E891C0A-A12B-437B-863F-911E1A59FF5D}">
      <dgm:prSet/>
      <dgm:spPr/>
      <dgm:t>
        <a:bodyPr/>
        <a:lstStyle/>
        <a:p>
          <a:r>
            <a:rPr lang="ru-RU" dirty="0" err="1">
              <a:latin typeface="Times New Roman" panose="02020603050405020304" pitchFamily="18" charset="0"/>
              <a:cs typeface="Times New Roman" panose="02020603050405020304" pitchFamily="18" charset="0"/>
            </a:rPr>
            <a:t>Місць</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парламенті</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33</a:t>
          </a:r>
        </a:p>
      </dgm:t>
    </dgm:pt>
    <dgm:pt modelId="{2E54537E-AF05-4A46-838C-ED5EC9E752C1}" type="parTrans" cxnId="{1C85D31D-48F4-45D3-ADAF-A1F21DDA0979}">
      <dgm:prSet/>
      <dgm:spPr/>
      <dgm:t>
        <a:bodyPr/>
        <a:lstStyle/>
        <a:p>
          <a:endParaRPr lang="ru-RU">
            <a:latin typeface="Times New Roman" panose="02020603050405020304" pitchFamily="18" charset="0"/>
            <a:cs typeface="Times New Roman" panose="02020603050405020304" pitchFamily="18" charset="0"/>
          </a:endParaRPr>
        </a:p>
      </dgm:t>
    </dgm:pt>
    <dgm:pt modelId="{D7B65A33-BA97-4587-8B78-5F0BB9870B68}" type="sibTrans" cxnId="{1C85D31D-48F4-45D3-ADAF-A1F21DDA0979}">
      <dgm:prSet/>
      <dgm:spPr/>
      <dgm:t>
        <a:bodyPr/>
        <a:lstStyle/>
        <a:p>
          <a:endParaRPr lang="ru-RU">
            <a:latin typeface="Times New Roman" panose="02020603050405020304" pitchFamily="18" charset="0"/>
            <a:cs typeface="Times New Roman" panose="02020603050405020304" pitchFamily="18" charset="0"/>
          </a:endParaRPr>
        </a:p>
      </dgm:t>
    </dgm:pt>
    <dgm:pt modelId="{61825C76-0D28-4ED8-83D1-DFC1D75CE0CF}">
      <dgm:prSet/>
      <dgm:spPr/>
      <dgm:t>
        <a:bodyPr/>
        <a:lstStyle/>
        <a:p>
          <a:r>
            <a:rPr lang="ru-RU" b="1" dirty="0" err="1">
              <a:latin typeface="Times New Roman" panose="02020603050405020304" pitchFamily="18" charset="0"/>
              <a:cs typeface="Times New Roman" panose="02020603050405020304" pitchFamily="18" charset="0"/>
            </a:rPr>
            <a:t>Комінстична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партія</a:t>
          </a:r>
          <a:r>
            <a:rPr lang="ru-RU" b="1" dirty="0">
              <a:latin typeface="Times New Roman" panose="02020603050405020304" pitchFamily="18" charset="0"/>
              <a:cs typeface="Times New Roman" panose="02020603050405020304" pitchFamily="18" charset="0"/>
            </a:rPr>
            <a:t> України</a:t>
          </a:r>
        </a:p>
      </dgm:t>
    </dgm:pt>
    <dgm:pt modelId="{F9FEC1C7-FB82-427A-B5DA-4A9235025480}" type="parTrans" cxnId="{87C044B6-D258-4D79-851D-3D6EF2C2E541}">
      <dgm:prSet/>
      <dgm:spPr/>
      <dgm:t>
        <a:bodyPr/>
        <a:lstStyle/>
        <a:p>
          <a:endParaRPr lang="ru-RU">
            <a:latin typeface="Times New Roman" panose="02020603050405020304" pitchFamily="18" charset="0"/>
            <a:cs typeface="Times New Roman" panose="02020603050405020304" pitchFamily="18" charset="0"/>
          </a:endParaRPr>
        </a:p>
      </dgm:t>
    </dgm:pt>
    <dgm:pt modelId="{C117835D-BF04-4398-BE01-F91F63AFC2AF}" type="sibTrans" cxnId="{87C044B6-D258-4D79-851D-3D6EF2C2E541}">
      <dgm:prSet/>
      <dgm:spPr/>
      <dgm:t>
        <a:bodyPr/>
        <a:lstStyle/>
        <a:p>
          <a:endParaRPr lang="ru-RU">
            <a:latin typeface="Times New Roman" panose="02020603050405020304" pitchFamily="18" charset="0"/>
            <a:cs typeface="Times New Roman" panose="02020603050405020304" pitchFamily="18" charset="0"/>
          </a:endParaRPr>
        </a:p>
      </dgm:t>
    </dgm:pt>
    <dgm:pt modelId="{34480EC3-CB6F-47AD-B5BC-64EF9B722B23}">
      <dgm:prSet/>
      <dgm:spPr/>
      <dgm:t>
        <a:bodyPr/>
        <a:lstStyle/>
        <a:p>
          <a:r>
            <a:rPr lang="ru-RU" b="1" dirty="0">
              <a:latin typeface="Times New Roman" panose="02020603050405020304" pitchFamily="18" charset="0"/>
              <a:cs typeface="Times New Roman" panose="02020603050405020304" pitchFamily="18" charset="0"/>
            </a:rPr>
            <a:t>3,66 %</a:t>
          </a:r>
        </a:p>
      </dgm:t>
    </dgm:pt>
    <dgm:pt modelId="{DA22DDA1-E795-4409-8E85-F80DE1A99628}" type="parTrans" cxnId="{F47DD8AE-8EAC-4257-872F-FBC176E4ED0C}">
      <dgm:prSet/>
      <dgm:spPr/>
      <dgm:t>
        <a:bodyPr/>
        <a:lstStyle/>
        <a:p>
          <a:endParaRPr lang="ru-RU">
            <a:latin typeface="Times New Roman" panose="02020603050405020304" pitchFamily="18" charset="0"/>
            <a:cs typeface="Times New Roman" panose="02020603050405020304" pitchFamily="18" charset="0"/>
          </a:endParaRPr>
        </a:p>
      </dgm:t>
    </dgm:pt>
    <dgm:pt modelId="{9B714D79-D24B-4A17-870A-1EE9DF747E46}" type="sibTrans" cxnId="{F47DD8AE-8EAC-4257-872F-FBC176E4ED0C}">
      <dgm:prSet/>
      <dgm:spPr/>
      <dgm:t>
        <a:bodyPr/>
        <a:lstStyle/>
        <a:p>
          <a:endParaRPr lang="ru-RU">
            <a:latin typeface="Times New Roman" panose="02020603050405020304" pitchFamily="18" charset="0"/>
            <a:cs typeface="Times New Roman" panose="02020603050405020304" pitchFamily="18" charset="0"/>
          </a:endParaRPr>
        </a:p>
      </dgm:t>
    </dgm:pt>
    <dgm:pt modelId="{08B0D27F-86EC-49A6-B900-587F9F82AF55}">
      <dgm:prSet/>
      <dgm:spPr/>
      <dgm:t>
        <a:bodyPr/>
        <a:lstStyle/>
        <a:p>
          <a:r>
            <a:rPr lang="ru-RU" dirty="0" err="1">
              <a:latin typeface="Times New Roman" panose="02020603050405020304" pitchFamily="18" charset="0"/>
              <a:cs typeface="Times New Roman" panose="02020603050405020304" pitchFamily="18" charset="0"/>
            </a:rPr>
            <a:t>Місць</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парламенті</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21</a:t>
          </a:r>
        </a:p>
      </dgm:t>
    </dgm:pt>
    <dgm:pt modelId="{6F744988-1E1B-4C29-BD8E-24DAEB8DB24D}" type="parTrans" cxnId="{9E327A51-01F9-41F8-8293-7653B8A754DD}">
      <dgm:prSet/>
      <dgm:spPr/>
      <dgm:t>
        <a:bodyPr/>
        <a:lstStyle/>
        <a:p>
          <a:endParaRPr lang="ru-RU">
            <a:latin typeface="Times New Roman" panose="02020603050405020304" pitchFamily="18" charset="0"/>
            <a:cs typeface="Times New Roman" panose="02020603050405020304" pitchFamily="18" charset="0"/>
          </a:endParaRPr>
        </a:p>
      </dgm:t>
    </dgm:pt>
    <dgm:pt modelId="{8683D207-49EE-498E-9508-BC6DE4E06036}" type="sibTrans" cxnId="{9E327A51-01F9-41F8-8293-7653B8A754DD}">
      <dgm:prSet/>
      <dgm:spPr/>
      <dgm:t>
        <a:bodyPr/>
        <a:lstStyle/>
        <a:p>
          <a:endParaRPr lang="ru-RU">
            <a:latin typeface="Times New Roman" panose="02020603050405020304" pitchFamily="18" charset="0"/>
            <a:cs typeface="Times New Roman" panose="02020603050405020304" pitchFamily="18" charset="0"/>
          </a:endParaRPr>
        </a:p>
      </dgm:t>
    </dgm:pt>
    <dgm:pt modelId="{1FB34BCC-AD33-4BB2-B720-10C0A43E6843}" type="pres">
      <dgm:prSet presAssocID="{E5A4A4DD-7C84-4CDD-B4CE-653D3BC22BD8}" presName="linear" presStyleCnt="0">
        <dgm:presLayoutVars>
          <dgm:dir/>
          <dgm:resizeHandles val="exact"/>
        </dgm:presLayoutVars>
      </dgm:prSet>
      <dgm:spPr/>
    </dgm:pt>
    <dgm:pt modelId="{FF30EE07-2DEF-4BD7-A2DB-DAE5F1B05F60}" type="pres">
      <dgm:prSet presAssocID="{3C53BDE7-8152-410A-8693-E567C81C6B78}" presName="comp" presStyleCnt="0"/>
      <dgm:spPr/>
    </dgm:pt>
    <dgm:pt modelId="{366FFC2C-C5DD-4C92-9CAE-8A56EA4ADFF8}" type="pres">
      <dgm:prSet presAssocID="{3C53BDE7-8152-410A-8693-E567C81C6B78}" presName="box" presStyleLbl="node1" presStyleIdx="0" presStyleCnt="5"/>
      <dgm:spPr/>
    </dgm:pt>
    <dgm:pt modelId="{4608B895-1610-4D85-9AFB-1372401ED2BA}" type="pres">
      <dgm:prSet presAssocID="{3C53BDE7-8152-410A-8693-E567C81C6B78}" presName="img" presStyleLbl="fgImgPlace1" presStyleIdx="0" presStyleCnt="5"/>
      <dgm:spPr>
        <a:blipFill rotWithShape="1">
          <a:blip xmlns:r="http://schemas.openxmlformats.org/officeDocument/2006/relationships" r:embed="rId1"/>
          <a:stretch>
            <a:fillRect/>
          </a:stretch>
        </a:blipFill>
      </dgm:spPr>
    </dgm:pt>
    <dgm:pt modelId="{79D42A4F-18AC-4A4B-825D-3325ACD9B71A}" type="pres">
      <dgm:prSet presAssocID="{3C53BDE7-8152-410A-8693-E567C81C6B78}" presName="text" presStyleLbl="node1" presStyleIdx="0" presStyleCnt="5">
        <dgm:presLayoutVars>
          <dgm:bulletEnabled val="1"/>
        </dgm:presLayoutVars>
      </dgm:prSet>
      <dgm:spPr/>
    </dgm:pt>
    <dgm:pt modelId="{1BA5257C-17CD-4DD3-AB9A-B9491ECD5271}" type="pres">
      <dgm:prSet presAssocID="{E3774BDB-0283-4FDF-B6EE-BC7E59A55A3A}" presName="spacer" presStyleCnt="0"/>
      <dgm:spPr/>
    </dgm:pt>
    <dgm:pt modelId="{F9D50ECC-083D-4AF8-8B6A-3EF210A0A3F1}" type="pres">
      <dgm:prSet presAssocID="{251F9E26-51E7-4E93-9B0D-727F401959DA}" presName="comp" presStyleCnt="0"/>
      <dgm:spPr/>
    </dgm:pt>
    <dgm:pt modelId="{2127E85E-3F5C-4DB0-8D22-828FC76DC14C}" type="pres">
      <dgm:prSet presAssocID="{251F9E26-51E7-4E93-9B0D-727F401959DA}" presName="box" presStyleLbl="node1" presStyleIdx="1" presStyleCnt="5"/>
      <dgm:spPr/>
    </dgm:pt>
    <dgm:pt modelId="{91662B17-0884-49A5-B1FC-C8FA65CAD0B0}" type="pres">
      <dgm:prSet presAssocID="{251F9E26-51E7-4E93-9B0D-727F401959DA}" presName="img" presStyleLbl="fgImgPlace1" presStyleIdx="1" presStyleCnt="5"/>
      <dgm:spPr>
        <a:blipFill rotWithShape="1">
          <a:blip xmlns:r="http://schemas.openxmlformats.org/officeDocument/2006/relationships" r:embed="rId2"/>
          <a:stretch>
            <a:fillRect/>
          </a:stretch>
        </a:blipFill>
      </dgm:spPr>
    </dgm:pt>
    <dgm:pt modelId="{A768DE1A-69ED-4C1F-985E-46AA363CCB9F}" type="pres">
      <dgm:prSet presAssocID="{251F9E26-51E7-4E93-9B0D-727F401959DA}" presName="text" presStyleLbl="node1" presStyleIdx="1" presStyleCnt="5">
        <dgm:presLayoutVars>
          <dgm:bulletEnabled val="1"/>
        </dgm:presLayoutVars>
      </dgm:prSet>
      <dgm:spPr/>
    </dgm:pt>
    <dgm:pt modelId="{F930E66B-CE46-4ED2-9622-F27EF8DA067B}" type="pres">
      <dgm:prSet presAssocID="{21A8FBCB-57B1-4997-83D2-F2E1E77AF279}" presName="spacer" presStyleCnt="0"/>
      <dgm:spPr/>
    </dgm:pt>
    <dgm:pt modelId="{B02A25CD-9E81-49AE-9836-458FA36C65A4}" type="pres">
      <dgm:prSet presAssocID="{6EDDCB5E-56F2-41ED-AE9C-3E5EFB92A794}" presName="comp" presStyleCnt="0"/>
      <dgm:spPr/>
    </dgm:pt>
    <dgm:pt modelId="{632329E2-DF27-4BD4-9088-61110F7BF277}" type="pres">
      <dgm:prSet presAssocID="{6EDDCB5E-56F2-41ED-AE9C-3E5EFB92A794}" presName="box" presStyleLbl="node1" presStyleIdx="2" presStyleCnt="5"/>
      <dgm:spPr/>
    </dgm:pt>
    <dgm:pt modelId="{FD76F60D-FF8C-47E7-8C79-C088F54BC8B5}" type="pres">
      <dgm:prSet presAssocID="{6EDDCB5E-56F2-41ED-AE9C-3E5EFB92A794}" presName="img" presStyleLbl="fgImgPlace1" presStyleIdx="2" presStyleCnt="5"/>
      <dgm:spPr>
        <a:blipFill rotWithShape="1">
          <a:blip xmlns:r="http://schemas.openxmlformats.org/officeDocument/2006/relationships" r:embed="rId3"/>
          <a:stretch>
            <a:fillRect/>
          </a:stretch>
        </a:blipFill>
      </dgm:spPr>
    </dgm:pt>
    <dgm:pt modelId="{BAC59C8F-282B-44B2-AAC8-C4A34F8D2A60}" type="pres">
      <dgm:prSet presAssocID="{6EDDCB5E-56F2-41ED-AE9C-3E5EFB92A794}" presName="text" presStyleLbl="node1" presStyleIdx="2" presStyleCnt="5">
        <dgm:presLayoutVars>
          <dgm:bulletEnabled val="1"/>
        </dgm:presLayoutVars>
      </dgm:prSet>
      <dgm:spPr/>
    </dgm:pt>
    <dgm:pt modelId="{D812C0BD-09B3-4E30-9352-C1DF831A5959}" type="pres">
      <dgm:prSet presAssocID="{FBA957D7-9B8E-4342-8AAB-AAC1EA59403B}" presName="spacer" presStyleCnt="0"/>
      <dgm:spPr/>
    </dgm:pt>
    <dgm:pt modelId="{45E3192A-74E8-407A-8F86-A1F5175E8801}" type="pres">
      <dgm:prSet presAssocID="{87479DB4-3827-4FF5-954E-A6B4A7A81970}" presName="comp" presStyleCnt="0"/>
      <dgm:spPr/>
    </dgm:pt>
    <dgm:pt modelId="{6DB3D808-BD9D-4300-82B7-85B4D978B9D1}" type="pres">
      <dgm:prSet presAssocID="{87479DB4-3827-4FF5-954E-A6B4A7A81970}" presName="box" presStyleLbl="node1" presStyleIdx="3" presStyleCnt="5"/>
      <dgm:spPr/>
    </dgm:pt>
    <dgm:pt modelId="{CA444276-9033-4C62-85B3-E92120C9264B}" type="pres">
      <dgm:prSet presAssocID="{87479DB4-3827-4FF5-954E-A6B4A7A81970}" presName="img" presStyleLbl="fgImgPlace1" presStyleIdx="3" presStyleCnt="5"/>
      <dgm:spPr>
        <a:blipFill rotWithShape="1">
          <a:blip xmlns:r="http://schemas.openxmlformats.org/officeDocument/2006/relationships" r:embed="rId4"/>
          <a:stretch>
            <a:fillRect/>
          </a:stretch>
        </a:blipFill>
      </dgm:spPr>
    </dgm:pt>
    <dgm:pt modelId="{36A04DA5-38C8-45E4-9820-0D75072F4EAA}" type="pres">
      <dgm:prSet presAssocID="{87479DB4-3827-4FF5-954E-A6B4A7A81970}" presName="text" presStyleLbl="node1" presStyleIdx="3" presStyleCnt="5">
        <dgm:presLayoutVars>
          <dgm:bulletEnabled val="1"/>
        </dgm:presLayoutVars>
      </dgm:prSet>
      <dgm:spPr/>
    </dgm:pt>
    <dgm:pt modelId="{87F08E5D-D9B9-4162-9460-90B074105A2B}" type="pres">
      <dgm:prSet presAssocID="{D6BA3182-8CD7-4AE5-8A4C-288142BFE72F}" presName="spacer" presStyleCnt="0"/>
      <dgm:spPr/>
    </dgm:pt>
    <dgm:pt modelId="{24EBFBB2-D1BB-4B06-9BD6-1C7050CD36CA}" type="pres">
      <dgm:prSet presAssocID="{61825C76-0D28-4ED8-83D1-DFC1D75CE0CF}" presName="comp" presStyleCnt="0"/>
      <dgm:spPr/>
    </dgm:pt>
    <dgm:pt modelId="{0334355A-26B8-408F-AED9-D514A91CC6A4}" type="pres">
      <dgm:prSet presAssocID="{61825C76-0D28-4ED8-83D1-DFC1D75CE0CF}" presName="box" presStyleLbl="node1" presStyleIdx="4" presStyleCnt="5"/>
      <dgm:spPr/>
    </dgm:pt>
    <dgm:pt modelId="{7735E3C4-BEE5-4365-9F3B-C6656AF949C1}" type="pres">
      <dgm:prSet presAssocID="{61825C76-0D28-4ED8-83D1-DFC1D75CE0CF}" presName="img" presStyleLbl="fgImgPlace1" presStyleIdx="4" presStyleCnt="5"/>
      <dgm:spPr>
        <a:blipFill rotWithShape="1">
          <a:blip xmlns:r="http://schemas.openxmlformats.org/officeDocument/2006/relationships" r:embed="rId5"/>
          <a:stretch>
            <a:fillRect/>
          </a:stretch>
        </a:blipFill>
      </dgm:spPr>
    </dgm:pt>
    <dgm:pt modelId="{2BA39794-D7F6-4E6E-BC4F-7D08DCB6395B}" type="pres">
      <dgm:prSet presAssocID="{61825C76-0D28-4ED8-83D1-DFC1D75CE0CF}" presName="text" presStyleLbl="node1" presStyleIdx="4" presStyleCnt="5">
        <dgm:presLayoutVars>
          <dgm:bulletEnabled val="1"/>
        </dgm:presLayoutVars>
      </dgm:prSet>
      <dgm:spPr/>
    </dgm:pt>
  </dgm:ptLst>
  <dgm:cxnLst>
    <dgm:cxn modelId="{E76B3E0A-076C-4D83-865E-328CF0A5629E}" type="presOf" srcId="{E789C13A-0AF9-46B7-9CD1-133FE33AD330}" destId="{A768DE1A-69ED-4C1F-985E-46AA363CCB9F}" srcOrd="1" destOrd="1" presId="urn:microsoft.com/office/officeart/2005/8/layout/vList4"/>
    <dgm:cxn modelId="{9201500D-BB2F-47AD-9E2B-3540C73CBDEA}" srcId="{251F9E26-51E7-4E93-9B0D-727F401959DA}" destId="{6D6314E5-B0DB-4EE1-A06D-6E7E0ED559B1}" srcOrd="1" destOrd="0" parTransId="{D76A213A-9B17-4AC3-A665-18F8B64B4527}" sibTransId="{71159578-94E0-4CD8-995E-EEE2F58CB6E2}"/>
    <dgm:cxn modelId="{D4857315-A6AC-4E25-AB99-1E6502B7164D}" srcId="{251F9E26-51E7-4E93-9B0D-727F401959DA}" destId="{E789C13A-0AF9-46B7-9CD1-133FE33AD330}" srcOrd="0" destOrd="0" parTransId="{DC0FACF2-37EA-4DB5-B2C1-005203CEBEEC}" sibTransId="{75B6C931-9CF7-4501-B879-8981068F0C84}"/>
    <dgm:cxn modelId="{B899ED1A-F905-4922-ADBB-4B71D0DA4A52}" type="presOf" srcId="{6D6314E5-B0DB-4EE1-A06D-6E7E0ED559B1}" destId="{A768DE1A-69ED-4C1F-985E-46AA363CCB9F}" srcOrd="1" destOrd="2" presId="urn:microsoft.com/office/officeart/2005/8/layout/vList4"/>
    <dgm:cxn modelId="{8032251B-C187-4F94-8F2A-B26349E21DC3}" type="presOf" srcId="{251F9E26-51E7-4E93-9B0D-727F401959DA}" destId="{A768DE1A-69ED-4C1F-985E-46AA363CCB9F}" srcOrd="1" destOrd="0" presId="urn:microsoft.com/office/officeart/2005/8/layout/vList4"/>
    <dgm:cxn modelId="{1C85D31D-48F4-45D3-ADAF-A1F21DDA0979}" srcId="{87479DB4-3827-4FF5-954E-A6B4A7A81970}" destId="{3E891C0A-A12B-437B-863F-911E1A59FF5D}" srcOrd="1" destOrd="0" parTransId="{2E54537E-AF05-4A46-838C-ED5EC9E752C1}" sibTransId="{D7B65A33-BA97-4587-8B78-5F0BB9870B68}"/>
    <dgm:cxn modelId="{E4574A31-31DB-430B-8E59-8FE8788F96E8}" srcId="{6EDDCB5E-56F2-41ED-AE9C-3E5EFB92A794}" destId="{1E852A86-6BD1-41CB-B858-D8EF7C8F0239}" srcOrd="0" destOrd="0" parTransId="{697FE15A-20FD-4079-9AAE-855545A40EC2}" sibTransId="{9BBAB7B4-BFE7-4B26-8F90-4F2EEF522FBC}"/>
    <dgm:cxn modelId="{55DCC63E-3636-46A0-A358-8F6840E0B163}" srcId="{6EDDCB5E-56F2-41ED-AE9C-3E5EFB92A794}" destId="{A9CACBBE-CDD2-4325-8DE9-D3D0037FF323}" srcOrd="1" destOrd="0" parTransId="{559E8F02-AED6-465C-A308-51A1AF984572}" sibTransId="{36CE2434-85EF-4B5E-91C7-6E65160B9B86}"/>
    <dgm:cxn modelId="{2886F05D-2CDE-4855-8E8A-72A42204F88E}" type="presOf" srcId="{3E891C0A-A12B-437B-863F-911E1A59FF5D}" destId="{36A04DA5-38C8-45E4-9820-0D75072F4EAA}" srcOrd="1" destOrd="2" presId="urn:microsoft.com/office/officeart/2005/8/layout/vList4"/>
    <dgm:cxn modelId="{87499C62-35AF-467B-A518-04A203FDF10E}" type="presOf" srcId="{87479DB4-3827-4FF5-954E-A6B4A7A81970}" destId="{6DB3D808-BD9D-4300-82B7-85B4D978B9D1}" srcOrd="0" destOrd="0" presId="urn:microsoft.com/office/officeart/2005/8/layout/vList4"/>
    <dgm:cxn modelId="{B2EC4C44-A8C2-4B59-88BD-D7CF1DB46C52}" type="presOf" srcId="{61825C76-0D28-4ED8-83D1-DFC1D75CE0CF}" destId="{0334355A-26B8-408F-AED9-D514A91CC6A4}" srcOrd="0" destOrd="0" presId="urn:microsoft.com/office/officeart/2005/8/layout/vList4"/>
    <dgm:cxn modelId="{1AAEF944-4EBA-4D1B-ADB9-C8AB9DCA8570}" type="presOf" srcId="{1E852A86-6BD1-41CB-B858-D8EF7C8F0239}" destId="{632329E2-DF27-4BD4-9088-61110F7BF277}" srcOrd="0" destOrd="1" presId="urn:microsoft.com/office/officeart/2005/8/layout/vList4"/>
    <dgm:cxn modelId="{BA579D47-6532-44AE-AEF5-B15BA0205697}" type="presOf" srcId="{E5A4A4DD-7C84-4CDD-B4CE-653D3BC22BD8}" destId="{1FB34BCC-AD33-4BB2-B720-10C0A43E6843}" srcOrd="0" destOrd="0" presId="urn:microsoft.com/office/officeart/2005/8/layout/vList4"/>
    <dgm:cxn modelId="{FCED4B49-C3C2-48AC-B6EE-BCAAE7144F24}" type="presOf" srcId="{251F9E26-51E7-4E93-9B0D-727F401959DA}" destId="{2127E85E-3F5C-4DB0-8D22-828FC76DC14C}" srcOrd="0" destOrd="0" presId="urn:microsoft.com/office/officeart/2005/8/layout/vList4"/>
    <dgm:cxn modelId="{8579AF6C-0C30-40D0-AC39-7F8C8BF30332}" srcId="{E5A4A4DD-7C84-4CDD-B4CE-653D3BC22BD8}" destId="{3C53BDE7-8152-410A-8693-E567C81C6B78}" srcOrd="0" destOrd="0" parTransId="{4FB70A00-8DFE-4457-929D-7297781C58A1}" sibTransId="{E3774BDB-0283-4FDF-B6EE-BC7E59A55A3A}"/>
    <dgm:cxn modelId="{ECAAF14F-A125-4806-BC0F-1B7D5F51DFFB}" type="presOf" srcId="{E789C13A-0AF9-46B7-9CD1-133FE33AD330}" destId="{2127E85E-3F5C-4DB0-8D22-828FC76DC14C}" srcOrd="0" destOrd="1" presId="urn:microsoft.com/office/officeart/2005/8/layout/vList4"/>
    <dgm:cxn modelId="{67DD4770-0321-4922-98A0-5B11471FB08B}" type="presOf" srcId="{3FFA5E64-9421-42F9-8B30-4B32F99DF0B3}" destId="{366FFC2C-C5DD-4C92-9CAE-8A56EA4ADFF8}" srcOrd="0" destOrd="1" presId="urn:microsoft.com/office/officeart/2005/8/layout/vList4"/>
    <dgm:cxn modelId="{9E327A51-01F9-41F8-8293-7653B8A754DD}" srcId="{61825C76-0D28-4ED8-83D1-DFC1D75CE0CF}" destId="{08B0D27F-86EC-49A6-B900-587F9F82AF55}" srcOrd="1" destOrd="0" parTransId="{6F744988-1E1B-4C29-BD8E-24DAEB8DB24D}" sibTransId="{8683D207-49EE-498E-9508-BC6DE4E06036}"/>
    <dgm:cxn modelId="{A0E18D58-2437-44D5-BE15-13CBD6E997C6}" type="presOf" srcId="{2745A236-89D5-4205-B117-57493E51B6D9}" destId="{366FFC2C-C5DD-4C92-9CAE-8A56EA4ADFF8}" srcOrd="0" destOrd="2" presId="urn:microsoft.com/office/officeart/2005/8/layout/vList4"/>
    <dgm:cxn modelId="{705A6D7A-007B-4BCF-9787-2B1B74FE7FDF}" srcId="{E5A4A4DD-7C84-4CDD-B4CE-653D3BC22BD8}" destId="{251F9E26-51E7-4E93-9B0D-727F401959DA}" srcOrd="1" destOrd="0" parTransId="{A0096146-150F-4FCB-BDAA-83E021C19EF1}" sibTransId="{21A8FBCB-57B1-4997-83D2-F2E1E77AF279}"/>
    <dgm:cxn modelId="{12292389-2A1A-41EC-B182-23CBBB557CF0}" srcId="{E5A4A4DD-7C84-4CDD-B4CE-653D3BC22BD8}" destId="{87479DB4-3827-4FF5-954E-A6B4A7A81970}" srcOrd="3" destOrd="0" parTransId="{7315EAEC-45F8-470F-886C-9540E8E5FAE4}" sibTransId="{D6BA3182-8CD7-4AE5-8A4C-288142BFE72F}"/>
    <dgm:cxn modelId="{BB55848E-3395-4835-B663-E5578607EA09}" type="presOf" srcId="{3C53BDE7-8152-410A-8693-E567C81C6B78}" destId="{366FFC2C-C5DD-4C92-9CAE-8A56EA4ADFF8}" srcOrd="0" destOrd="0" presId="urn:microsoft.com/office/officeart/2005/8/layout/vList4"/>
    <dgm:cxn modelId="{377BE190-6ECB-40AD-84C0-90AA468A999E}" type="presOf" srcId="{1E852A86-6BD1-41CB-B858-D8EF7C8F0239}" destId="{BAC59C8F-282B-44B2-AAC8-C4A34F8D2A60}" srcOrd="1" destOrd="1" presId="urn:microsoft.com/office/officeart/2005/8/layout/vList4"/>
    <dgm:cxn modelId="{026E9F96-1A14-4EE9-8AAC-E9F991BF2DEF}" type="presOf" srcId="{DF97FC74-737A-4F01-BB98-B98C85ED02AE}" destId="{6DB3D808-BD9D-4300-82B7-85B4D978B9D1}" srcOrd="0" destOrd="1" presId="urn:microsoft.com/office/officeart/2005/8/layout/vList4"/>
    <dgm:cxn modelId="{85A0C5A1-FA21-4B9A-BF10-A7D786DAA7E8}" type="presOf" srcId="{3C53BDE7-8152-410A-8693-E567C81C6B78}" destId="{79D42A4F-18AC-4A4B-825D-3325ACD9B71A}" srcOrd="1" destOrd="0" presId="urn:microsoft.com/office/officeart/2005/8/layout/vList4"/>
    <dgm:cxn modelId="{F47DD8AE-8EAC-4257-872F-FBC176E4ED0C}" srcId="{61825C76-0D28-4ED8-83D1-DFC1D75CE0CF}" destId="{34480EC3-CB6F-47AD-B5BC-64EF9B722B23}" srcOrd="0" destOrd="0" parTransId="{DA22DDA1-E795-4409-8E85-F80DE1A99628}" sibTransId="{9B714D79-D24B-4A17-870A-1EE9DF747E46}"/>
    <dgm:cxn modelId="{3E20BBB1-2232-4835-9A62-52553B2E59CC}" type="presOf" srcId="{08B0D27F-86EC-49A6-B900-587F9F82AF55}" destId="{0334355A-26B8-408F-AED9-D514A91CC6A4}" srcOrd="0" destOrd="2" presId="urn:microsoft.com/office/officeart/2005/8/layout/vList4"/>
    <dgm:cxn modelId="{87C044B6-D258-4D79-851D-3D6EF2C2E541}" srcId="{E5A4A4DD-7C84-4CDD-B4CE-653D3BC22BD8}" destId="{61825C76-0D28-4ED8-83D1-DFC1D75CE0CF}" srcOrd="4" destOrd="0" parTransId="{F9FEC1C7-FB82-427A-B5DA-4A9235025480}" sibTransId="{C117835D-BF04-4398-BE01-F91F63AFC2AF}"/>
    <dgm:cxn modelId="{C0FDF4B9-A637-442A-9310-7847731E6E25}" type="presOf" srcId="{61825C76-0D28-4ED8-83D1-DFC1D75CE0CF}" destId="{2BA39794-D7F6-4E6E-BC4F-7D08DCB6395B}" srcOrd="1" destOrd="0" presId="urn:microsoft.com/office/officeart/2005/8/layout/vList4"/>
    <dgm:cxn modelId="{0A01DFBB-6E5C-40EF-B600-E45BAFC2FDBC}" srcId="{3C53BDE7-8152-410A-8693-E567C81C6B78}" destId="{2745A236-89D5-4205-B117-57493E51B6D9}" srcOrd="1" destOrd="0" parTransId="{A04D58B5-C71C-4ECE-95E3-39503900094A}" sibTransId="{16F65C11-A147-49C7-AF51-8171425F5BBD}"/>
    <dgm:cxn modelId="{708A72CB-2D75-4669-8180-AA124C826073}" type="presOf" srcId="{87479DB4-3827-4FF5-954E-A6B4A7A81970}" destId="{36A04DA5-38C8-45E4-9820-0D75072F4EAA}" srcOrd="1" destOrd="0" presId="urn:microsoft.com/office/officeart/2005/8/layout/vList4"/>
    <dgm:cxn modelId="{A50D39CD-5E3C-43BA-AE33-469488AF8958}" srcId="{87479DB4-3827-4FF5-954E-A6B4A7A81970}" destId="{DF97FC74-737A-4F01-BB98-B98C85ED02AE}" srcOrd="0" destOrd="0" parTransId="{92FA5029-F28F-4C11-BF45-7DC3C382D264}" sibTransId="{E05DC73E-7687-44DD-BF67-F550A3078460}"/>
    <dgm:cxn modelId="{BCD9A5D1-1AFB-453E-8EC1-22A00DF42D23}" type="presOf" srcId="{DF97FC74-737A-4F01-BB98-B98C85ED02AE}" destId="{36A04DA5-38C8-45E4-9820-0D75072F4EAA}" srcOrd="1" destOrd="1" presId="urn:microsoft.com/office/officeart/2005/8/layout/vList4"/>
    <dgm:cxn modelId="{2AF4C4D6-DEEF-4F31-8694-144402848021}" type="presOf" srcId="{34480EC3-CB6F-47AD-B5BC-64EF9B722B23}" destId="{2BA39794-D7F6-4E6E-BC4F-7D08DCB6395B}" srcOrd="1" destOrd="1" presId="urn:microsoft.com/office/officeart/2005/8/layout/vList4"/>
    <dgm:cxn modelId="{DF7115D9-7EA2-41A1-A7D3-AC1575370A42}" srcId="{E5A4A4DD-7C84-4CDD-B4CE-653D3BC22BD8}" destId="{6EDDCB5E-56F2-41ED-AE9C-3E5EFB92A794}" srcOrd="2" destOrd="0" parTransId="{EE4955DE-13A6-47A7-8C85-B04A13834067}" sibTransId="{FBA957D7-9B8E-4342-8AAB-AAC1EA59403B}"/>
    <dgm:cxn modelId="{14D10ADE-1D32-423F-BE71-F88C1CCB5308}" type="presOf" srcId="{3E891C0A-A12B-437B-863F-911E1A59FF5D}" destId="{6DB3D808-BD9D-4300-82B7-85B4D978B9D1}" srcOrd="0" destOrd="2" presId="urn:microsoft.com/office/officeart/2005/8/layout/vList4"/>
    <dgm:cxn modelId="{44899EE4-39EC-4DEB-987E-4856FD384F42}" type="presOf" srcId="{08B0D27F-86EC-49A6-B900-587F9F82AF55}" destId="{2BA39794-D7F6-4E6E-BC4F-7D08DCB6395B}" srcOrd="1" destOrd="2" presId="urn:microsoft.com/office/officeart/2005/8/layout/vList4"/>
    <dgm:cxn modelId="{8BAD5FE7-E5C2-4010-B5AA-7190324E835C}" type="presOf" srcId="{3FFA5E64-9421-42F9-8B30-4B32F99DF0B3}" destId="{79D42A4F-18AC-4A4B-825D-3325ACD9B71A}" srcOrd="1" destOrd="1" presId="urn:microsoft.com/office/officeart/2005/8/layout/vList4"/>
    <dgm:cxn modelId="{DA07F0E9-69EF-4CA5-82E0-EDA751D8338D}" type="presOf" srcId="{6EDDCB5E-56F2-41ED-AE9C-3E5EFB92A794}" destId="{632329E2-DF27-4BD4-9088-61110F7BF277}" srcOrd="0" destOrd="0" presId="urn:microsoft.com/office/officeart/2005/8/layout/vList4"/>
    <dgm:cxn modelId="{84110FEE-250A-469E-96D4-B3775CDA9042}" type="presOf" srcId="{6D6314E5-B0DB-4EE1-A06D-6E7E0ED559B1}" destId="{2127E85E-3F5C-4DB0-8D22-828FC76DC14C}" srcOrd="0" destOrd="2" presId="urn:microsoft.com/office/officeart/2005/8/layout/vList4"/>
    <dgm:cxn modelId="{A775F7EF-396A-43CB-82D7-4B3AEEFE723A}" type="presOf" srcId="{34480EC3-CB6F-47AD-B5BC-64EF9B722B23}" destId="{0334355A-26B8-408F-AED9-D514A91CC6A4}" srcOrd="0" destOrd="1" presId="urn:microsoft.com/office/officeart/2005/8/layout/vList4"/>
    <dgm:cxn modelId="{9B5C6BF3-42A9-4E14-AD1B-7EDE787EC383}" type="presOf" srcId="{A9CACBBE-CDD2-4325-8DE9-D3D0037FF323}" destId="{632329E2-DF27-4BD4-9088-61110F7BF277}" srcOrd="0" destOrd="2" presId="urn:microsoft.com/office/officeart/2005/8/layout/vList4"/>
    <dgm:cxn modelId="{3A0907F6-6C2A-4E28-9D36-E86DC6E70194}" type="presOf" srcId="{6EDDCB5E-56F2-41ED-AE9C-3E5EFB92A794}" destId="{BAC59C8F-282B-44B2-AAC8-C4A34F8D2A60}" srcOrd="1" destOrd="0" presId="urn:microsoft.com/office/officeart/2005/8/layout/vList4"/>
    <dgm:cxn modelId="{2F9AF4F7-68C9-4280-99FE-A404BACC46FD}" srcId="{3C53BDE7-8152-410A-8693-E567C81C6B78}" destId="{3FFA5E64-9421-42F9-8B30-4B32F99DF0B3}" srcOrd="0" destOrd="0" parTransId="{C376D482-E657-49CA-A60A-891D36E6FD8F}" sibTransId="{F6EA865F-B6B2-44CB-9F84-2CB5ECE06512}"/>
    <dgm:cxn modelId="{86D5FAFA-A086-407C-8D7E-86559F762937}" type="presOf" srcId="{2745A236-89D5-4205-B117-57493E51B6D9}" destId="{79D42A4F-18AC-4A4B-825D-3325ACD9B71A}" srcOrd="1" destOrd="2" presId="urn:microsoft.com/office/officeart/2005/8/layout/vList4"/>
    <dgm:cxn modelId="{B69EA2FB-6AFB-4B23-A810-E7278ECAAA45}" type="presOf" srcId="{A9CACBBE-CDD2-4325-8DE9-D3D0037FF323}" destId="{BAC59C8F-282B-44B2-AAC8-C4A34F8D2A60}" srcOrd="1" destOrd="2" presId="urn:microsoft.com/office/officeart/2005/8/layout/vList4"/>
    <dgm:cxn modelId="{F926F806-B41E-45B1-9650-7390EBF4120C}" type="presParOf" srcId="{1FB34BCC-AD33-4BB2-B720-10C0A43E6843}" destId="{FF30EE07-2DEF-4BD7-A2DB-DAE5F1B05F60}" srcOrd="0" destOrd="0" presId="urn:microsoft.com/office/officeart/2005/8/layout/vList4"/>
    <dgm:cxn modelId="{C53ACAA8-EB95-4355-98D0-55914EAD79DE}" type="presParOf" srcId="{FF30EE07-2DEF-4BD7-A2DB-DAE5F1B05F60}" destId="{366FFC2C-C5DD-4C92-9CAE-8A56EA4ADFF8}" srcOrd="0" destOrd="0" presId="urn:microsoft.com/office/officeart/2005/8/layout/vList4"/>
    <dgm:cxn modelId="{C984B173-1AE7-494F-9998-162BD1A3884C}" type="presParOf" srcId="{FF30EE07-2DEF-4BD7-A2DB-DAE5F1B05F60}" destId="{4608B895-1610-4D85-9AFB-1372401ED2BA}" srcOrd="1" destOrd="0" presId="urn:microsoft.com/office/officeart/2005/8/layout/vList4"/>
    <dgm:cxn modelId="{143C2F53-D169-4A3D-8B8E-8CB360339684}" type="presParOf" srcId="{FF30EE07-2DEF-4BD7-A2DB-DAE5F1B05F60}" destId="{79D42A4F-18AC-4A4B-825D-3325ACD9B71A}" srcOrd="2" destOrd="0" presId="urn:microsoft.com/office/officeart/2005/8/layout/vList4"/>
    <dgm:cxn modelId="{378C3144-E139-4E09-8D80-7E4A87083F51}" type="presParOf" srcId="{1FB34BCC-AD33-4BB2-B720-10C0A43E6843}" destId="{1BA5257C-17CD-4DD3-AB9A-B9491ECD5271}" srcOrd="1" destOrd="0" presId="urn:microsoft.com/office/officeart/2005/8/layout/vList4"/>
    <dgm:cxn modelId="{22B612F2-0E3A-4294-B8BB-AC078E727791}" type="presParOf" srcId="{1FB34BCC-AD33-4BB2-B720-10C0A43E6843}" destId="{F9D50ECC-083D-4AF8-8B6A-3EF210A0A3F1}" srcOrd="2" destOrd="0" presId="urn:microsoft.com/office/officeart/2005/8/layout/vList4"/>
    <dgm:cxn modelId="{5FBAC415-258C-4EEE-8FD9-53675083CA13}" type="presParOf" srcId="{F9D50ECC-083D-4AF8-8B6A-3EF210A0A3F1}" destId="{2127E85E-3F5C-4DB0-8D22-828FC76DC14C}" srcOrd="0" destOrd="0" presId="urn:microsoft.com/office/officeart/2005/8/layout/vList4"/>
    <dgm:cxn modelId="{497BFC66-C03B-410A-8E87-FE742D65EAC0}" type="presParOf" srcId="{F9D50ECC-083D-4AF8-8B6A-3EF210A0A3F1}" destId="{91662B17-0884-49A5-B1FC-C8FA65CAD0B0}" srcOrd="1" destOrd="0" presId="urn:microsoft.com/office/officeart/2005/8/layout/vList4"/>
    <dgm:cxn modelId="{DF5A62DF-9B78-4E34-8AD5-B7BE1085FE39}" type="presParOf" srcId="{F9D50ECC-083D-4AF8-8B6A-3EF210A0A3F1}" destId="{A768DE1A-69ED-4C1F-985E-46AA363CCB9F}" srcOrd="2" destOrd="0" presId="urn:microsoft.com/office/officeart/2005/8/layout/vList4"/>
    <dgm:cxn modelId="{5E501B3F-B2C3-4F8D-B68E-E392EE3B8EAC}" type="presParOf" srcId="{1FB34BCC-AD33-4BB2-B720-10C0A43E6843}" destId="{F930E66B-CE46-4ED2-9622-F27EF8DA067B}" srcOrd="3" destOrd="0" presId="urn:microsoft.com/office/officeart/2005/8/layout/vList4"/>
    <dgm:cxn modelId="{50BE88D5-B484-4268-A0EE-F0730F9F178D}" type="presParOf" srcId="{1FB34BCC-AD33-4BB2-B720-10C0A43E6843}" destId="{B02A25CD-9E81-49AE-9836-458FA36C65A4}" srcOrd="4" destOrd="0" presId="urn:microsoft.com/office/officeart/2005/8/layout/vList4"/>
    <dgm:cxn modelId="{D7FFFA37-5270-4641-A920-CF0030ADE079}" type="presParOf" srcId="{B02A25CD-9E81-49AE-9836-458FA36C65A4}" destId="{632329E2-DF27-4BD4-9088-61110F7BF277}" srcOrd="0" destOrd="0" presId="urn:microsoft.com/office/officeart/2005/8/layout/vList4"/>
    <dgm:cxn modelId="{23A44E55-AC62-4768-A806-9B7A6EC6E0A3}" type="presParOf" srcId="{B02A25CD-9E81-49AE-9836-458FA36C65A4}" destId="{FD76F60D-FF8C-47E7-8C79-C088F54BC8B5}" srcOrd="1" destOrd="0" presId="urn:microsoft.com/office/officeart/2005/8/layout/vList4"/>
    <dgm:cxn modelId="{D4ACBB72-49E7-41BE-B042-2F98CA135BAD}" type="presParOf" srcId="{B02A25CD-9E81-49AE-9836-458FA36C65A4}" destId="{BAC59C8F-282B-44B2-AAC8-C4A34F8D2A60}" srcOrd="2" destOrd="0" presId="urn:microsoft.com/office/officeart/2005/8/layout/vList4"/>
    <dgm:cxn modelId="{3EB65BC7-5B97-471A-8359-CAA697490456}" type="presParOf" srcId="{1FB34BCC-AD33-4BB2-B720-10C0A43E6843}" destId="{D812C0BD-09B3-4E30-9352-C1DF831A5959}" srcOrd="5" destOrd="0" presId="urn:microsoft.com/office/officeart/2005/8/layout/vList4"/>
    <dgm:cxn modelId="{DD176D8A-50E3-4BB9-A444-61A24164039D}" type="presParOf" srcId="{1FB34BCC-AD33-4BB2-B720-10C0A43E6843}" destId="{45E3192A-74E8-407A-8F86-A1F5175E8801}" srcOrd="6" destOrd="0" presId="urn:microsoft.com/office/officeart/2005/8/layout/vList4"/>
    <dgm:cxn modelId="{F086430D-D6B8-479A-8DCC-ABD5012CF09B}" type="presParOf" srcId="{45E3192A-74E8-407A-8F86-A1F5175E8801}" destId="{6DB3D808-BD9D-4300-82B7-85B4D978B9D1}" srcOrd="0" destOrd="0" presId="urn:microsoft.com/office/officeart/2005/8/layout/vList4"/>
    <dgm:cxn modelId="{5A6BB4F6-8643-4E6F-91AE-134CEBE2808C}" type="presParOf" srcId="{45E3192A-74E8-407A-8F86-A1F5175E8801}" destId="{CA444276-9033-4C62-85B3-E92120C9264B}" srcOrd="1" destOrd="0" presId="urn:microsoft.com/office/officeart/2005/8/layout/vList4"/>
    <dgm:cxn modelId="{0FE06EE8-D02C-4D79-AC86-2D588715C6E2}" type="presParOf" srcId="{45E3192A-74E8-407A-8F86-A1F5175E8801}" destId="{36A04DA5-38C8-45E4-9820-0D75072F4EAA}" srcOrd="2" destOrd="0" presId="urn:microsoft.com/office/officeart/2005/8/layout/vList4"/>
    <dgm:cxn modelId="{4905E333-740E-4777-879C-B37BA0916F8E}" type="presParOf" srcId="{1FB34BCC-AD33-4BB2-B720-10C0A43E6843}" destId="{87F08E5D-D9B9-4162-9460-90B074105A2B}" srcOrd="7" destOrd="0" presId="urn:microsoft.com/office/officeart/2005/8/layout/vList4"/>
    <dgm:cxn modelId="{56A30F42-A906-481C-9ED3-8C06B1C8D3B5}" type="presParOf" srcId="{1FB34BCC-AD33-4BB2-B720-10C0A43E6843}" destId="{24EBFBB2-D1BB-4B06-9BD6-1C7050CD36CA}" srcOrd="8" destOrd="0" presId="urn:microsoft.com/office/officeart/2005/8/layout/vList4"/>
    <dgm:cxn modelId="{32C8CE26-024D-4B39-82CC-A3ECB9AC0B44}" type="presParOf" srcId="{24EBFBB2-D1BB-4B06-9BD6-1C7050CD36CA}" destId="{0334355A-26B8-408F-AED9-D514A91CC6A4}" srcOrd="0" destOrd="0" presId="urn:microsoft.com/office/officeart/2005/8/layout/vList4"/>
    <dgm:cxn modelId="{81D7926E-E1FD-41DA-8DE7-CA934EE1DEA6}" type="presParOf" srcId="{24EBFBB2-D1BB-4B06-9BD6-1C7050CD36CA}" destId="{7735E3C4-BEE5-4365-9F3B-C6656AF949C1}" srcOrd="1" destOrd="0" presId="urn:microsoft.com/office/officeart/2005/8/layout/vList4"/>
    <dgm:cxn modelId="{94A7EE8A-6E2F-4666-92A2-5D6BADB6F3EF}" type="presParOf" srcId="{24EBFBB2-D1BB-4B06-9BD6-1C7050CD36CA}" destId="{2BA39794-D7F6-4E6E-BC4F-7D08DCB6395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0556877-91BA-49A4-A24A-DCA80BCE96CB}"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ru-RU"/>
        </a:p>
      </dgm:t>
    </dgm:pt>
    <dgm:pt modelId="{D2947F0A-5C7D-4215-B88E-160220412DBE}">
      <dgm:prSet phldrT="[Текст]"/>
      <dgm:spPr/>
      <dgm:t>
        <a:bodyPr/>
        <a:lstStyle/>
        <a:p>
          <a:r>
            <a:rPr lang="ru-RU" dirty="0">
              <a:latin typeface="Times New Roman" panose="02020603050405020304" pitchFamily="18" charset="0"/>
              <a:cs typeface="Times New Roman" panose="02020603050405020304" pitchFamily="18" charset="0"/>
            </a:rPr>
            <a:t>Голова </a:t>
          </a:r>
          <a:r>
            <a:rPr lang="ru-RU" dirty="0" err="1">
              <a:latin typeface="Times New Roman" panose="02020603050405020304" pitchFamily="18" charset="0"/>
              <a:cs typeface="Times New Roman" panose="02020603050405020304" pitchFamily="18" charset="0"/>
            </a:rPr>
            <a:t>Верховної</a:t>
          </a:r>
          <a:r>
            <a:rPr lang="ru-RU" dirty="0">
              <a:latin typeface="Times New Roman" panose="02020603050405020304" pitchFamily="18" charset="0"/>
              <a:cs typeface="Times New Roman" panose="02020603050405020304" pitchFamily="18" charset="0"/>
            </a:rPr>
            <a:t> Ради:</a:t>
          </a:r>
        </a:p>
      </dgm:t>
    </dgm:pt>
    <dgm:pt modelId="{C2C9FD88-C633-46EE-951D-D1CF1CF95884}" type="parTrans" cxnId="{80B13E34-D030-45FB-95C0-BDCB2370E1AC}">
      <dgm:prSet/>
      <dgm:spPr/>
      <dgm:t>
        <a:bodyPr/>
        <a:lstStyle/>
        <a:p>
          <a:endParaRPr lang="ru-RU">
            <a:latin typeface="Times New Roman" panose="02020603050405020304" pitchFamily="18" charset="0"/>
            <a:cs typeface="Times New Roman" panose="02020603050405020304" pitchFamily="18" charset="0"/>
          </a:endParaRPr>
        </a:p>
      </dgm:t>
    </dgm:pt>
    <dgm:pt modelId="{448593EE-759F-4BB1-A4C2-8F230CDEBFE4}" type="sibTrans" cxnId="{80B13E34-D030-45FB-95C0-BDCB2370E1AC}">
      <dgm:prSet/>
      <dgm:spPr/>
      <dgm:t>
        <a:bodyPr/>
        <a:lstStyle/>
        <a:p>
          <a:endParaRPr lang="ru-RU">
            <a:latin typeface="Times New Roman" panose="02020603050405020304" pitchFamily="18" charset="0"/>
            <a:cs typeface="Times New Roman" panose="02020603050405020304" pitchFamily="18" charset="0"/>
          </a:endParaRPr>
        </a:p>
      </dgm:t>
    </dgm:pt>
    <dgm:pt modelId="{7B399A4F-1557-4905-BFD2-941D47FB7C66}">
      <dgm:prSet phldrT="[Текст]"/>
      <dgm:spPr/>
      <dgm:t>
        <a:bodyPr/>
        <a:lstStyle/>
        <a:p>
          <a:r>
            <a:rPr lang="ru-RU" dirty="0">
              <a:latin typeface="Times New Roman" panose="02020603050405020304" pitchFamily="18" charset="0"/>
              <a:cs typeface="Times New Roman" panose="02020603050405020304" pitchFamily="18" charset="0"/>
            </a:rPr>
            <a:t> О. Мороз</a:t>
          </a:r>
        </a:p>
      </dgm:t>
    </dgm:pt>
    <dgm:pt modelId="{52C4A980-C53F-4A87-9B17-5ED6F980E3E9}" type="parTrans" cxnId="{0A815B81-8900-402E-9208-8DE106207FA5}">
      <dgm:prSet/>
      <dgm:spPr/>
      <dgm:t>
        <a:bodyPr/>
        <a:lstStyle/>
        <a:p>
          <a:endParaRPr lang="ru-RU">
            <a:latin typeface="Times New Roman" panose="02020603050405020304" pitchFamily="18" charset="0"/>
            <a:cs typeface="Times New Roman" panose="02020603050405020304" pitchFamily="18" charset="0"/>
          </a:endParaRPr>
        </a:p>
      </dgm:t>
    </dgm:pt>
    <dgm:pt modelId="{B3A977F2-C944-47DB-8AA3-2BF7A5FA8ACF}" type="sibTrans" cxnId="{0A815B81-8900-402E-9208-8DE106207FA5}">
      <dgm:prSet/>
      <dgm:spPr/>
      <dgm:t>
        <a:bodyPr/>
        <a:lstStyle/>
        <a:p>
          <a:endParaRPr lang="ru-RU">
            <a:latin typeface="Times New Roman" panose="02020603050405020304" pitchFamily="18" charset="0"/>
            <a:cs typeface="Times New Roman" panose="02020603050405020304" pitchFamily="18" charset="0"/>
          </a:endParaRPr>
        </a:p>
      </dgm:t>
    </dgm:pt>
    <dgm:pt modelId="{F640C02F-7844-4E33-A362-D0CF0CC033AC}">
      <dgm:prSet phldrT="[Текст]"/>
      <dgm:spPr/>
      <dgm:t>
        <a:bodyPr/>
        <a:lstStyle/>
        <a:p>
          <a:r>
            <a:rPr lang="ru-RU" dirty="0" err="1">
              <a:latin typeface="Times New Roman" panose="02020603050405020304" pitchFamily="18" charset="0"/>
              <a:cs typeface="Times New Roman" panose="02020603050405020304" pitchFamily="18" charset="0"/>
            </a:rPr>
            <a:t>Прем’єр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Міністр</a:t>
          </a:r>
          <a:r>
            <a:rPr lang="ru-RU" dirty="0">
              <a:latin typeface="Times New Roman" panose="02020603050405020304" pitchFamily="18" charset="0"/>
              <a:cs typeface="Times New Roman" panose="02020603050405020304" pitchFamily="18" charset="0"/>
            </a:rPr>
            <a:t>:</a:t>
          </a:r>
        </a:p>
      </dgm:t>
    </dgm:pt>
    <dgm:pt modelId="{FC62DB2D-88A2-428D-AC38-67BEF561E3EF}" type="parTrans" cxnId="{5365701C-1F14-4E8C-85BA-6B5340FBBADA}">
      <dgm:prSet/>
      <dgm:spPr/>
      <dgm:t>
        <a:bodyPr/>
        <a:lstStyle/>
        <a:p>
          <a:endParaRPr lang="ru-RU">
            <a:latin typeface="Times New Roman" panose="02020603050405020304" pitchFamily="18" charset="0"/>
            <a:cs typeface="Times New Roman" panose="02020603050405020304" pitchFamily="18" charset="0"/>
          </a:endParaRPr>
        </a:p>
      </dgm:t>
    </dgm:pt>
    <dgm:pt modelId="{3FB6D9BA-3A41-4493-BF53-32076425BFA6}" type="sibTrans" cxnId="{5365701C-1F14-4E8C-85BA-6B5340FBBADA}">
      <dgm:prSet/>
      <dgm:spPr/>
      <dgm:t>
        <a:bodyPr/>
        <a:lstStyle/>
        <a:p>
          <a:endParaRPr lang="ru-RU">
            <a:latin typeface="Times New Roman" panose="02020603050405020304" pitchFamily="18" charset="0"/>
            <a:cs typeface="Times New Roman" panose="02020603050405020304" pitchFamily="18" charset="0"/>
          </a:endParaRPr>
        </a:p>
      </dgm:t>
    </dgm:pt>
    <dgm:pt modelId="{FE5A665B-F846-47B0-B9E5-21D81B56914B}">
      <dgm:prSet phldrT="[Текст]"/>
      <dgm:spPr/>
      <dgm:t>
        <a:bodyPr/>
        <a:lstStyle/>
        <a:p>
          <a:r>
            <a:rPr lang="ru-RU" dirty="0">
              <a:latin typeface="Times New Roman" panose="02020603050405020304" pitchFamily="18" charset="0"/>
              <a:cs typeface="Times New Roman" panose="02020603050405020304" pitchFamily="18" charset="0"/>
            </a:rPr>
            <a:t> В. Янукович</a:t>
          </a:r>
        </a:p>
      </dgm:t>
    </dgm:pt>
    <dgm:pt modelId="{5F21543F-B55F-4D47-AD1D-8C4BAEA883EB}" type="parTrans" cxnId="{77CA34E1-5D2C-469D-BADB-8D3A390D1EF1}">
      <dgm:prSet/>
      <dgm:spPr/>
      <dgm:t>
        <a:bodyPr/>
        <a:lstStyle/>
        <a:p>
          <a:endParaRPr lang="ru-RU">
            <a:latin typeface="Times New Roman" panose="02020603050405020304" pitchFamily="18" charset="0"/>
            <a:cs typeface="Times New Roman" panose="02020603050405020304" pitchFamily="18" charset="0"/>
          </a:endParaRPr>
        </a:p>
      </dgm:t>
    </dgm:pt>
    <dgm:pt modelId="{E55EA3BC-8E03-489F-824E-163D46F5710A}" type="sibTrans" cxnId="{77CA34E1-5D2C-469D-BADB-8D3A390D1EF1}">
      <dgm:prSet/>
      <dgm:spPr/>
      <dgm:t>
        <a:bodyPr/>
        <a:lstStyle/>
        <a:p>
          <a:endParaRPr lang="ru-RU">
            <a:latin typeface="Times New Roman" panose="02020603050405020304" pitchFamily="18" charset="0"/>
            <a:cs typeface="Times New Roman" panose="02020603050405020304" pitchFamily="18" charset="0"/>
          </a:endParaRPr>
        </a:p>
      </dgm:t>
    </dgm:pt>
    <dgm:pt modelId="{393B2F53-5D58-4A77-821A-361C48FC6F86}">
      <dgm:prSet/>
      <dgm:spPr/>
      <dgm:t>
        <a:bodyPr/>
        <a:lstStyle/>
        <a:p>
          <a:r>
            <a:rPr lang="ru-RU" dirty="0" err="1">
              <a:latin typeface="Times New Roman" panose="02020603050405020304" pitchFamily="18" charset="0"/>
              <a:cs typeface="Times New Roman" panose="02020603050405020304" pitchFamily="18" charset="0"/>
            </a:rPr>
            <a:t>Опозиція</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парламентської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більшості</a:t>
          </a:r>
          <a:r>
            <a:rPr lang="ru-RU" dirty="0">
              <a:latin typeface="Times New Roman" panose="02020603050405020304" pitchFamily="18" charset="0"/>
              <a:cs typeface="Times New Roman" panose="02020603050405020304" pitchFamily="18" charset="0"/>
            </a:rPr>
            <a:t>:</a:t>
          </a:r>
        </a:p>
      </dgm:t>
    </dgm:pt>
    <dgm:pt modelId="{BD31B733-B65C-4EFD-8911-D45E99F44DEB}" type="parTrans" cxnId="{D5BC3324-3AEB-40F9-B46C-98BFC0AE6373}">
      <dgm:prSet/>
      <dgm:spPr/>
      <dgm:t>
        <a:bodyPr/>
        <a:lstStyle/>
        <a:p>
          <a:endParaRPr lang="ru-RU">
            <a:latin typeface="Times New Roman" panose="02020603050405020304" pitchFamily="18" charset="0"/>
            <a:cs typeface="Times New Roman" panose="02020603050405020304" pitchFamily="18" charset="0"/>
          </a:endParaRPr>
        </a:p>
      </dgm:t>
    </dgm:pt>
    <dgm:pt modelId="{18EB4F7C-5932-4A2B-983F-588193143AF0}" type="sibTrans" cxnId="{D5BC3324-3AEB-40F9-B46C-98BFC0AE6373}">
      <dgm:prSet/>
      <dgm:spPr/>
      <dgm:t>
        <a:bodyPr/>
        <a:lstStyle/>
        <a:p>
          <a:endParaRPr lang="ru-RU">
            <a:latin typeface="Times New Roman" panose="02020603050405020304" pitchFamily="18" charset="0"/>
            <a:cs typeface="Times New Roman" panose="02020603050405020304" pitchFamily="18" charset="0"/>
          </a:endParaRPr>
        </a:p>
      </dgm:t>
    </dgm:pt>
    <dgm:pt modelId="{6332CCC5-B19F-48A1-9786-13DA57F6F5E4}" type="pres">
      <dgm:prSet presAssocID="{A0556877-91BA-49A4-A24A-DCA80BCE96CB}" presName="linear" presStyleCnt="0">
        <dgm:presLayoutVars>
          <dgm:animLvl val="lvl"/>
          <dgm:resizeHandles val="exact"/>
        </dgm:presLayoutVars>
      </dgm:prSet>
      <dgm:spPr/>
    </dgm:pt>
    <dgm:pt modelId="{33B43CB7-2194-4F1E-8EFA-83A80ECF1063}" type="pres">
      <dgm:prSet presAssocID="{D2947F0A-5C7D-4215-B88E-160220412DBE}" presName="parentText" presStyleLbl="node1" presStyleIdx="0" presStyleCnt="3">
        <dgm:presLayoutVars>
          <dgm:chMax val="0"/>
          <dgm:bulletEnabled val="1"/>
        </dgm:presLayoutVars>
      </dgm:prSet>
      <dgm:spPr/>
    </dgm:pt>
    <dgm:pt modelId="{A984CA90-9D86-4EF2-B9AF-96F54D159FED}" type="pres">
      <dgm:prSet presAssocID="{D2947F0A-5C7D-4215-B88E-160220412DBE}" presName="childText" presStyleLbl="revTx" presStyleIdx="0" presStyleCnt="2">
        <dgm:presLayoutVars>
          <dgm:bulletEnabled val="1"/>
        </dgm:presLayoutVars>
      </dgm:prSet>
      <dgm:spPr/>
    </dgm:pt>
    <dgm:pt modelId="{5FAEDCEB-14C0-4931-A719-B265D8A98955}" type="pres">
      <dgm:prSet presAssocID="{F640C02F-7844-4E33-A362-D0CF0CC033AC}" presName="parentText" presStyleLbl="node1" presStyleIdx="1" presStyleCnt="3">
        <dgm:presLayoutVars>
          <dgm:chMax val="0"/>
          <dgm:bulletEnabled val="1"/>
        </dgm:presLayoutVars>
      </dgm:prSet>
      <dgm:spPr/>
    </dgm:pt>
    <dgm:pt modelId="{C087B392-3BE0-43BB-8CF3-EA65E67C1BA1}" type="pres">
      <dgm:prSet presAssocID="{F640C02F-7844-4E33-A362-D0CF0CC033AC}" presName="childText" presStyleLbl="revTx" presStyleIdx="1" presStyleCnt="2">
        <dgm:presLayoutVars>
          <dgm:bulletEnabled val="1"/>
        </dgm:presLayoutVars>
      </dgm:prSet>
      <dgm:spPr/>
    </dgm:pt>
    <dgm:pt modelId="{D33974BC-3748-4F5C-AD6A-6D1B7B9AAE70}" type="pres">
      <dgm:prSet presAssocID="{393B2F53-5D58-4A77-821A-361C48FC6F86}" presName="parentText" presStyleLbl="node1" presStyleIdx="2" presStyleCnt="3">
        <dgm:presLayoutVars>
          <dgm:chMax val="0"/>
          <dgm:bulletEnabled val="1"/>
        </dgm:presLayoutVars>
      </dgm:prSet>
      <dgm:spPr/>
    </dgm:pt>
  </dgm:ptLst>
  <dgm:cxnLst>
    <dgm:cxn modelId="{A4150800-2DF6-4145-A266-D4CFDE05135D}" type="presOf" srcId="{7B399A4F-1557-4905-BFD2-941D47FB7C66}" destId="{A984CA90-9D86-4EF2-B9AF-96F54D159FED}" srcOrd="0" destOrd="0" presId="urn:microsoft.com/office/officeart/2005/8/layout/vList2"/>
    <dgm:cxn modelId="{5365701C-1F14-4E8C-85BA-6B5340FBBADA}" srcId="{A0556877-91BA-49A4-A24A-DCA80BCE96CB}" destId="{F640C02F-7844-4E33-A362-D0CF0CC033AC}" srcOrd="1" destOrd="0" parTransId="{FC62DB2D-88A2-428D-AC38-67BEF561E3EF}" sibTransId="{3FB6D9BA-3A41-4493-BF53-32076425BFA6}"/>
    <dgm:cxn modelId="{D5BC3324-3AEB-40F9-B46C-98BFC0AE6373}" srcId="{A0556877-91BA-49A4-A24A-DCA80BCE96CB}" destId="{393B2F53-5D58-4A77-821A-361C48FC6F86}" srcOrd="2" destOrd="0" parTransId="{BD31B733-B65C-4EFD-8911-D45E99F44DEB}" sibTransId="{18EB4F7C-5932-4A2B-983F-588193143AF0}"/>
    <dgm:cxn modelId="{80B13E34-D030-45FB-95C0-BDCB2370E1AC}" srcId="{A0556877-91BA-49A4-A24A-DCA80BCE96CB}" destId="{D2947F0A-5C7D-4215-B88E-160220412DBE}" srcOrd="0" destOrd="0" parTransId="{C2C9FD88-C633-46EE-951D-D1CF1CF95884}" sibTransId="{448593EE-759F-4BB1-A4C2-8F230CDEBFE4}"/>
    <dgm:cxn modelId="{8B78E13A-C5B6-4CE8-BC31-DD984E885510}" type="presOf" srcId="{393B2F53-5D58-4A77-821A-361C48FC6F86}" destId="{D33974BC-3748-4F5C-AD6A-6D1B7B9AAE70}" srcOrd="0" destOrd="0" presId="urn:microsoft.com/office/officeart/2005/8/layout/vList2"/>
    <dgm:cxn modelId="{7AAB5B4D-7A06-4231-ADF6-2642304D9CEA}" type="presOf" srcId="{D2947F0A-5C7D-4215-B88E-160220412DBE}" destId="{33B43CB7-2194-4F1E-8EFA-83A80ECF1063}" srcOrd="0" destOrd="0" presId="urn:microsoft.com/office/officeart/2005/8/layout/vList2"/>
    <dgm:cxn modelId="{0A815B81-8900-402E-9208-8DE106207FA5}" srcId="{D2947F0A-5C7D-4215-B88E-160220412DBE}" destId="{7B399A4F-1557-4905-BFD2-941D47FB7C66}" srcOrd="0" destOrd="0" parTransId="{52C4A980-C53F-4A87-9B17-5ED6F980E3E9}" sibTransId="{B3A977F2-C944-47DB-8AA3-2BF7A5FA8ACF}"/>
    <dgm:cxn modelId="{12A09484-936C-4781-B86D-DD17E88B3884}" type="presOf" srcId="{F640C02F-7844-4E33-A362-D0CF0CC033AC}" destId="{5FAEDCEB-14C0-4931-A719-B265D8A98955}" srcOrd="0" destOrd="0" presId="urn:microsoft.com/office/officeart/2005/8/layout/vList2"/>
    <dgm:cxn modelId="{FF60C694-B6C3-468E-9EB5-6198ED43BF58}" type="presOf" srcId="{FE5A665B-F846-47B0-B9E5-21D81B56914B}" destId="{C087B392-3BE0-43BB-8CF3-EA65E67C1BA1}" srcOrd="0" destOrd="0" presId="urn:microsoft.com/office/officeart/2005/8/layout/vList2"/>
    <dgm:cxn modelId="{77CA34E1-5D2C-469D-BADB-8D3A390D1EF1}" srcId="{F640C02F-7844-4E33-A362-D0CF0CC033AC}" destId="{FE5A665B-F846-47B0-B9E5-21D81B56914B}" srcOrd="0" destOrd="0" parTransId="{5F21543F-B55F-4D47-AD1D-8C4BAEA883EB}" sibTransId="{E55EA3BC-8E03-489F-824E-163D46F5710A}"/>
    <dgm:cxn modelId="{1B49E9EF-1468-49E2-A3B6-0E11948BD3EF}" type="presOf" srcId="{A0556877-91BA-49A4-A24A-DCA80BCE96CB}" destId="{6332CCC5-B19F-48A1-9786-13DA57F6F5E4}" srcOrd="0" destOrd="0" presId="urn:microsoft.com/office/officeart/2005/8/layout/vList2"/>
    <dgm:cxn modelId="{54D3A3DC-FDE1-4B17-BFEA-48B66B097ED7}" type="presParOf" srcId="{6332CCC5-B19F-48A1-9786-13DA57F6F5E4}" destId="{33B43CB7-2194-4F1E-8EFA-83A80ECF1063}" srcOrd="0" destOrd="0" presId="urn:microsoft.com/office/officeart/2005/8/layout/vList2"/>
    <dgm:cxn modelId="{A3A36C23-D2B6-4F6F-A7D3-912DE711A41B}" type="presParOf" srcId="{6332CCC5-B19F-48A1-9786-13DA57F6F5E4}" destId="{A984CA90-9D86-4EF2-B9AF-96F54D159FED}" srcOrd="1" destOrd="0" presId="urn:microsoft.com/office/officeart/2005/8/layout/vList2"/>
    <dgm:cxn modelId="{DF3F271F-6960-4567-AEBD-40A66C9B87B8}" type="presParOf" srcId="{6332CCC5-B19F-48A1-9786-13DA57F6F5E4}" destId="{5FAEDCEB-14C0-4931-A719-B265D8A98955}" srcOrd="2" destOrd="0" presId="urn:microsoft.com/office/officeart/2005/8/layout/vList2"/>
    <dgm:cxn modelId="{8B924AB9-624C-416A-BBD3-429CC540B3E6}" type="presParOf" srcId="{6332CCC5-B19F-48A1-9786-13DA57F6F5E4}" destId="{C087B392-3BE0-43BB-8CF3-EA65E67C1BA1}" srcOrd="3" destOrd="0" presId="urn:microsoft.com/office/officeart/2005/8/layout/vList2"/>
    <dgm:cxn modelId="{CD85D800-E91A-4603-95A5-F7851408BDB9}" type="presParOf" srcId="{6332CCC5-B19F-48A1-9786-13DA57F6F5E4}" destId="{D33974BC-3748-4F5C-AD6A-6D1B7B9AAE7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5A4A4DD-7C84-4CDD-B4CE-653D3BC22BD8}" type="doc">
      <dgm:prSet loTypeId="urn:microsoft.com/office/officeart/2005/8/layout/vList4" loCatId="list" qsTypeId="urn:microsoft.com/office/officeart/2005/8/quickstyle/simple3" qsCatId="simple" csTypeId="urn:microsoft.com/office/officeart/2005/8/colors/accent1_1" csCatId="accent1" phldr="1"/>
      <dgm:spPr/>
      <dgm:t>
        <a:bodyPr/>
        <a:lstStyle/>
        <a:p>
          <a:endParaRPr lang="ru-RU"/>
        </a:p>
      </dgm:t>
    </dgm:pt>
    <dgm:pt modelId="{3C53BDE7-8152-410A-8693-E567C81C6B78}">
      <dgm:prSet phldrT="[Текст]"/>
      <dgm:spPr/>
      <dgm:t>
        <a:bodyPr/>
        <a:lstStyle/>
        <a:p>
          <a:r>
            <a:rPr lang="ru-RU" b="1" dirty="0" err="1">
              <a:latin typeface="Times New Roman" panose="02020603050405020304" pitchFamily="18" charset="0"/>
              <a:cs typeface="Times New Roman" panose="02020603050405020304" pitchFamily="18" charset="0"/>
            </a:rPr>
            <a:t>Партія</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регіонів</a:t>
          </a:r>
          <a:endParaRPr lang="ru-RU" b="1" dirty="0">
            <a:latin typeface="Times New Roman" panose="02020603050405020304" pitchFamily="18" charset="0"/>
            <a:cs typeface="Times New Roman" panose="02020603050405020304" pitchFamily="18" charset="0"/>
          </a:endParaRPr>
        </a:p>
      </dgm:t>
    </dgm:pt>
    <dgm:pt modelId="{4FB70A00-8DFE-4457-929D-7297781C58A1}" type="parTrans" cxnId="{8579AF6C-0C30-40D0-AC39-7F8C8BF30332}">
      <dgm:prSet/>
      <dgm:spPr/>
      <dgm:t>
        <a:bodyPr/>
        <a:lstStyle/>
        <a:p>
          <a:endParaRPr lang="ru-RU">
            <a:latin typeface="Times New Roman" panose="02020603050405020304" pitchFamily="18" charset="0"/>
            <a:cs typeface="Times New Roman" panose="02020603050405020304" pitchFamily="18" charset="0"/>
          </a:endParaRPr>
        </a:p>
      </dgm:t>
    </dgm:pt>
    <dgm:pt modelId="{E3774BDB-0283-4FDF-B6EE-BC7E59A55A3A}" type="sibTrans" cxnId="{8579AF6C-0C30-40D0-AC39-7F8C8BF30332}">
      <dgm:prSet/>
      <dgm:spPr/>
      <dgm:t>
        <a:bodyPr/>
        <a:lstStyle/>
        <a:p>
          <a:endParaRPr lang="ru-RU">
            <a:latin typeface="Times New Roman" panose="02020603050405020304" pitchFamily="18" charset="0"/>
            <a:cs typeface="Times New Roman" panose="02020603050405020304" pitchFamily="18" charset="0"/>
          </a:endParaRPr>
        </a:p>
      </dgm:t>
    </dgm:pt>
    <dgm:pt modelId="{3FFA5E64-9421-42F9-8B30-4B32F99DF0B3}">
      <dgm:prSet phldrT="[Текст]"/>
      <dgm:spPr/>
      <dgm:t>
        <a:bodyPr/>
        <a:lstStyle/>
        <a:p>
          <a:r>
            <a:rPr lang="ru-RU" b="1" dirty="0">
              <a:latin typeface="Times New Roman" panose="02020603050405020304" pitchFamily="18" charset="0"/>
              <a:cs typeface="Times New Roman" panose="02020603050405020304" pitchFamily="18" charset="0"/>
            </a:rPr>
            <a:t>35,5%</a:t>
          </a:r>
        </a:p>
      </dgm:t>
    </dgm:pt>
    <dgm:pt modelId="{C376D482-E657-49CA-A60A-891D36E6FD8F}" type="parTrans" cxnId="{2F9AF4F7-68C9-4280-99FE-A404BACC46FD}">
      <dgm:prSet/>
      <dgm:spPr/>
      <dgm:t>
        <a:bodyPr/>
        <a:lstStyle/>
        <a:p>
          <a:endParaRPr lang="ru-RU">
            <a:latin typeface="Times New Roman" panose="02020603050405020304" pitchFamily="18" charset="0"/>
            <a:cs typeface="Times New Roman" panose="02020603050405020304" pitchFamily="18" charset="0"/>
          </a:endParaRPr>
        </a:p>
      </dgm:t>
    </dgm:pt>
    <dgm:pt modelId="{F6EA865F-B6B2-44CB-9F84-2CB5ECE06512}" type="sibTrans" cxnId="{2F9AF4F7-68C9-4280-99FE-A404BACC46FD}">
      <dgm:prSet/>
      <dgm:spPr/>
      <dgm:t>
        <a:bodyPr/>
        <a:lstStyle/>
        <a:p>
          <a:endParaRPr lang="ru-RU">
            <a:latin typeface="Times New Roman" panose="02020603050405020304" pitchFamily="18" charset="0"/>
            <a:cs typeface="Times New Roman" panose="02020603050405020304" pitchFamily="18" charset="0"/>
          </a:endParaRPr>
        </a:p>
      </dgm:t>
    </dgm:pt>
    <dgm:pt modelId="{2745A236-89D5-4205-B117-57493E51B6D9}">
      <dgm:prSet phldrT="[Текст]"/>
      <dgm:spPr/>
      <dgm:t>
        <a:bodyPr/>
        <a:lstStyle/>
        <a:p>
          <a:r>
            <a:rPr lang="ru-RU" dirty="0" err="1">
              <a:latin typeface="Times New Roman" panose="02020603050405020304" pitchFamily="18" charset="0"/>
              <a:cs typeface="Times New Roman" panose="02020603050405020304" pitchFamily="18" charset="0"/>
            </a:rPr>
            <a:t>Місць</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парламенті</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211</a:t>
          </a:r>
        </a:p>
      </dgm:t>
    </dgm:pt>
    <dgm:pt modelId="{A04D58B5-C71C-4ECE-95E3-39503900094A}" type="parTrans" cxnId="{0A01DFBB-6E5C-40EF-B600-E45BAFC2FDBC}">
      <dgm:prSet/>
      <dgm:spPr/>
      <dgm:t>
        <a:bodyPr/>
        <a:lstStyle/>
        <a:p>
          <a:endParaRPr lang="ru-RU">
            <a:latin typeface="Times New Roman" panose="02020603050405020304" pitchFamily="18" charset="0"/>
            <a:cs typeface="Times New Roman" panose="02020603050405020304" pitchFamily="18" charset="0"/>
          </a:endParaRPr>
        </a:p>
      </dgm:t>
    </dgm:pt>
    <dgm:pt modelId="{16F65C11-A147-49C7-AF51-8171425F5BBD}" type="sibTrans" cxnId="{0A01DFBB-6E5C-40EF-B600-E45BAFC2FDBC}">
      <dgm:prSet/>
      <dgm:spPr/>
      <dgm:t>
        <a:bodyPr/>
        <a:lstStyle/>
        <a:p>
          <a:endParaRPr lang="ru-RU">
            <a:latin typeface="Times New Roman" panose="02020603050405020304" pitchFamily="18" charset="0"/>
            <a:cs typeface="Times New Roman" panose="02020603050405020304" pitchFamily="18" charset="0"/>
          </a:endParaRPr>
        </a:p>
      </dgm:t>
    </dgm:pt>
    <dgm:pt modelId="{251F9E26-51E7-4E93-9B0D-727F401959DA}">
      <dgm:prSet phldrT="[Текст]"/>
      <dgm:spPr/>
      <dgm:t>
        <a:bodyPr/>
        <a:lstStyle/>
        <a:p>
          <a:r>
            <a:rPr lang="ru-RU" b="1" dirty="0">
              <a:latin typeface="Times New Roman" panose="02020603050405020304" pitchFamily="18" charset="0"/>
              <a:cs typeface="Times New Roman" panose="02020603050405020304" pitchFamily="18" charset="0"/>
            </a:rPr>
            <a:t>Блок </a:t>
          </a:r>
          <a:r>
            <a:rPr lang="ru-RU" b="1" dirty="0" err="1">
              <a:latin typeface="Times New Roman" panose="02020603050405020304" pitchFamily="18" charset="0"/>
              <a:cs typeface="Times New Roman" panose="02020603050405020304" pitchFamily="18" charset="0"/>
            </a:rPr>
            <a:t>Юлії</a:t>
          </a:r>
          <a:r>
            <a:rPr lang="ru-RU" b="1" dirty="0">
              <a:latin typeface="Times New Roman" panose="02020603050405020304" pitchFamily="18" charset="0"/>
              <a:cs typeface="Times New Roman" panose="02020603050405020304" pitchFamily="18" charset="0"/>
            </a:rPr>
            <a:t> Тимошенко</a:t>
          </a:r>
        </a:p>
      </dgm:t>
    </dgm:pt>
    <dgm:pt modelId="{A0096146-150F-4FCB-BDAA-83E021C19EF1}" type="parTrans" cxnId="{705A6D7A-007B-4BCF-9787-2B1B74FE7FDF}">
      <dgm:prSet/>
      <dgm:spPr/>
      <dgm:t>
        <a:bodyPr/>
        <a:lstStyle/>
        <a:p>
          <a:endParaRPr lang="ru-RU">
            <a:latin typeface="Times New Roman" panose="02020603050405020304" pitchFamily="18" charset="0"/>
            <a:cs typeface="Times New Roman" panose="02020603050405020304" pitchFamily="18" charset="0"/>
          </a:endParaRPr>
        </a:p>
      </dgm:t>
    </dgm:pt>
    <dgm:pt modelId="{21A8FBCB-57B1-4997-83D2-F2E1E77AF279}" type="sibTrans" cxnId="{705A6D7A-007B-4BCF-9787-2B1B74FE7FDF}">
      <dgm:prSet/>
      <dgm:spPr/>
      <dgm:t>
        <a:bodyPr/>
        <a:lstStyle/>
        <a:p>
          <a:endParaRPr lang="ru-RU">
            <a:latin typeface="Times New Roman" panose="02020603050405020304" pitchFamily="18" charset="0"/>
            <a:cs typeface="Times New Roman" panose="02020603050405020304" pitchFamily="18" charset="0"/>
          </a:endParaRPr>
        </a:p>
      </dgm:t>
    </dgm:pt>
    <dgm:pt modelId="{E789C13A-0AF9-46B7-9CD1-133FE33AD330}">
      <dgm:prSet phldrT="[Текст]"/>
      <dgm:spPr/>
      <dgm:t>
        <a:bodyPr/>
        <a:lstStyle/>
        <a:p>
          <a:r>
            <a:rPr lang="ru-RU" b="1" dirty="0">
              <a:latin typeface="Times New Roman" panose="02020603050405020304" pitchFamily="18" charset="0"/>
              <a:cs typeface="Times New Roman" panose="02020603050405020304" pitchFamily="18" charset="0"/>
            </a:rPr>
            <a:t>19,6%</a:t>
          </a:r>
        </a:p>
      </dgm:t>
    </dgm:pt>
    <dgm:pt modelId="{DC0FACF2-37EA-4DB5-B2C1-005203CEBEEC}" type="parTrans" cxnId="{D4857315-A6AC-4E25-AB99-1E6502B7164D}">
      <dgm:prSet/>
      <dgm:spPr/>
      <dgm:t>
        <a:bodyPr/>
        <a:lstStyle/>
        <a:p>
          <a:endParaRPr lang="ru-RU">
            <a:latin typeface="Times New Roman" panose="02020603050405020304" pitchFamily="18" charset="0"/>
            <a:cs typeface="Times New Roman" panose="02020603050405020304" pitchFamily="18" charset="0"/>
          </a:endParaRPr>
        </a:p>
      </dgm:t>
    </dgm:pt>
    <dgm:pt modelId="{75B6C931-9CF7-4501-B879-8981068F0C84}" type="sibTrans" cxnId="{D4857315-A6AC-4E25-AB99-1E6502B7164D}">
      <dgm:prSet/>
      <dgm:spPr/>
      <dgm:t>
        <a:bodyPr/>
        <a:lstStyle/>
        <a:p>
          <a:endParaRPr lang="ru-RU">
            <a:latin typeface="Times New Roman" panose="02020603050405020304" pitchFamily="18" charset="0"/>
            <a:cs typeface="Times New Roman" panose="02020603050405020304" pitchFamily="18" charset="0"/>
          </a:endParaRPr>
        </a:p>
      </dgm:t>
    </dgm:pt>
    <dgm:pt modelId="{6D6314E5-B0DB-4EE1-A06D-6E7E0ED559B1}">
      <dgm:prSet phldrT="[Текст]"/>
      <dgm:spPr/>
      <dgm:t>
        <a:bodyPr/>
        <a:lstStyle/>
        <a:p>
          <a:r>
            <a:rPr lang="ru-RU" dirty="0" err="1">
              <a:latin typeface="Times New Roman" panose="02020603050405020304" pitchFamily="18" charset="0"/>
              <a:cs typeface="Times New Roman" panose="02020603050405020304" pitchFamily="18" charset="0"/>
            </a:rPr>
            <a:t>Місць</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парламенті</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116</a:t>
          </a:r>
        </a:p>
      </dgm:t>
    </dgm:pt>
    <dgm:pt modelId="{D76A213A-9B17-4AC3-A665-18F8B64B4527}" type="parTrans" cxnId="{9201500D-BB2F-47AD-9E2B-3540C73CBDEA}">
      <dgm:prSet/>
      <dgm:spPr/>
      <dgm:t>
        <a:bodyPr/>
        <a:lstStyle/>
        <a:p>
          <a:endParaRPr lang="ru-RU">
            <a:latin typeface="Times New Roman" panose="02020603050405020304" pitchFamily="18" charset="0"/>
            <a:cs typeface="Times New Roman" panose="02020603050405020304" pitchFamily="18" charset="0"/>
          </a:endParaRPr>
        </a:p>
      </dgm:t>
    </dgm:pt>
    <dgm:pt modelId="{71159578-94E0-4CD8-995E-EEE2F58CB6E2}" type="sibTrans" cxnId="{9201500D-BB2F-47AD-9E2B-3540C73CBDEA}">
      <dgm:prSet/>
      <dgm:spPr/>
      <dgm:t>
        <a:bodyPr/>
        <a:lstStyle/>
        <a:p>
          <a:endParaRPr lang="ru-RU">
            <a:latin typeface="Times New Roman" panose="02020603050405020304" pitchFamily="18" charset="0"/>
            <a:cs typeface="Times New Roman" panose="02020603050405020304" pitchFamily="18" charset="0"/>
          </a:endParaRPr>
        </a:p>
      </dgm:t>
    </dgm:pt>
    <dgm:pt modelId="{6EDDCB5E-56F2-41ED-AE9C-3E5EFB92A794}">
      <dgm:prSet phldrT="[Текст]"/>
      <dgm:spPr/>
      <dgm:t>
        <a:bodyPr/>
        <a:lstStyle/>
        <a:p>
          <a:r>
            <a:rPr lang="ru-RU" b="1" dirty="0">
              <a:latin typeface="Times New Roman" panose="02020603050405020304" pitchFamily="18" charset="0"/>
              <a:cs typeface="Times New Roman" panose="02020603050405020304" pitchFamily="18" charset="0"/>
            </a:rPr>
            <a:t>Блок «Наша </a:t>
          </a:r>
          <a:r>
            <a:rPr lang="ru-RU" b="1" dirty="0" err="1">
              <a:latin typeface="Times New Roman" panose="02020603050405020304" pitchFamily="18" charset="0"/>
              <a:cs typeface="Times New Roman" panose="02020603050405020304" pitchFamily="18" charset="0"/>
            </a:rPr>
            <a:t>Україна</a:t>
          </a:r>
          <a:r>
            <a:rPr lang="ru-RU" b="1" dirty="0">
              <a:latin typeface="Times New Roman" panose="02020603050405020304" pitchFamily="18" charset="0"/>
              <a:cs typeface="Times New Roman" panose="02020603050405020304" pitchFamily="18" charset="0"/>
            </a:rPr>
            <a:t>»</a:t>
          </a:r>
        </a:p>
      </dgm:t>
    </dgm:pt>
    <dgm:pt modelId="{EE4955DE-13A6-47A7-8C85-B04A13834067}" type="parTrans" cxnId="{DF7115D9-7EA2-41A1-A7D3-AC1575370A42}">
      <dgm:prSet/>
      <dgm:spPr/>
      <dgm:t>
        <a:bodyPr/>
        <a:lstStyle/>
        <a:p>
          <a:endParaRPr lang="ru-RU">
            <a:latin typeface="Times New Roman" panose="02020603050405020304" pitchFamily="18" charset="0"/>
            <a:cs typeface="Times New Roman" panose="02020603050405020304" pitchFamily="18" charset="0"/>
          </a:endParaRPr>
        </a:p>
      </dgm:t>
    </dgm:pt>
    <dgm:pt modelId="{FBA957D7-9B8E-4342-8AAB-AAC1EA59403B}" type="sibTrans" cxnId="{DF7115D9-7EA2-41A1-A7D3-AC1575370A42}">
      <dgm:prSet/>
      <dgm:spPr/>
      <dgm:t>
        <a:bodyPr/>
        <a:lstStyle/>
        <a:p>
          <a:endParaRPr lang="ru-RU">
            <a:latin typeface="Times New Roman" panose="02020603050405020304" pitchFamily="18" charset="0"/>
            <a:cs typeface="Times New Roman" panose="02020603050405020304" pitchFamily="18" charset="0"/>
          </a:endParaRPr>
        </a:p>
      </dgm:t>
    </dgm:pt>
    <dgm:pt modelId="{1E852A86-6BD1-41CB-B858-D8EF7C8F0239}">
      <dgm:prSet phldrT="[Текст]"/>
      <dgm:spPr/>
      <dgm:t>
        <a:bodyPr/>
        <a:lstStyle/>
        <a:p>
          <a:r>
            <a:rPr lang="ru-RU" b="1" dirty="0">
              <a:latin typeface="Times New Roman" panose="02020603050405020304" pitchFamily="18" charset="0"/>
              <a:cs typeface="Times New Roman" panose="02020603050405020304" pitchFamily="18" charset="0"/>
            </a:rPr>
            <a:t>12,9%</a:t>
          </a:r>
        </a:p>
      </dgm:t>
    </dgm:pt>
    <dgm:pt modelId="{697FE15A-20FD-4079-9AAE-855545A40EC2}" type="parTrans" cxnId="{E4574A31-31DB-430B-8E59-8FE8788F96E8}">
      <dgm:prSet/>
      <dgm:spPr/>
      <dgm:t>
        <a:bodyPr/>
        <a:lstStyle/>
        <a:p>
          <a:endParaRPr lang="ru-RU">
            <a:latin typeface="Times New Roman" panose="02020603050405020304" pitchFamily="18" charset="0"/>
            <a:cs typeface="Times New Roman" panose="02020603050405020304" pitchFamily="18" charset="0"/>
          </a:endParaRPr>
        </a:p>
      </dgm:t>
    </dgm:pt>
    <dgm:pt modelId="{9BBAB7B4-BFE7-4B26-8F90-4F2EEF522FBC}" type="sibTrans" cxnId="{E4574A31-31DB-430B-8E59-8FE8788F96E8}">
      <dgm:prSet/>
      <dgm:spPr/>
      <dgm:t>
        <a:bodyPr/>
        <a:lstStyle/>
        <a:p>
          <a:endParaRPr lang="ru-RU">
            <a:latin typeface="Times New Roman" panose="02020603050405020304" pitchFamily="18" charset="0"/>
            <a:cs typeface="Times New Roman" panose="02020603050405020304" pitchFamily="18" charset="0"/>
          </a:endParaRPr>
        </a:p>
      </dgm:t>
    </dgm:pt>
    <dgm:pt modelId="{A9CACBBE-CDD2-4325-8DE9-D3D0037FF323}">
      <dgm:prSet phldrT="[Текст]"/>
      <dgm:spPr/>
      <dgm:t>
        <a:bodyPr/>
        <a:lstStyle/>
        <a:p>
          <a:r>
            <a:rPr lang="ru-RU" dirty="0" err="1">
              <a:latin typeface="Times New Roman" panose="02020603050405020304" pitchFamily="18" charset="0"/>
              <a:cs typeface="Times New Roman" panose="02020603050405020304" pitchFamily="18" charset="0"/>
            </a:rPr>
            <a:t>Місць</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парламенті</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76</a:t>
          </a:r>
        </a:p>
      </dgm:t>
    </dgm:pt>
    <dgm:pt modelId="{559E8F02-AED6-465C-A308-51A1AF984572}" type="parTrans" cxnId="{55DCC63E-3636-46A0-A358-8F6840E0B163}">
      <dgm:prSet/>
      <dgm:spPr/>
      <dgm:t>
        <a:bodyPr/>
        <a:lstStyle/>
        <a:p>
          <a:endParaRPr lang="ru-RU">
            <a:latin typeface="Times New Roman" panose="02020603050405020304" pitchFamily="18" charset="0"/>
            <a:cs typeface="Times New Roman" panose="02020603050405020304" pitchFamily="18" charset="0"/>
          </a:endParaRPr>
        </a:p>
      </dgm:t>
    </dgm:pt>
    <dgm:pt modelId="{36CE2434-85EF-4B5E-91C7-6E65160B9B86}" type="sibTrans" cxnId="{55DCC63E-3636-46A0-A358-8F6840E0B163}">
      <dgm:prSet/>
      <dgm:spPr/>
      <dgm:t>
        <a:bodyPr/>
        <a:lstStyle/>
        <a:p>
          <a:endParaRPr lang="ru-RU">
            <a:latin typeface="Times New Roman" panose="02020603050405020304" pitchFamily="18" charset="0"/>
            <a:cs typeface="Times New Roman" panose="02020603050405020304" pitchFamily="18" charset="0"/>
          </a:endParaRPr>
        </a:p>
      </dgm:t>
    </dgm:pt>
    <dgm:pt modelId="{61825C76-0D28-4ED8-83D1-DFC1D75CE0CF}">
      <dgm:prSet/>
      <dgm:spPr/>
      <dgm:t>
        <a:bodyPr/>
        <a:lstStyle/>
        <a:p>
          <a:r>
            <a:rPr lang="ru-RU" b="1" dirty="0" err="1">
              <a:latin typeface="Times New Roman" panose="02020603050405020304" pitchFamily="18" charset="0"/>
              <a:cs typeface="Times New Roman" panose="02020603050405020304" pitchFamily="18" charset="0"/>
            </a:rPr>
            <a:t>Комінстична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партія</a:t>
          </a:r>
          <a:r>
            <a:rPr lang="ru-RU" b="1" dirty="0">
              <a:latin typeface="Times New Roman" panose="02020603050405020304" pitchFamily="18" charset="0"/>
              <a:cs typeface="Times New Roman" panose="02020603050405020304" pitchFamily="18" charset="0"/>
            </a:rPr>
            <a:t> України</a:t>
          </a:r>
        </a:p>
      </dgm:t>
    </dgm:pt>
    <dgm:pt modelId="{F9FEC1C7-FB82-427A-B5DA-4A9235025480}" type="parTrans" cxnId="{87C044B6-D258-4D79-851D-3D6EF2C2E541}">
      <dgm:prSet/>
      <dgm:spPr/>
      <dgm:t>
        <a:bodyPr/>
        <a:lstStyle/>
        <a:p>
          <a:endParaRPr lang="ru-RU">
            <a:latin typeface="Times New Roman" panose="02020603050405020304" pitchFamily="18" charset="0"/>
            <a:cs typeface="Times New Roman" panose="02020603050405020304" pitchFamily="18" charset="0"/>
          </a:endParaRPr>
        </a:p>
      </dgm:t>
    </dgm:pt>
    <dgm:pt modelId="{C117835D-BF04-4398-BE01-F91F63AFC2AF}" type="sibTrans" cxnId="{87C044B6-D258-4D79-851D-3D6EF2C2E541}">
      <dgm:prSet/>
      <dgm:spPr/>
      <dgm:t>
        <a:bodyPr/>
        <a:lstStyle/>
        <a:p>
          <a:endParaRPr lang="ru-RU">
            <a:latin typeface="Times New Roman" panose="02020603050405020304" pitchFamily="18" charset="0"/>
            <a:cs typeface="Times New Roman" panose="02020603050405020304" pitchFamily="18" charset="0"/>
          </a:endParaRPr>
        </a:p>
      </dgm:t>
    </dgm:pt>
    <dgm:pt modelId="{34480EC3-CB6F-47AD-B5BC-64EF9B722B23}">
      <dgm:prSet/>
      <dgm:spPr/>
      <dgm:t>
        <a:bodyPr/>
        <a:lstStyle/>
        <a:p>
          <a:r>
            <a:rPr lang="ru-RU" b="1" dirty="0">
              <a:latin typeface="Times New Roman" panose="02020603050405020304" pitchFamily="18" charset="0"/>
              <a:cs typeface="Times New Roman" panose="02020603050405020304" pitchFamily="18" charset="0"/>
            </a:rPr>
            <a:t>4,2 %</a:t>
          </a:r>
        </a:p>
      </dgm:t>
    </dgm:pt>
    <dgm:pt modelId="{DA22DDA1-E795-4409-8E85-F80DE1A99628}" type="parTrans" cxnId="{F47DD8AE-8EAC-4257-872F-FBC176E4ED0C}">
      <dgm:prSet/>
      <dgm:spPr/>
      <dgm:t>
        <a:bodyPr/>
        <a:lstStyle/>
        <a:p>
          <a:endParaRPr lang="ru-RU">
            <a:latin typeface="Times New Roman" panose="02020603050405020304" pitchFamily="18" charset="0"/>
            <a:cs typeface="Times New Roman" panose="02020603050405020304" pitchFamily="18" charset="0"/>
          </a:endParaRPr>
        </a:p>
      </dgm:t>
    </dgm:pt>
    <dgm:pt modelId="{9B714D79-D24B-4A17-870A-1EE9DF747E46}" type="sibTrans" cxnId="{F47DD8AE-8EAC-4257-872F-FBC176E4ED0C}">
      <dgm:prSet/>
      <dgm:spPr/>
      <dgm:t>
        <a:bodyPr/>
        <a:lstStyle/>
        <a:p>
          <a:endParaRPr lang="ru-RU">
            <a:latin typeface="Times New Roman" panose="02020603050405020304" pitchFamily="18" charset="0"/>
            <a:cs typeface="Times New Roman" panose="02020603050405020304" pitchFamily="18" charset="0"/>
          </a:endParaRPr>
        </a:p>
      </dgm:t>
    </dgm:pt>
    <dgm:pt modelId="{08B0D27F-86EC-49A6-B900-587F9F82AF55}">
      <dgm:prSet/>
      <dgm:spPr/>
      <dgm:t>
        <a:bodyPr/>
        <a:lstStyle/>
        <a:p>
          <a:r>
            <a:rPr lang="ru-RU" dirty="0" err="1">
              <a:latin typeface="Times New Roman" panose="02020603050405020304" pitchFamily="18" charset="0"/>
              <a:cs typeface="Times New Roman" panose="02020603050405020304" pitchFamily="18" charset="0"/>
            </a:rPr>
            <a:t>Місць</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парламенті</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25</a:t>
          </a:r>
        </a:p>
      </dgm:t>
    </dgm:pt>
    <dgm:pt modelId="{6F744988-1E1B-4C29-BD8E-24DAEB8DB24D}" type="parTrans" cxnId="{9E327A51-01F9-41F8-8293-7653B8A754DD}">
      <dgm:prSet/>
      <dgm:spPr/>
      <dgm:t>
        <a:bodyPr/>
        <a:lstStyle/>
        <a:p>
          <a:endParaRPr lang="ru-RU">
            <a:latin typeface="Times New Roman" panose="02020603050405020304" pitchFamily="18" charset="0"/>
            <a:cs typeface="Times New Roman" panose="02020603050405020304" pitchFamily="18" charset="0"/>
          </a:endParaRPr>
        </a:p>
      </dgm:t>
    </dgm:pt>
    <dgm:pt modelId="{8683D207-49EE-498E-9508-BC6DE4E06036}" type="sibTrans" cxnId="{9E327A51-01F9-41F8-8293-7653B8A754DD}">
      <dgm:prSet/>
      <dgm:spPr/>
      <dgm:t>
        <a:bodyPr/>
        <a:lstStyle/>
        <a:p>
          <a:endParaRPr lang="ru-RU">
            <a:latin typeface="Times New Roman" panose="02020603050405020304" pitchFamily="18" charset="0"/>
            <a:cs typeface="Times New Roman" panose="02020603050405020304" pitchFamily="18" charset="0"/>
          </a:endParaRPr>
        </a:p>
      </dgm:t>
    </dgm:pt>
    <dgm:pt modelId="{C4916CF1-0959-4FC2-A79E-EBFB5731D0E0}">
      <dgm:prSet/>
      <dgm:spPr/>
      <dgm:t>
        <a:bodyPr/>
        <a:lstStyle/>
        <a:p>
          <a:r>
            <a:rPr lang="ru-RU" b="1" dirty="0">
              <a:latin typeface="Times New Roman" panose="02020603050405020304" pitchFamily="18" charset="0"/>
              <a:cs typeface="Times New Roman" panose="02020603050405020304" pitchFamily="18" charset="0"/>
            </a:rPr>
            <a:t>Народна </a:t>
          </a:r>
          <a:r>
            <a:rPr lang="ru-RU" b="1" dirty="0" err="1">
              <a:latin typeface="Times New Roman" panose="02020603050405020304" pitchFamily="18" charset="0"/>
              <a:cs typeface="Times New Roman" panose="02020603050405020304" pitchFamily="18" charset="0"/>
            </a:rPr>
            <a:t>партія</a:t>
          </a:r>
          <a:endParaRPr lang="ru-RU" b="1" dirty="0">
            <a:latin typeface="Times New Roman" panose="02020603050405020304" pitchFamily="18" charset="0"/>
            <a:cs typeface="Times New Roman" panose="02020603050405020304" pitchFamily="18" charset="0"/>
          </a:endParaRPr>
        </a:p>
      </dgm:t>
    </dgm:pt>
    <dgm:pt modelId="{DD23D494-3481-4D85-AE5A-F4A575F1DF74}" type="parTrans" cxnId="{E780FF0F-2CA4-4C61-8598-B265221A3199}">
      <dgm:prSet/>
      <dgm:spPr/>
      <dgm:t>
        <a:bodyPr/>
        <a:lstStyle/>
        <a:p>
          <a:endParaRPr lang="ru-RU"/>
        </a:p>
      </dgm:t>
    </dgm:pt>
    <dgm:pt modelId="{F1A52D1F-43C3-4572-BDA9-6A8E19BBC04C}" type="sibTrans" cxnId="{E780FF0F-2CA4-4C61-8598-B265221A3199}">
      <dgm:prSet/>
      <dgm:spPr/>
      <dgm:t>
        <a:bodyPr/>
        <a:lstStyle/>
        <a:p>
          <a:endParaRPr lang="ru-RU"/>
        </a:p>
      </dgm:t>
    </dgm:pt>
    <dgm:pt modelId="{3AF1B1B0-98E1-4613-B138-994A3E011D62}">
      <dgm:prSet/>
      <dgm:spPr/>
      <dgm:t>
        <a:bodyPr/>
        <a:lstStyle/>
        <a:p>
          <a:r>
            <a:rPr lang="ru-RU" b="1" dirty="0">
              <a:latin typeface="Times New Roman" panose="02020603050405020304" pitchFamily="18" charset="0"/>
              <a:cs typeface="Times New Roman" panose="02020603050405020304" pitchFamily="18" charset="0"/>
            </a:rPr>
            <a:t>3,7%</a:t>
          </a:r>
        </a:p>
      </dgm:t>
    </dgm:pt>
    <dgm:pt modelId="{51F56C63-4EB3-4CD6-B9BA-59905A556148}" type="parTrans" cxnId="{A499BDD0-AA32-4FF6-8CA8-E4219B784551}">
      <dgm:prSet/>
      <dgm:spPr/>
      <dgm:t>
        <a:bodyPr/>
        <a:lstStyle/>
        <a:p>
          <a:endParaRPr lang="ru-RU"/>
        </a:p>
      </dgm:t>
    </dgm:pt>
    <dgm:pt modelId="{FE4E6E16-F1A4-430A-AFB8-AE596C8AC14C}" type="sibTrans" cxnId="{A499BDD0-AA32-4FF6-8CA8-E4219B784551}">
      <dgm:prSet/>
      <dgm:spPr/>
      <dgm:t>
        <a:bodyPr/>
        <a:lstStyle/>
        <a:p>
          <a:endParaRPr lang="ru-RU"/>
        </a:p>
      </dgm:t>
    </dgm:pt>
    <dgm:pt modelId="{AB902C9C-D6C5-4ED3-9C78-9659B38D66DC}">
      <dgm:prSet/>
      <dgm:spPr/>
      <dgm:t>
        <a:bodyPr/>
        <a:lstStyle/>
        <a:p>
          <a:r>
            <a:rPr lang="ru-RU" dirty="0" err="1">
              <a:latin typeface="Times New Roman" panose="02020603050405020304" pitchFamily="18" charset="0"/>
              <a:cs typeface="Times New Roman" panose="02020603050405020304" pitchFamily="18" charset="0"/>
            </a:rPr>
            <a:t>Місць</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парламенті</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22</a:t>
          </a:r>
        </a:p>
      </dgm:t>
    </dgm:pt>
    <dgm:pt modelId="{EBCD6A8B-98EF-4BB0-95EB-10CCF93E8175}" type="parTrans" cxnId="{63098760-29E7-4E00-9F04-D1822D65379E}">
      <dgm:prSet/>
      <dgm:spPr/>
      <dgm:t>
        <a:bodyPr/>
        <a:lstStyle/>
        <a:p>
          <a:endParaRPr lang="ru-RU"/>
        </a:p>
      </dgm:t>
    </dgm:pt>
    <dgm:pt modelId="{08FE6626-6E10-4ED1-B006-11ACE8C94B90}" type="sibTrans" cxnId="{63098760-29E7-4E00-9F04-D1822D65379E}">
      <dgm:prSet/>
      <dgm:spPr/>
      <dgm:t>
        <a:bodyPr/>
        <a:lstStyle/>
        <a:p>
          <a:endParaRPr lang="ru-RU"/>
        </a:p>
      </dgm:t>
    </dgm:pt>
    <dgm:pt modelId="{1FB34BCC-AD33-4BB2-B720-10C0A43E6843}" type="pres">
      <dgm:prSet presAssocID="{E5A4A4DD-7C84-4CDD-B4CE-653D3BC22BD8}" presName="linear" presStyleCnt="0">
        <dgm:presLayoutVars>
          <dgm:dir/>
          <dgm:resizeHandles val="exact"/>
        </dgm:presLayoutVars>
      </dgm:prSet>
      <dgm:spPr/>
    </dgm:pt>
    <dgm:pt modelId="{FF30EE07-2DEF-4BD7-A2DB-DAE5F1B05F60}" type="pres">
      <dgm:prSet presAssocID="{3C53BDE7-8152-410A-8693-E567C81C6B78}" presName="comp" presStyleCnt="0"/>
      <dgm:spPr/>
    </dgm:pt>
    <dgm:pt modelId="{366FFC2C-C5DD-4C92-9CAE-8A56EA4ADFF8}" type="pres">
      <dgm:prSet presAssocID="{3C53BDE7-8152-410A-8693-E567C81C6B78}" presName="box" presStyleLbl="node1" presStyleIdx="0" presStyleCnt="5"/>
      <dgm:spPr/>
    </dgm:pt>
    <dgm:pt modelId="{4608B895-1610-4D85-9AFB-1372401ED2BA}" type="pres">
      <dgm:prSet presAssocID="{3C53BDE7-8152-410A-8693-E567C81C6B78}" presName="img" presStyleLbl="fgImgPlace1" presStyleIdx="0" presStyleCnt="5"/>
      <dgm:spPr>
        <a:blipFill rotWithShape="1">
          <a:blip xmlns:r="http://schemas.openxmlformats.org/officeDocument/2006/relationships" r:embed="rId1"/>
          <a:stretch>
            <a:fillRect/>
          </a:stretch>
        </a:blipFill>
      </dgm:spPr>
    </dgm:pt>
    <dgm:pt modelId="{79D42A4F-18AC-4A4B-825D-3325ACD9B71A}" type="pres">
      <dgm:prSet presAssocID="{3C53BDE7-8152-410A-8693-E567C81C6B78}" presName="text" presStyleLbl="node1" presStyleIdx="0" presStyleCnt="5">
        <dgm:presLayoutVars>
          <dgm:bulletEnabled val="1"/>
        </dgm:presLayoutVars>
      </dgm:prSet>
      <dgm:spPr/>
    </dgm:pt>
    <dgm:pt modelId="{1BA5257C-17CD-4DD3-AB9A-B9491ECD5271}" type="pres">
      <dgm:prSet presAssocID="{E3774BDB-0283-4FDF-B6EE-BC7E59A55A3A}" presName="spacer" presStyleCnt="0"/>
      <dgm:spPr/>
    </dgm:pt>
    <dgm:pt modelId="{F9D50ECC-083D-4AF8-8B6A-3EF210A0A3F1}" type="pres">
      <dgm:prSet presAssocID="{251F9E26-51E7-4E93-9B0D-727F401959DA}" presName="comp" presStyleCnt="0"/>
      <dgm:spPr/>
    </dgm:pt>
    <dgm:pt modelId="{2127E85E-3F5C-4DB0-8D22-828FC76DC14C}" type="pres">
      <dgm:prSet presAssocID="{251F9E26-51E7-4E93-9B0D-727F401959DA}" presName="box" presStyleLbl="node1" presStyleIdx="1" presStyleCnt="5"/>
      <dgm:spPr/>
    </dgm:pt>
    <dgm:pt modelId="{91662B17-0884-49A5-B1FC-C8FA65CAD0B0}" type="pres">
      <dgm:prSet presAssocID="{251F9E26-51E7-4E93-9B0D-727F401959DA}" presName="img" presStyleLbl="fgImgPlace1" presStyleIdx="1" presStyleCnt="5"/>
      <dgm:spPr>
        <a:blipFill rotWithShape="1">
          <a:blip xmlns:r="http://schemas.openxmlformats.org/officeDocument/2006/relationships" r:embed="rId2"/>
          <a:stretch>
            <a:fillRect/>
          </a:stretch>
        </a:blipFill>
      </dgm:spPr>
    </dgm:pt>
    <dgm:pt modelId="{A768DE1A-69ED-4C1F-985E-46AA363CCB9F}" type="pres">
      <dgm:prSet presAssocID="{251F9E26-51E7-4E93-9B0D-727F401959DA}" presName="text" presStyleLbl="node1" presStyleIdx="1" presStyleCnt="5">
        <dgm:presLayoutVars>
          <dgm:bulletEnabled val="1"/>
        </dgm:presLayoutVars>
      </dgm:prSet>
      <dgm:spPr/>
    </dgm:pt>
    <dgm:pt modelId="{F930E66B-CE46-4ED2-9622-F27EF8DA067B}" type="pres">
      <dgm:prSet presAssocID="{21A8FBCB-57B1-4997-83D2-F2E1E77AF279}" presName="spacer" presStyleCnt="0"/>
      <dgm:spPr/>
    </dgm:pt>
    <dgm:pt modelId="{B02A25CD-9E81-49AE-9836-458FA36C65A4}" type="pres">
      <dgm:prSet presAssocID="{6EDDCB5E-56F2-41ED-AE9C-3E5EFB92A794}" presName="comp" presStyleCnt="0"/>
      <dgm:spPr/>
    </dgm:pt>
    <dgm:pt modelId="{632329E2-DF27-4BD4-9088-61110F7BF277}" type="pres">
      <dgm:prSet presAssocID="{6EDDCB5E-56F2-41ED-AE9C-3E5EFB92A794}" presName="box" presStyleLbl="node1" presStyleIdx="2" presStyleCnt="5"/>
      <dgm:spPr/>
    </dgm:pt>
    <dgm:pt modelId="{FD76F60D-FF8C-47E7-8C79-C088F54BC8B5}" type="pres">
      <dgm:prSet presAssocID="{6EDDCB5E-56F2-41ED-AE9C-3E5EFB92A794}" presName="img" presStyleLbl="fgImgPlace1" presStyleIdx="2" presStyleCnt="5"/>
      <dgm:spPr>
        <a:blipFill rotWithShape="1">
          <a:blip xmlns:r="http://schemas.openxmlformats.org/officeDocument/2006/relationships" r:embed="rId3"/>
          <a:stretch>
            <a:fillRect/>
          </a:stretch>
        </a:blipFill>
      </dgm:spPr>
    </dgm:pt>
    <dgm:pt modelId="{BAC59C8F-282B-44B2-AAC8-C4A34F8D2A60}" type="pres">
      <dgm:prSet presAssocID="{6EDDCB5E-56F2-41ED-AE9C-3E5EFB92A794}" presName="text" presStyleLbl="node1" presStyleIdx="2" presStyleCnt="5">
        <dgm:presLayoutVars>
          <dgm:bulletEnabled val="1"/>
        </dgm:presLayoutVars>
      </dgm:prSet>
      <dgm:spPr/>
    </dgm:pt>
    <dgm:pt modelId="{D812C0BD-09B3-4E30-9352-C1DF831A5959}" type="pres">
      <dgm:prSet presAssocID="{FBA957D7-9B8E-4342-8AAB-AAC1EA59403B}" presName="spacer" presStyleCnt="0"/>
      <dgm:spPr/>
    </dgm:pt>
    <dgm:pt modelId="{24EBFBB2-D1BB-4B06-9BD6-1C7050CD36CA}" type="pres">
      <dgm:prSet presAssocID="{61825C76-0D28-4ED8-83D1-DFC1D75CE0CF}" presName="comp" presStyleCnt="0"/>
      <dgm:spPr/>
    </dgm:pt>
    <dgm:pt modelId="{0334355A-26B8-408F-AED9-D514A91CC6A4}" type="pres">
      <dgm:prSet presAssocID="{61825C76-0D28-4ED8-83D1-DFC1D75CE0CF}" presName="box" presStyleLbl="node1" presStyleIdx="3" presStyleCnt="5"/>
      <dgm:spPr/>
    </dgm:pt>
    <dgm:pt modelId="{7735E3C4-BEE5-4365-9F3B-C6656AF949C1}" type="pres">
      <dgm:prSet presAssocID="{61825C76-0D28-4ED8-83D1-DFC1D75CE0CF}" presName="img" presStyleLbl="fgImgPlace1" presStyleIdx="3" presStyleCnt="5"/>
      <dgm:spPr>
        <a:blipFill rotWithShape="1">
          <a:blip xmlns:r="http://schemas.openxmlformats.org/officeDocument/2006/relationships" r:embed="rId4"/>
          <a:stretch>
            <a:fillRect/>
          </a:stretch>
        </a:blipFill>
      </dgm:spPr>
    </dgm:pt>
    <dgm:pt modelId="{2BA39794-D7F6-4E6E-BC4F-7D08DCB6395B}" type="pres">
      <dgm:prSet presAssocID="{61825C76-0D28-4ED8-83D1-DFC1D75CE0CF}" presName="text" presStyleLbl="node1" presStyleIdx="3" presStyleCnt="5">
        <dgm:presLayoutVars>
          <dgm:bulletEnabled val="1"/>
        </dgm:presLayoutVars>
      </dgm:prSet>
      <dgm:spPr/>
    </dgm:pt>
    <dgm:pt modelId="{C12D9ADD-AFA2-4F93-BF67-B0293253F553}" type="pres">
      <dgm:prSet presAssocID="{C117835D-BF04-4398-BE01-F91F63AFC2AF}" presName="spacer" presStyleCnt="0"/>
      <dgm:spPr/>
    </dgm:pt>
    <dgm:pt modelId="{9CD59B5E-F2C8-4702-A214-5FD71E2D2ADB}" type="pres">
      <dgm:prSet presAssocID="{C4916CF1-0959-4FC2-A79E-EBFB5731D0E0}" presName="comp" presStyleCnt="0"/>
      <dgm:spPr/>
    </dgm:pt>
    <dgm:pt modelId="{90444FEA-884D-4BB4-B885-F6742DBE783C}" type="pres">
      <dgm:prSet presAssocID="{C4916CF1-0959-4FC2-A79E-EBFB5731D0E0}" presName="box" presStyleLbl="node1" presStyleIdx="4" presStyleCnt="5"/>
      <dgm:spPr/>
    </dgm:pt>
    <dgm:pt modelId="{B84828EC-92AA-4763-9615-300D821CED5C}" type="pres">
      <dgm:prSet presAssocID="{C4916CF1-0959-4FC2-A79E-EBFB5731D0E0}" presName="img" presStyleLbl="fgImgPlace1" presStyleIdx="4" presStyleCnt="5"/>
      <dgm:spPr>
        <a:blipFill dpi="0" rotWithShape="1">
          <a:blip xmlns:r="http://schemas.openxmlformats.org/officeDocument/2006/relationships" r:embed="rId5"/>
          <a:srcRect/>
          <a:stretch>
            <a:fillRect l="16408" r="14018"/>
          </a:stretch>
        </a:blipFill>
      </dgm:spPr>
    </dgm:pt>
    <dgm:pt modelId="{D85A3486-27C7-4D42-BC9F-BE585C4CF782}" type="pres">
      <dgm:prSet presAssocID="{C4916CF1-0959-4FC2-A79E-EBFB5731D0E0}" presName="text" presStyleLbl="node1" presStyleIdx="4" presStyleCnt="5">
        <dgm:presLayoutVars>
          <dgm:bulletEnabled val="1"/>
        </dgm:presLayoutVars>
      </dgm:prSet>
      <dgm:spPr/>
    </dgm:pt>
  </dgm:ptLst>
  <dgm:cxnLst>
    <dgm:cxn modelId="{E76B3E0A-076C-4D83-865E-328CF0A5629E}" type="presOf" srcId="{E789C13A-0AF9-46B7-9CD1-133FE33AD330}" destId="{A768DE1A-69ED-4C1F-985E-46AA363CCB9F}" srcOrd="1" destOrd="1" presId="urn:microsoft.com/office/officeart/2005/8/layout/vList4"/>
    <dgm:cxn modelId="{9201500D-BB2F-47AD-9E2B-3540C73CBDEA}" srcId="{251F9E26-51E7-4E93-9B0D-727F401959DA}" destId="{6D6314E5-B0DB-4EE1-A06D-6E7E0ED559B1}" srcOrd="1" destOrd="0" parTransId="{D76A213A-9B17-4AC3-A665-18F8B64B4527}" sibTransId="{71159578-94E0-4CD8-995E-EEE2F58CB6E2}"/>
    <dgm:cxn modelId="{E780FF0F-2CA4-4C61-8598-B265221A3199}" srcId="{E5A4A4DD-7C84-4CDD-B4CE-653D3BC22BD8}" destId="{C4916CF1-0959-4FC2-A79E-EBFB5731D0E0}" srcOrd="4" destOrd="0" parTransId="{DD23D494-3481-4D85-AE5A-F4A575F1DF74}" sibTransId="{F1A52D1F-43C3-4572-BDA9-6A8E19BBC04C}"/>
    <dgm:cxn modelId="{D4857315-A6AC-4E25-AB99-1E6502B7164D}" srcId="{251F9E26-51E7-4E93-9B0D-727F401959DA}" destId="{E789C13A-0AF9-46B7-9CD1-133FE33AD330}" srcOrd="0" destOrd="0" parTransId="{DC0FACF2-37EA-4DB5-B2C1-005203CEBEEC}" sibTransId="{75B6C931-9CF7-4501-B879-8981068F0C84}"/>
    <dgm:cxn modelId="{B899ED1A-F905-4922-ADBB-4B71D0DA4A52}" type="presOf" srcId="{6D6314E5-B0DB-4EE1-A06D-6E7E0ED559B1}" destId="{A768DE1A-69ED-4C1F-985E-46AA363CCB9F}" srcOrd="1" destOrd="2" presId="urn:microsoft.com/office/officeart/2005/8/layout/vList4"/>
    <dgm:cxn modelId="{8032251B-C187-4F94-8F2A-B26349E21DC3}" type="presOf" srcId="{251F9E26-51E7-4E93-9B0D-727F401959DA}" destId="{A768DE1A-69ED-4C1F-985E-46AA363CCB9F}" srcOrd="1" destOrd="0" presId="urn:microsoft.com/office/officeart/2005/8/layout/vList4"/>
    <dgm:cxn modelId="{1535DB2F-974E-4F09-AD00-9E232DAFCB25}" type="presOf" srcId="{AB902C9C-D6C5-4ED3-9C78-9659B38D66DC}" destId="{D85A3486-27C7-4D42-BC9F-BE585C4CF782}" srcOrd="1" destOrd="2" presId="urn:microsoft.com/office/officeart/2005/8/layout/vList4"/>
    <dgm:cxn modelId="{E4574A31-31DB-430B-8E59-8FE8788F96E8}" srcId="{6EDDCB5E-56F2-41ED-AE9C-3E5EFB92A794}" destId="{1E852A86-6BD1-41CB-B858-D8EF7C8F0239}" srcOrd="0" destOrd="0" parTransId="{697FE15A-20FD-4079-9AAE-855545A40EC2}" sibTransId="{9BBAB7B4-BFE7-4B26-8F90-4F2EEF522FBC}"/>
    <dgm:cxn modelId="{55DCC63E-3636-46A0-A358-8F6840E0B163}" srcId="{6EDDCB5E-56F2-41ED-AE9C-3E5EFB92A794}" destId="{A9CACBBE-CDD2-4325-8DE9-D3D0037FF323}" srcOrd="1" destOrd="0" parTransId="{559E8F02-AED6-465C-A308-51A1AF984572}" sibTransId="{36CE2434-85EF-4B5E-91C7-6E65160B9B86}"/>
    <dgm:cxn modelId="{AE95E040-9E04-4B8F-977E-FBFAB0FFB016}" type="presOf" srcId="{3AF1B1B0-98E1-4613-B138-994A3E011D62}" destId="{D85A3486-27C7-4D42-BC9F-BE585C4CF782}" srcOrd="1" destOrd="1" presId="urn:microsoft.com/office/officeart/2005/8/layout/vList4"/>
    <dgm:cxn modelId="{63098760-29E7-4E00-9F04-D1822D65379E}" srcId="{C4916CF1-0959-4FC2-A79E-EBFB5731D0E0}" destId="{AB902C9C-D6C5-4ED3-9C78-9659B38D66DC}" srcOrd="1" destOrd="0" parTransId="{EBCD6A8B-98EF-4BB0-95EB-10CCF93E8175}" sibTransId="{08FE6626-6E10-4ED1-B006-11ACE8C94B90}"/>
    <dgm:cxn modelId="{B2EC4C44-A8C2-4B59-88BD-D7CF1DB46C52}" type="presOf" srcId="{61825C76-0D28-4ED8-83D1-DFC1D75CE0CF}" destId="{0334355A-26B8-408F-AED9-D514A91CC6A4}" srcOrd="0" destOrd="0" presId="urn:microsoft.com/office/officeart/2005/8/layout/vList4"/>
    <dgm:cxn modelId="{1AAEF944-4EBA-4D1B-ADB9-C8AB9DCA8570}" type="presOf" srcId="{1E852A86-6BD1-41CB-B858-D8EF7C8F0239}" destId="{632329E2-DF27-4BD4-9088-61110F7BF277}" srcOrd="0" destOrd="1" presId="urn:microsoft.com/office/officeart/2005/8/layout/vList4"/>
    <dgm:cxn modelId="{BA579D47-6532-44AE-AEF5-B15BA0205697}" type="presOf" srcId="{E5A4A4DD-7C84-4CDD-B4CE-653D3BC22BD8}" destId="{1FB34BCC-AD33-4BB2-B720-10C0A43E6843}" srcOrd="0" destOrd="0" presId="urn:microsoft.com/office/officeart/2005/8/layout/vList4"/>
    <dgm:cxn modelId="{FCED4B49-C3C2-48AC-B6EE-BCAAE7144F24}" type="presOf" srcId="{251F9E26-51E7-4E93-9B0D-727F401959DA}" destId="{2127E85E-3F5C-4DB0-8D22-828FC76DC14C}" srcOrd="0" destOrd="0" presId="urn:microsoft.com/office/officeart/2005/8/layout/vList4"/>
    <dgm:cxn modelId="{8579AF6C-0C30-40D0-AC39-7F8C8BF30332}" srcId="{E5A4A4DD-7C84-4CDD-B4CE-653D3BC22BD8}" destId="{3C53BDE7-8152-410A-8693-E567C81C6B78}" srcOrd="0" destOrd="0" parTransId="{4FB70A00-8DFE-4457-929D-7297781C58A1}" sibTransId="{E3774BDB-0283-4FDF-B6EE-BC7E59A55A3A}"/>
    <dgm:cxn modelId="{ECAAF14F-A125-4806-BC0F-1B7D5F51DFFB}" type="presOf" srcId="{E789C13A-0AF9-46B7-9CD1-133FE33AD330}" destId="{2127E85E-3F5C-4DB0-8D22-828FC76DC14C}" srcOrd="0" destOrd="1" presId="urn:microsoft.com/office/officeart/2005/8/layout/vList4"/>
    <dgm:cxn modelId="{67DD4770-0321-4922-98A0-5B11471FB08B}" type="presOf" srcId="{3FFA5E64-9421-42F9-8B30-4B32F99DF0B3}" destId="{366FFC2C-C5DD-4C92-9CAE-8A56EA4ADFF8}" srcOrd="0" destOrd="1" presId="urn:microsoft.com/office/officeart/2005/8/layout/vList4"/>
    <dgm:cxn modelId="{9E327A51-01F9-41F8-8293-7653B8A754DD}" srcId="{61825C76-0D28-4ED8-83D1-DFC1D75CE0CF}" destId="{08B0D27F-86EC-49A6-B900-587F9F82AF55}" srcOrd="1" destOrd="0" parTransId="{6F744988-1E1B-4C29-BD8E-24DAEB8DB24D}" sibTransId="{8683D207-49EE-498E-9508-BC6DE4E06036}"/>
    <dgm:cxn modelId="{4ED92576-228B-4A38-88AA-EA990BEC9719}" type="presOf" srcId="{AB902C9C-D6C5-4ED3-9C78-9659B38D66DC}" destId="{90444FEA-884D-4BB4-B885-F6742DBE783C}" srcOrd="0" destOrd="2" presId="urn:microsoft.com/office/officeart/2005/8/layout/vList4"/>
    <dgm:cxn modelId="{A0E18D58-2437-44D5-BE15-13CBD6E997C6}" type="presOf" srcId="{2745A236-89D5-4205-B117-57493E51B6D9}" destId="{366FFC2C-C5DD-4C92-9CAE-8A56EA4ADFF8}" srcOrd="0" destOrd="2" presId="urn:microsoft.com/office/officeart/2005/8/layout/vList4"/>
    <dgm:cxn modelId="{705A6D7A-007B-4BCF-9787-2B1B74FE7FDF}" srcId="{E5A4A4DD-7C84-4CDD-B4CE-653D3BC22BD8}" destId="{251F9E26-51E7-4E93-9B0D-727F401959DA}" srcOrd="1" destOrd="0" parTransId="{A0096146-150F-4FCB-BDAA-83E021C19EF1}" sibTransId="{21A8FBCB-57B1-4997-83D2-F2E1E77AF279}"/>
    <dgm:cxn modelId="{BB55848E-3395-4835-B663-E5578607EA09}" type="presOf" srcId="{3C53BDE7-8152-410A-8693-E567C81C6B78}" destId="{366FFC2C-C5DD-4C92-9CAE-8A56EA4ADFF8}" srcOrd="0" destOrd="0" presId="urn:microsoft.com/office/officeart/2005/8/layout/vList4"/>
    <dgm:cxn modelId="{33DB2590-3F5A-4A44-A8E7-3EA6BC9B4144}" type="presOf" srcId="{3AF1B1B0-98E1-4613-B138-994A3E011D62}" destId="{90444FEA-884D-4BB4-B885-F6742DBE783C}" srcOrd="0" destOrd="1" presId="urn:microsoft.com/office/officeart/2005/8/layout/vList4"/>
    <dgm:cxn modelId="{377BE190-6ECB-40AD-84C0-90AA468A999E}" type="presOf" srcId="{1E852A86-6BD1-41CB-B858-D8EF7C8F0239}" destId="{BAC59C8F-282B-44B2-AAC8-C4A34F8D2A60}" srcOrd="1" destOrd="1" presId="urn:microsoft.com/office/officeart/2005/8/layout/vList4"/>
    <dgm:cxn modelId="{85A0C5A1-FA21-4B9A-BF10-A7D786DAA7E8}" type="presOf" srcId="{3C53BDE7-8152-410A-8693-E567C81C6B78}" destId="{79D42A4F-18AC-4A4B-825D-3325ACD9B71A}" srcOrd="1" destOrd="0" presId="urn:microsoft.com/office/officeart/2005/8/layout/vList4"/>
    <dgm:cxn modelId="{36EBADA9-5F94-4BB7-9699-2DEA470AB3CD}" type="presOf" srcId="{C4916CF1-0959-4FC2-A79E-EBFB5731D0E0}" destId="{90444FEA-884D-4BB4-B885-F6742DBE783C}" srcOrd="0" destOrd="0" presId="urn:microsoft.com/office/officeart/2005/8/layout/vList4"/>
    <dgm:cxn modelId="{F47DD8AE-8EAC-4257-872F-FBC176E4ED0C}" srcId="{61825C76-0D28-4ED8-83D1-DFC1D75CE0CF}" destId="{34480EC3-CB6F-47AD-B5BC-64EF9B722B23}" srcOrd="0" destOrd="0" parTransId="{DA22DDA1-E795-4409-8E85-F80DE1A99628}" sibTransId="{9B714D79-D24B-4A17-870A-1EE9DF747E46}"/>
    <dgm:cxn modelId="{3E20BBB1-2232-4835-9A62-52553B2E59CC}" type="presOf" srcId="{08B0D27F-86EC-49A6-B900-587F9F82AF55}" destId="{0334355A-26B8-408F-AED9-D514A91CC6A4}" srcOrd="0" destOrd="2" presId="urn:microsoft.com/office/officeart/2005/8/layout/vList4"/>
    <dgm:cxn modelId="{87C044B6-D258-4D79-851D-3D6EF2C2E541}" srcId="{E5A4A4DD-7C84-4CDD-B4CE-653D3BC22BD8}" destId="{61825C76-0D28-4ED8-83D1-DFC1D75CE0CF}" srcOrd="3" destOrd="0" parTransId="{F9FEC1C7-FB82-427A-B5DA-4A9235025480}" sibTransId="{C117835D-BF04-4398-BE01-F91F63AFC2AF}"/>
    <dgm:cxn modelId="{C0FDF4B9-A637-442A-9310-7847731E6E25}" type="presOf" srcId="{61825C76-0D28-4ED8-83D1-DFC1D75CE0CF}" destId="{2BA39794-D7F6-4E6E-BC4F-7D08DCB6395B}" srcOrd="1" destOrd="0" presId="urn:microsoft.com/office/officeart/2005/8/layout/vList4"/>
    <dgm:cxn modelId="{0A01DFBB-6E5C-40EF-B600-E45BAFC2FDBC}" srcId="{3C53BDE7-8152-410A-8693-E567C81C6B78}" destId="{2745A236-89D5-4205-B117-57493E51B6D9}" srcOrd="1" destOrd="0" parTransId="{A04D58B5-C71C-4ECE-95E3-39503900094A}" sibTransId="{16F65C11-A147-49C7-AF51-8171425F5BBD}"/>
    <dgm:cxn modelId="{A499BDD0-AA32-4FF6-8CA8-E4219B784551}" srcId="{C4916CF1-0959-4FC2-A79E-EBFB5731D0E0}" destId="{3AF1B1B0-98E1-4613-B138-994A3E011D62}" srcOrd="0" destOrd="0" parTransId="{51F56C63-4EB3-4CD6-B9BA-59905A556148}" sibTransId="{FE4E6E16-F1A4-430A-AFB8-AE596C8AC14C}"/>
    <dgm:cxn modelId="{2AF4C4D6-DEEF-4F31-8694-144402848021}" type="presOf" srcId="{34480EC3-CB6F-47AD-B5BC-64EF9B722B23}" destId="{2BA39794-D7F6-4E6E-BC4F-7D08DCB6395B}" srcOrd="1" destOrd="1" presId="urn:microsoft.com/office/officeart/2005/8/layout/vList4"/>
    <dgm:cxn modelId="{DF7115D9-7EA2-41A1-A7D3-AC1575370A42}" srcId="{E5A4A4DD-7C84-4CDD-B4CE-653D3BC22BD8}" destId="{6EDDCB5E-56F2-41ED-AE9C-3E5EFB92A794}" srcOrd="2" destOrd="0" parTransId="{EE4955DE-13A6-47A7-8C85-B04A13834067}" sibTransId="{FBA957D7-9B8E-4342-8AAB-AAC1EA59403B}"/>
    <dgm:cxn modelId="{44899EE4-39EC-4DEB-987E-4856FD384F42}" type="presOf" srcId="{08B0D27F-86EC-49A6-B900-587F9F82AF55}" destId="{2BA39794-D7F6-4E6E-BC4F-7D08DCB6395B}" srcOrd="1" destOrd="2" presId="urn:microsoft.com/office/officeart/2005/8/layout/vList4"/>
    <dgm:cxn modelId="{8BAD5FE7-E5C2-4010-B5AA-7190324E835C}" type="presOf" srcId="{3FFA5E64-9421-42F9-8B30-4B32F99DF0B3}" destId="{79D42A4F-18AC-4A4B-825D-3325ACD9B71A}" srcOrd="1" destOrd="1" presId="urn:microsoft.com/office/officeart/2005/8/layout/vList4"/>
    <dgm:cxn modelId="{DA07F0E9-69EF-4CA5-82E0-EDA751D8338D}" type="presOf" srcId="{6EDDCB5E-56F2-41ED-AE9C-3E5EFB92A794}" destId="{632329E2-DF27-4BD4-9088-61110F7BF277}" srcOrd="0" destOrd="0" presId="urn:microsoft.com/office/officeart/2005/8/layout/vList4"/>
    <dgm:cxn modelId="{84110FEE-250A-469E-96D4-B3775CDA9042}" type="presOf" srcId="{6D6314E5-B0DB-4EE1-A06D-6E7E0ED559B1}" destId="{2127E85E-3F5C-4DB0-8D22-828FC76DC14C}" srcOrd="0" destOrd="2" presId="urn:microsoft.com/office/officeart/2005/8/layout/vList4"/>
    <dgm:cxn modelId="{A775F7EF-396A-43CB-82D7-4B3AEEFE723A}" type="presOf" srcId="{34480EC3-CB6F-47AD-B5BC-64EF9B722B23}" destId="{0334355A-26B8-408F-AED9-D514A91CC6A4}" srcOrd="0" destOrd="1" presId="urn:microsoft.com/office/officeart/2005/8/layout/vList4"/>
    <dgm:cxn modelId="{9B5C6BF3-42A9-4E14-AD1B-7EDE787EC383}" type="presOf" srcId="{A9CACBBE-CDD2-4325-8DE9-D3D0037FF323}" destId="{632329E2-DF27-4BD4-9088-61110F7BF277}" srcOrd="0" destOrd="2" presId="urn:microsoft.com/office/officeart/2005/8/layout/vList4"/>
    <dgm:cxn modelId="{3A0907F6-6C2A-4E28-9D36-E86DC6E70194}" type="presOf" srcId="{6EDDCB5E-56F2-41ED-AE9C-3E5EFB92A794}" destId="{BAC59C8F-282B-44B2-AAC8-C4A34F8D2A60}" srcOrd="1" destOrd="0" presId="urn:microsoft.com/office/officeart/2005/8/layout/vList4"/>
    <dgm:cxn modelId="{2F9AF4F7-68C9-4280-99FE-A404BACC46FD}" srcId="{3C53BDE7-8152-410A-8693-E567C81C6B78}" destId="{3FFA5E64-9421-42F9-8B30-4B32F99DF0B3}" srcOrd="0" destOrd="0" parTransId="{C376D482-E657-49CA-A60A-891D36E6FD8F}" sibTransId="{F6EA865F-B6B2-44CB-9F84-2CB5ECE06512}"/>
    <dgm:cxn modelId="{86D5FAFA-A086-407C-8D7E-86559F762937}" type="presOf" srcId="{2745A236-89D5-4205-B117-57493E51B6D9}" destId="{79D42A4F-18AC-4A4B-825D-3325ACD9B71A}" srcOrd="1" destOrd="2" presId="urn:microsoft.com/office/officeart/2005/8/layout/vList4"/>
    <dgm:cxn modelId="{B69EA2FB-6AFB-4B23-A810-E7278ECAAA45}" type="presOf" srcId="{A9CACBBE-CDD2-4325-8DE9-D3D0037FF323}" destId="{BAC59C8F-282B-44B2-AAC8-C4A34F8D2A60}" srcOrd="1" destOrd="2" presId="urn:microsoft.com/office/officeart/2005/8/layout/vList4"/>
    <dgm:cxn modelId="{5F0FB3FD-A33B-4CCA-A9AA-EAD3C4FF3FCC}" type="presOf" srcId="{C4916CF1-0959-4FC2-A79E-EBFB5731D0E0}" destId="{D85A3486-27C7-4D42-BC9F-BE585C4CF782}" srcOrd="1" destOrd="0" presId="urn:microsoft.com/office/officeart/2005/8/layout/vList4"/>
    <dgm:cxn modelId="{F926F806-B41E-45B1-9650-7390EBF4120C}" type="presParOf" srcId="{1FB34BCC-AD33-4BB2-B720-10C0A43E6843}" destId="{FF30EE07-2DEF-4BD7-A2DB-DAE5F1B05F60}" srcOrd="0" destOrd="0" presId="urn:microsoft.com/office/officeart/2005/8/layout/vList4"/>
    <dgm:cxn modelId="{C53ACAA8-EB95-4355-98D0-55914EAD79DE}" type="presParOf" srcId="{FF30EE07-2DEF-4BD7-A2DB-DAE5F1B05F60}" destId="{366FFC2C-C5DD-4C92-9CAE-8A56EA4ADFF8}" srcOrd="0" destOrd="0" presId="urn:microsoft.com/office/officeart/2005/8/layout/vList4"/>
    <dgm:cxn modelId="{C984B173-1AE7-494F-9998-162BD1A3884C}" type="presParOf" srcId="{FF30EE07-2DEF-4BD7-A2DB-DAE5F1B05F60}" destId="{4608B895-1610-4D85-9AFB-1372401ED2BA}" srcOrd="1" destOrd="0" presId="urn:microsoft.com/office/officeart/2005/8/layout/vList4"/>
    <dgm:cxn modelId="{143C2F53-D169-4A3D-8B8E-8CB360339684}" type="presParOf" srcId="{FF30EE07-2DEF-4BD7-A2DB-DAE5F1B05F60}" destId="{79D42A4F-18AC-4A4B-825D-3325ACD9B71A}" srcOrd="2" destOrd="0" presId="urn:microsoft.com/office/officeart/2005/8/layout/vList4"/>
    <dgm:cxn modelId="{378C3144-E139-4E09-8D80-7E4A87083F51}" type="presParOf" srcId="{1FB34BCC-AD33-4BB2-B720-10C0A43E6843}" destId="{1BA5257C-17CD-4DD3-AB9A-B9491ECD5271}" srcOrd="1" destOrd="0" presId="urn:microsoft.com/office/officeart/2005/8/layout/vList4"/>
    <dgm:cxn modelId="{22B612F2-0E3A-4294-B8BB-AC078E727791}" type="presParOf" srcId="{1FB34BCC-AD33-4BB2-B720-10C0A43E6843}" destId="{F9D50ECC-083D-4AF8-8B6A-3EF210A0A3F1}" srcOrd="2" destOrd="0" presId="urn:microsoft.com/office/officeart/2005/8/layout/vList4"/>
    <dgm:cxn modelId="{5FBAC415-258C-4EEE-8FD9-53675083CA13}" type="presParOf" srcId="{F9D50ECC-083D-4AF8-8B6A-3EF210A0A3F1}" destId="{2127E85E-3F5C-4DB0-8D22-828FC76DC14C}" srcOrd="0" destOrd="0" presId="urn:microsoft.com/office/officeart/2005/8/layout/vList4"/>
    <dgm:cxn modelId="{497BFC66-C03B-410A-8E87-FE742D65EAC0}" type="presParOf" srcId="{F9D50ECC-083D-4AF8-8B6A-3EF210A0A3F1}" destId="{91662B17-0884-49A5-B1FC-C8FA65CAD0B0}" srcOrd="1" destOrd="0" presId="urn:microsoft.com/office/officeart/2005/8/layout/vList4"/>
    <dgm:cxn modelId="{DF5A62DF-9B78-4E34-8AD5-B7BE1085FE39}" type="presParOf" srcId="{F9D50ECC-083D-4AF8-8B6A-3EF210A0A3F1}" destId="{A768DE1A-69ED-4C1F-985E-46AA363CCB9F}" srcOrd="2" destOrd="0" presId="urn:microsoft.com/office/officeart/2005/8/layout/vList4"/>
    <dgm:cxn modelId="{5E501B3F-B2C3-4F8D-B68E-E392EE3B8EAC}" type="presParOf" srcId="{1FB34BCC-AD33-4BB2-B720-10C0A43E6843}" destId="{F930E66B-CE46-4ED2-9622-F27EF8DA067B}" srcOrd="3" destOrd="0" presId="urn:microsoft.com/office/officeart/2005/8/layout/vList4"/>
    <dgm:cxn modelId="{50BE88D5-B484-4268-A0EE-F0730F9F178D}" type="presParOf" srcId="{1FB34BCC-AD33-4BB2-B720-10C0A43E6843}" destId="{B02A25CD-9E81-49AE-9836-458FA36C65A4}" srcOrd="4" destOrd="0" presId="urn:microsoft.com/office/officeart/2005/8/layout/vList4"/>
    <dgm:cxn modelId="{D7FFFA37-5270-4641-A920-CF0030ADE079}" type="presParOf" srcId="{B02A25CD-9E81-49AE-9836-458FA36C65A4}" destId="{632329E2-DF27-4BD4-9088-61110F7BF277}" srcOrd="0" destOrd="0" presId="urn:microsoft.com/office/officeart/2005/8/layout/vList4"/>
    <dgm:cxn modelId="{23A44E55-AC62-4768-A806-9B7A6EC6E0A3}" type="presParOf" srcId="{B02A25CD-9E81-49AE-9836-458FA36C65A4}" destId="{FD76F60D-FF8C-47E7-8C79-C088F54BC8B5}" srcOrd="1" destOrd="0" presId="urn:microsoft.com/office/officeart/2005/8/layout/vList4"/>
    <dgm:cxn modelId="{D4ACBB72-49E7-41BE-B042-2F98CA135BAD}" type="presParOf" srcId="{B02A25CD-9E81-49AE-9836-458FA36C65A4}" destId="{BAC59C8F-282B-44B2-AAC8-C4A34F8D2A60}" srcOrd="2" destOrd="0" presId="urn:microsoft.com/office/officeart/2005/8/layout/vList4"/>
    <dgm:cxn modelId="{3EB65BC7-5B97-471A-8359-CAA697490456}" type="presParOf" srcId="{1FB34BCC-AD33-4BB2-B720-10C0A43E6843}" destId="{D812C0BD-09B3-4E30-9352-C1DF831A5959}" srcOrd="5" destOrd="0" presId="urn:microsoft.com/office/officeart/2005/8/layout/vList4"/>
    <dgm:cxn modelId="{56A30F42-A906-481C-9ED3-8C06B1C8D3B5}" type="presParOf" srcId="{1FB34BCC-AD33-4BB2-B720-10C0A43E6843}" destId="{24EBFBB2-D1BB-4B06-9BD6-1C7050CD36CA}" srcOrd="6" destOrd="0" presId="urn:microsoft.com/office/officeart/2005/8/layout/vList4"/>
    <dgm:cxn modelId="{32C8CE26-024D-4B39-82CC-A3ECB9AC0B44}" type="presParOf" srcId="{24EBFBB2-D1BB-4B06-9BD6-1C7050CD36CA}" destId="{0334355A-26B8-408F-AED9-D514A91CC6A4}" srcOrd="0" destOrd="0" presId="urn:microsoft.com/office/officeart/2005/8/layout/vList4"/>
    <dgm:cxn modelId="{81D7926E-E1FD-41DA-8DE7-CA934EE1DEA6}" type="presParOf" srcId="{24EBFBB2-D1BB-4B06-9BD6-1C7050CD36CA}" destId="{7735E3C4-BEE5-4365-9F3B-C6656AF949C1}" srcOrd="1" destOrd="0" presId="urn:microsoft.com/office/officeart/2005/8/layout/vList4"/>
    <dgm:cxn modelId="{94A7EE8A-6E2F-4666-92A2-5D6BADB6F3EF}" type="presParOf" srcId="{24EBFBB2-D1BB-4B06-9BD6-1C7050CD36CA}" destId="{2BA39794-D7F6-4E6E-BC4F-7D08DCB6395B}" srcOrd="2" destOrd="0" presId="urn:microsoft.com/office/officeart/2005/8/layout/vList4"/>
    <dgm:cxn modelId="{464B8413-2348-4388-B4F9-15D4C81F632F}" type="presParOf" srcId="{1FB34BCC-AD33-4BB2-B720-10C0A43E6843}" destId="{C12D9ADD-AFA2-4F93-BF67-B0293253F553}" srcOrd="7" destOrd="0" presId="urn:microsoft.com/office/officeart/2005/8/layout/vList4"/>
    <dgm:cxn modelId="{6DB70236-B0FF-4B16-8D82-7F6A777D5B8E}" type="presParOf" srcId="{1FB34BCC-AD33-4BB2-B720-10C0A43E6843}" destId="{9CD59B5E-F2C8-4702-A214-5FD71E2D2ADB}" srcOrd="8" destOrd="0" presId="urn:microsoft.com/office/officeart/2005/8/layout/vList4"/>
    <dgm:cxn modelId="{A1503542-D533-43AA-A8A6-97E67F78819E}" type="presParOf" srcId="{9CD59B5E-F2C8-4702-A214-5FD71E2D2ADB}" destId="{90444FEA-884D-4BB4-B885-F6742DBE783C}" srcOrd="0" destOrd="0" presId="urn:microsoft.com/office/officeart/2005/8/layout/vList4"/>
    <dgm:cxn modelId="{E2BC5E4F-C213-4967-B446-CA5D7935CFD4}" type="presParOf" srcId="{9CD59B5E-F2C8-4702-A214-5FD71E2D2ADB}" destId="{B84828EC-92AA-4763-9615-300D821CED5C}" srcOrd="1" destOrd="0" presId="urn:microsoft.com/office/officeart/2005/8/layout/vList4"/>
    <dgm:cxn modelId="{1F4C5012-839C-497C-A806-3D9811B9B62B}" type="presParOf" srcId="{9CD59B5E-F2C8-4702-A214-5FD71E2D2ADB}" destId="{D85A3486-27C7-4D42-BC9F-BE585C4CF78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0556877-91BA-49A4-A24A-DCA80BCE96CB}"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ru-RU"/>
        </a:p>
      </dgm:t>
    </dgm:pt>
    <dgm:pt modelId="{D2947F0A-5C7D-4215-B88E-160220412DBE}">
      <dgm:prSet phldrT="[Текст]"/>
      <dgm:spPr/>
      <dgm:t>
        <a:bodyPr/>
        <a:lstStyle/>
        <a:p>
          <a:r>
            <a:rPr lang="ru-RU" dirty="0">
              <a:latin typeface="Times New Roman" panose="02020603050405020304" pitchFamily="18" charset="0"/>
              <a:cs typeface="Times New Roman" panose="02020603050405020304" pitchFamily="18" charset="0"/>
            </a:rPr>
            <a:t>Голова </a:t>
          </a:r>
          <a:r>
            <a:rPr lang="ru-RU" dirty="0" err="1">
              <a:latin typeface="Times New Roman" panose="02020603050405020304" pitchFamily="18" charset="0"/>
              <a:cs typeface="Times New Roman" panose="02020603050405020304" pitchFamily="18" charset="0"/>
            </a:rPr>
            <a:t>Верховної</a:t>
          </a:r>
          <a:r>
            <a:rPr lang="ru-RU" dirty="0">
              <a:latin typeface="Times New Roman" panose="02020603050405020304" pitchFamily="18" charset="0"/>
              <a:cs typeface="Times New Roman" panose="02020603050405020304" pitchFamily="18" charset="0"/>
            </a:rPr>
            <a:t> Ради:</a:t>
          </a:r>
        </a:p>
      </dgm:t>
    </dgm:pt>
    <dgm:pt modelId="{C2C9FD88-C633-46EE-951D-D1CF1CF95884}" type="parTrans" cxnId="{80B13E34-D030-45FB-95C0-BDCB2370E1AC}">
      <dgm:prSet/>
      <dgm:spPr/>
      <dgm:t>
        <a:bodyPr/>
        <a:lstStyle/>
        <a:p>
          <a:endParaRPr lang="ru-RU">
            <a:latin typeface="Times New Roman" panose="02020603050405020304" pitchFamily="18" charset="0"/>
            <a:cs typeface="Times New Roman" panose="02020603050405020304" pitchFamily="18" charset="0"/>
          </a:endParaRPr>
        </a:p>
      </dgm:t>
    </dgm:pt>
    <dgm:pt modelId="{448593EE-759F-4BB1-A4C2-8F230CDEBFE4}" type="sibTrans" cxnId="{80B13E34-D030-45FB-95C0-BDCB2370E1AC}">
      <dgm:prSet/>
      <dgm:spPr/>
      <dgm:t>
        <a:bodyPr/>
        <a:lstStyle/>
        <a:p>
          <a:endParaRPr lang="ru-RU">
            <a:latin typeface="Times New Roman" panose="02020603050405020304" pitchFamily="18" charset="0"/>
            <a:cs typeface="Times New Roman" panose="02020603050405020304" pitchFamily="18" charset="0"/>
          </a:endParaRPr>
        </a:p>
      </dgm:t>
    </dgm:pt>
    <dgm:pt modelId="{7B399A4F-1557-4905-BFD2-941D47FB7C66}">
      <dgm:prSet phldrT="[Текст]"/>
      <dgm:spPr/>
      <dgm:t>
        <a:bodyPr/>
        <a:lstStyle/>
        <a:p>
          <a:r>
            <a:rPr lang="ru-RU" dirty="0">
              <a:latin typeface="Times New Roman" panose="02020603050405020304" pitchFamily="18" charset="0"/>
              <a:cs typeface="Times New Roman" panose="02020603050405020304" pitchFamily="18" charset="0"/>
            </a:rPr>
            <a:t>В.</a:t>
          </a:r>
          <a:r>
            <a:rPr lang="ru-RU" baseline="0" dirty="0">
              <a:latin typeface="Times New Roman" panose="02020603050405020304" pitchFamily="18" charset="0"/>
              <a:cs typeface="Times New Roman" panose="02020603050405020304" pitchFamily="18" charset="0"/>
            </a:rPr>
            <a:t> Литвин</a:t>
          </a:r>
          <a:endParaRPr lang="ru-RU" dirty="0">
            <a:latin typeface="Times New Roman" panose="02020603050405020304" pitchFamily="18" charset="0"/>
            <a:cs typeface="Times New Roman" panose="02020603050405020304" pitchFamily="18" charset="0"/>
          </a:endParaRPr>
        </a:p>
      </dgm:t>
    </dgm:pt>
    <dgm:pt modelId="{52C4A980-C53F-4A87-9B17-5ED6F980E3E9}" type="parTrans" cxnId="{0A815B81-8900-402E-9208-8DE106207FA5}">
      <dgm:prSet/>
      <dgm:spPr/>
      <dgm:t>
        <a:bodyPr/>
        <a:lstStyle/>
        <a:p>
          <a:endParaRPr lang="ru-RU">
            <a:latin typeface="Times New Roman" panose="02020603050405020304" pitchFamily="18" charset="0"/>
            <a:cs typeface="Times New Roman" panose="02020603050405020304" pitchFamily="18" charset="0"/>
          </a:endParaRPr>
        </a:p>
      </dgm:t>
    </dgm:pt>
    <dgm:pt modelId="{B3A977F2-C944-47DB-8AA3-2BF7A5FA8ACF}" type="sibTrans" cxnId="{0A815B81-8900-402E-9208-8DE106207FA5}">
      <dgm:prSet/>
      <dgm:spPr/>
      <dgm:t>
        <a:bodyPr/>
        <a:lstStyle/>
        <a:p>
          <a:endParaRPr lang="ru-RU">
            <a:latin typeface="Times New Roman" panose="02020603050405020304" pitchFamily="18" charset="0"/>
            <a:cs typeface="Times New Roman" panose="02020603050405020304" pitchFamily="18" charset="0"/>
          </a:endParaRPr>
        </a:p>
      </dgm:t>
    </dgm:pt>
    <dgm:pt modelId="{F640C02F-7844-4E33-A362-D0CF0CC033AC}">
      <dgm:prSet phldrT="[Текст]"/>
      <dgm:spPr/>
      <dgm:t>
        <a:bodyPr/>
        <a:lstStyle/>
        <a:p>
          <a:r>
            <a:rPr lang="ru-RU" dirty="0" err="1">
              <a:latin typeface="Times New Roman" panose="02020603050405020304" pitchFamily="18" charset="0"/>
              <a:cs typeface="Times New Roman" panose="02020603050405020304" pitchFamily="18" charset="0"/>
            </a:rPr>
            <a:t>Прем’єр-міністр</a:t>
          </a:r>
          <a:r>
            <a:rPr lang="ru-RU" dirty="0">
              <a:latin typeface="Times New Roman" panose="02020603050405020304" pitchFamily="18" charset="0"/>
              <a:cs typeface="Times New Roman" panose="02020603050405020304" pitchFamily="18" charset="0"/>
            </a:rPr>
            <a:t>:</a:t>
          </a:r>
        </a:p>
      </dgm:t>
    </dgm:pt>
    <dgm:pt modelId="{FC62DB2D-88A2-428D-AC38-67BEF561E3EF}" type="parTrans" cxnId="{5365701C-1F14-4E8C-85BA-6B5340FBBADA}">
      <dgm:prSet/>
      <dgm:spPr/>
      <dgm:t>
        <a:bodyPr/>
        <a:lstStyle/>
        <a:p>
          <a:endParaRPr lang="ru-RU">
            <a:latin typeface="Times New Roman" panose="02020603050405020304" pitchFamily="18" charset="0"/>
            <a:cs typeface="Times New Roman" panose="02020603050405020304" pitchFamily="18" charset="0"/>
          </a:endParaRPr>
        </a:p>
      </dgm:t>
    </dgm:pt>
    <dgm:pt modelId="{3FB6D9BA-3A41-4493-BF53-32076425BFA6}" type="sibTrans" cxnId="{5365701C-1F14-4E8C-85BA-6B5340FBBADA}">
      <dgm:prSet/>
      <dgm:spPr/>
      <dgm:t>
        <a:bodyPr/>
        <a:lstStyle/>
        <a:p>
          <a:endParaRPr lang="ru-RU">
            <a:latin typeface="Times New Roman" panose="02020603050405020304" pitchFamily="18" charset="0"/>
            <a:cs typeface="Times New Roman" panose="02020603050405020304" pitchFamily="18" charset="0"/>
          </a:endParaRPr>
        </a:p>
      </dgm:t>
    </dgm:pt>
    <dgm:pt modelId="{FE5A665B-F846-47B0-B9E5-21D81B56914B}">
      <dgm:prSet phldrT="[Текст]"/>
      <dgm:spPr/>
      <dgm:t>
        <a:bodyPr/>
        <a:lstStyle/>
        <a:p>
          <a:r>
            <a:rPr lang="ru-RU" u="none" dirty="0">
              <a:solidFill>
                <a:schemeClr val="tx1"/>
              </a:solidFill>
              <a:latin typeface="Times New Roman" panose="02020603050405020304" pitchFamily="18" charset="0"/>
              <a:cs typeface="Times New Roman" panose="02020603050405020304" pitchFamily="18" charset="0"/>
            </a:rPr>
            <a:t>Ю. Тимошенко</a:t>
          </a:r>
        </a:p>
      </dgm:t>
    </dgm:pt>
    <dgm:pt modelId="{5F21543F-B55F-4D47-AD1D-8C4BAEA883EB}" type="parTrans" cxnId="{77CA34E1-5D2C-469D-BADB-8D3A390D1EF1}">
      <dgm:prSet/>
      <dgm:spPr/>
      <dgm:t>
        <a:bodyPr/>
        <a:lstStyle/>
        <a:p>
          <a:endParaRPr lang="ru-RU">
            <a:latin typeface="Times New Roman" panose="02020603050405020304" pitchFamily="18" charset="0"/>
            <a:cs typeface="Times New Roman" panose="02020603050405020304" pitchFamily="18" charset="0"/>
          </a:endParaRPr>
        </a:p>
      </dgm:t>
    </dgm:pt>
    <dgm:pt modelId="{E55EA3BC-8E03-489F-824E-163D46F5710A}" type="sibTrans" cxnId="{77CA34E1-5D2C-469D-BADB-8D3A390D1EF1}">
      <dgm:prSet/>
      <dgm:spPr/>
      <dgm:t>
        <a:bodyPr/>
        <a:lstStyle/>
        <a:p>
          <a:endParaRPr lang="ru-RU">
            <a:latin typeface="Times New Roman" panose="02020603050405020304" pitchFamily="18" charset="0"/>
            <a:cs typeface="Times New Roman" panose="02020603050405020304" pitchFamily="18" charset="0"/>
          </a:endParaRPr>
        </a:p>
      </dgm:t>
    </dgm:pt>
    <dgm:pt modelId="{63E74B37-54FB-4817-8C05-39AE915D7465}">
      <dgm:prSet phldrT="[Текст]"/>
      <dgm:spPr/>
      <dgm:t>
        <a:bodyPr/>
        <a:lstStyle/>
        <a:p>
          <a:r>
            <a:rPr lang="ru-RU" dirty="0">
              <a:latin typeface="Times New Roman" panose="02020603050405020304" pitchFamily="18" charset="0"/>
              <a:cs typeface="Times New Roman" panose="02020603050405020304" pitchFamily="18" charset="0"/>
            </a:rPr>
            <a:t>А. </a:t>
          </a:r>
          <a:r>
            <a:rPr lang="ru-RU" dirty="0" err="1">
              <a:latin typeface="Times New Roman" panose="02020603050405020304" pitchFamily="18" charset="0"/>
              <a:cs typeface="Times New Roman" panose="02020603050405020304" pitchFamily="18" charset="0"/>
            </a:rPr>
            <a:t>Яценюк</a:t>
          </a:r>
          <a:endParaRPr lang="ru-RU" dirty="0">
            <a:latin typeface="Times New Roman" panose="02020603050405020304" pitchFamily="18" charset="0"/>
            <a:cs typeface="Times New Roman" panose="02020603050405020304" pitchFamily="18" charset="0"/>
          </a:endParaRPr>
        </a:p>
      </dgm:t>
    </dgm:pt>
    <dgm:pt modelId="{359C1D46-58F7-4DE7-8E6F-28070DDE6622}" type="parTrans" cxnId="{A4E1DABD-6BC1-4BA8-8203-CFED74BF0008}">
      <dgm:prSet/>
      <dgm:spPr/>
      <dgm:t>
        <a:bodyPr/>
        <a:lstStyle/>
        <a:p>
          <a:endParaRPr lang="ru-RU"/>
        </a:p>
      </dgm:t>
    </dgm:pt>
    <dgm:pt modelId="{0AF2BBAE-EECD-4DEB-978D-9C7B93FB3694}" type="sibTrans" cxnId="{A4E1DABD-6BC1-4BA8-8203-CFED74BF0008}">
      <dgm:prSet/>
      <dgm:spPr/>
      <dgm:t>
        <a:bodyPr/>
        <a:lstStyle/>
        <a:p>
          <a:endParaRPr lang="ru-RU"/>
        </a:p>
      </dgm:t>
    </dgm:pt>
    <dgm:pt modelId="{6332CCC5-B19F-48A1-9786-13DA57F6F5E4}" type="pres">
      <dgm:prSet presAssocID="{A0556877-91BA-49A4-A24A-DCA80BCE96CB}" presName="linear" presStyleCnt="0">
        <dgm:presLayoutVars>
          <dgm:animLvl val="lvl"/>
          <dgm:resizeHandles val="exact"/>
        </dgm:presLayoutVars>
      </dgm:prSet>
      <dgm:spPr/>
    </dgm:pt>
    <dgm:pt modelId="{33B43CB7-2194-4F1E-8EFA-83A80ECF1063}" type="pres">
      <dgm:prSet presAssocID="{D2947F0A-5C7D-4215-B88E-160220412DBE}" presName="parentText" presStyleLbl="node1" presStyleIdx="0" presStyleCnt="2">
        <dgm:presLayoutVars>
          <dgm:chMax val="0"/>
          <dgm:bulletEnabled val="1"/>
        </dgm:presLayoutVars>
      </dgm:prSet>
      <dgm:spPr/>
    </dgm:pt>
    <dgm:pt modelId="{A984CA90-9D86-4EF2-B9AF-96F54D159FED}" type="pres">
      <dgm:prSet presAssocID="{D2947F0A-5C7D-4215-B88E-160220412DBE}" presName="childText" presStyleLbl="revTx" presStyleIdx="0" presStyleCnt="2">
        <dgm:presLayoutVars>
          <dgm:bulletEnabled val="1"/>
        </dgm:presLayoutVars>
      </dgm:prSet>
      <dgm:spPr/>
    </dgm:pt>
    <dgm:pt modelId="{5FAEDCEB-14C0-4931-A719-B265D8A98955}" type="pres">
      <dgm:prSet presAssocID="{F640C02F-7844-4E33-A362-D0CF0CC033AC}" presName="parentText" presStyleLbl="node1" presStyleIdx="1" presStyleCnt="2">
        <dgm:presLayoutVars>
          <dgm:chMax val="0"/>
          <dgm:bulletEnabled val="1"/>
        </dgm:presLayoutVars>
      </dgm:prSet>
      <dgm:spPr/>
    </dgm:pt>
    <dgm:pt modelId="{C087B392-3BE0-43BB-8CF3-EA65E67C1BA1}" type="pres">
      <dgm:prSet presAssocID="{F640C02F-7844-4E33-A362-D0CF0CC033AC}" presName="childText" presStyleLbl="revTx" presStyleIdx="1" presStyleCnt="2">
        <dgm:presLayoutVars>
          <dgm:bulletEnabled val="1"/>
        </dgm:presLayoutVars>
      </dgm:prSet>
      <dgm:spPr/>
    </dgm:pt>
  </dgm:ptLst>
  <dgm:cxnLst>
    <dgm:cxn modelId="{A4150800-2DF6-4145-A266-D4CFDE05135D}" type="presOf" srcId="{7B399A4F-1557-4905-BFD2-941D47FB7C66}" destId="{A984CA90-9D86-4EF2-B9AF-96F54D159FED}" srcOrd="0" destOrd="1" presId="urn:microsoft.com/office/officeart/2005/8/layout/vList2"/>
    <dgm:cxn modelId="{8F51AC1A-5A9E-424E-8356-6583B193C0DF}" type="presOf" srcId="{63E74B37-54FB-4817-8C05-39AE915D7465}" destId="{A984CA90-9D86-4EF2-B9AF-96F54D159FED}" srcOrd="0" destOrd="0" presId="urn:microsoft.com/office/officeart/2005/8/layout/vList2"/>
    <dgm:cxn modelId="{5365701C-1F14-4E8C-85BA-6B5340FBBADA}" srcId="{A0556877-91BA-49A4-A24A-DCA80BCE96CB}" destId="{F640C02F-7844-4E33-A362-D0CF0CC033AC}" srcOrd="1" destOrd="0" parTransId="{FC62DB2D-88A2-428D-AC38-67BEF561E3EF}" sibTransId="{3FB6D9BA-3A41-4493-BF53-32076425BFA6}"/>
    <dgm:cxn modelId="{80B13E34-D030-45FB-95C0-BDCB2370E1AC}" srcId="{A0556877-91BA-49A4-A24A-DCA80BCE96CB}" destId="{D2947F0A-5C7D-4215-B88E-160220412DBE}" srcOrd="0" destOrd="0" parTransId="{C2C9FD88-C633-46EE-951D-D1CF1CF95884}" sibTransId="{448593EE-759F-4BB1-A4C2-8F230CDEBFE4}"/>
    <dgm:cxn modelId="{7AAB5B4D-7A06-4231-ADF6-2642304D9CEA}" type="presOf" srcId="{D2947F0A-5C7D-4215-B88E-160220412DBE}" destId="{33B43CB7-2194-4F1E-8EFA-83A80ECF1063}" srcOrd="0" destOrd="0" presId="urn:microsoft.com/office/officeart/2005/8/layout/vList2"/>
    <dgm:cxn modelId="{0A815B81-8900-402E-9208-8DE106207FA5}" srcId="{D2947F0A-5C7D-4215-B88E-160220412DBE}" destId="{7B399A4F-1557-4905-BFD2-941D47FB7C66}" srcOrd="1" destOrd="0" parTransId="{52C4A980-C53F-4A87-9B17-5ED6F980E3E9}" sibTransId="{B3A977F2-C944-47DB-8AA3-2BF7A5FA8ACF}"/>
    <dgm:cxn modelId="{12A09484-936C-4781-B86D-DD17E88B3884}" type="presOf" srcId="{F640C02F-7844-4E33-A362-D0CF0CC033AC}" destId="{5FAEDCEB-14C0-4931-A719-B265D8A98955}" srcOrd="0" destOrd="0" presId="urn:microsoft.com/office/officeart/2005/8/layout/vList2"/>
    <dgm:cxn modelId="{FF60C694-B6C3-468E-9EB5-6198ED43BF58}" type="presOf" srcId="{FE5A665B-F846-47B0-B9E5-21D81B56914B}" destId="{C087B392-3BE0-43BB-8CF3-EA65E67C1BA1}" srcOrd="0" destOrd="0" presId="urn:microsoft.com/office/officeart/2005/8/layout/vList2"/>
    <dgm:cxn modelId="{A4E1DABD-6BC1-4BA8-8203-CFED74BF0008}" srcId="{D2947F0A-5C7D-4215-B88E-160220412DBE}" destId="{63E74B37-54FB-4817-8C05-39AE915D7465}" srcOrd="0" destOrd="0" parTransId="{359C1D46-58F7-4DE7-8E6F-28070DDE6622}" sibTransId="{0AF2BBAE-EECD-4DEB-978D-9C7B93FB3694}"/>
    <dgm:cxn modelId="{77CA34E1-5D2C-469D-BADB-8D3A390D1EF1}" srcId="{F640C02F-7844-4E33-A362-D0CF0CC033AC}" destId="{FE5A665B-F846-47B0-B9E5-21D81B56914B}" srcOrd="0" destOrd="0" parTransId="{5F21543F-B55F-4D47-AD1D-8C4BAEA883EB}" sibTransId="{E55EA3BC-8E03-489F-824E-163D46F5710A}"/>
    <dgm:cxn modelId="{1B49E9EF-1468-49E2-A3B6-0E11948BD3EF}" type="presOf" srcId="{A0556877-91BA-49A4-A24A-DCA80BCE96CB}" destId="{6332CCC5-B19F-48A1-9786-13DA57F6F5E4}" srcOrd="0" destOrd="0" presId="urn:microsoft.com/office/officeart/2005/8/layout/vList2"/>
    <dgm:cxn modelId="{54D3A3DC-FDE1-4B17-BFEA-48B66B097ED7}" type="presParOf" srcId="{6332CCC5-B19F-48A1-9786-13DA57F6F5E4}" destId="{33B43CB7-2194-4F1E-8EFA-83A80ECF1063}" srcOrd="0" destOrd="0" presId="urn:microsoft.com/office/officeart/2005/8/layout/vList2"/>
    <dgm:cxn modelId="{A3A36C23-D2B6-4F6F-A7D3-912DE711A41B}" type="presParOf" srcId="{6332CCC5-B19F-48A1-9786-13DA57F6F5E4}" destId="{A984CA90-9D86-4EF2-B9AF-96F54D159FED}" srcOrd="1" destOrd="0" presId="urn:microsoft.com/office/officeart/2005/8/layout/vList2"/>
    <dgm:cxn modelId="{DF3F271F-6960-4567-AEBD-40A66C9B87B8}" type="presParOf" srcId="{6332CCC5-B19F-48A1-9786-13DA57F6F5E4}" destId="{5FAEDCEB-14C0-4931-A719-B265D8A98955}" srcOrd="2" destOrd="0" presId="urn:microsoft.com/office/officeart/2005/8/layout/vList2"/>
    <dgm:cxn modelId="{8B924AB9-624C-416A-BBD3-429CC540B3E6}" type="presParOf" srcId="{6332CCC5-B19F-48A1-9786-13DA57F6F5E4}" destId="{C087B392-3BE0-43BB-8CF3-EA65E67C1BA1}"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09ACF86-2787-4007-AE71-33AD6925B87C}" type="doc">
      <dgm:prSet loTypeId="urn:microsoft.com/office/officeart/2005/8/layout/vProcess5" loCatId="process" qsTypeId="urn:microsoft.com/office/officeart/2005/8/quickstyle/simple4" qsCatId="simple" csTypeId="urn:microsoft.com/office/officeart/2005/8/colors/accent5_2" csCatId="accent5" phldr="1"/>
      <dgm:spPr/>
      <dgm:t>
        <a:bodyPr/>
        <a:lstStyle/>
        <a:p>
          <a:endParaRPr lang="ru-RU"/>
        </a:p>
      </dgm:t>
    </dgm:pt>
    <dgm:pt modelId="{93B9546D-E1DA-4A6A-9377-D7AAFD83BE7F}">
      <dgm:prSet/>
      <dgm:spPr/>
      <dgm:t>
        <a:bodyPr/>
        <a:lstStyle/>
        <a:p>
          <a:r>
            <a:rPr lang="ru-RU" dirty="0">
              <a:latin typeface="Times New Roman" panose="02020603050405020304" pitchFamily="18" charset="0"/>
              <a:cs typeface="Times New Roman" panose="02020603050405020304" pitchFamily="18" charset="0"/>
            </a:rPr>
            <a:t>скасування </a:t>
          </a:r>
          <a:r>
            <a:rPr lang="ru-RU" dirty="0" err="1">
              <a:latin typeface="Times New Roman" panose="02020603050405020304" pitchFamily="18" charset="0"/>
              <a:cs typeface="Times New Roman" panose="02020603050405020304" pitchFamily="18" charset="0"/>
            </a:rPr>
            <a:t>рішення</a:t>
          </a:r>
          <a:r>
            <a:rPr lang="ru-RU" dirty="0">
              <a:latin typeface="Times New Roman" panose="02020603050405020304" pitchFamily="18" charset="0"/>
              <a:cs typeface="Times New Roman" panose="02020603050405020304" pitchFamily="18" charset="0"/>
            </a:rPr>
            <a:t> про </a:t>
          </a:r>
          <a:r>
            <a:rPr lang="ru-RU" dirty="0" err="1">
              <a:latin typeface="Times New Roman" panose="02020603050405020304" pitchFamily="18" charset="0"/>
              <a:cs typeface="Times New Roman" panose="02020603050405020304" pitchFamily="18" charset="0"/>
            </a:rPr>
            <a:t>надання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Героїв</a:t>
          </a:r>
          <a:r>
            <a:rPr lang="ru-RU" dirty="0">
              <a:latin typeface="Times New Roman" panose="02020603050405020304" pitchFamily="18" charset="0"/>
              <a:cs typeface="Times New Roman" panose="02020603050405020304" pitchFamily="18" charset="0"/>
            </a:rPr>
            <a:t> України Р. Шухевичу та С. </a:t>
          </a:r>
          <a:r>
            <a:rPr lang="ru-RU" dirty="0" err="1">
              <a:latin typeface="Times New Roman" panose="02020603050405020304" pitchFamily="18" charset="0"/>
              <a:cs typeface="Times New Roman" panose="02020603050405020304" pitchFamily="18" charset="0"/>
            </a:rPr>
            <a:t>Бандері</a:t>
          </a:r>
          <a:r>
            <a:rPr lang="ru-RU" dirty="0">
              <a:latin typeface="Times New Roman" panose="02020603050405020304" pitchFamily="18" charset="0"/>
              <a:cs typeface="Times New Roman" panose="02020603050405020304" pitchFamily="18" charset="0"/>
            </a:rPr>
            <a:t>;</a:t>
          </a:r>
        </a:p>
      </dgm:t>
    </dgm:pt>
    <dgm:pt modelId="{436A701A-5275-45F3-8B41-4F64ADA2F2B5}" type="parTrans" cxnId="{66C1C40F-125E-449E-BF76-3223AA895BCD}">
      <dgm:prSet/>
      <dgm:spPr/>
      <dgm:t>
        <a:bodyPr/>
        <a:lstStyle/>
        <a:p>
          <a:endParaRPr lang="ru-RU">
            <a:latin typeface="Times New Roman" panose="02020603050405020304" pitchFamily="18" charset="0"/>
            <a:cs typeface="Times New Roman" panose="02020603050405020304" pitchFamily="18" charset="0"/>
          </a:endParaRPr>
        </a:p>
      </dgm:t>
    </dgm:pt>
    <dgm:pt modelId="{468B9145-727C-4183-9835-55B8EFED97E3}" type="sibTrans" cxnId="{66C1C40F-125E-449E-BF76-3223AA895BCD}">
      <dgm:prSet/>
      <dgm:spPr/>
      <dgm:t>
        <a:bodyPr/>
        <a:lstStyle/>
        <a:p>
          <a:endParaRPr lang="ru-RU">
            <a:latin typeface="Times New Roman" panose="02020603050405020304" pitchFamily="18" charset="0"/>
            <a:cs typeface="Times New Roman" panose="02020603050405020304" pitchFamily="18" charset="0"/>
          </a:endParaRPr>
        </a:p>
      </dgm:t>
    </dgm:pt>
    <dgm:pt modelId="{1AADDDEA-D598-48AB-A44F-6E4D92BC4259}">
      <dgm:prSet/>
      <dgm:spPr/>
      <dgm:t>
        <a:bodyPr/>
        <a:lstStyle/>
        <a:p>
          <a:r>
            <a:rPr lang="ru-RU" dirty="0" err="1">
              <a:latin typeface="Times New Roman" panose="02020603050405020304" pitchFamily="18" charset="0"/>
              <a:cs typeface="Times New Roman" panose="02020603050405020304" pitchFamily="18" charset="0"/>
            </a:rPr>
            <a:t>зміна</a:t>
          </a:r>
          <a:r>
            <a:rPr lang="ru-RU" dirty="0">
              <a:latin typeface="Times New Roman" panose="02020603050405020304" pitchFamily="18" charset="0"/>
              <a:cs typeface="Times New Roman" panose="02020603050405020304" pitchFamily="18" charset="0"/>
            </a:rPr>
            <a:t> статусу </a:t>
          </a:r>
          <a:r>
            <a:rPr lang="ru-RU" dirty="0" err="1">
              <a:latin typeface="Times New Roman" panose="02020603050405020304" pitchFamily="18" charset="0"/>
              <a:cs typeface="Times New Roman" panose="02020603050405020304" pitchFamily="18" charset="0"/>
            </a:rPr>
            <a:t>Українського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інституту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національної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пам’яті</a:t>
          </a:r>
          <a:r>
            <a:rPr lang="ru-RU" dirty="0">
              <a:latin typeface="Times New Roman" panose="02020603050405020304" pitchFamily="18" charset="0"/>
              <a:cs typeface="Times New Roman" panose="02020603050405020304" pitchFamily="18" charset="0"/>
            </a:rPr>
            <a:t>;</a:t>
          </a:r>
        </a:p>
      </dgm:t>
    </dgm:pt>
    <dgm:pt modelId="{CD72365B-EA88-44E5-AB65-9189ED6BBF6B}" type="parTrans" cxnId="{B3EB40F0-20F6-4491-BE82-913DD1F6B37D}">
      <dgm:prSet/>
      <dgm:spPr/>
      <dgm:t>
        <a:bodyPr/>
        <a:lstStyle/>
        <a:p>
          <a:endParaRPr lang="ru-RU">
            <a:latin typeface="Times New Roman" panose="02020603050405020304" pitchFamily="18" charset="0"/>
            <a:cs typeface="Times New Roman" panose="02020603050405020304" pitchFamily="18" charset="0"/>
          </a:endParaRPr>
        </a:p>
      </dgm:t>
    </dgm:pt>
    <dgm:pt modelId="{E598B19F-AD30-4EC4-9470-7731D9435ECD}" type="sibTrans" cxnId="{B3EB40F0-20F6-4491-BE82-913DD1F6B37D}">
      <dgm:prSet/>
      <dgm:spPr/>
      <dgm:t>
        <a:bodyPr/>
        <a:lstStyle/>
        <a:p>
          <a:endParaRPr lang="ru-RU">
            <a:latin typeface="Times New Roman" panose="02020603050405020304" pitchFamily="18" charset="0"/>
            <a:cs typeface="Times New Roman" panose="02020603050405020304" pitchFamily="18" charset="0"/>
          </a:endParaRPr>
        </a:p>
      </dgm:t>
    </dgm:pt>
    <dgm:pt modelId="{CF5015C4-7FA1-4D7A-AB00-00BB34B77C7E}">
      <dgm:prSet/>
      <dgm:spPr/>
      <dgm:t>
        <a:bodyPr/>
        <a:lstStyle/>
        <a:p>
          <a:r>
            <a:rPr lang="ru-RU" dirty="0" err="1">
              <a:latin typeface="Times New Roman" panose="02020603050405020304" pitchFamily="18" charset="0"/>
              <a:cs typeface="Times New Roman" panose="02020603050405020304" pitchFamily="18" charset="0"/>
            </a:rPr>
            <a:t>відмова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трактування</a:t>
          </a:r>
          <a:r>
            <a:rPr lang="ru-RU" dirty="0">
              <a:latin typeface="Times New Roman" panose="02020603050405020304" pitchFamily="18" charset="0"/>
              <a:cs typeface="Times New Roman" panose="02020603050405020304" pitchFamily="18" charset="0"/>
            </a:rPr>
            <a:t> Голодомору як геноциду;</a:t>
          </a:r>
        </a:p>
      </dgm:t>
    </dgm:pt>
    <dgm:pt modelId="{35486FDA-A9F7-49F6-9D7F-CEAA3513B6A5}" type="parTrans" cxnId="{BA16B61A-70BD-4AE1-9C82-089DB800C965}">
      <dgm:prSet/>
      <dgm:spPr/>
      <dgm:t>
        <a:bodyPr/>
        <a:lstStyle/>
        <a:p>
          <a:endParaRPr lang="ru-RU">
            <a:latin typeface="Times New Roman" panose="02020603050405020304" pitchFamily="18" charset="0"/>
            <a:cs typeface="Times New Roman" panose="02020603050405020304" pitchFamily="18" charset="0"/>
          </a:endParaRPr>
        </a:p>
      </dgm:t>
    </dgm:pt>
    <dgm:pt modelId="{692C64EB-26DD-4187-A4B6-E5699166CCCB}" type="sibTrans" cxnId="{BA16B61A-70BD-4AE1-9C82-089DB800C965}">
      <dgm:prSet/>
      <dgm:spPr/>
      <dgm:t>
        <a:bodyPr/>
        <a:lstStyle/>
        <a:p>
          <a:endParaRPr lang="ru-RU">
            <a:latin typeface="Times New Roman" panose="02020603050405020304" pitchFamily="18" charset="0"/>
            <a:cs typeface="Times New Roman" panose="02020603050405020304" pitchFamily="18" charset="0"/>
          </a:endParaRPr>
        </a:p>
      </dgm:t>
    </dgm:pt>
    <dgm:pt modelId="{126045F4-E0F6-49B5-97A7-90D7F335FCE2}">
      <dgm:prSet/>
      <dgm:spPr/>
      <dgm:t>
        <a:bodyPr/>
        <a:lstStyle/>
        <a:p>
          <a:r>
            <a:rPr lang="ru-RU" dirty="0">
              <a:latin typeface="Times New Roman" panose="02020603050405020304" pitchFamily="18" charset="0"/>
              <a:cs typeface="Times New Roman" panose="02020603050405020304" pitchFamily="18" charset="0"/>
            </a:rPr>
            <a:t>скасування Дня </a:t>
          </a:r>
          <a:r>
            <a:rPr lang="ru-RU" dirty="0" err="1">
              <a:latin typeface="Times New Roman" panose="02020603050405020304" pitchFamily="18" charset="0"/>
              <a:cs typeface="Times New Roman" panose="02020603050405020304" pitchFamily="18" charset="0"/>
            </a:rPr>
            <a:t>свободи</a:t>
          </a:r>
          <a:r>
            <a:rPr lang="ru-RU" dirty="0">
              <a:latin typeface="Times New Roman" panose="02020603050405020304" pitchFamily="18" charset="0"/>
              <a:cs typeface="Times New Roman" panose="02020603050405020304" pitchFamily="18" charset="0"/>
            </a:rPr>
            <a:t> 22 листопада;</a:t>
          </a:r>
        </a:p>
      </dgm:t>
    </dgm:pt>
    <dgm:pt modelId="{FF0607B9-9741-484C-B39C-E0730117FE81}" type="parTrans" cxnId="{DAD380BD-39BA-4FD6-B852-F3DC253B9A95}">
      <dgm:prSet/>
      <dgm:spPr/>
      <dgm:t>
        <a:bodyPr/>
        <a:lstStyle/>
        <a:p>
          <a:endParaRPr lang="ru-RU">
            <a:latin typeface="Times New Roman" panose="02020603050405020304" pitchFamily="18" charset="0"/>
            <a:cs typeface="Times New Roman" panose="02020603050405020304" pitchFamily="18" charset="0"/>
          </a:endParaRPr>
        </a:p>
      </dgm:t>
    </dgm:pt>
    <dgm:pt modelId="{A45D5EFD-F772-4A01-BAC6-C9AB6C135457}" type="sibTrans" cxnId="{DAD380BD-39BA-4FD6-B852-F3DC253B9A95}">
      <dgm:prSet/>
      <dgm:spPr/>
      <dgm:t>
        <a:bodyPr/>
        <a:lstStyle/>
        <a:p>
          <a:endParaRPr lang="ru-RU">
            <a:latin typeface="Times New Roman" panose="02020603050405020304" pitchFamily="18" charset="0"/>
            <a:cs typeface="Times New Roman" panose="02020603050405020304" pitchFamily="18" charset="0"/>
          </a:endParaRPr>
        </a:p>
      </dgm:t>
    </dgm:pt>
    <dgm:pt modelId="{DFDE78A0-F6E2-47D5-B6FD-894A16C0ED92}">
      <dgm:prSet/>
      <dgm:spPr/>
      <dgm:t>
        <a:bodyPr/>
        <a:lstStyle/>
        <a:p>
          <a:r>
            <a:rPr lang="ru-RU" dirty="0" err="1">
              <a:latin typeface="Times New Roman" panose="02020603050405020304" pitchFamily="18" charset="0"/>
              <a:cs typeface="Times New Roman" panose="02020603050405020304" pitchFamily="18" charset="0"/>
            </a:rPr>
            <a:t>відмова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вшановувати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антирадянський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визвольний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рух</a:t>
          </a:r>
          <a:r>
            <a:rPr lang="ru-RU" dirty="0">
              <a:latin typeface="Times New Roman" panose="02020603050405020304" pitchFamily="18" charset="0"/>
              <a:cs typeface="Times New Roman" panose="02020603050405020304" pitchFamily="18" charset="0"/>
            </a:rPr>
            <a:t>.</a:t>
          </a:r>
        </a:p>
      </dgm:t>
    </dgm:pt>
    <dgm:pt modelId="{41199D95-2059-40A1-8181-315EACD94234}" type="parTrans" cxnId="{0BB75B67-F0D1-4340-8C88-2FC7B942BAD2}">
      <dgm:prSet/>
      <dgm:spPr/>
      <dgm:t>
        <a:bodyPr/>
        <a:lstStyle/>
        <a:p>
          <a:endParaRPr lang="ru-RU">
            <a:latin typeface="Times New Roman" panose="02020603050405020304" pitchFamily="18" charset="0"/>
            <a:cs typeface="Times New Roman" panose="02020603050405020304" pitchFamily="18" charset="0"/>
          </a:endParaRPr>
        </a:p>
      </dgm:t>
    </dgm:pt>
    <dgm:pt modelId="{D7887166-F5D9-4027-8109-7DDC1EE1FC74}" type="sibTrans" cxnId="{0BB75B67-F0D1-4340-8C88-2FC7B942BAD2}">
      <dgm:prSet/>
      <dgm:spPr/>
      <dgm:t>
        <a:bodyPr/>
        <a:lstStyle/>
        <a:p>
          <a:endParaRPr lang="ru-RU">
            <a:latin typeface="Times New Roman" panose="02020603050405020304" pitchFamily="18" charset="0"/>
            <a:cs typeface="Times New Roman" panose="02020603050405020304" pitchFamily="18" charset="0"/>
          </a:endParaRPr>
        </a:p>
      </dgm:t>
    </dgm:pt>
    <dgm:pt modelId="{C00626B5-248A-4AEC-9443-A6285307ABEE}">
      <dgm:prSet/>
      <dgm:spPr/>
      <dgm:t>
        <a:bodyPr/>
        <a:lstStyle/>
        <a:p>
          <a:endParaRPr lang="ru-RU"/>
        </a:p>
      </dgm:t>
    </dgm:pt>
    <dgm:pt modelId="{AE91CFD3-11ED-4740-8E22-5EB7ADA0E6F1}" type="parTrans" cxnId="{92BE2F65-1705-4285-83BA-D512837D6EF5}">
      <dgm:prSet/>
      <dgm:spPr/>
      <dgm:t>
        <a:bodyPr/>
        <a:lstStyle/>
        <a:p>
          <a:endParaRPr lang="ru-RU">
            <a:latin typeface="Times New Roman" panose="02020603050405020304" pitchFamily="18" charset="0"/>
            <a:cs typeface="Times New Roman" panose="02020603050405020304" pitchFamily="18" charset="0"/>
          </a:endParaRPr>
        </a:p>
      </dgm:t>
    </dgm:pt>
    <dgm:pt modelId="{C14DEC76-B43E-436B-8377-36E4C7E6C8B6}" type="sibTrans" cxnId="{92BE2F65-1705-4285-83BA-D512837D6EF5}">
      <dgm:prSet/>
      <dgm:spPr/>
      <dgm:t>
        <a:bodyPr/>
        <a:lstStyle/>
        <a:p>
          <a:endParaRPr lang="ru-RU">
            <a:latin typeface="Times New Roman" panose="02020603050405020304" pitchFamily="18" charset="0"/>
            <a:cs typeface="Times New Roman" panose="02020603050405020304" pitchFamily="18" charset="0"/>
          </a:endParaRPr>
        </a:p>
      </dgm:t>
    </dgm:pt>
    <dgm:pt modelId="{99EFFE2B-5BBC-4784-A339-E9AFBAC0CAF6}" type="pres">
      <dgm:prSet presAssocID="{009ACF86-2787-4007-AE71-33AD6925B87C}" presName="outerComposite" presStyleCnt="0">
        <dgm:presLayoutVars>
          <dgm:chMax val="5"/>
          <dgm:dir/>
          <dgm:resizeHandles val="exact"/>
        </dgm:presLayoutVars>
      </dgm:prSet>
      <dgm:spPr/>
    </dgm:pt>
    <dgm:pt modelId="{9D03023A-C753-498A-A1F0-9CC52912FF11}" type="pres">
      <dgm:prSet presAssocID="{009ACF86-2787-4007-AE71-33AD6925B87C}" presName="dummyMaxCanvas" presStyleCnt="0">
        <dgm:presLayoutVars/>
      </dgm:prSet>
      <dgm:spPr/>
    </dgm:pt>
    <dgm:pt modelId="{4FD24630-6A30-4448-926A-AF11CDA139E5}" type="pres">
      <dgm:prSet presAssocID="{009ACF86-2787-4007-AE71-33AD6925B87C}" presName="FiveNodes_1" presStyleLbl="node1" presStyleIdx="0" presStyleCnt="5">
        <dgm:presLayoutVars>
          <dgm:bulletEnabled val="1"/>
        </dgm:presLayoutVars>
      </dgm:prSet>
      <dgm:spPr/>
    </dgm:pt>
    <dgm:pt modelId="{8C0D98DB-1635-4399-BD11-B9E9571250E9}" type="pres">
      <dgm:prSet presAssocID="{009ACF86-2787-4007-AE71-33AD6925B87C}" presName="FiveNodes_2" presStyleLbl="node1" presStyleIdx="1" presStyleCnt="5">
        <dgm:presLayoutVars>
          <dgm:bulletEnabled val="1"/>
        </dgm:presLayoutVars>
      </dgm:prSet>
      <dgm:spPr/>
    </dgm:pt>
    <dgm:pt modelId="{F5F98C24-C255-4888-BDE3-0FC9BB5B75D1}" type="pres">
      <dgm:prSet presAssocID="{009ACF86-2787-4007-AE71-33AD6925B87C}" presName="FiveNodes_3" presStyleLbl="node1" presStyleIdx="2" presStyleCnt="5">
        <dgm:presLayoutVars>
          <dgm:bulletEnabled val="1"/>
        </dgm:presLayoutVars>
      </dgm:prSet>
      <dgm:spPr/>
    </dgm:pt>
    <dgm:pt modelId="{BAFD3C7F-49B6-4F3C-93DC-C1E64A200CF7}" type="pres">
      <dgm:prSet presAssocID="{009ACF86-2787-4007-AE71-33AD6925B87C}" presName="FiveNodes_4" presStyleLbl="node1" presStyleIdx="3" presStyleCnt="5">
        <dgm:presLayoutVars>
          <dgm:bulletEnabled val="1"/>
        </dgm:presLayoutVars>
      </dgm:prSet>
      <dgm:spPr/>
    </dgm:pt>
    <dgm:pt modelId="{8320111E-E5AC-45CE-97BF-6D2625612236}" type="pres">
      <dgm:prSet presAssocID="{009ACF86-2787-4007-AE71-33AD6925B87C}" presName="FiveNodes_5" presStyleLbl="node1" presStyleIdx="4" presStyleCnt="5">
        <dgm:presLayoutVars>
          <dgm:bulletEnabled val="1"/>
        </dgm:presLayoutVars>
      </dgm:prSet>
      <dgm:spPr/>
    </dgm:pt>
    <dgm:pt modelId="{A66A39BB-8FE9-4BD1-80EF-A8A00368F5C1}" type="pres">
      <dgm:prSet presAssocID="{009ACF86-2787-4007-AE71-33AD6925B87C}" presName="FiveConn_1-2" presStyleLbl="fgAccFollowNode1" presStyleIdx="0" presStyleCnt="4">
        <dgm:presLayoutVars>
          <dgm:bulletEnabled val="1"/>
        </dgm:presLayoutVars>
      </dgm:prSet>
      <dgm:spPr/>
    </dgm:pt>
    <dgm:pt modelId="{679A22FE-A3FC-48AE-923F-9624AC143B2D}" type="pres">
      <dgm:prSet presAssocID="{009ACF86-2787-4007-AE71-33AD6925B87C}" presName="FiveConn_2-3" presStyleLbl="fgAccFollowNode1" presStyleIdx="1" presStyleCnt="4">
        <dgm:presLayoutVars>
          <dgm:bulletEnabled val="1"/>
        </dgm:presLayoutVars>
      </dgm:prSet>
      <dgm:spPr/>
    </dgm:pt>
    <dgm:pt modelId="{16FC2056-0520-485A-B23D-5075C23D0C15}" type="pres">
      <dgm:prSet presAssocID="{009ACF86-2787-4007-AE71-33AD6925B87C}" presName="FiveConn_3-4" presStyleLbl="fgAccFollowNode1" presStyleIdx="2" presStyleCnt="4">
        <dgm:presLayoutVars>
          <dgm:bulletEnabled val="1"/>
        </dgm:presLayoutVars>
      </dgm:prSet>
      <dgm:spPr/>
    </dgm:pt>
    <dgm:pt modelId="{4D856E9C-7121-462D-A277-D9A7B7E48505}" type="pres">
      <dgm:prSet presAssocID="{009ACF86-2787-4007-AE71-33AD6925B87C}" presName="FiveConn_4-5" presStyleLbl="fgAccFollowNode1" presStyleIdx="3" presStyleCnt="4">
        <dgm:presLayoutVars>
          <dgm:bulletEnabled val="1"/>
        </dgm:presLayoutVars>
      </dgm:prSet>
      <dgm:spPr/>
    </dgm:pt>
    <dgm:pt modelId="{2866EAAE-7D9C-490B-A144-25A503A3F7A5}" type="pres">
      <dgm:prSet presAssocID="{009ACF86-2787-4007-AE71-33AD6925B87C}" presName="FiveNodes_1_text" presStyleLbl="node1" presStyleIdx="4" presStyleCnt="5">
        <dgm:presLayoutVars>
          <dgm:bulletEnabled val="1"/>
        </dgm:presLayoutVars>
      </dgm:prSet>
      <dgm:spPr/>
    </dgm:pt>
    <dgm:pt modelId="{4655EA52-4386-487D-A3A5-6BF805CC6488}" type="pres">
      <dgm:prSet presAssocID="{009ACF86-2787-4007-AE71-33AD6925B87C}" presName="FiveNodes_2_text" presStyleLbl="node1" presStyleIdx="4" presStyleCnt="5">
        <dgm:presLayoutVars>
          <dgm:bulletEnabled val="1"/>
        </dgm:presLayoutVars>
      </dgm:prSet>
      <dgm:spPr/>
    </dgm:pt>
    <dgm:pt modelId="{C0FBF4BF-7880-45A2-BF0F-0EF1260D8212}" type="pres">
      <dgm:prSet presAssocID="{009ACF86-2787-4007-AE71-33AD6925B87C}" presName="FiveNodes_3_text" presStyleLbl="node1" presStyleIdx="4" presStyleCnt="5">
        <dgm:presLayoutVars>
          <dgm:bulletEnabled val="1"/>
        </dgm:presLayoutVars>
      </dgm:prSet>
      <dgm:spPr/>
    </dgm:pt>
    <dgm:pt modelId="{324E0393-9268-4781-85EB-2A2EB87C27CA}" type="pres">
      <dgm:prSet presAssocID="{009ACF86-2787-4007-AE71-33AD6925B87C}" presName="FiveNodes_4_text" presStyleLbl="node1" presStyleIdx="4" presStyleCnt="5">
        <dgm:presLayoutVars>
          <dgm:bulletEnabled val="1"/>
        </dgm:presLayoutVars>
      </dgm:prSet>
      <dgm:spPr/>
    </dgm:pt>
    <dgm:pt modelId="{3D1D5F97-45A3-41FD-A277-9A41BFEDA681}" type="pres">
      <dgm:prSet presAssocID="{009ACF86-2787-4007-AE71-33AD6925B87C}" presName="FiveNodes_5_text" presStyleLbl="node1" presStyleIdx="4" presStyleCnt="5">
        <dgm:presLayoutVars>
          <dgm:bulletEnabled val="1"/>
        </dgm:presLayoutVars>
      </dgm:prSet>
      <dgm:spPr/>
    </dgm:pt>
  </dgm:ptLst>
  <dgm:cxnLst>
    <dgm:cxn modelId="{4FC5E207-E0A2-49DB-817F-D7CFF932D79B}" type="presOf" srcId="{126045F4-E0F6-49B5-97A7-90D7F335FCE2}" destId="{BAFD3C7F-49B6-4F3C-93DC-C1E64A200CF7}" srcOrd="0" destOrd="0" presId="urn:microsoft.com/office/officeart/2005/8/layout/vProcess5"/>
    <dgm:cxn modelId="{66C1C40F-125E-449E-BF76-3223AA895BCD}" srcId="{009ACF86-2787-4007-AE71-33AD6925B87C}" destId="{93B9546D-E1DA-4A6A-9377-D7AAFD83BE7F}" srcOrd="0" destOrd="0" parTransId="{436A701A-5275-45F3-8B41-4F64ADA2F2B5}" sibTransId="{468B9145-727C-4183-9835-55B8EFED97E3}"/>
    <dgm:cxn modelId="{BA16B61A-70BD-4AE1-9C82-089DB800C965}" srcId="{009ACF86-2787-4007-AE71-33AD6925B87C}" destId="{CF5015C4-7FA1-4D7A-AB00-00BB34B77C7E}" srcOrd="2" destOrd="0" parTransId="{35486FDA-A9F7-49F6-9D7F-CEAA3513B6A5}" sibTransId="{692C64EB-26DD-4187-A4B6-E5699166CCCB}"/>
    <dgm:cxn modelId="{073E732B-9C41-4E8B-86A9-5E705D565B81}" type="presOf" srcId="{1AADDDEA-D598-48AB-A44F-6E4D92BC4259}" destId="{4655EA52-4386-487D-A3A5-6BF805CC6488}" srcOrd="1" destOrd="0" presId="urn:microsoft.com/office/officeart/2005/8/layout/vProcess5"/>
    <dgm:cxn modelId="{92BE2F65-1705-4285-83BA-D512837D6EF5}" srcId="{009ACF86-2787-4007-AE71-33AD6925B87C}" destId="{C00626B5-248A-4AEC-9443-A6285307ABEE}" srcOrd="5" destOrd="0" parTransId="{AE91CFD3-11ED-4740-8E22-5EB7ADA0E6F1}" sibTransId="{C14DEC76-B43E-436B-8377-36E4C7E6C8B6}"/>
    <dgm:cxn modelId="{0BB75B67-F0D1-4340-8C88-2FC7B942BAD2}" srcId="{009ACF86-2787-4007-AE71-33AD6925B87C}" destId="{DFDE78A0-F6E2-47D5-B6FD-894A16C0ED92}" srcOrd="4" destOrd="0" parTransId="{41199D95-2059-40A1-8181-315EACD94234}" sibTransId="{D7887166-F5D9-4027-8109-7DDC1EE1FC74}"/>
    <dgm:cxn modelId="{4259FC67-CF29-4B4D-944C-34954C014ACF}" type="presOf" srcId="{009ACF86-2787-4007-AE71-33AD6925B87C}" destId="{99EFFE2B-5BBC-4784-A339-E9AFBAC0CAF6}" srcOrd="0" destOrd="0" presId="urn:microsoft.com/office/officeart/2005/8/layout/vProcess5"/>
    <dgm:cxn modelId="{7BF64B50-4493-40C4-B304-7C22BA46C56D}" type="presOf" srcId="{1AADDDEA-D598-48AB-A44F-6E4D92BC4259}" destId="{8C0D98DB-1635-4399-BD11-B9E9571250E9}" srcOrd="0" destOrd="0" presId="urn:microsoft.com/office/officeart/2005/8/layout/vProcess5"/>
    <dgm:cxn modelId="{6059E37C-695F-4A8D-B429-D3C0D2DB8010}" type="presOf" srcId="{126045F4-E0F6-49B5-97A7-90D7F335FCE2}" destId="{324E0393-9268-4781-85EB-2A2EB87C27CA}" srcOrd="1" destOrd="0" presId="urn:microsoft.com/office/officeart/2005/8/layout/vProcess5"/>
    <dgm:cxn modelId="{A77EB081-19D9-40AA-A6B8-24A87B81AF47}" type="presOf" srcId="{468B9145-727C-4183-9835-55B8EFED97E3}" destId="{A66A39BB-8FE9-4BD1-80EF-A8A00368F5C1}" srcOrd="0" destOrd="0" presId="urn:microsoft.com/office/officeart/2005/8/layout/vProcess5"/>
    <dgm:cxn modelId="{C3408B85-AD11-4D20-9EB4-8A1C9D4938D2}" type="presOf" srcId="{DFDE78A0-F6E2-47D5-B6FD-894A16C0ED92}" destId="{3D1D5F97-45A3-41FD-A277-9A41BFEDA681}" srcOrd="1" destOrd="0" presId="urn:microsoft.com/office/officeart/2005/8/layout/vProcess5"/>
    <dgm:cxn modelId="{B973148B-2031-4778-8BFE-D1690051A4AC}" type="presOf" srcId="{A45D5EFD-F772-4A01-BAC6-C9AB6C135457}" destId="{4D856E9C-7121-462D-A277-D9A7B7E48505}" srcOrd="0" destOrd="0" presId="urn:microsoft.com/office/officeart/2005/8/layout/vProcess5"/>
    <dgm:cxn modelId="{9559618E-80C9-49A7-82EF-29F6C73CEFCC}" type="presOf" srcId="{CF5015C4-7FA1-4D7A-AB00-00BB34B77C7E}" destId="{F5F98C24-C255-4888-BDE3-0FC9BB5B75D1}" srcOrd="0" destOrd="0" presId="urn:microsoft.com/office/officeart/2005/8/layout/vProcess5"/>
    <dgm:cxn modelId="{DCD5B6A0-7CB4-4762-A128-A41D9B76FEF0}" type="presOf" srcId="{93B9546D-E1DA-4A6A-9377-D7AAFD83BE7F}" destId="{4FD24630-6A30-4448-926A-AF11CDA139E5}" srcOrd="0" destOrd="0" presId="urn:microsoft.com/office/officeart/2005/8/layout/vProcess5"/>
    <dgm:cxn modelId="{C0C4ECA9-CF73-4FB8-B599-1E849A6ABB0C}" type="presOf" srcId="{692C64EB-26DD-4187-A4B6-E5699166CCCB}" destId="{16FC2056-0520-485A-B23D-5075C23D0C15}" srcOrd="0" destOrd="0" presId="urn:microsoft.com/office/officeart/2005/8/layout/vProcess5"/>
    <dgm:cxn modelId="{2566FEBB-5511-4DB1-BF61-500BC443AEEB}" type="presOf" srcId="{E598B19F-AD30-4EC4-9470-7731D9435ECD}" destId="{679A22FE-A3FC-48AE-923F-9624AC143B2D}" srcOrd="0" destOrd="0" presId="urn:microsoft.com/office/officeart/2005/8/layout/vProcess5"/>
    <dgm:cxn modelId="{DAD380BD-39BA-4FD6-B852-F3DC253B9A95}" srcId="{009ACF86-2787-4007-AE71-33AD6925B87C}" destId="{126045F4-E0F6-49B5-97A7-90D7F335FCE2}" srcOrd="3" destOrd="0" parTransId="{FF0607B9-9741-484C-B39C-E0730117FE81}" sibTransId="{A45D5EFD-F772-4A01-BAC6-C9AB6C135457}"/>
    <dgm:cxn modelId="{DE7A99C8-8685-4463-9413-7ED7C3B29871}" type="presOf" srcId="{CF5015C4-7FA1-4D7A-AB00-00BB34B77C7E}" destId="{C0FBF4BF-7880-45A2-BF0F-0EF1260D8212}" srcOrd="1" destOrd="0" presId="urn:microsoft.com/office/officeart/2005/8/layout/vProcess5"/>
    <dgm:cxn modelId="{5F728DDD-645B-4A6A-BFAA-B25871414CC4}" type="presOf" srcId="{93B9546D-E1DA-4A6A-9377-D7AAFD83BE7F}" destId="{2866EAAE-7D9C-490B-A144-25A503A3F7A5}" srcOrd="1" destOrd="0" presId="urn:microsoft.com/office/officeart/2005/8/layout/vProcess5"/>
    <dgm:cxn modelId="{54AEE2E6-A837-49F0-A65F-7B9A436FE92E}" type="presOf" srcId="{DFDE78A0-F6E2-47D5-B6FD-894A16C0ED92}" destId="{8320111E-E5AC-45CE-97BF-6D2625612236}" srcOrd="0" destOrd="0" presId="urn:microsoft.com/office/officeart/2005/8/layout/vProcess5"/>
    <dgm:cxn modelId="{B3EB40F0-20F6-4491-BE82-913DD1F6B37D}" srcId="{009ACF86-2787-4007-AE71-33AD6925B87C}" destId="{1AADDDEA-D598-48AB-A44F-6E4D92BC4259}" srcOrd="1" destOrd="0" parTransId="{CD72365B-EA88-44E5-AB65-9189ED6BBF6B}" sibTransId="{E598B19F-AD30-4EC4-9470-7731D9435ECD}"/>
    <dgm:cxn modelId="{7CAE4ED6-E120-40E9-8606-5082FB0B5F17}" type="presParOf" srcId="{99EFFE2B-5BBC-4784-A339-E9AFBAC0CAF6}" destId="{9D03023A-C753-498A-A1F0-9CC52912FF11}" srcOrd="0" destOrd="0" presId="urn:microsoft.com/office/officeart/2005/8/layout/vProcess5"/>
    <dgm:cxn modelId="{9756D714-0BB2-498B-B980-01487187E779}" type="presParOf" srcId="{99EFFE2B-5BBC-4784-A339-E9AFBAC0CAF6}" destId="{4FD24630-6A30-4448-926A-AF11CDA139E5}" srcOrd="1" destOrd="0" presId="urn:microsoft.com/office/officeart/2005/8/layout/vProcess5"/>
    <dgm:cxn modelId="{042AE497-ADD2-4292-AA13-D54776CEDD17}" type="presParOf" srcId="{99EFFE2B-5BBC-4784-A339-E9AFBAC0CAF6}" destId="{8C0D98DB-1635-4399-BD11-B9E9571250E9}" srcOrd="2" destOrd="0" presId="urn:microsoft.com/office/officeart/2005/8/layout/vProcess5"/>
    <dgm:cxn modelId="{EF6BF7B0-9FDE-433F-82FC-BAC643BD9CF8}" type="presParOf" srcId="{99EFFE2B-5BBC-4784-A339-E9AFBAC0CAF6}" destId="{F5F98C24-C255-4888-BDE3-0FC9BB5B75D1}" srcOrd="3" destOrd="0" presId="urn:microsoft.com/office/officeart/2005/8/layout/vProcess5"/>
    <dgm:cxn modelId="{6CFA07A4-21BF-47E1-8BD1-3B57A9D9BBE8}" type="presParOf" srcId="{99EFFE2B-5BBC-4784-A339-E9AFBAC0CAF6}" destId="{BAFD3C7F-49B6-4F3C-93DC-C1E64A200CF7}" srcOrd="4" destOrd="0" presId="urn:microsoft.com/office/officeart/2005/8/layout/vProcess5"/>
    <dgm:cxn modelId="{4A6AD8D3-9E16-4295-B6D4-D0CA035F3067}" type="presParOf" srcId="{99EFFE2B-5BBC-4784-A339-E9AFBAC0CAF6}" destId="{8320111E-E5AC-45CE-97BF-6D2625612236}" srcOrd="5" destOrd="0" presId="urn:microsoft.com/office/officeart/2005/8/layout/vProcess5"/>
    <dgm:cxn modelId="{9DFC8758-AF9A-4315-A6C7-7783E7C4F77E}" type="presParOf" srcId="{99EFFE2B-5BBC-4784-A339-E9AFBAC0CAF6}" destId="{A66A39BB-8FE9-4BD1-80EF-A8A00368F5C1}" srcOrd="6" destOrd="0" presId="urn:microsoft.com/office/officeart/2005/8/layout/vProcess5"/>
    <dgm:cxn modelId="{E24A17EA-0C53-4723-9B3C-7ADD66110F99}" type="presParOf" srcId="{99EFFE2B-5BBC-4784-A339-E9AFBAC0CAF6}" destId="{679A22FE-A3FC-48AE-923F-9624AC143B2D}" srcOrd="7" destOrd="0" presId="urn:microsoft.com/office/officeart/2005/8/layout/vProcess5"/>
    <dgm:cxn modelId="{5DC40EB6-46BD-4BD6-A114-BA8A31B29DB3}" type="presParOf" srcId="{99EFFE2B-5BBC-4784-A339-E9AFBAC0CAF6}" destId="{16FC2056-0520-485A-B23D-5075C23D0C15}" srcOrd="8" destOrd="0" presId="urn:microsoft.com/office/officeart/2005/8/layout/vProcess5"/>
    <dgm:cxn modelId="{FB68465A-567A-48CC-9EAA-282B671592CD}" type="presParOf" srcId="{99EFFE2B-5BBC-4784-A339-E9AFBAC0CAF6}" destId="{4D856E9C-7121-462D-A277-D9A7B7E48505}" srcOrd="9" destOrd="0" presId="urn:microsoft.com/office/officeart/2005/8/layout/vProcess5"/>
    <dgm:cxn modelId="{DBFCBDB0-2FDB-42FA-9EBE-94FDAD54226A}" type="presParOf" srcId="{99EFFE2B-5BBC-4784-A339-E9AFBAC0CAF6}" destId="{2866EAAE-7D9C-490B-A144-25A503A3F7A5}" srcOrd="10" destOrd="0" presId="urn:microsoft.com/office/officeart/2005/8/layout/vProcess5"/>
    <dgm:cxn modelId="{5725D67D-2690-4D9A-9D82-4FAAC85D0407}" type="presParOf" srcId="{99EFFE2B-5BBC-4784-A339-E9AFBAC0CAF6}" destId="{4655EA52-4386-487D-A3A5-6BF805CC6488}" srcOrd="11" destOrd="0" presId="urn:microsoft.com/office/officeart/2005/8/layout/vProcess5"/>
    <dgm:cxn modelId="{7E6820B2-A7FC-4C21-9572-F3C9756BED8B}" type="presParOf" srcId="{99EFFE2B-5BBC-4784-A339-E9AFBAC0CAF6}" destId="{C0FBF4BF-7880-45A2-BF0F-0EF1260D8212}" srcOrd="12" destOrd="0" presId="urn:microsoft.com/office/officeart/2005/8/layout/vProcess5"/>
    <dgm:cxn modelId="{035CE1AE-D74F-4661-A405-FA0F011E97CE}" type="presParOf" srcId="{99EFFE2B-5BBC-4784-A339-E9AFBAC0CAF6}" destId="{324E0393-9268-4781-85EB-2A2EB87C27CA}" srcOrd="13" destOrd="0" presId="urn:microsoft.com/office/officeart/2005/8/layout/vProcess5"/>
    <dgm:cxn modelId="{C99972DB-ACB6-41BA-AAC4-EC5C6E2C2283}" type="presParOf" srcId="{99EFFE2B-5BBC-4784-A339-E9AFBAC0CAF6}" destId="{3D1D5F97-45A3-41FD-A277-9A41BFEDA681}"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FF03ECE-5685-43F6-89A6-F3A7D24BBC2F}" type="doc">
      <dgm:prSet loTypeId="urn:microsoft.com/office/officeart/2008/layout/VerticalCurvedList" loCatId="list" qsTypeId="urn:microsoft.com/office/officeart/2005/8/quickstyle/simple5" qsCatId="simple" csTypeId="urn:microsoft.com/office/officeart/2005/8/colors/accent5_1" csCatId="accent5" phldr="1"/>
      <dgm:spPr/>
      <dgm:t>
        <a:bodyPr/>
        <a:lstStyle/>
        <a:p>
          <a:endParaRPr lang="ru-RU"/>
        </a:p>
      </dgm:t>
    </dgm:pt>
    <dgm:pt modelId="{FE7DD443-7F3E-442C-B234-695DB42D261B}">
      <dgm:prSet custT="1"/>
      <dgm:spPr/>
      <dgm:t>
        <a:bodyPr/>
        <a:lstStyle/>
        <a:p>
          <a:r>
            <a:rPr lang="ru-RU" sz="1800" dirty="0" err="1">
              <a:latin typeface="Times New Roman" panose="02020603050405020304" pitchFamily="18" charset="0"/>
              <a:cs typeface="Times New Roman" panose="02020603050405020304" pitchFamily="18" charset="0"/>
            </a:rPr>
            <a:t>відміна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військового</a:t>
          </a:r>
          <a:r>
            <a:rPr lang="ru-RU" sz="1800" dirty="0">
              <a:latin typeface="Times New Roman" panose="02020603050405020304" pitchFamily="18" charset="0"/>
              <a:cs typeface="Times New Roman" panose="02020603050405020304" pitchFamily="18" charset="0"/>
            </a:rPr>
            <a:t> параду на 20-ту </a:t>
          </a:r>
          <a:r>
            <a:rPr lang="ru-RU" sz="1800" dirty="0" err="1">
              <a:latin typeface="Times New Roman" panose="02020603050405020304" pitchFamily="18" charset="0"/>
              <a:cs typeface="Times New Roman" panose="02020603050405020304" pitchFamily="18" charset="0"/>
            </a:rPr>
            <a:t>річницю</a:t>
          </a:r>
          <a:r>
            <a:rPr lang="ru-RU" sz="1800" dirty="0">
              <a:latin typeface="Times New Roman" panose="02020603050405020304" pitchFamily="18" charset="0"/>
              <a:cs typeface="Times New Roman" panose="02020603050405020304" pitchFamily="18" charset="0"/>
            </a:rPr>
            <a:t> незалежності; </a:t>
          </a:r>
        </a:p>
      </dgm:t>
    </dgm:pt>
    <dgm:pt modelId="{0D0B0792-A523-4D99-B6D2-B1934C4C6E62}" type="parTrans" cxnId="{17ADDDC2-F39D-4E2C-8F30-D3E6DB2D0ED0}">
      <dgm:prSet/>
      <dgm:spPr/>
      <dgm:t>
        <a:bodyPr/>
        <a:lstStyle/>
        <a:p>
          <a:endParaRPr lang="ru-RU" sz="1800">
            <a:latin typeface="Times New Roman" panose="02020603050405020304" pitchFamily="18" charset="0"/>
            <a:cs typeface="Times New Roman" panose="02020603050405020304" pitchFamily="18" charset="0"/>
          </a:endParaRPr>
        </a:p>
      </dgm:t>
    </dgm:pt>
    <dgm:pt modelId="{236F1B31-E2A2-4400-AFF0-3C3C41C5714B}" type="sibTrans" cxnId="{17ADDDC2-F39D-4E2C-8F30-D3E6DB2D0ED0}">
      <dgm:prSet/>
      <dgm:spPr/>
      <dgm:t>
        <a:bodyPr/>
        <a:lstStyle/>
        <a:p>
          <a:endParaRPr lang="ru-RU" sz="1800">
            <a:latin typeface="Times New Roman" panose="02020603050405020304" pitchFamily="18" charset="0"/>
            <a:cs typeface="Times New Roman" panose="02020603050405020304" pitchFamily="18" charset="0"/>
          </a:endParaRPr>
        </a:p>
      </dgm:t>
    </dgm:pt>
    <dgm:pt modelId="{6C24D94D-B7F6-43A4-8692-6EF6D58A04C1}">
      <dgm:prSet custT="1"/>
      <dgm:spPr/>
      <dgm:t>
        <a:bodyPr/>
        <a:lstStyle/>
        <a:p>
          <a:r>
            <a:rPr lang="ru-RU" sz="1800" dirty="0" err="1">
              <a:latin typeface="Times New Roman" panose="02020603050405020304" pitchFamily="18" charset="0"/>
              <a:cs typeface="Times New Roman" panose="02020603050405020304" pitchFamily="18" charset="0"/>
            </a:rPr>
            <a:t>видалення</a:t>
          </a:r>
          <a:r>
            <a:rPr lang="ru-RU" sz="1800" dirty="0">
              <a:latin typeface="Times New Roman" panose="02020603050405020304" pitchFamily="18" charset="0"/>
              <a:cs typeface="Times New Roman" panose="02020603050405020304" pitchFamily="18" charset="0"/>
            </a:rPr>
            <a:t> з </a:t>
          </a:r>
          <a:r>
            <a:rPr lang="ru-RU" sz="1800" dirty="0" err="1">
              <a:latin typeface="Times New Roman" panose="02020603050405020304" pitchFamily="18" charset="0"/>
              <a:cs typeface="Times New Roman" panose="02020603050405020304" pitchFamily="18" charset="0"/>
            </a:rPr>
            <a:t>підручників</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історії</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сюжетів</a:t>
          </a:r>
          <a:r>
            <a:rPr lang="ru-RU" sz="1800" dirty="0">
              <a:latin typeface="Times New Roman" panose="02020603050405020304" pitchFamily="18" charset="0"/>
              <a:cs typeface="Times New Roman" panose="02020603050405020304" pitchFamily="18" charset="0"/>
            </a:rPr>
            <a:t> про Крути, Голодомор, ОУН-УПА;</a:t>
          </a:r>
        </a:p>
      </dgm:t>
    </dgm:pt>
    <dgm:pt modelId="{2009273B-1DA1-47AB-81C6-FC25641B9E3C}" type="parTrans" cxnId="{5C7922B8-62FA-47CA-8E25-1F21F8F55E2B}">
      <dgm:prSet/>
      <dgm:spPr/>
      <dgm:t>
        <a:bodyPr/>
        <a:lstStyle/>
        <a:p>
          <a:endParaRPr lang="ru-RU" sz="1800">
            <a:latin typeface="Times New Roman" panose="02020603050405020304" pitchFamily="18" charset="0"/>
            <a:cs typeface="Times New Roman" panose="02020603050405020304" pitchFamily="18" charset="0"/>
          </a:endParaRPr>
        </a:p>
      </dgm:t>
    </dgm:pt>
    <dgm:pt modelId="{C0C33FD9-76C9-4C0D-9B13-50520BC1C65F}" type="sibTrans" cxnId="{5C7922B8-62FA-47CA-8E25-1F21F8F55E2B}">
      <dgm:prSet/>
      <dgm:spPr/>
      <dgm:t>
        <a:bodyPr/>
        <a:lstStyle/>
        <a:p>
          <a:endParaRPr lang="ru-RU" sz="1800">
            <a:latin typeface="Times New Roman" panose="02020603050405020304" pitchFamily="18" charset="0"/>
            <a:cs typeface="Times New Roman" panose="02020603050405020304" pitchFamily="18" charset="0"/>
          </a:endParaRPr>
        </a:p>
      </dgm:t>
    </dgm:pt>
    <dgm:pt modelId="{8C0832AE-7CFD-4C15-BCFD-84D8248E283D}">
      <dgm:prSet custT="1"/>
      <dgm:spPr/>
      <dgm:t>
        <a:bodyPr/>
        <a:lstStyle/>
        <a:p>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ухвалення</a:t>
          </a:r>
          <a:r>
            <a:rPr lang="ru-RU" sz="1800" dirty="0">
              <a:latin typeface="Times New Roman" panose="02020603050405020304" pitchFamily="18" charset="0"/>
              <a:cs typeface="Times New Roman" panose="02020603050405020304" pitchFamily="18" charset="0"/>
            </a:rPr>
            <a:t> Закону «Про засади </a:t>
          </a:r>
          <a:r>
            <a:rPr lang="ru-RU" sz="1800" dirty="0" err="1">
              <a:latin typeface="Times New Roman" panose="02020603050405020304" pitchFamily="18" charset="0"/>
              <a:cs typeface="Times New Roman" panose="02020603050405020304" pitchFamily="18" charset="0"/>
            </a:rPr>
            <a:t>державної</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мовної</a:t>
          </a:r>
          <a:r>
            <a:rPr lang="ru-RU" sz="1800" dirty="0">
              <a:latin typeface="Times New Roman" panose="02020603050405020304" pitchFamily="18" charset="0"/>
              <a:cs typeface="Times New Roman" panose="02020603050405020304" pitchFamily="18" charset="0"/>
            </a:rPr>
            <a:t> політики» </a:t>
          </a:r>
        </a:p>
      </dgm:t>
    </dgm:pt>
    <dgm:pt modelId="{BB28E0CC-1A8B-45C5-BBFE-FAB201F5F443}" type="parTrans" cxnId="{5924AAF3-4E37-4899-8F3B-51F3AB0E999F}">
      <dgm:prSet/>
      <dgm:spPr/>
      <dgm:t>
        <a:bodyPr/>
        <a:lstStyle/>
        <a:p>
          <a:endParaRPr lang="ru-RU" sz="1800">
            <a:latin typeface="Times New Roman" panose="02020603050405020304" pitchFamily="18" charset="0"/>
            <a:cs typeface="Times New Roman" panose="02020603050405020304" pitchFamily="18" charset="0"/>
          </a:endParaRPr>
        </a:p>
      </dgm:t>
    </dgm:pt>
    <dgm:pt modelId="{94E48DCC-812E-4238-8945-930032C559AB}" type="sibTrans" cxnId="{5924AAF3-4E37-4899-8F3B-51F3AB0E999F}">
      <dgm:prSet/>
      <dgm:spPr/>
      <dgm:t>
        <a:bodyPr/>
        <a:lstStyle/>
        <a:p>
          <a:endParaRPr lang="ru-RU" sz="1800">
            <a:latin typeface="Times New Roman" panose="02020603050405020304" pitchFamily="18" charset="0"/>
            <a:cs typeface="Times New Roman" panose="02020603050405020304" pitchFamily="18" charset="0"/>
          </a:endParaRPr>
        </a:p>
      </dgm:t>
    </dgm:pt>
    <dgm:pt modelId="{C2E81620-A60F-4AF2-BC6B-78BD827E3B08}">
      <dgm:prSet custT="1"/>
      <dgm:spPr/>
      <dgm:t>
        <a:bodyPr/>
        <a:lstStyle/>
        <a:p>
          <a:r>
            <a:rPr lang="ru-RU" sz="1800" dirty="0" err="1">
              <a:latin typeface="Times New Roman" panose="02020603050405020304" pitchFamily="18" charset="0"/>
              <a:cs typeface="Times New Roman" panose="02020603050405020304" pitchFamily="18" charset="0"/>
            </a:rPr>
            <a:t>ігнорування</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ветеранів</a:t>
          </a:r>
          <a:r>
            <a:rPr lang="ru-RU" sz="1800" dirty="0">
              <a:latin typeface="Times New Roman" panose="02020603050405020304" pitchFamily="18" charset="0"/>
              <a:cs typeface="Times New Roman" panose="02020603050405020304" pitchFamily="18" charset="0"/>
            </a:rPr>
            <a:t> УПА, </a:t>
          </a:r>
          <a:r>
            <a:rPr lang="ru-RU" sz="1800" dirty="0" err="1">
              <a:latin typeface="Times New Roman" panose="02020603050405020304" pitchFamily="18" charset="0"/>
              <a:cs typeface="Times New Roman" panose="02020603050405020304" pitchFamily="18" charset="0"/>
            </a:rPr>
            <a:t>відсутність</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ініціатив</a:t>
          </a:r>
          <a:r>
            <a:rPr lang="ru-RU" sz="1800" dirty="0">
              <a:latin typeface="Times New Roman" panose="02020603050405020304" pitchFamily="18" charset="0"/>
              <a:cs typeface="Times New Roman" panose="02020603050405020304" pitchFamily="18" charset="0"/>
            </a:rPr>
            <a:t> </a:t>
          </a:r>
        </a:p>
        <a:p>
          <a:r>
            <a:rPr lang="ru-RU" sz="1800" dirty="0" err="1">
              <a:latin typeface="Times New Roman" panose="02020603050405020304" pitchFamily="18" charset="0"/>
              <a:cs typeface="Times New Roman" panose="02020603050405020304" pitchFamily="18" charset="0"/>
            </a:rPr>
            <a:t>здійснення</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діалогу</a:t>
          </a:r>
          <a:r>
            <a:rPr lang="ru-RU" sz="1800" dirty="0">
              <a:latin typeface="Times New Roman" panose="02020603050405020304" pitchFamily="18" charset="0"/>
              <a:cs typeface="Times New Roman" panose="02020603050405020304" pitchFamily="18" charset="0"/>
            </a:rPr>
            <a:t> та </a:t>
          </a:r>
          <a:r>
            <a:rPr lang="ru-RU" sz="1800" dirty="0" err="1">
              <a:latin typeface="Times New Roman" panose="02020603050405020304" pitchFamily="18" charset="0"/>
              <a:cs typeface="Times New Roman" panose="02020603050405020304" pitchFamily="18" charset="0"/>
            </a:rPr>
            <a:t>примирення</a:t>
          </a:r>
          <a:r>
            <a:rPr lang="ru-RU" sz="1800" dirty="0">
              <a:latin typeface="Times New Roman" panose="02020603050405020304" pitchFamily="18" charset="0"/>
              <a:cs typeface="Times New Roman" panose="02020603050405020304" pitchFamily="18" charset="0"/>
            </a:rPr>
            <a:t> з </a:t>
          </a:r>
          <a:r>
            <a:rPr lang="ru-RU" sz="1800" dirty="0" err="1">
              <a:latin typeface="Times New Roman" panose="02020603050405020304" pitchFamily="18" charset="0"/>
              <a:cs typeface="Times New Roman" panose="02020603050405020304" pitchFamily="18" charset="0"/>
            </a:rPr>
            <a:t>радянськими</a:t>
          </a:r>
          <a:r>
            <a:rPr lang="ru-RU" sz="1800" dirty="0">
              <a:latin typeface="Times New Roman" panose="02020603050405020304" pitchFamily="18" charset="0"/>
              <a:cs typeface="Times New Roman" panose="02020603050405020304" pitchFamily="18" charset="0"/>
            </a:rPr>
            <a:t> </a:t>
          </a:r>
        </a:p>
        <a:p>
          <a:r>
            <a:rPr lang="ru-RU" sz="1800" dirty="0">
              <a:latin typeface="Times New Roman" panose="02020603050405020304" pitchFamily="18" charset="0"/>
              <a:cs typeface="Times New Roman" panose="02020603050405020304" pitchFamily="18" charset="0"/>
            </a:rPr>
            <a:t>ветеранами.</a:t>
          </a:r>
        </a:p>
      </dgm:t>
    </dgm:pt>
    <dgm:pt modelId="{76FFCE98-D7F4-4C49-B5B4-783413851FFF}" type="parTrans" cxnId="{EFB5FD1E-AC9D-4DF2-82D7-F043EDA12BFC}">
      <dgm:prSet/>
      <dgm:spPr/>
      <dgm:t>
        <a:bodyPr/>
        <a:lstStyle/>
        <a:p>
          <a:endParaRPr lang="ru-RU" sz="1800">
            <a:latin typeface="Times New Roman" panose="02020603050405020304" pitchFamily="18" charset="0"/>
            <a:cs typeface="Times New Roman" panose="02020603050405020304" pitchFamily="18" charset="0"/>
          </a:endParaRPr>
        </a:p>
      </dgm:t>
    </dgm:pt>
    <dgm:pt modelId="{9B3A9C58-990A-4DBE-8726-7D4B94B391B9}" type="sibTrans" cxnId="{EFB5FD1E-AC9D-4DF2-82D7-F043EDA12BFC}">
      <dgm:prSet/>
      <dgm:spPr/>
      <dgm:t>
        <a:bodyPr/>
        <a:lstStyle/>
        <a:p>
          <a:endParaRPr lang="ru-RU" sz="1800">
            <a:latin typeface="Times New Roman" panose="02020603050405020304" pitchFamily="18" charset="0"/>
            <a:cs typeface="Times New Roman" panose="02020603050405020304" pitchFamily="18" charset="0"/>
          </a:endParaRPr>
        </a:p>
      </dgm:t>
    </dgm:pt>
    <dgm:pt modelId="{49387842-7A95-4218-9EB3-3CCE17193E82}" type="pres">
      <dgm:prSet presAssocID="{0FF03ECE-5685-43F6-89A6-F3A7D24BBC2F}" presName="Name0" presStyleCnt="0">
        <dgm:presLayoutVars>
          <dgm:chMax val="7"/>
          <dgm:chPref val="7"/>
          <dgm:dir/>
        </dgm:presLayoutVars>
      </dgm:prSet>
      <dgm:spPr/>
    </dgm:pt>
    <dgm:pt modelId="{8DC086FD-7CCB-4C89-B21E-24815A091D97}" type="pres">
      <dgm:prSet presAssocID="{0FF03ECE-5685-43F6-89A6-F3A7D24BBC2F}" presName="Name1" presStyleCnt="0"/>
      <dgm:spPr/>
    </dgm:pt>
    <dgm:pt modelId="{6E7D0CF0-36BA-4E73-8458-67DF175BBD8E}" type="pres">
      <dgm:prSet presAssocID="{0FF03ECE-5685-43F6-89A6-F3A7D24BBC2F}" presName="cycle" presStyleCnt="0"/>
      <dgm:spPr/>
    </dgm:pt>
    <dgm:pt modelId="{31E46919-1D3E-4C81-9F2D-460FCA01BAFD}" type="pres">
      <dgm:prSet presAssocID="{0FF03ECE-5685-43F6-89A6-F3A7D24BBC2F}" presName="srcNode" presStyleLbl="node1" presStyleIdx="0" presStyleCnt="4"/>
      <dgm:spPr/>
    </dgm:pt>
    <dgm:pt modelId="{6EA1E90C-DB86-4EA4-A971-992ED6C5DC3B}" type="pres">
      <dgm:prSet presAssocID="{0FF03ECE-5685-43F6-89A6-F3A7D24BBC2F}" presName="conn" presStyleLbl="parChTrans1D2" presStyleIdx="0" presStyleCnt="1"/>
      <dgm:spPr/>
    </dgm:pt>
    <dgm:pt modelId="{08EBF407-4929-4B79-BA95-D9428CAA7F60}" type="pres">
      <dgm:prSet presAssocID="{0FF03ECE-5685-43F6-89A6-F3A7D24BBC2F}" presName="extraNode" presStyleLbl="node1" presStyleIdx="0" presStyleCnt="4"/>
      <dgm:spPr/>
    </dgm:pt>
    <dgm:pt modelId="{CDDA2B8F-D0DC-42DA-B833-47C47C0C8954}" type="pres">
      <dgm:prSet presAssocID="{0FF03ECE-5685-43F6-89A6-F3A7D24BBC2F}" presName="dstNode" presStyleLbl="node1" presStyleIdx="0" presStyleCnt="4"/>
      <dgm:spPr/>
    </dgm:pt>
    <dgm:pt modelId="{9E5515EC-228F-4B47-84F9-B0F155511EA1}" type="pres">
      <dgm:prSet presAssocID="{FE7DD443-7F3E-442C-B234-695DB42D261B}" presName="text_1" presStyleLbl="node1" presStyleIdx="0" presStyleCnt="4">
        <dgm:presLayoutVars>
          <dgm:bulletEnabled val="1"/>
        </dgm:presLayoutVars>
      </dgm:prSet>
      <dgm:spPr/>
    </dgm:pt>
    <dgm:pt modelId="{7FA28AE3-F4D5-4827-8AE7-631F2F95BE8A}" type="pres">
      <dgm:prSet presAssocID="{FE7DD443-7F3E-442C-B234-695DB42D261B}" presName="accent_1" presStyleCnt="0"/>
      <dgm:spPr/>
    </dgm:pt>
    <dgm:pt modelId="{360C676D-1C4C-4754-B3D2-F503A6144EA8}" type="pres">
      <dgm:prSet presAssocID="{FE7DD443-7F3E-442C-B234-695DB42D261B}" presName="accentRepeatNode" presStyleLbl="solidFgAcc1" presStyleIdx="0" presStyleCnt="4"/>
      <dgm:spPr/>
    </dgm:pt>
    <dgm:pt modelId="{68F9342E-5320-41B7-8732-B031F9A77929}" type="pres">
      <dgm:prSet presAssocID="{6C24D94D-B7F6-43A4-8692-6EF6D58A04C1}" presName="text_2" presStyleLbl="node1" presStyleIdx="1" presStyleCnt="4">
        <dgm:presLayoutVars>
          <dgm:bulletEnabled val="1"/>
        </dgm:presLayoutVars>
      </dgm:prSet>
      <dgm:spPr/>
    </dgm:pt>
    <dgm:pt modelId="{E54024F3-8BB0-4E71-9E6A-C42FEDA3CEE1}" type="pres">
      <dgm:prSet presAssocID="{6C24D94D-B7F6-43A4-8692-6EF6D58A04C1}" presName="accent_2" presStyleCnt="0"/>
      <dgm:spPr/>
    </dgm:pt>
    <dgm:pt modelId="{0A606993-D9AF-450C-93D9-B4652075CC1E}" type="pres">
      <dgm:prSet presAssocID="{6C24D94D-B7F6-43A4-8692-6EF6D58A04C1}" presName="accentRepeatNode" presStyleLbl="solidFgAcc1" presStyleIdx="1" presStyleCnt="4"/>
      <dgm:spPr/>
    </dgm:pt>
    <dgm:pt modelId="{574B62EE-7E3F-43DE-BF6E-4B14E646CBE5}" type="pres">
      <dgm:prSet presAssocID="{8C0832AE-7CFD-4C15-BCFD-84D8248E283D}" presName="text_3" presStyleLbl="node1" presStyleIdx="2" presStyleCnt="4">
        <dgm:presLayoutVars>
          <dgm:bulletEnabled val="1"/>
        </dgm:presLayoutVars>
      </dgm:prSet>
      <dgm:spPr/>
    </dgm:pt>
    <dgm:pt modelId="{8C855462-CB9B-44A3-BBD7-390E87DE8EBA}" type="pres">
      <dgm:prSet presAssocID="{8C0832AE-7CFD-4C15-BCFD-84D8248E283D}" presName="accent_3" presStyleCnt="0"/>
      <dgm:spPr/>
    </dgm:pt>
    <dgm:pt modelId="{0B2B319E-3337-4632-9B1C-CBBD5A34E83F}" type="pres">
      <dgm:prSet presAssocID="{8C0832AE-7CFD-4C15-BCFD-84D8248E283D}" presName="accentRepeatNode" presStyleLbl="solidFgAcc1" presStyleIdx="2" presStyleCnt="4"/>
      <dgm:spPr/>
    </dgm:pt>
    <dgm:pt modelId="{FEA09964-8C3E-47C8-9EC6-D105421F1CCE}" type="pres">
      <dgm:prSet presAssocID="{C2E81620-A60F-4AF2-BC6B-78BD827E3B08}" presName="text_4" presStyleLbl="node1" presStyleIdx="3" presStyleCnt="4">
        <dgm:presLayoutVars>
          <dgm:bulletEnabled val="1"/>
        </dgm:presLayoutVars>
      </dgm:prSet>
      <dgm:spPr/>
    </dgm:pt>
    <dgm:pt modelId="{CD456CE4-D954-4F58-A97C-251A9909E680}" type="pres">
      <dgm:prSet presAssocID="{C2E81620-A60F-4AF2-BC6B-78BD827E3B08}" presName="accent_4" presStyleCnt="0"/>
      <dgm:spPr/>
    </dgm:pt>
    <dgm:pt modelId="{34AFD0C7-B119-4704-BB1E-FC656B10743A}" type="pres">
      <dgm:prSet presAssocID="{C2E81620-A60F-4AF2-BC6B-78BD827E3B08}" presName="accentRepeatNode" presStyleLbl="solidFgAcc1" presStyleIdx="3" presStyleCnt="4"/>
      <dgm:spPr/>
    </dgm:pt>
  </dgm:ptLst>
  <dgm:cxnLst>
    <dgm:cxn modelId="{EFB5FD1E-AC9D-4DF2-82D7-F043EDA12BFC}" srcId="{0FF03ECE-5685-43F6-89A6-F3A7D24BBC2F}" destId="{C2E81620-A60F-4AF2-BC6B-78BD827E3B08}" srcOrd="3" destOrd="0" parTransId="{76FFCE98-D7F4-4C49-B5B4-783413851FFF}" sibTransId="{9B3A9C58-990A-4DBE-8726-7D4B94B391B9}"/>
    <dgm:cxn modelId="{3B6DAE26-FA9F-41B2-BD8F-764EFC49839C}" type="presOf" srcId="{6C24D94D-B7F6-43A4-8692-6EF6D58A04C1}" destId="{68F9342E-5320-41B7-8732-B031F9A77929}" srcOrd="0" destOrd="0" presId="urn:microsoft.com/office/officeart/2008/layout/VerticalCurvedList"/>
    <dgm:cxn modelId="{74E54839-946E-48E6-BFC7-04AEB15DAF8C}" type="presOf" srcId="{FE7DD443-7F3E-442C-B234-695DB42D261B}" destId="{9E5515EC-228F-4B47-84F9-B0F155511EA1}" srcOrd="0" destOrd="0" presId="urn:microsoft.com/office/officeart/2008/layout/VerticalCurvedList"/>
    <dgm:cxn modelId="{10BEFB52-BDAD-4248-ADE9-5454802DEFFD}" type="presOf" srcId="{8C0832AE-7CFD-4C15-BCFD-84D8248E283D}" destId="{574B62EE-7E3F-43DE-BF6E-4B14E646CBE5}" srcOrd="0" destOrd="0" presId="urn:microsoft.com/office/officeart/2008/layout/VerticalCurvedList"/>
    <dgm:cxn modelId="{C213B88B-3A35-4431-9CF1-330B84ADCD05}" type="presOf" srcId="{C2E81620-A60F-4AF2-BC6B-78BD827E3B08}" destId="{FEA09964-8C3E-47C8-9EC6-D105421F1CCE}" srcOrd="0" destOrd="0" presId="urn:microsoft.com/office/officeart/2008/layout/VerticalCurvedList"/>
    <dgm:cxn modelId="{5C7922B8-62FA-47CA-8E25-1F21F8F55E2B}" srcId="{0FF03ECE-5685-43F6-89A6-F3A7D24BBC2F}" destId="{6C24D94D-B7F6-43A4-8692-6EF6D58A04C1}" srcOrd="1" destOrd="0" parTransId="{2009273B-1DA1-47AB-81C6-FC25641B9E3C}" sibTransId="{C0C33FD9-76C9-4C0D-9B13-50520BC1C65F}"/>
    <dgm:cxn modelId="{17ADDDC2-F39D-4E2C-8F30-D3E6DB2D0ED0}" srcId="{0FF03ECE-5685-43F6-89A6-F3A7D24BBC2F}" destId="{FE7DD443-7F3E-442C-B234-695DB42D261B}" srcOrd="0" destOrd="0" parTransId="{0D0B0792-A523-4D99-B6D2-B1934C4C6E62}" sibTransId="{236F1B31-E2A2-4400-AFF0-3C3C41C5714B}"/>
    <dgm:cxn modelId="{5924AAF3-4E37-4899-8F3B-51F3AB0E999F}" srcId="{0FF03ECE-5685-43F6-89A6-F3A7D24BBC2F}" destId="{8C0832AE-7CFD-4C15-BCFD-84D8248E283D}" srcOrd="2" destOrd="0" parTransId="{BB28E0CC-1A8B-45C5-BBFE-FAB201F5F443}" sibTransId="{94E48DCC-812E-4238-8945-930032C559AB}"/>
    <dgm:cxn modelId="{C64D74F5-35FF-4D79-BCDC-DC2774DCC5A3}" type="presOf" srcId="{236F1B31-E2A2-4400-AFF0-3C3C41C5714B}" destId="{6EA1E90C-DB86-4EA4-A971-992ED6C5DC3B}" srcOrd="0" destOrd="0" presId="urn:microsoft.com/office/officeart/2008/layout/VerticalCurvedList"/>
    <dgm:cxn modelId="{21F44EFD-7F24-4E20-8D30-DDD3E1DC538B}" type="presOf" srcId="{0FF03ECE-5685-43F6-89A6-F3A7D24BBC2F}" destId="{49387842-7A95-4218-9EB3-3CCE17193E82}" srcOrd="0" destOrd="0" presId="urn:microsoft.com/office/officeart/2008/layout/VerticalCurvedList"/>
    <dgm:cxn modelId="{650C8A6C-3E84-465C-B82F-BB642F8234A0}" type="presParOf" srcId="{49387842-7A95-4218-9EB3-3CCE17193E82}" destId="{8DC086FD-7CCB-4C89-B21E-24815A091D97}" srcOrd="0" destOrd="0" presId="urn:microsoft.com/office/officeart/2008/layout/VerticalCurvedList"/>
    <dgm:cxn modelId="{64C4FCCA-F40E-46FD-A26B-179860A7E07F}" type="presParOf" srcId="{8DC086FD-7CCB-4C89-B21E-24815A091D97}" destId="{6E7D0CF0-36BA-4E73-8458-67DF175BBD8E}" srcOrd="0" destOrd="0" presId="urn:microsoft.com/office/officeart/2008/layout/VerticalCurvedList"/>
    <dgm:cxn modelId="{1BEE61EA-1112-4EED-9F8F-417920C7AA81}" type="presParOf" srcId="{6E7D0CF0-36BA-4E73-8458-67DF175BBD8E}" destId="{31E46919-1D3E-4C81-9F2D-460FCA01BAFD}" srcOrd="0" destOrd="0" presId="urn:microsoft.com/office/officeart/2008/layout/VerticalCurvedList"/>
    <dgm:cxn modelId="{95F4ADD0-A12B-4DA6-AF43-FD860E7E346A}" type="presParOf" srcId="{6E7D0CF0-36BA-4E73-8458-67DF175BBD8E}" destId="{6EA1E90C-DB86-4EA4-A971-992ED6C5DC3B}" srcOrd="1" destOrd="0" presId="urn:microsoft.com/office/officeart/2008/layout/VerticalCurvedList"/>
    <dgm:cxn modelId="{BE202A53-A273-4DEA-9BE8-9EBEF720CEA6}" type="presParOf" srcId="{6E7D0CF0-36BA-4E73-8458-67DF175BBD8E}" destId="{08EBF407-4929-4B79-BA95-D9428CAA7F60}" srcOrd="2" destOrd="0" presId="urn:microsoft.com/office/officeart/2008/layout/VerticalCurvedList"/>
    <dgm:cxn modelId="{08D87CFA-DA78-497A-8914-956253904D1B}" type="presParOf" srcId="{6E7D0CF0-36BA-4E73-8458-67DF175BBD8E}" destId="{CDDA2B8F-D0DC-42DA-B833-47C47C0C8954}" srcOrd="3" destOrd="0" presId="urn:microsoft.com/office/officeart/2008/layout/VerticalCurvedList"/>
    <dgm:cxn modelId="{4A62153C-0B22-43BB-BDAB-A8A4E570B034}" type="presParOf" srcId="{8DC086FD-7CCB-4C89-B21E-24815A091D97}" destId="{9E5515EC-228F-4B47-84F9-B0F155511EA1}" srcOrd="1" destOrd="0" presId="urn:microsoft.com/office/officeart/2008/layout/VerticalCurvedList"/>
    <dgm:cxn modelId="{625938CB-7369-40A5-886D-368946218022}" type="presParOf" srcId="{8DC086FD-7CCB-4C89-B21E-24815A091D97}" destId="{7FA28AE3-F4D5-4827-8AE7-631F2F95BE8A}" srcOrd="2" destOrd="0" presId="urn:microsoft.com/office/officeart/2008/layout/VerticalCurvedList"/>
    <dgm:cxn modelId="{B81956A3-D9D1-4B26-B6BA-7AA62A353E0E}" type="presParOf" srcId="{7FA28AE3-F4D5-4827-8AE7-631F2F95BE8A}" destId="{360C676D-1C4C-4754-B3D2-F503A6144EA8}" srcOrd="0" destOrd="0" presId="urn:microsoft.com/office/officeart/2008/layout/VerticalCurvedList"/>
    <dgm:cxn modelId="{38415B4D-AF8D-414A-BE96-1E8FE7D88DB4}" type="presParOf" srcId="{8DC086FD-7CCB-4C89-B21E-24815A091D97}" destId="{68F9342E-5320-41B7-8732-B031F9A77929}" srcOrd="3" destOrd="0" presId="urn:microsoft.com/office/officeart/2008/layout/VerticalCurvedList"/>
    <dgm:cxn modelId="{54AE41C3-268A-4E9B-BABF-96EA27D28DEF}" type="presParOf" srcId="{8DC086FD-7CCB-4C89-B21E-24815A091D97}" destId="{E54024F3-8BB0-4E71-9E6A-C42FEDA3CEE1}" srcOrd="4" destOrd="0" presId="urn:microsoft.com/office/officeart/2008/layout/VerticalCurvedList"/>
    <dgm:cxn modelId="{3A5FF5A9-5839-485B-99ED-A8DBE06B4FCA}" type="presParOf" srcId="{E54024F3-8BB0-4E71-9E6A-C42FEDA3CEE1}" destId="{0A606993-D9AF-450C-93D9-B4652075CC1E}" srcOrd="0" destOrd="0" presId="urn:microsoft.com/office/officeart/2008/layout/VerticalCurvedList"/>
    <dgm:cxn modelId="{0CF085B4-3CE8-4C5E-9A9A-9FD11567E876}" type="presParOf" srcId="{8DC086FD-7CCB-4C89-B21E-24815A091D97}" destId="{574B62EE-7E3F-43DE-BF6E-4B14E646CBE5}" srcOrd="5" destOrd="0" presId="urn:microsoft.com/office/officeart/2008/layout/VerticalCurvedList"/>
    <dgm:cxn modelId="{9B817335-8BBA-44DE-9E29-D68F47FE4A68}" type="presParOf" srcId="{8DC086FD-7CCB-4C89-B21E-24815A091D97}" destId="{8C855462-CB9B-44A3-BBD7-390E87DE8EBA}" srcOrd="6" destOrd="0" presId="urn:microsoft.com/office/officeart/2008/layout/VerticalCurvedList"/>
    <dgm:cxn modelId="{7AA37CF5-28FF-4061-A393-EFC8FECFC9BB}" type="presParOf" srcId="{8C855462-CB9B-44A3-BBD7-390E87DE8EBA}" destId="{0B2B319E-3337-4632-9B1C-CBBD5A34E83F}" srcOrd="0" destOrd="0" presId="urn:microsoft.com/office/officeart/2008/layout/VerticalCurvedList"/>
    <dgm:cxn modelId="{F1EC4A7C-DBCA-406D-864B-990FDC1DD5AA}" type="presParOf" srcId="{8DC086FD-7CCB-4C89-B21E-24815A091D97}" destId="{FEA09964-8C3E-47C8-9EC6-D105421F1CCE}" srcOrd="7" destOrd="0" presId="urn:microsoft.com/office/officeart/2008/layout/VerticalCurvedList"/>
    <dgm:cxn modelId="{8F451B5B-F3B2-4E44-A274-EBC2937AFF12}" type="presParOf" srcId="{8DC086FD-7CCB-4C89-B21E-24815A091D97}" destId="{CD456CE4-D954-4F58-A97C-251A9909E680}" srcOrd="8" destOrd="0" presId="urn:microsoft.com/office/officeart/2008/layout/VerticalCurvedList"/>
    <dgm:cxn modelId="{78D55445-8C58-4D78-BF87-D1D602433143}" type="presParOf" srcId="{CD456CE4-D954-4F58-A97C-251A9909E680}" destId="{34AFD0C7-B119-4704-BB1E-FC656B10743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EE8ADE1-5718-4300-A603-6A72A33EA4EB}" type="doc">
      <dgm:prSet loTypeId="urn:microsoft.com/office/officeart/2005/8/layout/hProcess9" loCatId="process" qsTypeId="urn:microsoft.com/office/officeart/2005/8/quickstyle/simple1" qsCatId="simple" csTypeId="urn:microsoft.com/office/officeart/2005/8/colors/accent5_2" csCatId="accent5" phldr="1"/>
      <dgm:spPr/>
    </dgm:pt>
    <dgm:pt modelId="{22C71184-8549-42EF-9946-F0D31702F51A}">
      <dgm:prSet phldrT="[Текст]" custT="1"/>
      <dgm:spPr/>
      <dgm:t>
        <a:bodyPr/>
        <a:lstStyle/>
        <a:p>
          <a:r>
            <a:rPr lang="ru-RU" sz="3200" b="1" dirty="0" err="1">
              <a:latin typeface="Times New Roman" panose="02020603050405020304" pitchFamily="18" charset="0"/>
              <a:cs typeface="Times New Roman" panose="02020603050405020304" pitchFamily="18" charset="0"/>
            </a:rPr>
            <a:t>Газова</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війна</a:t>
          </a:r>
          <a:r>
            <a:rPr lang="ru-RU" sz="3200" b="1" dirty="0">
              <a:latin typeface="Times New Roman" panose="02020603050405020304" pitchFamily="18" charset="0"/>
              <a:cs typeface="Times New Roman" panose="02020603050405020304" pitchFamily="18" charset="0"/>
            </a:rPr>
            <a:t> 2008 - 2009</a:t>
          </a:r>
        </a:p>
      </dgm:t>
    </dgm:pt>
    <dgm:pt modelId="{4C17A5E3-E131-4698-9A2A-1EFEEE195F52}" type="parTrans" cxnId="{269D0EF3-7DB3-4409-8B20-C1013A66FA77}">
      <dgm:prSet/>
      <dgm:spPr/>
      <dgm:t>
        <a:bodyPr/>
        <a:lstStyle/>
        <a:p>
          <a:endParaRPr lang="ru-RU">
            <a:latin typeface="Times New Roman" panose="02020603050405020304" pitchFamily="18" charset="0"/>
            <a:cs typeface="Times New Roman" panose="02020603050405020304" pitchFamily="18" charset="0"/>
          </a:endParaRPr>
        </a:p>
      </dgm:t>
    </dgm:pt>
    <dgm:pt modelId="{969258B9-2A3F-4C7C-916B-0094904E3AF7}" type="sibTrans" cxnId="{269D0EF3-7DB3-4409-8B20-C1013A66FA77}">
      <dgm:prSet/>
      <dgm:spPr/>
      <dgm:t>
        <a:bodyPr/>
        <a:lstStyle/>
        <a:p>
          <a:endParaRPr lang="ru-RU">
            <a:latin typeface="Times New Roman" panose="02020603050405020304" pitchFamily="18" charset="0"/>
            <a:cs typeface="Times New Roman" panose="02020603050405020304" pitchFamily="18" charset="0"/>
          </a:endParaRPr>
        </a:p>
      </dgm:t>
    </dgm:pt>
    <dgm:pt modelId="{049682EB-8554-4034-98E8-5A9F1FFE89BA}">
      <dgm:prSet phldrT="[Текст]"/>
      <dgm:spPr/>
      <dgm:t>
        <a:bodyPr/>
        <a:lstStyle/>
        <a:p>
          <a:r>
            <a:rPr lang="uk-UA" b="0" i="0" dirty="0">
              <a:latin typeface="Times New Roman" panose="02020603050405020304" pitchFamily="18" charset="0"/>
              <a:cs typeface="Times New Roman" panose="02020603050405020304" pitchFamily="18" charset="0"/>
            </a:rPr>
            <a:t>В цих умовах підписані Тимошенко газові угоди з РФ виявились не тільки невигідним для України економічно, але й зафіксували газову капітуляцію України</a:t>
          </a:r>
          <a:endParaRPr lang="ru-RU" dirty="0">
            <a:latin typeface="Times New Roman" panose="02020603050405020304" pitchFamily="18" charset="0"/>
            <a:cs typeface="Times New Roman" panose="02020603050405020304" pitchFamily="18" charset="0"/>
          </a:endParaRPr>
        </a:p>
      </dgm:t>
    </dgm:pt>
    <dgm:pt modelId="{8C06B9D3-E6D3-40FB-BCA6-7CF1AEBF0AC4}" type="parTrans" cxnId="{EE100B1C-24D2-478B-B5C5-66205FEABD6F}">
      <dgm:prSet/>
      <dgm:spPr/>
      <dgm:t>
        <a:bodyPr/>
        <a:lstStyle/>
        <a:p>
          <a:endParaRPr lang="ru-RU">
            <a:latin typeface="Times New Roman" panose="02020603050405020304" pitchFamily="18" charset="0"/>
            <a:cs typeface="Times New Roman" panose="02020603050405020304" pitchFamily="18" charset="0"/>
          </a:endParaRPr>
        </a:p>
      </dgm:t>
    </dgm:pt>
    <dgm:pt modelId="{6A656598-7EDD-4D2E-90E5-40FF2CF05A05}" type="sibTrans" cxnId="{EE100B1C-24D2-478B-B5C5-66205FEABD6F}">
      <dgm:prSet/>
      <dgm:spPr/>
      <dgm:t>
        <a:bodyPr/>
        <a:lstStyle/>
        <a:p>
          <a:endParaRPr lang="ru-RU">
            <a:latin typeface="Times New Roman" panose="02020603050405020304" pitchFamily="18" charset="0"/>
            <a:cs typeface="Times New Roman" panose="02020603050405020304" pitchFamily="18" charset="0"/>
          </a:endParaRPr>
        </a:p>
      </dgm:t>
    </dgm:pt>
    <dgm:pt modelId="{250F53EE-5027-47AE-8DE9-72F5E6A725B3}">
      <dgm:prSet/>
      <dgm:spPr/>
      <dgm:t>
        <a:bodyPr/>
        <a:lstStyle/>
        <a:p>
          <a:r>
            <a:rPr lang="ru-RU" dirty="0">
              <a:latin typeface="Times New Roman" panose="02020603050405020304" pitchFamily="18" charset="0"/>
              <a:cs typeface="Times New Roman" panose="02020603050405020304" pitchFamily="18" charset="0"/>
            </a:rPr>
            <a:t>В. </a:t>
          </a:r>
          <a:r>
            <a:rPr lang="ru-RU" dirty="0" err="1">
              <a:latin typeface="Times New Roman" panose="02020603050405020304" pitchFamily="18" charset="0"/>
              <a:cs typeface="Times New Roman" panose="02020603050405020304" pitchFamily="18" charset="0"/>
            </a:rPr>
            <a:t>Путін</a:t>
          </a:r>
          <a:r>
            <a:rPr lang="ru-RU" dirty="0">
              <a:latin typeface="Times New Roman" panose="02020603050405020304" pitchFamily="18" charset="0"/>
              <a:cs typeface="Times New Roman" panose="02020603050405020304" pitchFamily="18" charset="0"/>
            </a:rPr>
            <a:t> та Ю. Тимошенко, підписали Меморандум, який передбачав ліквідацію посередників у торгівлі газом між Україною та РФ і детально визначав умови майбутніх контрактів з постачання газу в Україну на найближчі роки</a:t>
          </a:r>
        </a:p>
      </dgm:t>
    </dgm:pt>
    <dgm:pt modelId="{983E1D88-C672-4D45-80D2-CD142180D8CA}" type="parTrans" cxnId="{F908ADBB-AA40-4E31-9551-6638BECCFE14}">
      <dgm:prSet/>
      <dgm:spPr/>
      <dgm:t>
        <a:bodyPr/>
        <a:lstStyle/>
        <a:p>
          <a:endParaRPr lang="ru-RU">
            <a:latin typeface="Times New Roman" panose="02020603050405020304" pitchFamily="18" charset="0"/>
            <a:cs typeface="Times New Roman" panose="02020603050405020304" pitchFamily="18" charset="0"/>
          </a:endParaRPr>
        </a:p>
      </dgm:t>
    </dgm:pt>
    <dgm:pt modelId="{A8633591-F362-4187-B1CC-388A75EB52E7}" type="sibTrans" cxnId="{F908ADBB-AA40-4E31-9551-6638BECCFE14}">
      <dgm:prSet/>
      <dgm:spPr/>
      <dgm:t>
        <a:bodyPr/>
        <a:lstStyle/>
        <a:p>
          <a:endParaRPr lang="ru-RU">
            <a:latin typeface="Times New Roman" panose="02020603050405020304" pitchFamily="18" charset="0"/>
            <a:cs typeface="Times New Roman" panose="02020603050405020304" pitchFamily="18" charset="0"/>
          </a:endParaRPr>
        </a:p>
      </dgm:t>
    </dgm:pt>
    <dgm:pt modelId="{C4151BC3-52B9-4295-B61F-E330204C0EB1}" type="pres">
      <dgm:prSet presAssocID="{7EE8ADE1-5718-4300-A603-6A72A33EA4EB}" presName="CompostProcess" presStyleCnt="0">
        <dgm:presLayoutVars>
          <dgm:dir/>
          <dgm:resizeHandles val="exact"/>
        </dgm:presLayoutVars>
      </dgm:prSet>
      <dgm:spPr/>
    </dgm:pt>
    <dgm:pt modelId="{84C01BB4-F05B-49E8-B3B1-E31199EF9DAD}" type="pres">
      <dgm:prSet presAssocID="{7EE8ADE1-5718-4300-A603-6A72A33EA4EB}" presName="arrow" presStyleLbl="bgShp" presStyleIdx="0" presStyleCnt="1" custLinFactNeighborX="0" custLinFactNeighborY="-9407"/>
      <dgm:spPr>
        <a:ln>
          <a:solidFill>
            <a:schemeClr val="tx2"/>
          </a:solidFill>
        </a:ln>
      </dgm:spPr>
    </dgm:pt>
    <dgm:pt modelId="{B9E3BB9B-1076-4A53-B8E8-1D220CDC8334}" type="pres">
      <dgm:prSet presAssocID="{7EE8ADE1-5718-4300-A603-6A72A33EA4EB}" presName="linearProcess" presStyleCnt="0"/>
      <dgm:spPr/>
    </dgm:pt>
    <dgm:pt modelId="{2C44B85A-D250-419F-BE65-4092657F4B88}" type="pres">
      <dgm:prSet presAssocID="{22C71184-8549-42EF-9946-F0D31702F51A}" presName="textNode" presStyleLbl="node1" presStyleIdx="0" presStyleCnt="3">
        <dgm:presLayoutVars>
          <dgm:bulletEnabled val="1"/>
        </dgm:presLayoutVars>
      </dgm:prSet>
      <dgm:spPr/>
    </dgm:pt>
    <dgm:pt modelId="{DA26DE77-8773-4F82-8CDA-22EF19A0D751}" type="pres">
      <dgm:prSet presAssocID="{969258B9-2A3F-4C7C-916B-0094904E3AF7}" presName="sibTrans" presStyleCnt="0"/>
      <dgm:spPr/>
    </dgm:pt>
    <dgm:pt modelId="{7F6364F8-A737-470F-8018-E41C3A753AFD}" type="pres">
      <dgm:prSet presAssocID="{250F53EE-5027-47AE-8DE9-72F5E6A725B3}" presName="textNode" presStyleLbl="node1" presStyleIdx="1" presStyleCnt="3">
        <dgm:presLayoutVars>
          <dgm:bulletEnabled val="1"/>
        </dgm:presLayoutVars>
      </dgm:prSet>
      <dgm:spPr/>
    </dgm:pt>
    <dgm:pt modelId="{AA289FAD-7448-40BA-866D-5858E1E3255B}" type="pres">
      <dgm:prSet presAssocID="{A8633591-F362-4187-B1CC-388A75EB52E7}" presName="sibTrans" presStyleCnt="0"/>
      <dgm:spPr/>
    </dgm:pt>
    <dgm:pt modelId="{2E2D187C-654C-46B3-975C-7361B1751F66}" type="pres">
      <dgm:prSet presAssocID="{049682EB-8554-4034-98E8-5A9F1FFE89BA}" presName="textNode" presStyleLbl="node1" presStyleIdx="2" presStyleCnt="3">
        <dgm:presLayoutVars>
          <dgm:bulletEnabled val="1"/>
        </dgm:presLayoutVars>
      </dgm:prSet>
      <dgm:spPr/>
    </dgm:pt>
  </dgm:ptLst>
  <dgm:cxnLst>
    <dgm:cxn modelId="{4DD45C03-7014-4742-96A1-550808AE7BA2}" type="presOf" srcId="{7EE8ADE1-5718-4300-A603-6A72A33EA4EB}" destId="{C4151BC3-52B9-4295-B61F-E330204C0EB1}" srcOrd="0" destOrd="0" presId="urn:microsoft.com/office/officeart/2005/8/layout/hProcess9"/>
    <dgm:cxn modelId="{EE100B1C-24D2-478B-B5C5-66205FEABD6F}" srcId="{7EE8ADE1-5718-4300-A603-6A72A33EA4EB}" destId="{049682EB-8554-4034-98E8-5A9F1FFE89BA}" srcOrd="2" destOrd="0" parTransId="{8C06B9D3-E6D3-40FB-BCA6-7CF1AEBF0AC4}" sibTransId="{6A656598-7EDD-4D2E-90E5-40FF2CF05A05}"/>
    <dgm:cxn modelId="{14781137-3E36-48DA-BC81-EA720D9C46C5}" type="presOf" srcId="{22C71184-8549-42EF-9946-F0D31702F51A}" destId="{2C44B85A-D250-419F-BE65-4092657F4B88}" srcOrd="0" destOrd="0" presId="urn:microsoft.com/office/officeart/2005/8/layout/hProcess9"/>
    <dgm:cxn modelId="{9D21E3A8-9E6B-4ACB-A1F8-D8A6803995D9}" type="presOf" srcId="{250F53EE-5027-47AE-8DE9-72F5E6A725B3}" destId="{7F6364F8-A737-470F-8018-E41C3A753AFD}" srcOrd="0" destOrd="0" presId="urn:microsoft.com/office/officeart/2005/8/layout/hProcess9"/>
    <dgm:cxn modelId="{F908ADBB-AA40-4E31-9551-6638BECCFE14}" srcId="{7EE8ADE1-5718-4300-A603-6A72A33EA4EB}" destId="{250F53EE-5027-47AE-8DE9-72F5E6A725B3}" srcOrd="1" destOrd="0" parTransId="{983E1D88-C672-4D45-80D2-CD142180D8CA}" sibTransId="{A8633591-F362-4187-B1CC-388A75EB52E7}"/>
    <dgm:cxn modelId="{6E3FB6DC-D61B-46AC-9CDE-588BA12987DC}" type="presOf" srcId="{049682EB-8554-4034-98E8-5A9F1FFE89BA}" destId="{2E2D187C-654C-46B3-975C-7361B1751F66}" srcOrd="0" destOrd="0" presId="urn:microsoft.com/office/officeart/2005/8/layout/hProcess9"/>
    <dgm:cxn modelId="{269D0EF3-7DB3-4409-8B20-C1013A66FA77}" srcId="{7EE8ADE1-5718-4300-A603-6A72A33EA4EB}" destId="{22C71184-8549-42EF-9946-F0D31702F51A}" srcOrd="0" destOrd="0" parTransId="{4C17A5E3-E131-4698-9A2A-1EFEEE195F52}" sibTransId="{969258B9-2A3F-4C7C-916B-0094904E3AF7}"/>
    <dgm:cxn modelId="{471DF25C-AC2D-4816-A4EC-3A67684C1AC5}" type="presParOf" srcId="{C4151BC3-52B9-4295-B61F-E330204C0EB1}" destId="{84C01BB4-F05B-49E8-B3B1-E31199EF9DAD}" srcOrd="0" destOrd="0" presId="urn:microsoft.com/office/officeart/2005/8/layout/hProcess9"/>
    <dgm:cxn modelId="{E7409630-51EF-4EE3-B145-56D4AF402040}" type="presParOf" srcId="{C4151BC3-52B9-4295-B61F-E330204C0EB1}" destId="{B9E3BB9B-1076-4A53-B8E8-1D220CDC8334}" srcOrd="1" destOrd="0" presId="urn:microsoft.com/office/officeart/2005/8/layout/hProcess9"/>
    <dgm:cxn modelId="{1A408801-A540-4614-8B66-24A7D01FFD45}" type="presParOf" srcId="{B9E3BB9B-1076-4A53-B8E8-1D220CDC8334}" destId="{2C44B85A-D250-419F-BE65-4092657F4B88}" srcOrd="0" destOrd="0" presId="urn:microsoft.com/office/officeart/2005/8/layout/hProcess9"/>
    <dgm:cxn modelId="{3B443102-155F-4BDD-9D5D-DFFA1FC368CD}" type="presParOf" srcId="{B9E3BB9B-1076-4A53-B8E8-1D220CDC8334}" destId="{DA26DE77-8773-4F82-8CDA-22EF19A0D751}" srcOrd="1" destOrd="0" presId="urn:microsoft.com/office/officeart/2005/8/layout/hProcess9"/>
    <dgm:cxn modelId="{4E9DF45A-7CAD-4D11-BC34-196F1C2140E0}" type="presParOf" srcId="{B9E3BB9B-1076-4A53-B8E8-1D220CDC8334}" destId="{7F6364F8-A737-470F-8018-E41C3A753AFD}" srcOrd="2" destOrd="0" presId="urn:microsoft.com/office/officeart/2005/8/layout/hProcess9"/>
    <dgm:cxn modelId="{AE261181-CAB3-4C48-8486-D572B29F05F3}" type="presParOf" srcId="{B9E3BB9B-1076-4A53-B8E8-1D220CDC8334}" destId="{AA289FAD-7448-40BA-866D-5858E1E3255B}" srcOrd="3" destOrd="0" presId="urn:microsoft.com/office/officeart/2005/8/layout/hProcess9"/>
    <dgm:cxn modelId="{C50EB11D-4CBD-4DB9-A9C0-2A05149E553D}" type="presParOf" srcId="{B9E3BB9B-1076-4A53-B8E8-1D220CDC8334}" destId="{2E2D187C-654C-46B3-975C-7361B1751F6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74632C-61BD-49FB-87BF-B44404BD2F2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BCB992C7-8A26-4DB7-9EA4-F07551B1FE87}">
      <dgm:prSet phldrT="[Текст]"/>
      <dgm:spPr/>
      <dgm:t>
        <a:bodyPr/>
        <a:lstStyle/>
        <a:p>
          <a:r>
            <a:rPr lang="uk-UA" noProof="0" dirty="0">
              <a:latin typeface="Times New Roman" panose="02020603050405020304" pitchFamily="18" charset="0"/>
              <a:cs typeface="Times New Roman" panose="02020603050405020304" pitchFamily="18" charset="0"/>
            </a:rPr>
            <a:t>Країни які визнали рішення ЦВК</a:t>
          </a:r>
        </a:p>
      </dgm:t>
    </dgm:pt>
    <dgm:pt modelId="{FF5241A0-5727-4FEC-B8DF-CB3B8B4C7FA3}" type="parTrans" cxnId="{C1D1445D-7F71-42B7-9801-ABF027665A3F}">
      <dgm:prSet/>
      <dgm:spPr/>
      <dgm:t>
        <a:bodyPr/>
        <a:lstStyle/>
        <a:p>
          <a:endParaRPr lang="uk-UA" noProof="0" dirty="0">
            <a:latin typeface="Times New Roman" panose="02020603050405020304" pitchFamily="18" charset="0"/>
            <a:cs typeface="Times New Roman" panose="02020603050405020304" pitchFamily="18" charset="0"/>
          </a:endParaRPr>
        </a:p>
      </dgm:t>
    </dgm:pt>
    <dgm:pt modelId="{B9A0F6F9-085A-4ECA-9E82-2D0D97A3AA08}" type="sibTrans" cxnId="{C1D1445D-7F71-42B7-9801-ABF027665A3F}">
      <dgm:prSet/>
      <dgm:spPr/>
      <dgm:t>
        <a:bodyPr/>
        <a:lstStyle/>
        <a:p>
          <a:endParaRPr lang="uk-UA" noProof="0" dirty="0">
            <a:latin typeface="Times New Roman" panose="02020603050405020304" pitchFamily="18" charset="0"/>
            <a:cs typeface="Times New Roman" panose="02020603050405020304" pitchFamily="18" charset="0"/>
          </a:endParaRPr>
        </a:p>
      </dgm:t>
    </dgm:pt>
    <dgm:pt modelId="{3BAA06AA-DC5A-49FD-837F-3F148421BC4D}">
      <dgm:prSet phldrT="[Текст]"/>
      <dgm:spPr/>
      <dgm:t>
        <a:bodyPr/>
        <a:lstStyle/>
        <a:p>
          <a:r>
            <a:rPr lang="uk-UA" noProof="0" dirty="0">
              <a:latin typeface="Times New Roman" panose="02020603050405020304" pitchFamily="18" charset="0"/>
              <a:cs typeface="Times New Roman" panose="02020603050405020304" pitchFamily="18" charset="0"/>
            </a:rPr>
            <a:t>РФ</a:t>
          </a:r>
        </a:p>
      </dgm:t>
    </dgm:pt>
    <dgm:pt modelId="{70B247DD-0D03-482E-97E4-8C73FD0BBBF9}" type="parTrans" cxnId="{832A145A-A1B8-47CB-AB95-5B847EA6A44E}">
      <dgm:prSet/>
      <dgm:spPr/>
      <dgm:t>
        <a:bodyPr/>
        <a:lstStyle/>
        <a:p>
          <a:endParaRPr lang="uk-UA" noProof="0" dirty="0">
            <a:latin typeface="Times New Roman" panose="02020603050405020304" pitchFamily="18" charset="0"/>
            <a:cs typeface="Times New Roman" panose="02020603050405020304" pitchFamily="18" charset="0"/>
          </a:endParaRPr>
        </a:p>
      </dgm:t>
    </dgm:pt>
    <dgm:pt modelId="{2AAAA4B6-46F8-45C1-8A91-82D9BCC99E8B}" type="sibTrans" cxnId="{832A145A-A1B8-47CB-AB95-5B847EA6A44E}">
      <dgm:prSet/>
      <dgm:spPr/>
      <dgm:t>
        <a:bodyPr/>
        <a:lstStyle/>
        <a:p>
          <a:endParaRPr lang="uk-UA" noProof="0" dirty="0">
            <a:latin typeface="Times New Roman" panose="02020603050405020304" pitchFamily="18" charset="0"/>
            <a:cs typeface="Times New Roman" panose="02020603050405020304" pitchFamily="18" charset="0"/>
          </a:endParaRPr>
        </a:p>
      </dgm:t>
    </dgm:pt>
    <dgm:pt modelId="{38AB6BFF-50E4-4995-A9AC-77534A210082}">
      <dgm:prSet phldrT="[Текст]"/>
      <dgm:spPr/>
      <dgm:t>
        <a:bodyPr/>
        <a:lstStyle/>
        <a:p>
          <a:r>
            <a:rPr lang="uk-UA" noProof="0" dirty="0">
              <a:latin typeface="Times New Roman" panose="02020603050405020304" pitchFamily="18" charset="0"/>
              <a:cs typeface="Times New Roman" panose="02020603050405020304" pitchFamily="18" charset="0"/>
            </a:rPr>
            <a:t>Білорусь</a:t>
          </a:r>
        </a:p>
      </dgm:t>
    </dgm:pt>
    <dgm:pt modelId="{8445AA2B-66D3-4848-9F79-7CE3CDA1D59B}" type="parTrans" cxnId="{DB194CD5-612A-47C5-B97D-C64964806BF7}">
      <dgm:prSet/>
      <dgm:spPr/>
      <dgm:t>
        <a:bodyPr/>
        <a:lstStyle/>
        <a:p>
          <a:endParaRPr lang="uk-UA" noProof="0" dirty="0">
            <a:latin typeface="Times New Roman" panose="02020603050405020304" pitchFamily="18" charset="0"/>
            <a:cs typeface="Times New Roman" panose="02020603050405020304" pitchFamily="18" charset="0"/>
          </a:endParaRPr>
        </a:p>
      </dgm:t>
    </dgm:pt>
    <dgm:pt modelId="{98375E13-3FD8-4C67-9B9F-E86E851FD1DC}" type="sibTrans" cxnId="{DB194CD5-612A-47C5-B97D-C64964806BF7}">
      <dgm:prSet/>
      <dgm:spPr/>
      <dgm:t>
        <a:bodyPr/>
        <a:lstStyle/>
        <a:p>
          <a:endParaRPr lang="uk-UA" noProof="0" dirty="0">
            <a:latin typeface="Times New Roman" panose="02020603050405020304" pitchFamily="18" charset="0"/>
            <a:cs typeface="Times New Roman" panose="02020603050405020304" pitchFamily="18" charset="0"/>
          </a:endParaRPr>
        </a:p>
      </dgm:t>
    </dgm:pt>
    <dgm:pt modelId="{23248E59-C2D7-4EED-8BF8-A0DC51C1C2FE}">
      <dgm:prSet phldrT="[Текст]"/>
      <dgm:spPr>
        <a:solidFill>
          <a:schemeClr val="accent2">
            <a:lumMod val="60000"/>
            <a:lumOff val="40000"/>
          </a:schemeClr>
        </a:solidFill>
        <a:ln>
          <a:solidFill>
            <a:schemeClr val="accent2"/>
          </a:solidFill>
        </a:ln>
      </dgm:spPr>
      <dgm:t>
        <a:bodyPr/>
        <a:lstStyle/>
        <a:p>
          <a:r>
            <a:rPr lang="uk-UA" noProof="0" dirty="0">
              <a:latin typeface="Times New Roman" panose="02020603050405020304" pitchFamily="18" charset="0"/>
              <a:cs typeface="Times New Roman" panose="02020603050405020304" pitchFamily="18" charset="0"/>
            </a:rPr>
            <a:t>Країни які не визнали рішення ЦВК</a:t>
          </a:r>
        </a:p>
      </dgm:t>
    </dgm:pt>
    <dgm:pt modelId="{AD7A8770-0BDA-45DE-B5AC-BA1304471722}" type="parTrans" cxnId="{0008F92B-BEE7-4CE3-BA15-7F072A20BF5D}">
      <dgm:prSet/>
      <dgm:spPr/>
      <dgm:t>
        <a:bodyPr/>
        <a:lstStyle/>
        <a:p>
          <a:endParaRPr lang="uk-UA" noProof="0" dirty="0">
            <a:latin typeface="Times New Roman" panose="02020603050405020304" pitchFamily="18" charset="0"/>
            <a:cs typeface="Times New Roman" panose="02020603050405020304" pitchFamily="18" charset="0"/>
          </a:endParaRPr>
        </a:p>
      </dgm:t>
    </dgm:pt>
    <dgm:pt modelId="{951E823F-0B80-42CF-AAA4-CF7D9D0083F3}" type="sibTrans" cxnId="{0008F92B-BEE7-4CE3-BA15-7F072A20BF5D}">
      <dgm:prSet/>
      <dgm:spPr/>
      <dgm:t>
        <a:bodyPr/>
        <a:lstStyle/>
        <a:p>
          <a:endParaRPr lang="uk-UA" noProof="0" dirty="0">
            <a:latin typeface="Times New Roman" panose="02020603050405020304" pitchFamily="18" charset="0"/>
            <a:cs typeface="Times New Roman" panose="02020603050405020304" pitchFamily="18" charset="0"/>
          </a:endParaRPr>
        </a:p>
      </dgm:t>
    </dgm:pt>
    <dgm:pt modelId="{B49E200B-9457-436F-9C53-57BF39614606}">
      <dgm:prSet phldrT="[Текст]"/>
      <dgm:spPr>
        <a:solidFill>
          <a:schemeClr val="accent2">
            <a:lumMod val="20000"/>
            <a:lumOff val="80000"/>
            <a:alpha val="90000"/>
          </a:schemeClr>
        </a:solidFill>
      </dgm:spPr>
      <dgm:t>
        <a:bodyPr/>
        <a:lstStyle/>
        <a:p>
          <a:r>
            <a:rPr lang="uk-UA" noProof="0" dirty="0">
              <a:latin typeface="Times New Roman" panose="02020603050405020304" pitchFamily="18" charset="0"/>
              <a:cs typeface="Times New Roman" panose="02020603050405020304" pitchFamily="18" charset="0"/>
            </a:rPr>
            <a:t>Країни ЄС</a:t>
          </a:r>
        </a:p>
      </dgm:t>
    </dgm:pt>
    <dgm:pt modelId="{38E9F751-D248-411E-8F45-358C76D49321}" type="parTrans" cxnId="{F62B76AE-9037-4C5E-B7D0-D955CE44E0B4}">
      <dgm:prSet/>
      <dgm:spPr/>
      <dgm:t>
        <a:bodyPr/>
        <a:lstStyle/>
        <a:p>
          <a:endParaRPr lang="uk-UA" noProof="0" dirty="0">
            <a:latin typeface="Times New Roman" panose="02020603050405020304" pitchFamily="18" charset="0"/>
            <a:cs typeface="Times New Roman" panose="02020603050405020304" pitchFamily="18" charset="0"/>
          </a:endParaRPr>
        </a:p>
      </dgm:t>
    </dgm:pt>
    <dgm:pt modelId="{6E98B510-E9A8-4342-970D-2AC7CDECC689}" type="sibTrans" cxnId="{F62B76AE-9037-4C5E-B7D0-D955CE44E0B4}">
      <dgm:prSet/>
      <dgm:spPr/>
      <dgm:t>
        <a:bodyPr/>
        <a:lstStyle/>
        <a:p>
          <a:endParaRPr lang="uk-UA" noProof="0" dirty="0">
            <a:latin typeface="Times New Roman" panose="02020603050405020304" pitchFamily="18" charset="0"/>
            <a:cs typeface="Times New Roman" panose="02020603050405020304" pitchFamily="18" charset="0"/>
          </a:endParaRPr>
        </a:p>
      </dgm:t>
    </dgm:pt>
    <dgm:pt modelId="{C912C5B1-DFD6-43C9-BB53-1E6AB72E2AC9}">
      <dgm:prSet phldrT="[Текст]"/>
      <dgm:spPr>
        <a:solidFill>
          <a:schemeClr val="accent2">
            <a:lumMod val="20000"/>
            <a:lumOff val="80000"/>
            <a:alpha val="90000"/>
          </a:schemeClr>
        </a:solidFill>
      </dgm:spPr>
      <dgm:t>
        <a:bodyPr/>
        <a:lstStyle/>
        <a:p>
          <a:r>
            <a:rPr lang="uk-UA" noProof="0" dirty="0">
              <a:latin typeface="Times New Roman" panose="02020603050405020304" pitchFamily="18" charset="0"/>
              <a:cs typeface="Times New Roman" panose="02020603050405020304" pitchFamily="18" charset="0"/>
            </a:rPr>
            <a:t>Канада</a:t>
          </a:r>
        </a:p>
      </dgm:t>
    </dgm:pt>
    <dgm:pt modelId="{2B593C66-17AE-4BB6-A8BD-2CCB2D464980}" type="parTrans" cxnId="{29DCEAE9-1CD1-469A-8A04-A28B40D7AF3C}">
      <dgm:prSet/>
      <dgm:spPr/>
      <dgm:t>
        <a:bodyPr/>
        <a:lstStyle/>
        <a:p>
          <a:endParaRPr lang="uk-UA" noProof="0" dirty="0">
            <a:latin typeface="Times New Roman" panose="02020603050405020304" pitchFamily="18" charset="0"/>
            <a:cs typeface="Times New Roman" panose="02020603050405020304" pitchFamily="18" charset="0"/>
          </a:endParaRPr>
        </a:p>
      </dgm:t>
    </dgm:pt>
    <dgm:pt modelId="{63FAC18C-C240-452E-83F0-2FA0BE2CBB70}" type="sibTrans" cxnId="{29DCEAE9-1CD1-469A-8A04-A28B40D7AF3C}">
      <dgm:prSet/>
      <dgm:spPr/>
      <dgm:t>
        <a:bodyPr/>
        <a:lstStyle/>
        <a:p>
          <a:endParaRPr lang="uk-UA" noProof="0" dirty="0">
            <a:latin typeface="Times New Roman" panose="02020603050405020304" pitchFamily="18" charset="0"/>
            <a:cs typeface="Times New Roman" panose="02020603050405020304" pitchFamily="18" charset="0"/>
          </a:endParaRPr>
        </a:p>
      </dgm:t>
    </dgm:pt>
    <dgm:pt modelId="{127A832F-6712-4D45-97FE-64364A326B8F}">
      <dgm:prSet phldrT="[Текст]"/>
      <dgm:spPr/>
      <dgm:t>
        <a:bodyPr/>
        <a:lstStyle/>
        <a:p>
          <a:r>
            <a:rPr lang="uk-UA" noProof="0" dirty="0">
              <a:latin typeface="Times New Roman" panose="02020603050405020304" pitchFamily="18" charset="0"/>
              <a:cs typeface="Times New Roman" panose="02020603050405020304" pitchFamily="18" charset="0"/>
            </a:rPr>
            <a:t>Казахстан</a:t>
          </a:r>
        </a:p>
      </dgm:t>
    </dgm:pt>
    <dgm:pt modelId="{BD1FA9E0-9E31-4669-992A-2D426721DCED}" type="parTrans" cxnId="{EF157782-4825-4035-9536-60FC4DA81F5C}">
      <dgm:prSet/>
      <dgm:spPr/>
      <dgm:t>
        <a:bodyPr/>
        <a:lstStyle/>
        <a:p>
          <a:endParaRPr lang="uk-UA" noProof="0" dirty="0">
            <a:latin typeface="Times New Roman" panose="02020603050405020304" pitchFamily="18" charset="0"/>
            <a:cs typeface="Times New Roman" panose="02020603050405020304" pitchFamily="18" charset="0"/>
          </a:endParaRPr>
        </a:p>
      </dgm:t>
    </dgm:pt>
    <dgm:pt modelId="{99814139-A772-4F63-B285-0158361E345D}" type="sibTrans" cxnId="{EF157782-4825-4035-9536-60FC4DA81F5C}">
      <dgm:prSet/>
      <dgm:spPr/>
      <dgm:t>
        <a:bodyPr/>
        <a:lstStyle/>
        <a:p>
          <a:endParaRPr lang="uk-UA" noProof="0" dirty="0">
            <a:latin typeface="Times New Roman" panose="02020603050405020304" pitchFamily="18" charset="0"/>
            <a:cs typeface="Times New Roman" panose="02020603050405020304" pitchFamily="18" charset="0"/>
          </a:endParaRPr>
        </a:p>
      </dgm:t>
    </dgm:pt>
    <dgm:pt modelId="{DA57A656-5C46-407E-A8C6-7EA8EABD4B40}">
      <dgm:prSet phldrT="[Текст]"/>
      <dgm:spPr/>
      <dgm:t>
        <a:bodyPr/>
        <a:lstStyle/>
        <a:p>
          <a:r>
            <a:rPr lang="uk-UA" noProof="0" dirty="0">
              <a:latin typeface="Times New Roman" panose="02020603050405020304" pitchFamily="18" charset="0"/>
              <a:cs typeface="Times New Roman" panose="02020603050405020304" pitchFamily="18" charset="0"/>
            </a:rPr>
            <a:t>Вірменія</a:t>
          </a:r>
        </a:p>
      </dgm:t>
    </dgm:pt>
    <dgm:pt modelId="{8DD4C76B-41FE-463A-803B-4F7BF532357D}" type="parTrans" cxnId="{93B052B8-BDD3-4417-9435-E28AFF9CDD0C}">
      <dgm:prSet/>
      <dgm:spPr/>
      <dgm:t>
        <a:bodyPr/>
        <a:lstStyle/>
        <a:p>
          <a:endParaRPr lang="uk-UA" noProof="0" dirty="0">
            <a:latin typeface="Times New Roman" panose="02020603050405020304" pitchFamily="18" charset="0"/>
            <a:cs typeface="Times New Roman" panose="02020603050405020304" pitchFamily="18" charset="0"/>
          </a:endParaRPr>
        </a:p>
      </dgm:t>
    </dgm:pt>
    <dgm:pt modelId="{8BF1CC5D-1163-4CFD-A3B1-0CA1CEE6BE91}" type="sibTrans" cxnId="{93B052B8-BDD3-4417-9435-E28AFF9CDD0C}">
      <dgm:prSet/>
      <dgm:spPr/>
      <dgm:t>
        <a:bodyPr/>
        <a:lstStyle/>
        <a:p>
          <a:endParaRPr lang="uk-UA" noProof="0" dirty="0">
            <a:latin typeface="Times New Roman" panose="02020603050405020304" pitchFamily="18" charset="0"/>
            <a:cs typeface="Times New Roman" panose="02020603050405020304" pitchFamily="18" charset="0"/>
          </a:endParaRPr>
        </a:p>
      </dgm:t>
    </dgm:pt>
    <dgm:pt modelId="{73AC044C-7398-4E57-9FF3-D3F3E7A7C57E}">
      <dgm:prSet phldrT="[Текст]"/>
      <dgm:spPr>
        <a:solidFill>
          <a:schemeClr val="accent2">
            <a:lumMod val="20000"/>
            <a:lumOff val="80000"/>
            <a:alpha val="90000"/>
          </a:schemeClr>
        </a:solidFill>
      </dgm:spPr>
      <dgm:t>
        <a:bodyPr/>
        <a:lstStyle/>
        <a:p>
          <a:r>
            <a:rPr lang="uk-UA" noProof="0" dirty="0">
              <a:latin typeface="Times New Roman" panose="02020603050405020304" pitchFamily="18" charset="0"/>
              <a:cs typeface="Times New Roman" panose="02020603050405020304" pitchFamily="18" charset="0"/>
            </a:rPr>
            <a:t>США</a:t>
          </a:r>
        </a:p>
      </dgm:t>
    </dgm:pt>
    <dgm:pt modelId="{6716EC85-48D0-46D1-B975-DFE6749DF888}" type="parTrans" cxnId="{6B443CC8-88E3-41C2-A4FF-DB61943A6DD7}">
      <dgm:prSet/>
      <dgm:spPr/>
      <dgm:t>
        <a:bodyPr/>
        <a:lstStyle/>
        <a:p>
          <a:endParaRPr lang="uk-UA" noProof="0" dirty="0">
            <a:latin typeface="Times New Roman" panose="02020603050405020304" pitchFamily="18" charset="0"/>
            <a:cs typeface="Times New Roman" panose="02020603050405020304" pitchFamily="18" charset="0"/>
          </a:endParaRPr>
        </a:p>
      </dgm:t>
    </dgm:pt>
    <dgm:pt modelId="{136B4EF9-A3B5-4BD7-A7D9-587C051CB74B}" type="sibTrans" cxnId="{6B443CC8-88E3-41C2-A4FF-DB61943A6DD7}">
      <dgm:prSet/>
      <dgm:spPr/>
      <dgm:t>
        <a:bodyPr/>
        <a:lstStyle/>
        <a:p>
          <a:endParaRPr lang="uk-UA" noProof="0" dirty="0">
            <a:latin typeface="Times New Roman" panose="02020603050405020304" pitchFamily="18" charset="0"/>
            <a:cs typeface="Times New Roman" panose="02020603050405020304" pitchFamily="18" charset="0"/>
          </a:endParaRPr>
        </a:p>
      </dgm:t>
    </dgm:pt>
    <dgm:pt modelId="{5CDA0AF1-764D-4291-91D0-814698EBB004}">
      <dgm:prSet phldrT="[Текст]"/>
      <dgm:spPr/>
      <dgm:t>
        <a:bodyPr/>
        <a:lstStyle/>
        <a:p>
          <a:r>
            <a:rPr lang="uk-UA" noProof="0" dirty="0">
              <a:latin typeface="Times New Roman" panose="02020603050405020304" pitchFamily="18" charset="0"/>
              <a:cs typeface="Times New Roman" panose="02020603050405020304" pitchFamily="18" charset="0"/>
            </a:rPr>
            <a:t>Китай</a:t>
          </a:r>
        </a:p>
      </dgm:t>
    </dgm:pt>
    <dgm:pt modelId="{52D30778-3F4B-47DF-8232-2B95E64B3E20}" type="parTrans" cxnId="{B93DBB73-A6ED-4A1B-9206-BBE5460E131D}">
      <dgm:prSet/>
      <dgm:spPr/>
      <dgm:t>
        <a:bodyPr/>
        <a:lstStyle/>
        <a:p>
          <a:endParaRPr lang="uk-UA" noProof="0" dirty="0">
            <a:latin typeface="Times New Roman" panose="02020603050405020304" pitchFamily="18" charset="0"/>
            <a:cs typeface="Times New Roman" panose="02020603050405020304" pitchFamily="18" charset="0"/>
          </a:endParaRPr>
        </a:p>
      </dgm:t>
    </dgm:pt>
    <dgm:pt modelId="{31CB6F7A-3D45-469B-8A38-DABA27BC8054}" type="sibTrans" cxnId="{B93DBB73-A6ED-4A1B-9206-BBE5460E131D}">
      <dgm:prSet/>
      <dgm:spPr/>
      <dgm:t>
        <a:bodyPr/>
        <a:lstStyle/>
        <a:p>
          <a:endParaRPr lang="uk-UA" noProof="0" dirty="0">
            <a:latin typeface="Times New Roman" panose="02020603050405020304" pitchFamily="18" charset="0"/>
            <a:cs typeface="Times New Roman" panose="02020603050405020304" pitchFamily="18" charset="0"/>
          </a:endParaRPr>
        </a:p>
      </dgm:t>
    </dgm:pt>
    <dgm:pt modelId="{610295B6-1D89-4DE6-849D-C6B1F0664681}" type="pres">
      <dgm:prSet presAssocID="{3F74632C-61BD-49FB-87BF-B44404BD2F2D}" presName="Name0" presStyleCnt="0">
        <dgm:presLayoutVars>
          <dgm:dir/>
          <dgm:animLvl val="lvl"/>
          <dgm:resizeHandles val="exact"/>
        </dgm:presLayoutVars>
      </dgm:prSet>
      <dgm:spPr/>
    </dgm:pt>
    <dgm:pt modelId="{D53DBD8C-49C0-42CF-B246-FE7AAB080EA3}" type="pres">
      <dgm:prSet presAssocID="{BCB992C7-8A26-4DB7-9EA4-F07551B1FE87}" presName="composite" presStyleCnt="0"/>
      <dgm:spPr/>
    </dgm:pt>
    <dgm:pt modelId="{5CBAA2FF-CCA7-4F23-A5E7-AD2E5DB3343F}" type="pres">
      <dgm:prSet presAssocID="{BCB992C7-8A26-4DB7-9EA4-F07551B1FE87}" presName="parTx" presStyleLbl="alignNode1" presStyleIdx="0" presStyleCnt="2">
        <dgm:presLayoutVars>
          <dgm:chMax val="0"/>
          <dgm:chPref val="0"/>
          <dgm:bulletEnabled val="1"/>
        </dgm:presLayoutVars>
      </dgm:prSet>
      <dgm:spPr/>
    </dgm:pt>
    <dgm:pt modelId="{286C71D6-0A6B-404A-B824-F129B9699041}" type="pres">
      <dgm:prSet presAssocID="{BCB992C7-8A26-4DB7-9EA4-F07551B1FE87}" presName="desTx" presStyleLbl="alignAccFollowNode1" presStyleIdx="0" presStyleCnt="2">
        <dgm:presLayoutVars>
          <dgm:bulletEnabled val="1"/>
        </dgm:presLayoutVars>
      </dgm:prSet>
      <dgm:spPr/>
    </dgm:pt>
    <dgm:pt modelId="{0F488DC0-36DE-4CAF-8DC0-1995BF465165}" type="pres">
      <dgm:prSet presAssocID="{B9A0F6F9-085A-4ECA-9E82-2D0D97A3AA08}" presName="space" presStyleCnt="0"/>
      <dgm:spPr/>
    </dgm:pt>
    <dgm:pt modelId="{5FAAF860-F281-4ECD-95E0-8D726EE2B6B4}" type="pres">
      <dgm:prSet presAssocID="{23248E59-C2D7-4EED-8BF8-A0DC51C1C2FE}" presName="composite" presStyleCnt="0"/>
      <dgm:spPr/>
    </dgm:pt>
    <dgm:pt modelId="{2AABF49E-703D-47ED-9802-EDB31CDFFFC0}" type="pres">
      <dgm:prSet presAssocID="{23248E59-C2D7-4EED-8BF8-A0DC51C1C2FE}" presName="parTx" presStyleLbl="alignNode1" presStyleIdx="1" presStyleCnt="2">
        <dgm:presLayoutVars>
          <dgm:chMax val="0"/>
          <dgm:chPref val="0"/>
          <dgm:bulletEnabled val="1"/>
        </dgm:presLayoutVars>
      </dgm:prSet>
      <dgm:spPr/>
    </dgm:pt>
    <dgm:pt modelId="{FC90ADD7-E263-4A09-BC43-0FD728DF106C}" type="pres">
      <dgm:prSet presAssocID="{23248E59-C2D7-4EED-8BF8-A0DC51C1C2FE}" presName="desTx" presStyleLbl="alignAccFollowNode1" presStyleIdx="1" presStyleCnt="2">
        <dgm:presLayoutVars>
          <dgm:bulletEnabled val="1"/>
        </dgm:presLayoutVars>
      </dgm:prSet>
      <dgm:spPr/>
    </dgm:pt>
  </dgm:ptLst>
  <dgm:cxnLst>
    <dgm:cxn modelId="{F851C704-A831-4219-8BB7-48B04D505FCD}" type="presOf" srcId="{BCB992C7-8A26-4DB7-9EA4-F07551B1FE87}" destId="{5CBAA2FF-CCA7-4F23-A5E7-AD2E5DB3343F}" srcOrd="0" destOrd="0" presId="urn:microsoft.com/office/officeart/2005/8/layout/hList1"/>
    <dgm:cxn modelId="{0008F92B-BEE7-4CE3-BA15-7F072A20BF5D}" srcId="{3F74632C-61BD-49FB-87BF-B44404BD2F2D}" destId="{23248E59-C2D7-4EED-8BF8-A0DC51C1C2FE}" srcOrd="1" destOrd="0" parTransId="{AD7A8770-0BDA-45DE-B5AC-BA1304471722}" sibTransId="{951E823F-0B80-42CF-AAA4-CF7D9D0083F3}"/>
    <dgm:cxn modelId="{4D316F2C-AA28-46B9-A5BC-0031553796DA}" type="presOf" srcId="{73AC044C-7398-4E57-9FF3-D3F3E7A7C57E}" destId="{FC90ADD7-E263-4A09-BC43-0FD728DF106C}" srcOrd="0" destOrd="1" presId="urn:microsoft.com/office/officeart/2005/8/layout/hList1"/>
    <dgm:cxn modelId="{D5D8BF2C-8BDA-422E-83EE-E483B67B96F2}" type="presOf" srcId="{C912C5B1-DFD6-43C9-BB53-1E6AB72E2AC9}" destId="{FC90ADD7-E263-4A09-BC43-0FD728DF106C}" srcOrd="0" destOrd="2" presId="urn:microsoft.com/office/officeart/2005/8/layout/hList1"/>
    <dgm:cxn modelId="{5260B03C-7588-4419-BE80-201BB18F05A4}" type="presOf" srcId="{DA57A656-5C46-407E-A8C6-7EA8EABD4B40}" destId="{286C71D6-0A6B-404A-B824-F129B9699041}" srcOrd="0" destOrd="3" presId="urn:microsoft.com/office/officeart/2005/8/layout/hList1"/>
    <dgm:cxn modelId="{C1D1445D-7F71-42B7-9801-ABF027665A3F}" srcId="{3F74632C-61BD-49FB-87BF-B44404BD2F2D}" destId="{BCB992C7-8A26-4DB7-9EA4-F07551B1FE87}" srcOrd="0" destOrd="0" parTransId="{FF5241A0-5727-4FEC-B8DF-CB3B8B4C7FA3}" sibTransId="{B9A0F6F9-085A-4ECA-9E82-2D0D97A3AA08}"/>
    <dgm:cxn modelId="{DBE2B345-A232-4443-888D-458F63BE3010}" type="presOf" srcId="{38AB6BFF-50E4-4995-A9AC-77534A210082}" destId="{286C71D6-0A6B-404A-B824-F129B9699041}" srcOrd="0" destOrd="1" presId="urn:microsoft.com/office/officeart/2005/8/layout/hList1"/>
    <dgm:cxn modelId="{EB7B2448-2C5F-47BD-80CA-893B5D6CF942}" type="presOf" srcId="{B49E200B-9457-436F-9C53-57BF39614606}" destId="{FC90ADD7-E263-4A09-BC43-0FD728DF106C}" srcOrd="0" destOrd="0" presId="urn:microsoft.com/office/officeart/2005/8/layout/hList1"/>
    <dgm:cxn modelId="{93D68153-80F3-49A1-9FE7-32353E00ECB0}" type="presOf" srcId="{5CDA0AF1-764D-4291-91D0-814698EBB004}" destId="{286C71D6-0A6B-404A-B824-F129B9699041}" srcOrd="0" destOrd="4" presId="urn:microsoft.com/office/officeart/2005/8/layout/hList1"/>
    <dgm:cxn modelId="{B93DBB73-A6ED-4A1B-9206-BBE5460E131D}" srcId="{BCB992C7-8A26-4DB7-9EA4-F07551B1FE87}" destId="{5CDA0AF1-764D-4291-91D0-814698EBB004}" srcOrd="4" destOrd="0" parTransId="{52D30778-3F4B-47DF-8232-2B95E64B3E20}" sibTransId="{31CB6F7A-3D45-469B-8A38-DABA27BC8054}"/>
    <dgm:cxn modelId="{832A145A-A1B8-47CB-AB95-5B847EA6A44E}" srcId="{BCB992C7-8A26-4DB7-9EA4-F07551B1FE87}" destId="{3BAA06AA-DC5A-49FD-837F-3F148421BC4D}" srcOrd="0" destOrd="0" parTransId="{70B247DD-0D03-482E-97E4-8C73FD0BBBF9}" sibTransId="{2AAAA4B6-46F8-45C1-8A91-82D9BCC99E8B}"/>
    <dgm:cxn modelId="{EF157782-4825-4035-9536-60FC4DA81F5C}" srcId="{BCB992C7-8A26-4DB7-9EA4-F07551B1FE87}" destId="{127A832F-6712-4D45-97FE-64364A326B8F}" srcOrd="2" destOrd="0" parTransId="{BD1FA9E0-9E31-4669-992A-2D426721DCED}" sibTransId="{99814139-A772-4F63-B285-0158361E345D}"/>
    <dgm:cxn modelId="{BB7BF3AD-137B-497E-8998-AD8CCB85A5A1}" type="presOf" srcId="{3F74632C-61BD-49FB-87BF-B44404BD2F2D}" destId="{610295B6-1D89-4DE6-849D-C6B1F0664681}" srcOrd="0" destOrd="0" presId="urn:microsoft.com/office/officeart/2005/8/layout/hList1"/>
    <dgm:cxn modelId="{F62B76AE-9037-4C5E-B7D0-D955CE44E0B4}" srcId="{23248E59-C2D7-4EED-8BF8-A0DC51C1C2FE}" destId="{B49E200B-9457-436F-9C53-57BF39614606}" srcOrd="0" destOrd="0" parTransId="{38E9F751-D248-411E-8F45-358C76D49321}" sibTransId="{6E98B510-E9A8-4342-970D-2AC7CDECC689}"/>
    <dgm:cxn modelId="{EC12B0AF-44F8-4575-9BA5-7B293F8C0779}" type="presOf" srcId="{3BAA06AA-DC5A-49FD-837F-3F148421BC4D}" destId="{286C71D6-0A6B-404A-B824-F129B9699041}" srcOrd="0" destOrd="0" presId="urn:microsoft.com/office/officeart/2005/8/layout/hList1"/>
    <dgm:cxn modelId="{93B052B8-BDD3-4417-9435-E28AFF9CDD0C}" srcId="{BCB992C7-8A26-4DB7-9EA4-F07551B1FE87}" destId="{DA57A656-5C46-407E-A8C6-7EA8EABD4B40}" srcOrd="3" destOrd="0" parTransId="{8DD4C76B-41FE-463A-803B-4F7BF532357D}" sibTransId="{8BF1CC5D-1163-4CFD-A3B1-0CA1CEE6BE91}"/>
    <dgm:cxn modelId="{6B443CC8-88E3-41C2-A4FF-DB61943A6DD7}" srcId="{23248E59-C2D7-4EED-8BF8-A0DC51C1C2FE}" destId="{73AC044C-7398-4E57-9FF3-D3F3E7A7C57E}" srcOrd="1" destOrd="0" parTransId="{6716EC85-48D0-46D1-B975-DFE6749DF888}" sibTransId="{136B4EF9-A3B5-4BD7-A7D9-587C051CB74B}"/>
    <dgm:cxn modelId="{DB194CD5-612A-47C5-B97D-C64964806BF7}" srcId="{BCB992C7-8A26-4DB7-9EA4-F07551B1FE87}" destId="{38AB6BFF-50E4-4995-A9AC-77534A210082}" srcOrd="1" destOrd="0" parTransId="{8445AA2B-66D3-4848-9F79-7CE3CDA1D59B}" sibTransId="{98375E13-3FD8-4C67-9B9F-E86E851FD1DC}"/>
    <dgm:cxn modelId="{C460EDDF-EF89-447C-88BD-8999443433FC}" type="presOf" srcId="{127A832F-6712-4D45-97FE-64364A326B8F}" destId="{286C71D6-0A6B-404A-B824-F129B9699041}" srcOrd="0" destOrd="2" presId="urn:microsoft.com/office/officeart/2005/8/layout/hList1"/>
    <dgm:cxn modelId="{29DCEAE9-1CD1-469A-8A04-A28B40D7AF3C}" srcId="{23248E59-C2D7-4EED-8BF8-A0DC51C1C2FE}" destId="{C912C5B1-DFD6-43C9-BB53-1E6AB72E2AC9}" srcOrd="2" destOrd="0" parTransId="{2B593C66-17AE-4BB6-A8BD-2CCB2D464980}" sibTransId="{63FAC18C-C240-452E-83F0-2FA0BE2CBB70}"/>
    <dgm:cxn modelId="{835E2BFF-5BD3-4766-9BFF-59AC1673407A}" type="presOf" srcId="{23248E59-C2D7-4EED-8BF8-A0DC51C1C2FE}" destId="{2AABF49E-703D-47ED-9802-EDB31CDFFFC0}" srcOrd="0" destOrd="0" presId="urn:microsoft.com/office/officeart/2005/8/layout/hList1"/>
    <dgm:cxn modelId="{837777DD-3EB4-4880-9070-25DF89A6E46E}" type="presParOf" srcId="{610295B6-1D89-4DE6-849D-C6B1F0664681}" destId="{D53DBD8C-49C0-42CF-B246-FE7AAB080EA3}" srcOrd="0" destOrd="0" presId="urn:microsoft.com/office/officeart/2005/8/layout/hList1"/>
    <dgm:cxn modelId="{C1558BC0-D46A-47DF-982D-513000A62DC9}" type="presParOf" srcId="{D53DBD8C-49C0-42CF-B246-FE7AAB080EA3}" destId="{5CBAA2FF-CCA7-4F23-A5E7-AD2E5DB3343F}" srcOrd="0" destOrd="0" presId="urn:microsoft.com/office/officeart/2005/8/layout/hList1"/>
    <dgm:cxn modelId="{EB97B470-6D66-4685-B59F-158798349780}" type="presParOf" srcId="{D53DBD8C-49C0-42CF-B246-FE7AAB080EA3}" destId="{286C71D6-0A6B-404A-B824-F129B9699041}" srcOrd="1" destOrd="0" presId="urn:microsoft.com/office/officeart/2005/8/layout/hList1"/>
    <dgm:cxn modelId="{B0FC29FB-501A-474C-B2A8-6977907B485F}" type="presParOf" srcId="{610295B6-1D89-4DE6-849D-C6B1F0664681}" destId="{0F488DC0-36DE-4CAF-8DC0-1995BF465165}" srcOrd="1" destOrd="0" presId="urn:microsoft.com/office/officeart/2005/8/layout/hList1"/>
    <dgm:cxn modelId="{04FE212B-076C-4BD9-AED6-B58762FDF084}" type="presParOf" srcId="{610295B6-1D89-4DE6-849D-C6B1F0664681}" destId="{5FAAF860-F281-4ECD-95E0-8D726EE2B6B4}" srcOrd="2" destOrd="0" presId="urn:microsoft.com/office/officeart/2005/8/layout/hList1"/>
    <dgm:cxn modelId="{E380D7A2-5107-42B4-9DE3-6D151896E8A8}" type="presParOf" srcId="{5FAAF860-F281-4ECD-95E0-8D726EE2B6B4}" destId="{2AABF49E-703D-47ED-9802-EDB31CDFFFC0}" srcOrd="0" destOrd="0" presId="urn:microsoft.com/office/officeart/2005/8/layout/hList1"/>
    <dgm:cxn modelId="{E41AB4D3-08C6-453E-9E1A-BC3C2EF0ACA9}" type="presParOf" srcId="{5FAAF860-F281-4ECD-95E0-8D726EE2B6B4}" destId="{FC90ADD7-E263-4A09-BC43-0FD728DF106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084E0DB-C729-4A40-844F-11A55A27E48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ru-RU"/>
        </a:p>
      </dgm:t>
    </dgm:pt>
    <dgm:pt modelId="{2368ADFB-02A5-4DD0-B56E-F06093B8CCB5}">
      <dgm:prSet phldrT="[Текст]"/>
      <dgm:spPr/>
      <dgm:t>
        <a:bodyPr/>
        <a:lstStyle/>
        <a:p>
          <a:r>
            <a:rPr lang="uk-UA" b="0" i="0" dirty="0">
              <a:latin typeface="Times New Roman" panose="02020603050405020304" pitchFamily="18" charset="0"/>
              <a:cs typeface="Times New Roman" panose="02020603050405020304" pitchFamily="18" charset="0"/>
            </a:rPr>
            <a:t>Російський Чорноморський флот, незважаючи на протест МЗС України, провів масштабні військові маневри неподалік Криму. </a:t>
          </a:r>
          <a:endParaRPr lang="ru-RU" dirty="0">
            <a:latin typeface="Times New Roman" panose="02020603050405020304" pitchFamily="18" charset="0"/>
            <a:cs typeface="Times New Roman" panose="02020603050405020304" pitchFamily="18" charset="0"/>
          </a:endParaRPr>
        </a:p>
      </dgm:t>
    </dgm:pt>
    <dgm:pt modelId="{E485CFCB-EE79-4E4A-9B2F-5FDEAB3D243B}" type="parTrans" cxnId="{AF8DD6DD-FD77-4C70-8B9F-B8243FDCA9DF}">
      <dgm:prSet/>
      <dgm:spPr/>
      <dgm:t>
        <a:bodyPr/>
        <a:lstStyle/>
        <a:p>
          <a:endParaRPr lang="ru-RU">
            <a:latin typeface="Times New Roman" panose="02020603050405020304" pitchFamily="18" charset="0"/>
            <a:cs typeface="Times New Roman" panose="02020603050405020304" pitchFamily="18" charset="0"/>
          </a:endParaRPr>
        </a:p>
      </dgm:t>
    </dgm:pt>
    <dgm:pt modelId="{FC897938-A6B2-4F7F-98B4-B282AFC0AAC8}" type="sibTrans" cxnId="{AF8DD6DD-FD77-4C70-8B9F-B8243FDCA9DF}">
      <dgm:prSet/>
      <dgm:spPr/>
      <dgm:t>
        <a:bodyPr/>
        <a:lstStyle/>
        <a:p>
          <a:endParaRPr lang="ru-RU">
            <a:latin typeface="Times New Roman" panose="02020603050405020304" pitchFamily="18" charset="0"/>
            <a:cs typeface="Times New Roman" panose="02020603050405020304" pitchFamily="18" charset="0"/>
          </a:endParaRPr>
        </a:p>
      </dgm:t>
    </dgm:pt>
    <dgm:pt modelId="{6D477CC5-E3A5-4EA0-B6D7-27FDD8139BBB}">
      <dgm:prSet phldrT="[Текст]"/>
      <dgm:spPr/>
      <dgm:t>
        <a:bodyPr/>
        <a:lstStyle/>
        <a:p>
          <a:r>
            <a:rPr lang="ru-RU" dirty="0" err="1">
              <a:latin typeface="Times New Roman" panose="02020603050405020304" pitchFamily="18" charset="0"/>
              <a:cs typeface="Times New Roman" panose="02020603050405020304" pitchFamily="18" charset="0"/>
            </a:rPr>
            <a:t>Святкування</a:t>
          </a:r>
          <a:r>
            <a:rPr lang="ru-RU"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незважаючи</a:t>
          </a:r>
          <a:r>
            <a:rPr lang="ru-RU" b="0" i="0" dirty="0">
              <a:latin typeface="Times New Roman" panose="02020603050405020304" pitchFamily="18" charset="0"/>
              <a:cs typeface="Times New Roman" panose="02020603050405020304" pitchFamily="18" charset="0"/>
            </a:rPr>
            <a:t> на </a:t>
          </a:r>
          <a:r>
            <a:rPr lang="ru-RU" b="0" i="0" dirty="0" err="1">
              <a:latin typeface="Times New Roman" panose="02020603050405020304" pitchFamily="18" charset="0"/>
              <a:cs typeface="Times New Roman" panose="02020603050405020304" pitchFamily="18" charset="0"/>
            </a:rPr>
            <a:t>заборону</a:t>
          </a:r>
          <a:r>
            <a:rPr lang="ru-RU" b="0" i="0"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української</a:t>
          </a:r>
          <a:r>
            <a:rPr lang="ru-RU" b="0" i="0"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влади</a:t>
          </a:r>
          <a:r>
            <a:rPr lang="ru-RU" b="0" i="0" dirty="0">
              <a:latin typeface="Times New Roman" panose="02020603050405020304" pitchFamily="18" charset="0"/>
              <a:cs typeface="Times New Roman" panose="02020603050405020304" pitchFamily="18" charset="0"/>
            </a:rPr>
            <a:t>, з </a:t>
          </a:r>
          <a:r>
            <a:rPr lang="ru-RU" b="0" i="0" dirty="0" err="1">
              <a:latin typeface="Times New Roman" panose="02020603050405020304" pitchFamily="18" charset="0"/>
              <a:cs typeface="Times New Roman" panose="02020603050405020304" pitchFamily="18" charset="0"/>
            </a:rPr>
            <a:t>нагоди</a:t>
          </a:r>
          <a:r>
            <a:rPr lang="ru-RU" b="0" i="0" dirty="0">
              <a:latin typeface="Times New Roman" panose="02020603050405020304" pitchFamily="18" charset="0"/>
              <a:cs typeface="Times New Roman" panose="02020603050405020304" pitchFamily="18" charset="0"/>
            </a:rPr>
            <a:t> 225-річчя </a:t>
          </a:r>
          <a:r>
            <a:rPr lang="ru-RU" b="0" i="0" dirty="0" err="1">
              <a:latin typeface="Times New Roman" panose="02020603050405020304" pitchFamily="18" charset="0"/>
              <a:cs typeface="Times New Roman" panose="02020603050405020304" pitchFamily="18" charset="0"/>
            </a:rPr>
            <a:t>створення</a:t>
          </a:r>
          <a:r>
            <a:rPr lang="ru-RU" b="0" i="0"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Чорноморського</a:t>
          </a:r>
          <a:r>
            <a:rPr lang="ru-RU" b="0" i="0" dirty="0">
              <a:latin typeface="Times New Roman" panose="02020603050405020304" pitchFamily="18" charset="0"/>
              <a:cs typeface="Times New Roman" panose="02020603050405020304" pitchFamily="18" charset="0"/>
            </a:rPr>
            <a:t> флоту та </a:t>
          </a:r>
          <a:r>
            <a:rPr lang="ru-RU" b="0" i="0" dirty="0" err="1">
              <a:latin typeface="Times New Roman" panose="02020603050405020304" pitchFamily="18" charset="0"/>
              <a:cs typeface="Times New Roman" panose="02020603050405020304" pitchFamily="18" charset="0"/>
            </a:rPr>
            <a:t>проведення</a:t>
          </a:r>
          <a:r>
            <a:rPr lang="ru-RU" b="0" i="0"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військового</a:t>
          </a:r>
          <a:r>
            <a:rPr lang="ru-RU" b="0" i="0" dirty="0">
              <a:latin typeface="Times New Roman" panose="02020603050405020304" pitchFamily="18" charset="0"/>
              <a:cs typeface="Times New Roman" panose="02020603050405020304" pitchFamily="18" charset="0"/>
            </a:rPr>
            <a:t> параду в </a:t>
          </a:r>
          <a:r>
            <a:rPr lang="ru-RU" b="0" i="0" dirty="0" err="1">
              <a:latin typeface="Times New Roman" panose="02020603050405020304" pitchFamily="18" charset="0"/>
              <a:cs typeface="Times New Roman" panose="02020603050405020304" pitchFamily="18" charset="0"/>
            </a:rPr>
            <a:t>Севастополі</a:t>
          </a:r>
          <a:r>
            <a:rPr lang="ru-RU" b="0" i="0"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dgm:t>
    </dgm:pt>
    <dgm:pt modelId="{9EE4E532-F782-4CEC-B3D5-44EA6C76788D}" type="parTrans" cxnId="{9C6F0C9B-EB0D-4819-AB15-EEF9796594B2}">
      <dgm:prSet/>
      <dgm:spPr/>
      <dgm:t>
        <a:bodyPr/>
        <a:lstStyle/>
        <a:p>
          <a:endParaRPr lang="ru-RU">
            <a:latin typeface="Times New Roman" panose="02020603050405020304" pitchFamily="18" charset="0"/>
            <a:cs typeface="Times New Roman" panose="02020603050405020304" pitchFamily="18" charset="0"/>
          </a:endParaRPr>
        </a:p>
      </dgm:t>
    </dgm:pt>
    <dgm:pt modelId="{779208AB-4B40-4C2F-A813-BC686CD32CE3}" type="sibTrans" cxnId="{9C6F0C9B-EB0D-4819-AB15-EEF9796594B2}">
      <dgm:prSet/>
      <dgm:spPr/>
      <dgm:t>
        <a:bodyPr/>
        <a:lstStyle/>
        <a:p>
          <a:endParaRPr lang="ru-RU">
            <a:latin typeface="Times New Roman" panose="02020603050405020304" pitchFamily="18" charset="0"/>
            <a:cs typeface="Times New Roman" panose="02020603050405020304" pitchFamily="18" charset="0"/>
          </a:endParaRPr>
        </a:p>
      </dgm:t>
    </dgm:pt>
    <dgm:pt modelId="{93DB1E32-757F-45CB-B1CE-6B26F5B51A0B}" type="pres">
      <dgm:prSet presAssocID="{F084E0DB-C729-4A40-844F-11A55A27E482}" presName="Name0" presStyleCnt="0">
        <dgm:presLayoutVars>
          <dgm:dir/>
          <dgm:resizeHandles val="exact"/>
        </dgm:presLayoutVars>
      </dgm:prSet>
      <dgm:spPr/>
    </dgm:pt>
    <dgm:pt modelId="{B6DFFD48-C8BB-4B0C-93C3-A14CE9B88043}" type="pres">
      <dgm:prSet presAssocID="{2368ADFB-02A5-4DD0-B56E-F06093B8CCB5}" presName="composite" presStyleCnt="0"/>
      <dgm:spPr/>
    </dgm:pt>
    <dgm:pt modelId="{657FC9B3-B5CF-4AC6-BE82-6A833E9A42BA}" type="pres">
      <dgm:prSet presAssocID="{2368ADFB-02A5-4DD0-B56E-F06093B8CCB5}" presName="rect1" presStyleLbl="trAlignAcc1" presStyleIdx="0" presStyleCnt="2" custLinFactNeighborX="-202" custLinFactNeighborY="-2583">
        <dgm:presLayoutVars>
          <dgm:bulletEnabled val="1"/>
        </dgm:presLayoutVars>
      </dgm:prSet>
      <dgm:spPr/>
    </dgm:pt>
    <dgm:pt modelId="{54192B10-ED1E-499D-A9C9-8F41BB6317FA}" type="pres">
      <dgm:prSet presAssocID="{2368ADFB-02A5-4DD0-B56E-F06093B8CCB5}" presName="rect2" presStyleLbl="fgImgPlace1" presStyleIdx="0" presStyleCnt="2" custScaleX="190350" custLinFactX="-31643" custLinFactNeighborX="-100000" custLinFactNeighborY="5851"/>
      <dgm:spPr>
        <a:blipFill rotWithShape="1">
          <a:blip xmlns:r="http://schemas.openxmlformats.org/officeDocument/2006/relationships" r:embed="rId1"/>
          <a:stretch>
            <a:fillRect/>
          </a:stretch>
        </a:blipFill>
      </dgm:spPr>
    </dgm:pt>
    <dgm:pt modelId="{622E35F9-7AEA-46B4-989C-8936360AFEE6}" type="pres">
      <dgm:prSet presAssocID="{FC897938-A6B2-4F7F-98B4-B282AFC0AAC8}" presName="sibTrans" presStyleCnt="0"/>
      <dgm:spPr/>
    </dgm:pt>
    <dgm:pt modelId="{EB94D216-9FAA-44FB-B116-336D1870BCE3}" type="pres">
      <dgm:prSet presAssocID="{6D477CC5-E3A5-4EA0-B6D7-27FDD8139BBB}" presName="composite" presStyleCnt="0"/>
      <dgm:spPr/>
    </dgm:pt>
    <dgm:pt modelId="{887A022B-2B0D-43C6-A120-DD00D3C4CD97}" type="pres">
      <dgm:prSet presAssocID="{6D477CC5-E3A5-4EA0-B6D7-27FDD8139BBB}" presName="rect1" presStyleLbl="trAlignAcc1" presStyleIdx="1" presStyleCnt="2" custLinFactNeighborX="1009" custLinFactNeighborY="-7749">
        <dgm:presLayoutVars>
          <dgm:bulletEnabled val="1"/>
        </dgm:presLayoutVars>
      </dgm:prSet>
      <dgm:spPr/>
    </dgm:pt>
    <dgm:pt modelId="{54DC6ED8-4704-4D66-A08E-6584D5B86327}" type="pres">
      <dgm:prSet presAssocID="{6D477CC5-E3A5-4EA0-B6D7-27FDD8139BBB}" presName="rect2" presStyleLbl="fgImgPlace1" presStyleIdx="1" presStyleCnt="2" custScaleX="193269" custLinFactX="-29230" custLinFactNeighborX="-100000" custLinFactNeighborY="1396"/>
      <dgm:spPr>
        <a:blipFill rotWithShape="1">
          <a:blip xmlns:r="http://schemas.openxmlformats.org/officeDocument/2006/relationships" r:embed="rId2"/>
          <a:stretch>
            <a:fillRect/>
          </a:stretch>
        </a:blipFill>
      </dgm:spPr>
    </dgm:pt>
  </dgm:ptLst>
  <dgm:cxnLst>
    <dgm:cxn modelId="{3AAA4F0A-2B92-40F6-B509-720D797E93F9}" type="presOf" srcId="{F084E0DB-C729-4A40-844F-11A55A27E482}" destId="{93DB1E32-757F-45CB-B1CE-6B26F5B51A0B}" srcOrd="0" destOrd="0" presId="urn:microsoft.com/office/officeart/2008/layout/PictureStrips"/>
    <dgm:cxn modelId="{9C6F0C9B-EB0D-4819-AB15-EEF9796594B2}" srcId="{F084E0DB-C729-4A40-844F-11A55A27E482}" destId="{6D477CC5-E3A5-4EA0-B6D7-27FDD8139BBB}" srcOrd="1" destOrd="0" parTransId="{9EE4E532-F782-4CEC-B3D5-44EA6C76788D}" sibTransId="{779208AB-4B40-4C2F-A813-BC686CD32CE3}"/>
    <dgm:cxn modelId="{A8EDDBAA-4A8D-428A-8540-6B40D54FCC5B}" type="presOf" srcId="{2368ADFB-02A5-4DD0-B56E-F06093B8CCB5}" destId="{657FC9B3-B5CF-4AC6-BE82-6A833E9A42BA}" srcOrd="0" destOrd="0" presId="urn:microsoft.com/office/officeart/2008/layout/PictureStrips"/>
    <dgm:cxn modelId="{E9DFBBD0-D08A-44E7-B868-A97CB6432E90}" type="presOf" srcId="{6D477CC5-E3A5-4EA0-B6D7-27FDD8139BBB}" destId="{887A022B-2B0D-43C6-A120-DD00D3C4CD97}" srcOrd="0" destOrd="0" presId="urn:microsoft.com/office/officeart/2008/layout/PictureStrips"/>
    <dgm:cxn modelId="{AF8DD6DD-FD77-4C70-8B9F-B8243FDCA9DF}" srcId="{F084E0DB-C729-4A40-844F-11A55A27E482}" destId="{2368ADFB-02A5-4DD0-B56E-F06093B8CCB5}" srcOrd="0" destOrd="0" parTransId="{E485CFCB-EE79-4E4A-9B2F-5FDEAB3D243B}" sibTransId="{FC897938-A6B2-4F7F-98B4-B282AFC0AAC8}"/>
    <dgm:cxn modelId="{2D6351CE-436D-4D13-A0F0-A7B1B878157A}" type="presParOf" srcId="{93DB1E32-757F-45CB-B1CE-6B26F5B51A0B}" destId="{B6DFFD48-C8BB-4B0C-93C3-A14CE9B88043}" srcOrd="0" destOrd="0" presId="urn:microsoft.com/office/officeart/2008/layout/PictureStrips"/>
    <dgm:cxn modelId="{63B66655-FEEF-4E9A-B522-F9B40AB30A14}" type="presParOf" srcId="{B6DFFD48-C8BB-4B0C-93C3-A14CE9B88043}" destId="{657FC9B3-B5CF-4AC6-BE82-6A833E9A42BA}" srcOrd="0" destOrd="0" presId="urn:microsoft.com/office/officeart/2008/layout/PictureStrips"/>
    <dgm:cxn modelId="{9D6A69AF-E034-479E-AFB1-652BCE179393}" type="presParOf" srcId="{B6DFFD48-C8BB-4B0C-93C3-A14CE9B88043}" destId="{54192B10-ED1E-499D-A9C9-8F41BB6317FA}" srcOrd="1" destOrd="0" presId="urn:microsoft.com/office/officeart/2008/layout/PictureStrips"/>
    <dgm:cxn modelId="{7EB350ED-3906-4E9F-99C2-1D733166EF26}" type="presParOf" srcId="{93DB1E32-757F-45CB-B1CE-6B26F5B51A0B}" destId="{622E35F9-7AEA-46B4-989C-8936360AFEE6}" srcOrd="1" destOrd="0" presId="urn:microsoft.com/office/officeart/2008/layout/PictureStrips"/>
    <dgm:cxn modelId="{82760B61-FC94-47D7-8D09-1DDFE7AB63C3}" type="presParOf" srcId="{93DB1E32-757F-45CB-B1CE-6B26F5B51A0B}" destId="{EB94D216-9FAA-44FB-B116-336D1870BCE3}" srcOrd="2" destOrd="0" presId="urn:microsoft.com/office/officeart/2008/layout/PictureStrips"/>
    <dgm:cxn modelId="{EC2C584E-CAF6-4B67-AB4B-0B446A4037D9}" type="presParOf" srcId="{EB94D216-9FAA-44FB-B116-336D1870BCE3}" destId="{887A022B-2B0D-43C6-A120-DD00D3C4CD97}" srcOrd="0" destOrd="0" presId="urn:microsoft.com/office/officeart/2008/layout/PictureStrips"/>
    <dgm:cxn modelId="{8371E52A-9E06-4DB5-A056-05E1674230C8}" type="presParOf" srcId="{EB94D216-9FAA-44FB-B116-336D1870BCE3}" destId="{54DC6ED8-4704-4D66-A08E-6584D5B8632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93F5B8C-F743-4642-BDDD-33B4C2A0B104}"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ru-RU"/>
        </a:p>
      </dgm:t>
    </dgm:pt>
    <dgm:pt modelId="{65173F01-43C3-4455-B5F4-4A59F4F13A4F}">
      <dgm:prSet phldrT="[Текст]"/>
      <dgm:spPr/>
      <dgm:t>
        <a:bodyPr/>
        <a:lstStyle/>
        <a:p>
          <a:r>
            <a:rPr lang="ru-RU" dirty="0">
              <a:latin typeface="Times New Roman" panose="02020603050405020304" pitchFamily="18" charset="0"/>
              <a:cs typeface="Times New Roman" panose="02020603050405020304" pitchFamily="18" charset="0"/>
            </a:rPr>
            <a:t>На </a:t>
          </a:r>
          <a:r>
            <a:rPr lang="ru-RU" dirty="0" err="1">
              <a:latin typeface="Times New Roman" panose="02020603050405020304" pitchFamily="18" charset="0"/>
              <a:cs typeface="Times New Roman" panose="02020603050405020304" pitchFamily="18" charset="0"/>
            </a:rPr>
            <a:t>другий</a:t>
          </a:r>
          <a:r>
            <a:rPr lang="ru-RU" dirty="0">
              <a:latin typeface="Times New Roman" panose="02020603050405020304" pitchFamily="18" charset="0"/>
              <a:cs typeface="Times New Roman" panose="02020603050405020304" pitchFamily="18" charset="0"/>
            </a:rPr>
            <a:t> день </a:t>
          </a:r>
          <a:r>
            <a:rPr lang="ru-RU" dirty="0" err="1">
              <a:latin typeface="Times New Roman" panose="02020603050405020304" pitchFamily="18" charset="0"/>
              <a:cs typeface="Times New Roman" panose="02020603050405020304" pitchFamily="18" charset="0"/>
            </a:rPr>
            <a:t>після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інавгурації</a:t>
          </a:r>
          <a:r>
            <a:rPr lang="ru-RU" dirty="0">
              <a:latin typeface="Times New Roman" panose="02020603050405020304" pitchFamily="18" charset="0"/>
              <a:cs typeface="Times New Roman" panose="02020603050405020304" pitchFamily="18" charset="0"/>
            </a:rPr>
            <a:t> Голова ВР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В. Литвин </a:t>
          </a:r>
          <a:r>
            <a:rPr lang="ru-RU" dirty="0" err="1">
              <a:latin typeface="Times New Roman" panose="02020603050405020304" pitchFamily="18" charset="0"/>
              <a:cs typeface="Times New Roman" panose="02020603050405020304" pitchFamily="18" charset="0"/>
            </a:rPr>
            <a:t>обговорював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питання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українсько-російського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міждержавного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діалогу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спікером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ДержДуми</a:t>
          </a:r>
          <a:r>
            <a:rPr lang="ru-RU" dirty="0">
              <a:latin typeface="Times New Roman" panose="02020603050405020304" pitchFamily="18" charset="0"/>
              <a:cs typeface="Times New Roman" panose="02020603050405020304" pitchFamily="18" charset="0"/>
            </a:rPr>
            <a:t> РФ </a:t>
          </a:r>
        </a:p>
        <a:p>
          <a:r>
            <a:rPr lang="ru-RU" dirty="0">
              <a:latin typeface="Times New Roman" panose="02020603050405020304" pitchFamily="18" charset="0"/>
              <a:cs typeface="Times New Roman" panose="02020603050405020304" pitchFamily="18" charset="0"/>
            </a:rPr>
            <a:t>Б. </a:t>
          </a:r>
          <a:r>
            <a:rPr lang="ru-RU" dirty="0" err="1">
              <a:latin typeface="Times New Roman" panose="02020603050405020304" pitchFamily="18" charset="0"/>
              <a:cs typeface="Times New Roman" panose="02020603050405020304" pitchFamily="18" charset="0"/>
            </a:rPr>
            <a:t>Гризловим</a:t>
          </a:r>
          <a:r>
            <a:rPr lang="ru-RU" dirty="0">
              <a:latin typeface="Times New Roman" panose="02020603050405020304" pitchFamily="18" charset="0"/>
              <a:cs typeface="Times New Roman" panose="02020603050405020304" pitchFamily="18" charset="0"/>
            </a:rPr>
            <a:t>.</a:t>
          </a:r>
        </a:p>
      </dgm:t>
    </dgm:pt>
    <dgm:pt modelId="{6CBAC770-125D-4957-946C-7B42BEB16CE7}" type="parTrans" cxnId="{EE6A3562-1B0D-4288-9CF1-FBD00EAD66C8}">
      <dgm:prSet/>
      <dgm:spPr/>
      <dgm:t>
        <a:bodyPr/>
        <a:lstStyle/>
        <a:p>
          <a:endParaRPr lang="ru-RU">
            <a:latin typeface="Times New Roman" panose="02020603050405020304" pitchFamily="18" charset="0"/>
            <a:cs typeface="Times New Roman" panose="02020603050405020304" pitchFamily="18" charset="0"/>
          </a:endParaRPr>
        </a:p>
      </dgm:t>
    </dgm:pt>
    <dgm:pt modelId="{3829595B-29A8-4189-9986-ABA7BEAAF6B1}" type="sibTrans" cxnId="{EE6A3562-1B0D-4288-9CF1-FBD00EAD66C8}">
      <dgm:prSet/>
      <dgm:spPr/>
      <dgm:t>
        <a:bodyPr/>
        <a:lstStyle/>
        <a:p>
          <a:endParaRPr lang="ru-RU">
            <a:latin typeface="Times New Roman" panose="02020603050405020304" pitchFamily="18" charset="0"/>
            <a:cs typeface="Times New Roman" panose="02020603050405020304" pitchFamily="18" charset="0"/>
          </a:endParaRPr>
        </a:p>
      </dgm:t>
    </dgm:pt>
    <dgm:pt modelId="{F44B6A70-234A-450C-AC92-61434A9F2F13}">
      <dgm:prSet phldrT="[Текст]"/>
      <dgm:spPr/>
      <dgm:t>
        <a:bodyPr/>
        <a:lstStyle/>
        <a:p>
          <a:r>
            <a:rPr lang="ru-RU" dirty="0">
              <a:latin typeface="Times New Roman" panose="02020603050405020304" pitchFamily="18" charset="0"/>
              <a:cs typeface="Times New Roman" panose="02020603050405020304" pitchFamily="18" charset="0"/>
            </a:rPr>
            <a:t>16 </a:t>
          </a:r>
          <a:r>
            <a:rPr lang="ru-RU" dirty="0" err="1">
              <a:latin typeface="Times New Roman" panose="02020603050405020304" pitchFamily="18" charset="0"/>
              <a:cs typeface="Times New Roman" panose="02020603050405020304" pitchFamily="18" charset="0"/>
            </a:rPr>
            <a:t>березня</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Москви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візитом</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обговорення</a:t>
          </a:r>
          <a:r>
            <a:rPr lang="ru-RU" dirty="0">
              <a:latin typeface="Times New Roman" panose="02020603050405020304" pitchFamily="18" charset="0"/>
              <a:cs typeface="Times New Roman" panose="02020603050405020304" pitchFamily="18" charset="0"/>
            </a:rPr>
            <a:t> проблем </a:t>
          </a:r>
          <a:r>
            <a:rPr lang="ru-RU" dirty="0" err="1">
              <a:latin typeface="Times New Roman" panose="02020603050405020304" pitchFamily="18" charset="0"/>
              <a:cs typeface="Times New Roman" panose="02020603050405020304" pitchFamily="18" charset="0"/>
            </a:rPr>
            <a:t>двосторонніх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відносин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прибув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міністр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закордонних</a:t>
          </a:r>
          <a:r>
            <a:rPr lang="ru-RU" dirty="0">
              <a:latin typeface="Times New Roman" panose="02020603050405020304" pitchFamily="18" charset="0"/>
              <a:cs typeface="Times New Roman" panose="02020603050405020304" pitchFamily="18" charset="0"/>
            </a:rPr>
            <a:t> справ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К. Грищенко.</a:t>
          </a:r>
        </a:p>
      </dgm:t>
    </dgm:pt>
    <dgm:pt modelId="{0FD2AE21-E1A6-4398-899C-ACCD5E5D10F1}" type="parTrans" cxnId="{39CAF329-E309-4021-8875-279E26566261}">
      <dgm:prSet/>
      <dgm:spPr/>
      <dgm:t>
        <a:bodyPr/>
        <a:lstStyle/>
        <a:p>
          <a:endParaRPr lang="ru-RU">
            <a:latin typeface="Times New Roman" panose="02020603050405020304" pitchFamily="18" charset="0"/>
            <a:cs typeface="Times New Roman" panose="02020603050405020304" pitchFamily="18" charset="0"/>
          </a:endParaRPr>
        </a:p>
      </dgm:t>
    </dgm:pt>
    <dgm:pt modelId="{1CA7CD94-B476-40ED-BD51-8F0E39BD7AFA}" type="sibTrans" cxnId="{39CAF329-E309-4021-8875-279E26566261}">
      <dgm:prSet/>
      <dgm:spPr/>
      <dgm:t>
        <a:bodyPr/>
        <a:lstStyle/>
        <a:p>
          <a:endParaRPr lang="ru-RU">
            <a:latin typeface="Times New Roman" panose="02020603050405020304" pitchFamily="18" charset="0"/>
            <a:cs typeface="Times New Roman" panose="02020603050405020304" pitchFamily="18" charset="0"/>
          </a:endParaRPr>
        </a:p>
      </dgm:t>
    </dgm:pt>
    <dgm:pt modelId="{1429540E-B067-4DAE-A67F-B5A6FFEC2835}">
      <dgm:prSet/>
      <dgm:spPr/>
      <dgm:t>
        <a:bodyPr/>
        <a:lstStyle/>
        <a:p>
          <a:r>
            <a:rPr lang="ru-RU" dirty="0">
              <a:latin typeface="Times New Roman" panose="02020603050405020304" pitchFamily="18" charset="0"/>
              <a:cs typeface="Times New Roman" panose="02020603050405020304" pitchFamily="18" charset="0"/>
            </a:rPr>
            <a:t>25 </a:t>
          </a:r>
          <a:r>
            <a:rPr lang="ru-RU" dirty="0" err="1">
              <a:latin typeface="Times New Roman" panose="02020603050405020304" pitchFamily="18" charset="0"/>
              <a:cs typeface="Times New Roman" panose="02020603050405020304" pitchFamily="18" charset="0"/>
            </a:rPr>
            <a:t>березня</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Москви</a:t>
          </a:r>
          <a:r>
            <a:rPr lang="ru-RU" dirty="0">
              <a:latin typeface="Times New Roman" panose="02020603050405020304" pitchFamily="18" charset="0"/>
              <a:cs typeface="Times New Roman" panose="02020603050405020304" pitchFamily="18" charset="0"/>
            </a:rPr>
            <a:t> з метою </a:t>
          </a:r>
          <a:r>
            <a:rPr lang="ru-RU" dirty="0" err="1">
              <a:latin typeface="Times New Roman" panose="02020603050405020304" pitchFamily="18" charset="0"/>
              <a:cs typeface="Times New Roman" panose="02020603050405020304" pitchFamily="18" charset="0"/>
            </a:rPr>
            <a:t>домовитися</a:t>
          </a:r>
          <a:r>
            <a:rPr lang="ru-RU" dirty="0">
              <a:latin typeface="Times New Roman" panose="02020603050405020304" pitchFamily="18" charset="0"/>
              <a:cs typeface="Times New Roman" panose="02020603050405020304" pitchFamily="18" charset="0"/>
            </a:rPr>
            <a:t> про </a:t>
          </a:r>
          <a:r>
            <a:rPr lang="ru-RU" dirty="0" err="1">
              <a:latin typeface="Times New Roman" panose="02020603050405020304" pitchFamily="18" charset="0"/>
              <a:cs typeface="Times New Roman" panose="02020603050405020304" pitchFamily="18" charset="0"/>
            </a:rPr>
            <a:t>зниження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ціни</a:t>
          </a:r>
          <a:r>
            <a:rPr lang="ru-RU" dirty="0">
              <a:latin typeface="Times New Roman" panose="02020603050405020304" pitchFamily="18" charset="0"/>
              <a:cs typeface="Times New Roman" panose="02020603050405020304" pitchFamily="18" charset="0"/>
            </a:rPr>
            <a:t> на газ, яку було </a:t>
          </a:r>
          <a:r>
            <a:rPr lang="ru-RU" dirty="0" err="1">
              <a:latin typeface="Times New Roman" panose="02020603050405020304" pitchFamily="18" charset="0"/>
              <a:cs typeface="Times New Roman" panose="02020603050405020304" pitchFamily="18" charset="0"/>
            </a:rPr>
            <a:t>встановлено</a:t>
          </a:r>
          <a:r>
            <a:rPr lang="ru-RU" dirty="0">
              <a:latin typeface="Times New Roman" panose="02020603050405020304" pitchFamily="18" charset="0"/>
              <a:cs typeface="Times New Roman" panose="02020603050405020304" pitchFamily="18" charset="0"/>
            </a:rPr>
            <a:t> за контрактами Ю. Тимошенко, </a:t>
          </a:r>
          <a:r>
            <a:rPr lang="ru-RU" dirty="0" err="1">
              <a:latin typeface="Times New Roman" panose="02020603050405020304" pitchFamily="18" charset="0"/>
              <a:cs typeface="Times New Roman" panose="02020603050405020304" pitchFamily="18" charset="0"/>
            </a:rPr>
            <a:t>прилетів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прем’єр-міністр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М.Азаров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В.Путін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умовою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такої</a:t>
          </a:r>
          <a:r>
            <a:rPr lang="ru-RU" dirty="0">
              <a:latin typeface="Times New Roman" panose="02020603050405020304" pitchFamily="18" charset="0"/>
              <a:cs typeface="Times New Roman" panose="02020603050405020304" pitchFamily="18" charset="0"/>
            </a:rPr>
            <a:t> поступки назвав </a:t>
          </a:r>
          <a:r>
            <a:rPr lang="ru-RU" dirty="0" err="1">
              <a:latin typeface="Times New Roman" panose="02020603050405020304" pitchFamily="18" charset="0"/>
              <a:cs typeface="Times New Roman" panose="02020603050405020304" pitchFamily="18" charset="0"/>
            </a:rPr>
            <a:t>входження</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Митного</a:t>
          </a:r>
          <a:r>
            <a:rPr lang="ru-RU" dirty="0">
              <a:latin typeface="Times New Roman" panose="02020603050405020304" pitchFamily="18" charset="0"/>
              <a:cs typeface="Times New Roman" panose="02020603050405020304" pitchFamily="18" charset="0"/>
            </a:rPr>
            <a:t> союзу.</a:t>
          </a:r>
        </a:p>
      </dgm:t>
    </dgm:pt>
    <dgm:pt modelId="{67F0B6FC-00E5-4D4F-B78C-49C537806EA3}" type="parTrans" cxnId="{ACD4CD0C-FB4F-412A-8C14-6098AEE49C8A}">
      <dgm:prSet/>
      <dgm:spPr/>
      <dgm:t>
        <a:bodyPr/>
        <a:lstStyle/>
        <a:p>
          <a:endParaRPr lang="ru-RU">
            <a:latin typeface="Times New Roman" panose="02020603050405020304" pitchFamily="18" charset="0"/>
            <a:cs typeface="Times New Roman" panose="02020603050405020304" pitchFamily="18" charset="0"/>
          </a:endParaRPr>
        </a:p>
      </dgm:t>
    </dgm:pt>
    <dgm:pt modelId="{AC1A2B64-618B-43C5-94A5-721C0BBA98BC}" type="sibTrans" cxnId="{ACD4CD0C-FB4F-412A-8C14-6098AEE49C8A}">
      <dgm:prSet/>
      <dgm:spPr/>
      <dgm:t>
        <a:bodyPr/>
        <a:lstStyle/>
        <a:p>
          <a:endParaRPr lang="ru-RU">
            <a:latin typeface="Times New Roman" panose="02020603050405020304" pitchFamily="18" charset="0"/>
            <a:cs typeface="Times New Roman" panose="02020603050405020304" pitchFamily="18" charset="0"/>
          </a:endParaRPr>
        </a:p>
      </dgm:t>
    </dgm:pt>
    <dgm:pt modelId="{5C05F575-0CFD-4E15-B929-253A72AEC148}" type="pres">
      <dgm:prSet presAssocID="{293F5B8C-F743-4642-BDDD-33B4C2A0B104}" presName="linearFlow" presStyleCnt="0">
        <dgm:presLayoutVars>
          <dgm:dir/>
          <dgm:resizeHandles val="exact"/>
        </dgm:presLayoutVars>
      </dgm:prSet>
      <dgm:spPr/>
    </dgm:pt>
    <dgm:pt modelId="{3C01B67E-FFB8-4D25-A5D1-858DD2CFA7F7}" type="pres">
      <dgm:prSet presAssocID="{65173F01-43C3-4455-B5F4-4A59F4F13A4F}" presName="comp" presStyleCnt="0"/>
      <dgm:spPr/>
    </dgm:pt>
    <dgm:pt modelId="{5328DD59-899A-4E43-AE5A-FE46DA5704C9}" type="pres">
      <dgm:prSet presAssocID="{65173F01-43C3-4455-B5F4-4A59F4F13A4F}" presName="rect2" presStyleLbl="node1" presStyleIdx="0" presStyleCnt="3">
        <dgm:presLayoutVars>
          <dgm:bulletEnabled val="1"/>
        </dgm:presLayoutVars>
      </dgm:prSet>
      <dgm:spPr/>
    </dgm:pt>
    <dgm:pt modelId="{47272679-A224-4AF4-AA02-D6132E52DADF}" type="pres">
      <dgm:prSet presAssocID="{65173F01-43C3-4455-B5F4-4A59F4F13A4F}" presName="rect1" presStyleLbl="lnNode1" presStyleIdx="0" presStyleCnt="3" custScaleX="125246"/>
      <dgm:spPr>
        <a:blipFill rotWithShape="1">
          <a:blip xmlns:r="http://schemas.openxmlformats.org/officeDocument/2006/relationships" r:embed="rId1"/>
          <a:stretch>
            <a:fillRect/>
          </a:stretch>
        </a:blipFill>
      </dgm:spPr>
    </dgm:pt>
    <dgm:pt modelId="{80032C58-4437-4668-9E42-852C7C86985F}" type="pres">
      <dgm:prSet presAssocID="{3829595B-29A8-4189-9986-ABA7BEAAF6B1}" presName="sibTrans" presStyleCnt="0"/>
      <dgm:spPr/>
    </dgm:pt>
    <dgm:pt modelId="{E2BD00FF-9572-4FFB-8DC1-F8CAD02EEA3B}" type="pres">
      <dgm:prSet presAssocID="{F44B6A70-234A-450C-AC92-61434A9F2F13}" presName="comp" presStyleCnt="0"/>
      <dgm:spPr/>
    </dgm:pt>
    <dgm:pt modelId="{D55F5B8E-9578-47A4-9F4D-7760909B9842}" type="pres">
      <dgm:prSet presAssocID="{F44B6A70-234A-450C-AC92-61434A9F2F13}" presName="rect2" presStyleLbl="node1" presStyleIdx="1" presStyleCnt="3">
        <dgm:presLayoutVars>
          <dgm:bulletEnabled val="1"/>
        </dgm:presLayoutVars>
      </dgm:prSet>
      <dgm:spPr/>
    </dgm:pt>
    <dgm:pt modelId="{9D49B5E1-CCE0-4A50-80E5-AA11D152463C}" type="pres">
      <dgm:prSet presAssocID="{F44B6A70-234A-450C-AC92-61434A9F2F13}" presName="rect1" presStyleLbl="lnNode1" presStyleIdx="1" presStyleCnt="3"/>
      <dgm:spPr>
        <a:blipFill dpi="0" rotWithShape="1">
          <a:blip xmlns:r="http://schemas.openxmlformats.org/officeDocument/2006/relationships" r:embed="rId2"/>
          <a:srcRect/>
          <a:stretch>
            <a:fillRect t="-2" r="-1380" b="-29081"/>
          </a:stretch>
        </a:blipFill>
      </dgm:spPr>
    </dgm:pt>
    <dgm:pt modelId="{8D4248EC-088C-47CA-A66D-69D0942475A3}" type="pres">
      <dgm:prSet presAssocID="{1CA7CD94-B476-40ED-BD51-8F0E39BD7AFA}" presName="sibTrans" presStyleCnt="0"/>
      <dgm:spPr/>
    </dgm:pt>
    <dgm:pt modelId="{E9073BEE-988D-4988-A3A8-7FD2352C7A62}" type="pres">
      <dgm:prSet presAssocID="{1429540E-B067-4DAE-A67F-B5A6FFEC2835}" presName="comp" presStyleCnt="0"/>
      <dgm:spPr/>
    </dgm:pt>
    <dgm:pt modelId="{2614E81A-9102-44CA-8B21-041D182C0BB7}" type="pres">
      <dgm:prSet presAssocID="{1429540E-B067-4DAE-A67F-B5A6FFEC2835}" presName="rect2" presStyleLbl="node1" presStyleIdx="2" presStyleCnt="3">
        <dgm:presLayoutVars>
          <dgm:bulletEnabled val="1"/>
        </dgm:presLayoutVars>
      </dgm:prSet>
      <dgm:spPr/>
    </dgm:pt>
    <dgm:pt modelId="{E1A5D8F4-8CD6-4D41-82A7-1296C3766970}" type="pres">
      <dgm:prSet presAssocID="{1429540E-B067-4DAE-A67F-B5A6FFEC2835}" presName="rect1" presStyleLbl="lnNode1" presStyleIdx="2" presStyleCnt="3"/>
      <dgm:spPr>
        <a:blipFill rotWithShape="1">
          <a:blip xmlns:r="http://schemas.openxmlformats.org/officeDocument/2006/relationships" r:embed="rId3"/>
          <a:stretch>
            <a:fillRect/>
          </a:stretch>
        </a:blipFill>
      </dgm:spPr>
    </dgm:pt>
  </dgm:ptLst>
  <dgm:cxnLst>
    <dgm:cxn modelId="{ACD4CD0C-FB4F-412A-8C14-6098AEE49C8A}" srcId="{293F5B8C-F743-4642-BDDD-33B4C2A0B104}" destId="{1429540E-B067-4DAE-A67F-B5A6FFEC2835}" srcOrd="2" destOrd="0" parTransId="{67F0B6FC-00E5-4D4F-B78C-49C537806EA3}" sibTransId="{AC1A2B64-618B-43C5-94A5-721C0BBA98BC}"/>
    <dgm:cxn modelId="{39CAF329-E309-4021-8875-279E26566261}" srcId="{293F5B8C-F743-4642-BDDD-33B4C2A0B104}" destId="{F44B6A70-234A-450C-AC92-61434A9F2F13}" srcOrd="1" destOrd="0" parTransId="{0FD2AE21-E1A6-4398-899C-ACCD5E5D10F1}" sibTransId="{1CA7CD94-B476-40ED-BD51-8F0E39BD7AFA}"/>
    <dgm:cxn modelId="{EE6A3562-1B0D-4288-9CF1-FBD00EAD66C8}" srcId="{293F5B8C-F743-4642-BDDD-33B4C2A0B104}" destId="{65173F01-43C3-4455-B5F4-4A59F4F13A4F}" srcOrd="0" destOrd="0" parTransId="{6CBAC770-125D-4957-946C-7B42BEB16CE7}" sibTransId="{3829595B-29A8-4189-9986-ABA7BEAAF6B1}"/>
    <dgm:cxn modelId="{60946B7A-7159-462F-8687-EB66D51F5C27}" type="presOf" srcId="{1429540E-B067-4DAE-A67F-B5A6FFEC2835}" destId="{2614E81A-9102-44CA-8B21-041D182C0BB7}" srcOrd="0" destOrd="0" presId="urn:microsoft.com/office/officeart/2008/layout/AlternatingPictureBlocks"/>
    <dgm:cxn modelId="{200EC6AB-5E06-40FF-8761-8F5AF724EB3A}" type="presOf" srcId="{293F5B8C-F743-4642-BDDD-33B4C2A0B104}" destId="{5C05F575-0CFD-4E15-B929-253A72AEC148}" srcOrd="0" destOrd="0" presId="urn:microsoft.com/office/officeart/2008/layout/AlternatingPictureBlocks"/>
    <dgm:cxn modelId="{C10DFCE8-E311-4F10-ABB5-42E28DFA5C76}" type="presOf" srcId="{F44B6A70-234A-450C-AC92-61434A9F2F13}" destId="{D55F5B8E-9578-47A4-9F4D-7760909B9842}" srcOrd="0" destOrd="0" presId="urn:microsoft.com/office/officeart/2008/layout/AlternatingPictureBlocks"/>
    <dgm:cxn modelId="{6C1536FE-5BFC-48CA-8F14-60B0817504A8}" type="presOf" srcId="{65173F01-43C3-4455-B5F4-4A59F4F13A4F}" destId="{5328DD59-899A-4E43-AE5A-FE46DA5704C9}" srcOrd="0" destOrd="0" presId="urn:microsoft.com/office/officeart/2008/layout/AlternatingPictureBlocks"/>
    <dgm:cxn modelId="{02F8CD30-0845-4EC8-8C4D-4682C134F1DA}" type="presParOf" srcId="{5C05F575-0CFD-4E15-B929-253A72AEC148}" destId="{3C01B67E-FFB8-4D25-A5D1-858DD2CFA7F7}" srcOrd="0" destOrd="0" presId="urn:microsoft.com/office/officeart/2008/layout/AlternatingPictureBlocks"/>
    <dgm:cxn modelId="{9EDBFAA6-770E-4D82-9668-51C486F2254B}" type="presParOf" srcId="{3C01B67E-FFB8-4D25-A5D1-858DD2CFA7F7}" destId="{5328DD59-899A-4E43-AE5A-FE46DA5704C9}" srcOrd="0" destOrd="0" presId="urn:microsoft.com/office/officeart/2008/layout/AlternatingPictureBlocks"/>
    <dgm:cxn modelId="{8C3A3979-D799-43AE-ACB1-4CC069D68F8B}" type="presParOf" srcId="{3C01B67E-FFB8-4D25-A5D1-858DD2CFA7F7}" destId="{47272679-A224-4AF4-AA02-D6132E52DADF}" srcOrd="1" destOrd="0" presId="urn:microsoft.com/office/officeart/2008/layout/AlternatingPictureBlocks"/>
    <dgm:cxn modelId="{E34C0EB4-406F-4EED-8835-73F0AED30A85}" type="presParOf" srcId="{5C05F575-0CFD-4E15-B929-253A72AEC148}" destId="{80032C58-4437-4668-9E42-852C7C86985F}" srcOrd="1" destOrd="0" presId="urn:microsoft.com/office/officeart/2008/layout/AlternatingPictureBlocks"/>
    <dgm:cxn modelId="{69214605-3513-4FB1-899D-38BD7D27EA19}" type="presParOf" srcId="{5C05F575-0CFD-4E15-B929-253A72AEC148}" destId="{E2BD00FF-9572-4FFB-8DC1-F8CAD02EEA3B}" srcOrd="2" destOrd="0" presId="urn:microsoft.com/office/officeart/2008/layout/AlternatingPictureBlocks"/>
    <dgm:cxn modelId="{E60EAB21-00F3-4E7D-82AC-A0292B537626}" type="presParOf" srcId="{E2BD00FF-9572-4FFB-8DC1-F8CAD02EEA3B}" destId="{D55F5B8E-9578-47A4-9F4D-7760909B9842}" srcOrd="0" destOrd="0" presId="urn:microsoft.com/office/officeart/2008/layout/AlternatingPictureBlocks"/>
    <dgm:cxn modelId="{696B0C69-329A-41C9-BB1A-91A38357982C}" type="presParOf" srcId="{E2BD00FF-9572-4FFB-8DC1-F8CAD02EEA3B}" destId="{9D49B5E1-CCE0-4A50-80E5-AA11D152463C}" srcOrd="1" destOrd="0" presId="urn:microsoft.com/office/officeart/2008/layout/AlternatingPictureBlocks"/>
    <dgm:cxn modelId="{0874380A-27D5-4D19-B2EF-692860409087}" type="presParOf" srcId="{5C05F575-0CFD-4E15-B929-253A72AEC148}" destId="{8D4248EC-088C-47CA-A66D-69D0942475A3}" srcOrd="3" destOrd="0" presId="urn:microsoft.com/office/officeart/2008/layout/AlternatingPictureBlocks"/>
    <dgm:cxn modelId="{5EB381E2-484F-41BD-9B0C-A23C2303E99F}" type="presParOf" srcId="{5C05F575-0CFD-4E15-B929-253A72AEC148}" destId="{E9073BEE-988D-4988-A3A8-7FD2352C7A62}" srcOrd="4" destOrd="0" presId="urn:microsoft.com/office/officeart/2008/layout/AlternatingPictureBlocks"/>
    <dgm:cxn modelId="{748F0EFE-AE41-4288-B53E-5364D8B1DDC5}" type="presParOf" srcId="{E9073BEE-988D-4988-A3A8-7FD2352C7A62}" destId="{2614E81A-9102-44CA-8B21-041D182C0BB7}" srcOrd="0" destOrd="0" presId="urn:microsoft.com/office/officeart/2008/layout/AlternatingPictureBlocks"/>
    <dgm:cxn modelId="{A8B94CCD-619E-4EC8-B451-E2C5DBADD6ED}" type="presParOf" srcId="{E9073BEE-988D-4988-A3A8-7FD2352C7A62}" destId="{E1A5D8F4-8CD6-4D41-82A7-1296C3766970}"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AD0D28D-88BD-4AA8-8F52-0362656B26E8}" type="doc">
      <dgm:prSet loTypeId="urn:microsoft.com/office/officeart/2005/8/layout/vList3" loCatId="list" qsTypeId="urn:microsoft.com/office/officeart/2005/8/quickstyle/simple1" qsCatId="simple" csTypeId="urn:microsoft.com/office/officeart/2005/8/colors/accent1_2" csCatId="accent1" phldr="1"/>
      <dgm:spPr/>
    </dgm:pt>
    <dgm:pt modelId="{B94D9EB8-DC83-47C1-B593-4EB2F2800661}">
      <dgm:prSet phldrT="[Текст]"/>
      <dgm:spPr>
        <a:solidFill>
          <a:srgbClr val="C23F20"/>
        </a:solidFill>
      </dgm:spPr>
      <dgm:t>
        <a:bodyPr/>
        <a:lstStyle/>
        <a:p>
          <a:r>
            <a:rPr lang="ru-RU" dirty="0" err="1">
              <a:latin typeface="Times New Roman" panose="02020603050405020304" pitchFamily="18" charset="0"/>
              <a:cs typeface="Times New Roman" panose="02020603050405020304" pitchFamily="18" charset="0"/>
            </a:rPr>
            <a:t>Продовження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перебування</a:t>
          </a:r>
          <a:r>
            <a:rPr lang="ru-RU" dirty="0">
              <a:latin typeface="Times New Roman" panose="02020603050405020304" pitchFamily="18" charset="0"/>
              <a:cs typeface="Times New Roman" panose="02020603050405020304" pitchFamily="18" charset="0"/>
            </a:rPr>
            <a:t> ЧФ РФ на </a:t>
          </a:r>
          <a:r>
            <a:rPr lang="ru-RU" dirty="0" err="1">
              <a:latin typeface="Times New Roman" panose="02020603050405020304" pitchFamily="18" charset="0"/>
              <a:cs typeface="Times New Roman" panose="02020603050405020304" pitchFamily="18" charset="0"/>
            </a:rPr>
            <a:t>території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після</a:t>
          </a:r>
          <a:r>
            <a:rPr lang="ru-RU" dirty="0">
              <a:latin typeface="Times New Roman" panose="02020603050405020304" pitchFamily="18" charset="0"/>
              <a:cs typeface="Times New Roman" panose="02020603050405020304" pitchFamily="18" charset="0"/>
            </a:rPr>
            <a:t> 28.05.2017 р. на 25 </a:t>
          </a:r>
          <a:r>
            <a:rPr lang="ru-RU" dirty="0" err="1">
              <a:latin typeface="Times New Roman" panose="02020603050405020304" pitchFamily="18" charset="0"/>
              <a:cs typeface="Times New Roman" panose="02020603050405020304" pitchFamily="18" charset="0"/>
            </a:rPr>
            <a:t>років</a:t>
          </a:r>
          <a:endParaRPr lang="ru-RU" dirty="0">
            <a:latin typeface="Times New Roman" panose="02020603050405020304" pitchFamily="18" charset="0"/>
            <a:cs typeface="Times New Roman" panose="02020603050405020304" pitchFamily="18" charset="0"/>
          </a:endParaRPr>
        </a:p>
      </dgm:t>
    </dgm:pt>
    <dgm:pt modelId="{883B6D58-31B3-41F1-87A2-2FFA8A12A2DB}" type="parTrans" cxnId="{5F1137EC-907F-4435-8B4E-305511E91E09}">
      <dgm:prSet/>
      <dgm:spPr/>
      <dgm:t>
        <a:bodyPr/>
        <a:lstStyle/>
        <a:p>
          <a:endParaRPr lang="ru-RU">
            <a:latin typeface="Times New Roman" panose="02020603050405020304" pitchFamily="18" charset="0"/>
            <a:cs typeface="Times New Roman" panose="02020603050405020304" pitchFamily="18" charset="0"/>
          </a:endParaRPr>
        </a:p>
      </dgm:t>
    </dgm:pt>
    <dgm:pt modelId="{EB7E588A-83F7-403D-A1A9-BFAD13BEEDB6}" type="sibTrans" cxnId="{5F1137EC-907F-4435-8B4E-305511E91E09}">
      <dgm:prSet/>
      <dgm:spPr/>
      <dgm:t>
        <a:bodyPr/>
        <a:lstStyle/>
        <a:p>
          <a:endParaRPr lang="ru-RU">
            <a:latin typeface="Times New Roman" panose="02020603050405020304" pitchFamily="18" charset="0"/>
            <a:cs typeface="Times New Roman" panose="02020603050405020304" pitchFamily="18" charset="0"/>
          </a:endParaRPr>
        </a:p>
      </dgm:t>
    </dgm:pt>
    <dgm:pt modelId="{DA78AAE2-9861-49D9-9795-8CA353499EF7}">
      <dgm:prSet phldrT="[Текст]"/>
      <dgm:spPr>
        <a:solidFill>
          <a:srgbClr val="C23F20"/>
        </a:solidFill>
      </dgm:spPr>
      <dgm:t>
        <a:bodyPr/>
        <a:lstStyle/>
        <a:p>
          <a:r>
            <a:rPr lang="ru-RU" dirty="0" err="1">
              <a:latin typeface="Times New Roman" panose="02020603050405020304" pitchFamily="18" charset="0"/>
              <a:cs typeface="Times New Roman" panose="02020603050405020304" pitchFamily="18" charset="0"/>
            </a:rPr>
            <a:t>Орендна</a:t>
          </a:r>
          <a:r>
            <a:rPr lang="ru-RU" dirty="0">
              <a:latin typeface="Times New Roman" panose="02020603050405020304" pitchFamily="18" charset="0"/>
              <a:cs typeface="Times New Roman" panose="02020603050405020304" pitchFamily="18" charset="0"/>
            </a:rPr>
            <a:t> плата за </a:t>
          </a:r>
          <a:r>
            <a:rPr lang="ru-RU" dirty="0" err="1">
              <a:latin typeface="Times New Roman" panose="02020603050405020304" pitchFamily="18" charset="0"/>
              <a:cs typeface="Times New Roman" panose="02020603050405020304" pitchFamily="18" charset="0"/>
            </a:rPr>
            <a:t>перебування</a:t>
          </a:r>
          <a:r>
            <a:rPr lang="ru-RU" dirty="0">
              <a:latin typeface="Times New Roman" panose="02020603050405020304" pitchFamily="18" charset="0"/>
              <a:cs typeface="Times New Roman" panose="02020603050405020304" pitchFamily="18" charset="0"/>
            </a:rPr>
            <a:t> ЧФ РФ на </a:t>
          </a:r>
          <a:r>
            <a:rPr lang="ru-RU" dirty="0" err="1">
              <a:latin typeface="Times New Roman" panose="02020603050405020304" pitchFamily="18" charset="0"/>
              <a:cs typeface="Times New Roman" panose="02020603050405020304" pitchFamily="18" charset="0"/>
            </a:rPr>
            <a:t>території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після</a:t>
          </a:r>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28.05.2017 р. </a:t>
          </a:r>
          <a:r>
            <a:rPr lang="ru-RU" dirty="0" err="1">
              <a:latin typeface="Times New Roman" panose="02020603050405020304" pitchFamily="18" charset="0"/>
              <a:cs typeface="Times New Roman" panose="02020603050405020304" pitchFamily="18" charset="0"/>
            </a:rPr>
            <a:t>становитеме</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100 млн/</a:t>
          </a:r>
          <a:r>
            <a:rPr lang="ru-RU" dirty="0" err="1">
              <a:latin typeface="Times New Roman" panose="02020603050405020304" pitchFamily="18" charset="0"/>
              <a:cs typeface="Times New Roman" panose="02020603050405020304" pitchFamily="18" charset="0"/>
            </a:rPr>
            <a:t>рік</a:t>
          </a:r>
          <a:r>
            <a:rPr lang="ru-RU" dirty="0">
              <a:latin typeface="Times New Roman" panose="02020603050405020304" pitchFamily="18" charset="0"/>
              <a:cs typeface="Times New Roman" panose="02020603050405020304" pitchFamily="18" charset="0"/>
            </a:rPr>
            <a:t> </a:t>
          </a:r>
        </a:p>
      </dgm:t>
    </dgm:pt>
    <dgm:pt modelId="{E21B2B04-7E7F-430C-B01C-9B23289B4046}" type="parTrans" cxnId="{27436261-737D-4E38-97F2-E9A3329157B0}">
      <dgm:prSet/>
      <dgm:spPr/>
      <dgm:t>
        <a:bodyPr/>
        <a:lstStyle/>
        <a:p>
          <a:endParaRPr lang="ru-RU">
            <a:latin typeface="Times New Roman" panose="02020603050405020304" pitchFamily="18" charset="0"/>
            <a:cs typeface="Times New Roman" panose="02020603050405020304" pitchFamily="18" charset="0"/>
          </a:endParaRPr>
        </a:p>
      </dgm:t>
    </dgm:pt>
    <dgm:pt modelId="{64E3B764-62D0-4CF3-A92B-74114846A3B7}" type="sibTrans" cxnId="{27436261-737D-4E38-97F2-E9A3329157B0}">
      <dgm:prSet/>
      <dgm:spPr/>
      <dgm:t>
        <a:bodyPr/>
        <a:lstStyle/>
        <a:p>
          <a:endParaRPr lang="ru-RU">
            <a:latin typeface="Times New Roman" panose="02020603050405020304" pitchFamily="18" charset="0"/>
            <a:cs typeface="Times New Roman" panose="02020603050405020304" pitchFamily="18" charset="0"/>
          </a:endParaRPr>
        </a:p>
      </dgm:t>
    </dgm:pt>
    <dgm:pt modelId="{930FC435-8B47-4AAE-8048-37B242A2AE3F}">
      <dgm:prSet phldrT="[Текст]"/>
      <dgm:spPr>
        <a:solidFill>
          <a:srgbClr val="C23F20"/>
        </a:solidFill>
      </dgm:spPr>
      <dgm:t>
        <a:bodyPr/>
        <a:lstStyle/>
        <a:p>
          <a:r>
            <a:rPr lang="ru-RU" dirty="0" err="1">
              <a:latin typeface="Times New Roman" panose="02020603050405020304" pitchFamily="18" charset="0"/>
              <a:cs typeface="Times New Roman" panose="02020603050405020304" pitchFamily="18" charset="0"/>
            </a:rPr>
            <a:t>Зниження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ціни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імпорт</a:t>
          </a:r>
          <a:r>
            <a:rPr lang="ru-RU" dirty="0">
              <a:latin typeface="Times New Roman" panose="02020603050405020304" pitchFamily="18" charset="0"/>
              <a:cs typeface="Times New Roman" panose="02020603050405020304" pitchFamily="18" charset="0"/>
            </a:rPr>
            <a:t> газу з РФ до </a:t>
          </a:r>
          <a:r>
            <a:rPr lang="ru-RU" dirty="0" err="1">
              <a:latin typeface="Times New Roman" panose="02020603050405020304" pitchFamily="18" charset="0"/>
              <a:cs typeface="Times New Roman" panose="02020603050405020304" pitchFamily="18" charset="0"/>
            </a:rPr>
            <a:t>України</a:t>
          </a:r>
          <a:endParaRPr lang="ru-RU" dirty="0">
            <a:latin typeface="Times New Roman" panose="02020603050405020304" pitchFamily="18" charset="0"/>
            <a:cs typeface="Times New Roman" panose="02020603050405020304" pitchFamily="18" charset="0"/>
          </a:endParaRPr>
        </a:p>
      </dgm:t>
    </dgm:pt>
    <dgm:pt modelId="{85CC4D98-6442-45D6-83F5-395B7BA06626}" type="parTrans" cxnId="{048E040E-4DAE-4150-89B6-AB0BCEE0136E}">
      <dgm:prSet/>
      <dgm:spPr/>
      <dgm:t>
        <a:bodyPr/>
        <a:lstStyle/>
        <a:p>
          <a:endParaRPr lang="ru-RU">
            <a:latin typeface="Times New Roman" panose="02020603050405020304" pitchFamily="18" charset="0"/>
            <a:cs typeface="Times New Roman" panose="02020603050405020304" pitchFamily="18" charset="0"/>
          </a:endParaRPr>
        </a:p>
      </dgm:t>
    </dgm:pt>
    <dgm:pt modelId="{5DD34941-9C9E-4EB0-A3DE-D469C991436B}" type="sibTrans" cxnId="{048E040E-4DAE-4150-89B6-AB0BCEE0136E}">
      <dgm:prSet/>
      <dgm:spPr/>
      <dgm:t>
        <a:bodyPr/>
        <a:lstStyle/>
        <a:p>
          <a:endParaRPr lang="ru-RU">
            <a:latin typeface="Times New Roman" panose="02020603050405020304" pitchFamily="18" charset="0"/>
            <a:cs typeface="Times New Roman" panose="02020603050405020304" pitchFamily="18" charset="0"/>
          </a:endParaRPr>
        </a:p>
      </dgm:t>
    </dgm:pt>
    <dgm:pt modelId="{0CE7E961-CB7A-49EF-AB6A-926F7067FA2A}" type="pres">
      <dgm:prSet presAssocID="{CAD0D28D-88BD-4AA8-8F52-0362656B26E8}" presName="linearFlow" presStyleCnt="0">
        <dgm:presLayoutVars>
          <dgm:dir/>
          <dgm:resizeHandles val="exact"/>
        </dgm:presLayoutVars>
      </dgm:prSet>
      <dgm:spPr/>
    </dgm:pt>
    <dgm:pt modelId="{12151447-AA2F-4EB4-8B43-36F143A59E28}" type="pres">
      <dgm:prSet presAssocID="{B94D9EB8-DC83-47C1-B593-4EB2F2800661}" presName="composite" presStyleCnt="0"/>
      <dgm:spPr/>
    </dgm:pt>
    <dgm:pt modelId="{8D5B7CF9-30E1-4218-95A8-3D135EA4687E}" type="pres">
      <dgm:prSet presAssocID="{B94D9EB8-DC83-47C1-B593-4EB2F2800661}" presName="imgShp" presStyleLbl="fgImgPlace1" presStyleIdx="0" presStyleCnt="3" custLinFactNeighborX="-10126" custLinFactNeighborY="3280"/>
      <dgm:spPr>
        <a:blipFill dpi="0" rotWithShape="1">
          <a:blip xmlns:r="http://schemas.openxmlformats.org/officeDocument/2006/relationships" r:embed="rId1"/>
          <a:srcRect/>
          <a:stretch>
            <a:fillRect l="-12151" t="-14176" r="-14801" b="-12776"/>
          </a:stretch>
        </a:blipFill>
        <a:effectLst>
          <a:outerShdw blurRad="50800" dist="38100" dir="5400000" algn="t" rotWithShape="0">
            <a:prstClr val="black">
              <a:alpha val="40000"/>
            </a:prstClr>
          </a:outerShdw>
        </a:effectLst>
      </dgm:spPr>
    </dgm:pt>
    <dgm:pt modelId="{09E1CA47-5207-43D5-9FA4-832BC266E3B9}" type="pres">
      <dgm:prSet presAssocID="{B94D9EB8-DC83-47C1-B593-4EB2F2800661}" presName="txShp" presStyleLbl="node1" presStyleIdx="0" presStyleCnt="3">
        <dgm:presLayoutVars>
          <dgm:bulletEnabled val="1"/>
        </dgm:presLayoutVars>
      </dgm:prSet>
      <dgm:spPr/>
    </dgm:pt>
    <dgm:pt modelId="{BD71EEF9-C9C2-4DFB-B8FF-8C3E8A572A13}" type="pres">
      <dgm:prSet presAssocID="{EB7E588A-83F7-403D-A1A9-BFAD13BEEDB6}" presName="spacing" presStyleCnt="0"/>
      <dgm:spPr/>
    </dgm:pt>
    <dgm:pt modelId="{C4083EF6-6588-40CD-B1F0-728B3EBD61B1}" type="pres">
      <dgm:prSet presAssocID="{DA78AAE2-9861-49D9-9795-8CA353499EF7}" presName="composite" presStyleCnt="0"/>
      <dgm:spPr/>
    </dgm:pt>
    <dgm:pt modelId="{E976778E-2593-484B-B7CC-4477BBE647C1}" type="pres">
      <dgm:prSet presAssocID="{DA78AAE2-9861-49D9-9795-8CA353499EF7}" presName="imgShp" presStyleLbl="fgImgPlace1" presStyleIdx="1" presStyleCnt="3"/>
      <dgm:spPr>
        <a:blipFill dpi="0" rotWithShape="1">
          <a:blip xmlns:r="http://schemas.openxmlformats.org/officeDocument/2006/relationships" r:embed="rId2"/>
          <a:srcRect/>
          <a:stretch>
            <a:fillRect l="-6076" t="-5063" r="-3668" b="-4681"/>
          </a:stretch>
        </a:blipFill>
        <a:effectLst>
          <a:outerShdw blurRad="50800" dist="38100" dir="5400000" algn="t" rotWithShape="0">
            <a:prstClr val="black">
              <a:alpha val="40000"/>
            </a:prstClr>
          </a:outerShdw>
        </a:effectLst>
      </dgm:spPr>
    </dgm:pt>
    <dgm:pt modelId="{C30D75C7-A115-4EBD-A553-9CCC1C330A8D}" type="pres">
      <dgm:prSet presAssocID="{DA78AAE2-9861-49D9-9795-8CA353499EF7}" presName="txShp" presStyleLbl="node1" presStyleIdx="1" presStyleCnt="3">
        <dgm:presLayoutVars>
          <dgm:bulletEnabled val="1"/>
        </dgm:presLayoutVars>
      </dgm:prSet>
      <dgm:spPr/>
    </dgm:pt>
    <dgm:pt modelId="{CD72A782-5E08-44B1-948A-26A7BD22734F}" type="pres">
      <dgm:prSet presAssocID="{64E3B764-62D0-4CF3-A92B-74114846A3B7}" presName="spacing" presStyleCnt="0"/>
      <dgm:spPr/>
    </dgm:pt>
    <dgm:pt modelId="{F19D4F95-C595-4D7E-B7FF-7E0D63C4A64D}" type="pres">
      <dgm:prSet presAssocID="{930FC435-8B47-4AAE-8048-37B242A2AE3F}" presName="composite" presStyleCnt="0"/>
      <dgm:spPr/>
    </dgm:pt>
    <dgm:pt modelId="{3F227A03-69A0-4080-A2EF-39F03D4F25FC}" type="pres">
      <dgm:prSet presAssocID="{930FC435-8B47-4AAE-8048-37B242A2AE3F}" presName="imgShp" presStyleLbl="fgImgPlace1" presStyleIdx="2" presStyleCnt="3"/>
      <dgm:spPr>
        <a:blipFill dpi="0" rotWithShape="1">
          <a:blip xmlns:r="http://schemas.openxmlformats.org/officeDocument/2006/relationships" r:embed="rId3"/>
          <a:srcRect/>
          <a:stretch>
            <a:fillRect l="-9115" t="-7358" r="-4320" b="-6077"/>
          </a:stretch>
        </a:blipFill>
        <a:effectLst>
          <a:outerShdw blurRad="50800" dist="38100" dir="5400000" algn="t" rotWithShape="0">
            <a:prstClr val="black">
              <a:alpha val="40000"/>
            </a:prstClr>
          </a:outerShdw>
        </a:effectLst>
      </dgm:spPr>
    </dgm:pt>
    <dgm:pt modelId="{E23D33B5-FAE9-4AF5-88A6-047CD8DA5DCC}" type="pres">
      <dgm:prSet presAssocID="{930FC435-8B47-4AAE-8048-37B242A2AE3F}" presName="txShp" presStyleLbl="node1" presStyleIdx="2" presStyleCnt="3">
        <dgm:presLayoutVars>
          <dgm:bulletEnabled val="1"/>
        </dgm:presLayoutVars>
      </dgm:prSet>
      <dgm:spPr/>
    </dgm:pt>
  </dgm:ptLst>
  <dgm:cxnLst>
    <dgm:cxn modelId="{048E040E-4DAE-4150-89B6-AB0BCEE0136E}" srcId="{CAD0D28D-88BD-4AA8-8F52-0362656B26E8}" destId="{930FC435-8B47-4AAE-8048-37B242A2AE3F}" srcOrd="2" destOrd="0" parTransId="{85CC4D98-6442-45D6-83F5-395B7BA06626}" sibTransId="{5DD34941-9C9E-4EB0-A3DE-D469C991436B}"/>
    <dgm:cxn modelId="{27436261-737D-4E38-97F2-E9A3329157B0}" srcId="{CAD0D28D-88BD-4AA8-8F52-0362656B26E8}" destId="{DA78AAE2-9861-49D9-9795-8CA353499EF7}" srcOrd="1" destOrd="0" parTransId="{E21B2B04-7E7F-430C-B01C-9B23289B4046}" sibTransId="{64E3B764-62D0-4CF3-A92B-74114846A3B7}"/>
    <dgm:cxn modelId="{6DA69E73-3A6F-4369-AA06-DCAE116ACA85}" type="presOf" srcId="{B94D9EB8-DC83-47C1-B593-4EB2F2800661}" destId="{09E1CA47-5207-43D5-9FA4-832BC266E3B9}" srcOrd="0" destOrd="0" presId="urn:microsoft.com/office/officeart/2005/8/layout/vList3"/>
    <dgm:cxn modelId="{A98B9556-13C7-4DE5-92B0-7ECF8F57B5CD}" type="presOf" srcId="{DA78AAE2-9861-49D9-9795-8CA353499EF7}" destId="{C30D75C7-A115-4EBD-A553-9CCC1C330A8D}" srcOrd="0" destOrd="0" presId="urn:microsoft.com/office/officeart/2005/8/layout/vList3"/>
    <dgm:cxn modelId="{D07CFB56-DDFE-4B4F-B520-D0222AB45463}" type="presOf" srcId="{930FC435-8B47-4AAE-8048-37B242A2AE3F}" destId="{E23D33B5-FAE9-4AF5-88A6-047CD8DA5DCC}" srcOrd="0" destOrd="0" presId="urn:microsoft.com/office/officeart/2005/8/layout/vList3"/>
    <dgm:cxn modelId="{224D3EA1-8E55-44A5-A22A-FF10629EF6CC}" type="presOf" srcId="{CAD0D28D-88BD-4AA8-8F52-0362656B26E8}" destId="{0CE7E961-CB7A-49EF-AB6A-926F7067FA2A}" srcOrd="0" destOrd="0" presId="urn:microsoft.com/office/officeart/2005/8/layout/vList3"/>
    <dgm:cxn modelId="{5F1137EC-907F-4435-8B4E-305511E91E09}" srcId="{CAD0D28D-88BD-4AA8-8F52-0362656B26E8}" destId="{B94D9EB8-DC83-47C1-B593-4EB2F2800661}" srcOrd="0" destOrd="0" parTransId="{883B6D58-31B3-41F1-87A2-2FFA8A12A2DB}" sibTransId="{EB7E588A-83F7-403D-A1A9-BFAD13BEEDB6}"/>
    <dgm:cxn modelId="{6482E5E0-5712-4B88-BB21-B7886167A63B}" type="presParOf" srcId="{0CE7E961-CB7A-49EF-AB6A-926F7067FA2A}" destId="{12151447-AA2F-4EB4-8B43-36F143A59E28}" srcOrd="0" destOrd="0" presId="urn:microsoft.com/office/officeart/2005/8/layout/vList3"/>
    <dgm:cxn modelId="{E1B4F677-4B25-4225-9F08-82DAF0CF3717}" type="presParOf" srcId="{12151447-AA2F-4EB4-8B43-36F143A59E28}" destId="{8D5B7CF9-30E1-4218-95A8-3D135EA4687E}" srcOrd="0" destOrd="0" presId="urn:microsoft.com/office/officeart/2005/8/layout/vList3"/>
    <dgm:cxn modelId="{BC00B910-A225-4B6D-9D35-00A0DA57A484}" type="presParOf" srcId="{12151447-AA2F-4EB4-8B43-36F143A59E28}" destId="{09E1CA47-5207-43D5-9FA4-832BC266E3B9}" srcOrd="1" destOrd="0" presId="urn:microsoft.com/office/officeart/2005/8/layout/vList3"/>
    <dgm:cxn modelId="{9C5BDB02-6715-40AD-BDEA-90A77CFD6C71}" type="presParOf" srcId="{0CE7E961-CB7A-49EF-AB6A-926F7067FA2A}" destId="{BD71EEF9-C9C2-4DFB-B8FF-8C3E8A572A13}" srcOrd="1" destOrd="0" presId="urn:microsoft.com/office/officeart/2005/8/layout/vList3"/>
    <dgm:cxn modelId="{21E8BB72-1B09-4CD4-83FF-F94A8AFC1214}" type="presParOf" srcId="{0CE7E961-CB7A-49EF-AB6A-926F7067FA2A}" destId="{C4083EF6-6588-40CD-B1F0-728B3EBD61B1}" srcOrd="2" destOrd="0" presId="urn:microsoft.com/office/officeart/2005/8/layout/vList3"/>
    <dgm:cxn modelId="{626FE7A6-3F39-40E3-AA6F-7FD5A80C14E9}" type="presParOf" srcId="{C4083EF6-6588-40CD-B1F0-728B3EBD61B1}" destId="{E976778E-2593-484B-B7CC-4477BBE647C1}" srcOrd="0" destOrd="0" presId="urn:microsoft.com/office/officeart/2005/8/layout/vList3"/>
    <dgm:cxn modelId="{FF56B7AB-E128-47E5-B62C-E70C8E5DA857}" type="presParOf" srcId="{C4083EF6-6588-40CD-B1F0-728B3EBD61B1}" destId="{C30D75C7-A115-4EBD-A553-9CCC1C330A8D}" srcOrd="1" destOrd="0" presId="urn:microsoft.com/office/officeart/2005/8/layout/vList3"/>
    <dgm:cxn modelId="{F3FF413C-42EF-4117-8438-7C59B3D90FB7}" type="presParOf" srcId="{0CE7E961-CB7A-49EF-AB6A-926F7067FA2A}" destId="{CD72A782-5E08-44B1-948A-26A7BD22734F}" srcOrd="3" destOrd="0" presId="urn:microsoft.com/office/officeart/2005/8/layout/vList3"/>
    <dgm:cxn modelId="{2B10FCF6-9760-46A2-836F-1C389EF947B9}" type="presParOf" srcId="{0CE7E961-CB7A-49EF-AB6A-926F7067FA2A}" destId="{F19D4F95-C595-4D7E-B7FF-7E0D63C4A64D}" srcOrd="4" destOrd="0" presId="urn:microsoft.com/office/officeart/2005/8/layout/vList3"/>
    <dgm:cxn modelId="{E77C6024-C393-4AFA-A86D-AEBBAE4DAE3C}" type="presParOf" srcId="{F19D4F95-C595-4D7E-B7FF-7E0D63C4A64D}" destId="{3F227A03-69A0-4080-A2EF-39F03D4F25FC}" srcOrd="0" destOrd="0" presId="urn:microsoft.com/office/officeart/2005/8/layout/vList3"/>
    <dgm:cxn modelId="{33BD9704-CDEC-4DAF-9C52-1E79590BF08E}" type="presParOf" srcId="{F19D4F95-C595-4D7E-B7FF-7E0D63C4A64D}" destId="{E23D33B5-FAE9-4AF5-88A6-047CD8DA5DCC}" srcOrd="1" destOrd="0" presId="urn:microsoft.com/office/officeart/2005/8/layout/vList3"/>
  </dgm:cxnLst>
  <dgm:bg>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F30F3BD-FB0C-4AF7-BD9C-EB565FF4F78C}" type="doc">
      <dgm:prSet loTypeId="urn:microsoft.com/office/officeart/2008/layout/BendingPictureCaptionList" loCatId="picture" qsTypeId="urn:microsoft.com/office/officeart/2005/8/quickstyle/simple5" qsCatId="simple" csTypeId="urn:microsoft.com/office/officeart/2005/8/colors/accent1_2" csCatId="accent1" phldr="1"/>
      <dgm:spPr/>
      <dgm:t>
        <a:bodyPr/>
        <a:lstStyle/>
        <a:p>
          <a:endParaRPr lang="ru-RU"/>
        </a:p>
      </dgm:t>
    </dgm:pt>
    <dgm:pt modelId="{599987EF-0661-428E-BACF-8B2321133C1F}">
      <dgm:prSet phldrT="[Текст]"/>
      <dgm:spPr/>
      <dgm:t>
        <a:bodyPr/>
        <a:lstStyle/>
        <a:p>
          <a:r>
            <a:rPr lang="ru-RU" dirty="0" err="1">
              <a:latin typeface="Times New Roman" panose="02020603050405020304" pitchFamily="18" charset="0"/>
              <a:cs typeface="Times New Roman" panose="02020603050405020304" pitchFamily="18" charset="0"/>
            </a:rPr>
            <a:t>Рінат</a:t>
          </a:r>
          <a:r>
            <a:rPr lang="ru-RU" dirty="0">
              <a:latin typeface="Times New Roman" panose="02020603050405020304" pitchFamily="18" charset="0"/>
              <a:cs typeface="Times New Roman" panose="02020603050405020304" pitchFamily="18" charset="0"/>
            </a:rPr>
            <a:t> Ахметов</a:t>
          </a:r>
        </a:p>
      </dgm:t>
    </dgm:pt>
    <dgm:pt modelId="{B8536E74-D627-48F4-872B-5E8C12280451}" type="parTrans" cxnId="{98AB228B-6628-403A-A42D-E4355D1B422E}">
      <dgm:prSet/>
      <dgm:spPr/>
      <dgm:t>
        <a:bodyPr/>
        <a:lstStyle/>
        <a:p>
          <a:endParaRPr lang="ru-RU">
            <a:latin typeface="Times New Roman" panose="02020603050405020304" pitchFamily="18" charset="0"/>
            <a:cs typeface="Times New Roman" panose="02020603050405020304" pitchFamily="18" charset="0"/>
          </a:endParaRPr>
        </a:p>
      </dgm:t>
    </dgm:pt>
    <dgm:pt modelId="{04E1BB82-BBCD-4933-B24E-B3E9C95D2731}" type="sibTrans" cxnId="{98AB228B-6628-403A-A42D-E4355D1B422E}">
      <dgm:prSet/>
      <dgm:spPr/>
      <dgm:t>
        <a:bodyPr/>
        <a:lstStyle/>
        <a:p>
          <a:endParaRPr lang="ru-RU">
            <a:latin typeface="Times New Roman" panose="02020603050405020304" pitchFamily="18" charset="0"/>
            <a:cs typeface="Times New Roman" panose="02020603050405020304" pitchFamily="18" charset="0"/>
          </a:endParaRPr>
        </a:p>
      </dgm:t>
    </dgm:pt>
    <dgm:pt modelId="{B11A2649-E3E6-4952-877A-DE13015CC778}">
      <dgm:prSet phldrT="[Текст]"/>
      <dgm:spPr/>
      <dgm:t>
        <a:bodyPr/>
        <a:lstStyle/>
        <a:p>
          <a:r>
            <a:rPr lang="ru-RU" dirty="0" err="1">
              <a:latin typeface="Times New Roman" panose="02020603050405020304" pitchFamily="18" charset="0"/>
              <a:cs typeface="Times New Roman" panose="02020603050405020304" pitchFamily="18" charset="0"/>
            </a:rPr>
            <a:t>Сергій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Головатий</a:t>
          </a:r>
          <a:endParaRPr lang="ru-RU" dirty="0">
            <a:latin typeface="Times New Roman" panose="02020603050405020304" pitchFamily="18" charset="0"/>
            <a:cs typeface="Times New Roman" panose="02020603050405020304" pitchFamily="18" charset="0"/>
          </a:endParaRPr>
        </a:p>
      </dgm:t>
    </dgm:pt>
    <dgm:pt modelId="{694737FA-C970-4A53-A3AB-34F7135870B2}" type="parTrans" cxnId="{FF7A6FC1-B444-4137-AEE3-4867B58223C8}">
      <dgm:prSet/>
      <dgm:spPr/>
      <dgm:t>
        <a:bodyPr/>
        <a:lstStyle/>
        <a:p>
          <a:endParaRPr lang="ru-RU">
            <a:latin typeface="Times New Roman" panose="02020603050405020304" pitchFamily="18" charset="0"/>
            <a:cs typeface="Times New Roman" panose="02020603050405020304" pitchFamily="18" charset="0"/>
          </a:endParaRPr>
        </a:p>
      </dgm:t>
    </dgm:pt>
    <dgm:pt modelId="{3101CC46-12DF-421E-B93A-48952C9BD73C}" type="sibTrans" cxnId="{FF7A6FC1-B444-4137-AEE3-4867B58223C8}">
      <dgm:prSet/>
      <dgm:spPr/>
      <dgm:t>
        <a:bodyPr/>
        <a:lstStyle/>
        <a:p>
          <a:endParaRPr lang="ru-RU">
            <a:latin typeface="Times New Roman" panose="02020603050405020304" pitchFamily="18" charset="0"/>
            <a:cs typeface="Times New Roman" panose="02020603050405020304" pitchFamily="18" charset="0"/>
          </a:endParaRPr>
        </a:p>
      </dgm:t>
    </dgm:pt>
    <dgm:pt modelId="{7814B128-DE86-4A5D-ACF3-BC85DF6AD833}">
      <dgm:prSet phldrT="[Текст]"/>
      <dgm:spPr/>
      <dgm:t>
        <a:bodyPr/>
        <a:lstStyle/>
        <a:p>
          <a:r>
            <a:rPr lang="ru-RU" dirty="0">
              <a:latin typeface="Times New Roman" panose="02020603050405020304" pitchFamily="18" charset="0"/>
              <a:cs typeface="Times New Roman" panose="02020603050405020304" pitchFamily="18" charset="0"/>
            </a:rPr>
            <a:t>Святослав </a:t>
          </a:r>
          <a:r>
            <a:rPr lang="ru-RU" dirty="0" err="1">
              <a:latin typeface="Times New Roman" panose="02020603050405020304" pitchFamily="18" charset="0"/>
              <a:cs typeface="Times New Roman" panose="02020603050405020304" pitchFamily="18" charset="0"/>
            </a:rPr>
            <a:t>Піскун</a:t>
          </a:r>
          <a:endParaRPr lang="ru-RU" dirty="0">
            <a:latin typeface="Times New Roman" panose="02020603050405020304" pitchFamily="18" charset="0"/>
            <a:cs typeface="Times New Roman" panose="02020603050405020304" pitchFamily="18" charset="0"/>
          </a:endParaRPr>
        </a:p>
      </dgm:t>
    </dgm:pt>
    <dgm:pt modelId="{3533BD6E-1D91-4638-8392-C9D80CE7555F}" type="parTrans" cxnId="{AA380744-D17E-4DC9-BB26-C0DC251B61D7}">
      <dgm:prSet/>
      <dgm:spPr/>
      <dgm:t>
        <a:bodyPr/>
        <a:lstStyle/>
        <a:p>
          <a:endParaRPr lang="ru-RU">
            <a:latin typeface="Times New Roman" panose="02020603050405020304" pitchFamily="18" charset="0"/>
            <a:cs typeface="Times New Roman" panose="02020603050405020304" pitchFamily="18" charset="0"/>
          </a:endParaRPr>
        </a:p>
      </dgm:t>
    </dgm:pt>
    <dgm:pt modelId="{0080B547-ECC2-486A-BA5E-27119C86BB6A}" type="sibTrans" cxnId="{AA380744-D17E-4DC9-BB26-C0DC251B61D7}">
      <dgm:prSet/>
      <dgm:spPr/>
      <dgm:t>
        <a:bodyPr/>
        <a:lstStyle/>
        <a:p>
          <a:endParaRPr lang="ru-RU">
            <a:latin typeface="Times New Roman" panose="02020603050405020304" pitchFamily="18" charset="0"/>
            <a:cs typeface="Times New Roman" panose="02020603050405020304" pitchFamily="18" charset="0"/>
          </a:endParaRPr>
        </a:p>
      </dgm:t>
    </dgm:pt>
    <dgm:pt modelId="{4F0C5F3E-C6CB-4CEE-BF47-BCCF1354ADE6}">
      <dgm:prSet/>
      <dgm:spPr/>
      <dgm:t>
        <a:bodyPr/>
        <a:lstStyle/>
        <a:p>
          <a:r>
            <a:rPr lang="ru-RU" dirty="0" err="1">
              <a:latin typeface="Times New Roman" panose="02020603050405020304" pitchFamily="18" charset="0"/>
              <a:cs typeface="Times New Roman" panose="02020603050405020304" pitchFamily="18" charset="0"/>
            </a:rPr>
            <a:t>Володимир</a:t>
          </a:r>
          <a:r>
            <a:rPr lang="ru-RU" dirty="0">
              <a:latin typeface="Times New Roman" panose="02020603050405020304" pitchFamily="18" charset="0"/>
              <a:cs typeface="Times New Roman" panose="02020603050405020304" pitchFamily="18" charset="0"/>
            </a:rPr>
            <a:t> Литвин</a:t>
          </a:r>
        </a:p>
      </dgm:t>
    </dgm:pt>
    <dgm:pt modelId="{D3C4BC3F-FB73-4538-A592-3DA51217DC0F}" type="parTrans" cxnId="{0A7FDC24-AB63-4E92-8379-892B7EF0C209}">
      <dgm:prSet/>
      <dgm:spPr/>
      <dgm:t>
        <a:bodyPr/>
        <a:lstStyle/>
        <a:p>
          <a:endParaRPr lang="ru-RU">
            <a:latin typeface="Times New Roman" panose="02020603050405020304" pitchFamily="18" charset="0"/>
            <a:cs typeface="Times New Roman" panose="02020603050405020304" pitchFamily="18" charset="0"/>
          </a:endParaRPr>
        </a:p>
      </dgm:t>
    </dgm:pt>
    <dgm:pt modelId="{94FCD045-0034-4327-A0CF-407FDD8B6A71}" type="sibTrans" cxnId="{0A7FDC24-AB63-4E92-8379-892B7EF0C209}">
      <dgm:prSet/>
      <dgm:spPr/>
      <dgm:t>
        <a:bodyPr/>
        <a:lstStyle/>
        <a:p>
          <a:endParaRPr lang="ru-RU">
            <a:latin typeface="Times New Roman" panose="02020603050405020304" pitchFamily="18" charset="0"/>
            <a:cs typeface="Times New Roman" panose="02020603050405020304" pitchFamily="18" charset="0"/>
          </a:endParaRPr>
        </a:p>
      </dgm:t>
    </dgm:pt>
    <dgm:pt modelId="{5D3EBA5F-94DB-415B-9AC6-3703E1557DFD}" type="pres">
      <dgm:prSet presAssocID="{8F30F3BD-FB0C-4AF7-BD9C-EB565FF4F78C}" presName="Name0" presStyleCnt="0">
        <dgm:presLayoutVars>
          <dgm:dir/>
          <dgm:resizeHandles val="exact"/>
        </dgm:presLayoutVars>
      </dgm:prSet>
      <dgm:spPr/>
    </dgm:pt>
    <dgm:pt modelId="{5682F45E-15BD-4E0F-AF9A-4EB4A6CA1967}" type="pres">
      <dgm:prSet presAssocID="{599987EF-0661-428E-BACF-8B2321133C1F}" presName="composite" presStyleCnt="0"/>
      <dgm:spPr/>
    </dgm:pt>
    <dgm:pt modelId="{219DDB91-4416-4800-9E28-FF5E2AE20C91}" type="pres">
      <dgm:prSet presAssocID="{599987EF-0661-428E-BACF-8B2321133C1F}" presName="rect1" presStyleLbl="bgImgPlace1" presStyleIdx="0" presStyleCnt="4"/>
      <dgm:spPr>
        <a:blipFill rotWithShape="1">
          <a:blip xmlns:r="http://schemas.openxmlformats.org/officeDocument/2006/relationships" r:embed="rId1"/>
          <a:stretch>
            <a:fillRect/>
          </a:stretch>
        </a:blipFill>
      </dgm:spPr>
    </dgm:pt>
    <dgm:pt modelId="{2FD40C58-396E-4392-B97D-C1A6A06ED22A}" type="pres">
      <dgm:prSet presAssocID="{599987EF-0661-428E-BACF-8B2321133C1F}" presName="wedgeRectCallout1" presStyleLbl="node1" presStyleIdx="0" presStyleCnt="4">
        <dgm:presLayoutVars>
          <dgm:bulletEnabled val="1"/>
        </dgm:presLayoutVars>
      </dgm:prSet>
      <dgm:spPr/>
    </dgm:pt>
    <dgm:pt modelId="{4314E102-7B4F-4DCA-9AC5-20FCDB72EFAF}" type="pres">
      <dgm:prSet presAssocID="{04E1BB82-BBCD-4933-B24E-B3E9C95D2731}" presName="sibTrans" presStyleCnt="0"/>
      <dgm:spPr/>
    </dgm:pt>
    <dgm:pt modelId="{45C4E938-DBB6-484C-B5C5-99AC73C5F1EE}" type="pres">
      <dgm:prSet presAssocID="{B11A2649-E3E6-4952-877A-DE13015CC778}" presName="composite" presStyleCnt="0"/>
      <dgm:spPr/>
    </dgm:pt>
    <dgm:pt modelId="{25B6FCE9-EBA1-4535-885C-0E13888B4328}" type="pres">
      <dgm:prSet presAssocID="{B11A2649-E3E6-4952-877A-DE13015CC778}" presName="rect1" presStyleLbl="bgImgPlace1" presStyleIdx="1" presStyleCnt="4"/>
      <dgm:spPr>
        <a:blipFill rotWithShape="1">
          <a:blip xmlns:r="http://schemas.openxmlformats.org/officeDocument/2006/relationships" r:embed="rId2"/>
          <a:stretch>
            <a:fillRect/>
          </a:stretch>
        </a:blipFill>
      </dgm:spPr>
    </dgm:pt>
    <dgm:pt modelId="{9476E01E-478E-4665-9EBD-683DF2136E41}" type="pres">
      <dgm:prSet presAssocID="{B11A2649-E3E6-4952-877A-DE13015CC778}" presName="wedgeRectCallout1" presStyleLbl="node1" presStyleIdx="1" presStyleCnt="4">
        <dgm:presLayoutVars>
          <dgm:bulletEnabled val="1"/>
        </dgm:presLayoutVars>
      </dgm:prSet>
      <dgm:spPr/>
    </dgm:pt>
    <dgm:pt modelId="{E94E2175-2869-4751-B642-16044405F846}" type="pres">
      <dgm:prSet presAssocID="{3101CC46-12DF-421E-B93A-48952C9BD73C}" presName="sibTrans" presStyleCnt="0"/>
      <dgm:spPr/>
    </dgm:pt>
    <dgm:pt modelId="{72AF042D-E417-4103-8368-FA9CECF2FB85}" type="pres">
      <dgm:prSet presAssocID="{7814B128-DE86-4A5D-ACF3-BC85DF6AD833}" presName="composite" presStyleCnt="0"/>
      <dgm:spPr/>
    </dgm:pt>
    <dgm:pt modelId="{DE2F4730-FAFA-4B8E-9D7C-593D904E2478}" type="pres">
      <dgm:prSet presAssocID="{7814B128-DE86-4A5D-ACF3-BC85DF6AD833}" presName="rect1" presStyleLbl="bgImgPlace1" presStyleIdx="2" presStyleCnt="4"/>
      <dgm:spPr>
        <a:blipFill dpi="0" rotWithShape="1">
          <a:blip xmlns:r="http://schemas.openxmlformats.org/officeDocument/2006/relationships" r:embed="rId3"/>
          <a:srcRect/>
          <a:stretch>
            <a:fillRect l="-9969" t="-2139" r="-9431" b="-6923"/>
          </a:stretch>
        </a:blipFill>
      </dgm:spPr>
    </dgm:pt>
    <dgm:pt modelId="{66AE318B-AE57-4802-8505-ED93AC8CD8FA}" type="pres">
      <dgm:prSet presAssocID="{7814B128-DE86-4A5D-ACF3-BC85DF6AD833}" presName="wedgeRectCallout1" presStyleLbl="node1" presStyleIdx="2" presStyleCnt="4">
        <dgm:presLayoutVars>
          <dgm:bulletEnabled val="1"/>
        </dgm:presLayoutVars>
      </dgm:prSet>
      <dgm:spPr/>
    </dgm:pt>
    <dgm:pt modelId="{C0E1B8EB-3F5D-428D-B8CB-BDDEE4C0CE8A}" type="pres">
      <dgm:prSet presAssocID="{0080B547-ECC2-486A-BA5E-27119C86BB6A}" presName="sibTrans" presStyleCnt="0"/>
      <dgm:spPr/>
    </dgm:pt>
    <dgm:pt modelId="{44F6E7CA-ED8E-4E30-91EA-0338A27D580D}" type="pres">
      <dgm:prSet presAssocID="{4F0C5F3E-C6CB-4CEE-BF47-BCCF1354ADE6}" presName="composite" presStyleCnt="0"/>
      <dgm:spPr/>
    </dgm:pt>
    <dgm:pt modelId="{36E1E372-D780-49D5-B75B-E3D1755C1ACC}" type="pres">
      <dgm:prSet presAssocID="{4F0C5F3E-C6CB-4CEE-BF47-BCCF1354ADE6}" presName="rect1" presStyleLbl="bgImgPlace1" presStyleIdx="3" presStyleCnt="4"/>
      <dgm:spPr>
        <a:blipFill rotWithShape="1">
          <a:blip xmlns:r="http://schemas.openxmlformats.org/officeDocument/2006/relationships" r:embed="rId4"/>
          <a:stretch>
            <a:fillRect/>
          </a:stretch>
        </a:blipFill>
      </dgm:spPr>
    </dgm:pt>
    <dgm:pt modelId="{AC127F24-8928-4093-B80E-DCF79E6A94CB}" type="pres">
      <dgm:prSet presAssocID="{4F0C5F3E-C6CB-4CEE-BF47-BCCF1354ADE6}" presName="wedgeRectCallout1" presStyleLbl="node1" presStyleIdx="3" presStyleCnt="4">
        <dgm:presLayoutVars>
          <dgm:bulletEnabled val="1"/>
        </dgm:presLayoutVars>
      </dgm:prSet>
      <dgm:spPr/>
    </dgm:pt>
  </dgm:ptLst>
  <dgm:cxnLst>
    <dgm:cxn modelId="{0A7FDC24-AB63-4E92-8379-892B7EF0C209}" srcId="{8F30F3BD-FB0C-4AF7-BD9C-EB565FF4F78C}" destId="{4F0C5F3E-C6CB-4CEE-BF47-BCCF1354ADE6}" srcOrd="3" destOrd="0" parTransId="{D3C4BC3F-FB73-4538-A592-3DA51217DC0F}" sibTransId="{94FCD045-0034-4327-A0CF-407FDD8B6A71}"/>
    <dgm:cxn modelId="{2B271740-0ACB-46C1-91DC-09CF49838E58}" type="presOf" srcId="{599987EF-0661-428E-BACF-8B2321133C1F}" destId="{2FD40C58-396E-4392-B97D-C1A6A06ED22A}" srcOrd="0" destOrd="0" presId="urn:microsoft.com/office/officeart/2008/layout/BendingPictureCaptionList"/>
    <dgm:cxn modelId="{AA380744-D17E-4DC9-BB26-C0DC251B61D7}" srcId="{8F30F3BD-FB0C-4AF7-BD9C-EB565FF4F78C}" destId="{7814B128-DE86-4A5D-ACF3-BC85DF6AD833}" srcOrd="2" destOrd="0" parTransId="{3533BD6E-1D91-4638-8392-C9D80CE7555F}" sibTransId="{0080B547-ECC2-486A-BA5E-27119C86BB6A}"/>
    <dgm:cxn modelId="{CB8C1B58-B91A-41AB-92FA-69238FFC2689}" type="presOf" srcId="{B11A2649-E3E6-4952-877A-DE13015CC778}" destId="{9476E01E-478E-4665-9EBD-683DF2136E41}" srcOrd="0" destOrd="0" presId="urn:microsoft.com/office/officeart/2008/layout/BendingPictureCaptionList"/>
    <dgm:cxn modelId="{85E6B786-D259-4CE3-AE58-8ED9870C0C24}" type="presOf" srcId="{8F30F3BD-FB0C-4AF7-BD9C-EB565FF4F78C}" destId="{5D3EBA5F-94DB-415B-9AC6-3703E1557DFD}" srcOrd="0" destOrd="0" presId="urn:microsoft.com/office/officeart/2008/layout/BendingPictureCaptionList"/>
    <dgm:cxn modelId="{98AB228B-6628-403A-A42D-E4355D1B422E}" srcId="{8F30F3BD-FB0C-4AF7-BD9C-EB565FF4F78C}" destId="{599987EF-0661-428E-BACF-8B2321133C1F}" srcOrd="0" destOrd="0" parTransId="{B8536E74-D627-48F4-872B-5E8C12280451}" sibTransId="{04E1BB82-BBCD-4933-B24E-B3E9C95D2731}"/>
    <dgm:cxn modelId="{DDE4B394-04CC-4C18-9634-D308E3162B21}" type="presOf" srcId="{4F0C5F3E-C6CB-4CEE-BF47-BCCF1354ADE6}" destId="{AC127F24-8928-4093-B80E-DCF79E6A94CB}" srcOrd="0" destOrd="0" presId="urn:microsoft.com/office/officeart/2008/layout/BendingPictureCaptionList"/>
    <dgm:cxn modelId="{FF7A6FC1-B444-4137-AEE3-4867B58223C8}" srcId="{8F30F3BD-FB0C-4AF7-BD9C-EB565FF4F78C}" destId="{B11A2649-E3E6-4952-877A-DE13015CC778}" srcOrd="1" destOrd="0" parTransId="{694737FA-C970-4A53-A3AB-34F7135870B2}" sibTransId="{3101CC46-12DF-421E-B93A-48952C9BD73C}"/>
    <dgm:cxn modelId="{641994C2-4B3A-4BA4-B87B-B7546EB98853}" type="presOf" srcId="{7814B128-DE86-4A5D-ACF3-BC85DF6AD833}" destId="{66AE318B-AE57-4802-8505-ED93AC8CD8FA}" srcOrd="0" destOrd="0" presId="urn:microsoft.com/office/officeart/2008/layout/BendingPictureCaptionList"/>
    <dgm:cxn modelId="{BBA0F0DF-3827-4A4A-A23B-692B935EBF14}" type="presParOf" srcId="{5D3EBA5F-94DB-415B-9AC6-3703E1557DFD}" destId="{5682F45E-15BD-4E0F-AF9A-4EB4A6CA1967}" srcOrd="0" destOrd="0" presId="urn:microsoft.com/office/officeart/2008/layout/BendingPictureCaptionList"/>
    <dgm:cxn modelId="{F6B157EA-0EA5-404E-9186-F4563F6D174E}" type="presParOf" srcId="{5682F45E-15BD-4E0F-AF9A-4EB4A6CA1967}" destId="{219DDB91-4416-4800-9E28-FF5E2AE20C91}" srcOrd="0" destOrd="0" presId="urn:microsoft.com/office/officeart/2008/layout/BendingPictureCaptionList"/>
    <dgm:cxn modelId="{B49A5934-8791-4D94-BA43-B6D4562F13DA}" type="presParOf" srcId="{5682F45E-15BD-4E0F-AF9A-4EB4A6CA1967}" destId="{2FD40C58-396E-4392-B97D-C1A6A06ED22A}" srcOrd="1" destOrd="0" presId="urn:microsoft.com/office/officeart/2008/layout/BendingPictureCaptionList"/>
    <dgm:cxn modelId="{95D89184-98DA-464E-9A22-14117F2F5974}" type="presParOf" srcId="{5D3EBA5F-94DB-415B-9AC6-3703E1557DFD}" destId="{4314E102-7B4F-4DCA-9AC5-20FCDB72EFAF}" srcOrd="1" destOrd="0" presId="urn:microsoft.com/office/officeart/2008/layout/BendingPictureCaptionList"/>
    <dgm:cxn modelId="{85BAA63A-F1C1-4A6A-BF59-0FF847C91CBB}" type="presParOf" srcId="{5D3EBA5F-94DB-415B-9AC6-3703E1557DFD}" destId="{45C4E938-DBB6-484C-B5C5-99AC73C5F1EE}" srcOrd="2" destOrd="0" presId="urn:microsoft.com/office/officeart/2008/layout/BendingPictureCaptionList"/>
    <dgm:cxn modelId="{E3681D81-E472-4CFD-9E61-0B9FFC14BC47}" type="presParOf" srcId="{45C4E938-DBB6-484C-B5C5-99AC73C5F1EE}" destId="{25B6FCE9-EBA1-4535-885C-0E13888B4328}" srcOrd="0" destOrd="0" presId="urn:microsoft.com/office/officeart/2008/layout/BendingPictureCaptionList"/>
    <dgm:cxn modelId="{C8422188-3169-45E7-A31B-3D36DB073D25}" type="presParOf" srcId="{45C4E938-DBB6-484C-B5C5-99AC73C5F1EE}" destId="{9476E01E-478E-4665-9EBD-683DF2136E41}" srcOrd="1" destOrd="0" presId="urn:microsoft.com/office/officeart/2008/layout/BendingPictureCaptionList"/>
    <dgm:cxn modelId="{4331EAAC-031D-4703-8B7E-DE7F4832FF27}" type="presParOf" srcId="{5D3EBA5F-94DB-415B-9AC6-3703E1557DFD}" destId="{E94E2175-2869-4751-B642-16044405F846}" srcOrd="3" destOrd="0" presId="urn:microsoft.com/office/officeart/2008/layout/BendingPictureCaptionList"/>
    <dgm:cxn modelId="{743EFE00-A18E-4878-BA39-248D384EF5B6}" type="presParOf" srcId="{5D3EBA5F-94DB-415B-9AC6-3703E1557DFD}" destId="{72AF042D-E417-4103-8368-FA9CECF2FB85}" srcOrd="4" destOrd="0" presId="urn:microsoft.com/office/officeart/2008/layout/BendingPictureCaptionList"/>
    <dgm:cxn modelId="{4F80DF32-4B8C-4A7B-8DC1-00A18BA39D23}" type="presParOf" srcId="{72AF042D-E417-4103-8368-FA9CECF2FB85}" destId="{DE2F4730-FAFA-4B8E-9D7C-593D904E2478}" srcOrd="0" destOrd="0" presId="urn:microsoft.com/office/officeart/2008/layout/BendingPictureCaptionList"/>
    <dgm:cxn modelId="{6D6A554D-FB22-4C5B-9684-447821AA976A}" type="presParOf" srcId="{72AF042D-E417-4103-8368-FA9CECF2FB85}" destId="{66AE318B-AE57-4802-8505-ED93AC8CD8FA}" srcOrd="1" destOrd="0" presId="urn:microsoft.com/office/officeart/2008/layout/BendingPictureCaptionList"/>
    <dgm:cxn modelId="{B2640790-B2EA-44DD-886D-C596E5227DC3}" type="presParOf" srcId="{5D3EBA5F-94DB-415B-9AC6-3703E1557DFD}" destId="{C0E1B8EB-3F5D-428D-B8CB-BDDEE4C0CE8A}" srcOrd="5" destOrd="0" presId="urn:microsoft.com/office/officeart/2008/layout/BendingPictureCaptionList"/>
    <dgm:cxn modelId="{D8BFB307-DF93-49EB-B78A-EB73E2C411D7}" type="presParOf" srcId="{5D3EBA5F-94DB-415B-9AC6-3703E1557DFD}" destId="{44F6E7CA-ED8E-4E30-91EA-0338A27D580D}" srcOrd="6" destOrd="0" presId="urn:microsoft.com/office/officeart/2008/layout/BendingPictureCaptionList"/>
    <dgm:cxn modelId="{0309B256-C6EF-4527-BDBE-8136D872AE2F}" type="presParOf" srcId="{44F6E7CA-ED8E-4E30-91EA-0338A27D580D}" destId="{36E1E372-D780-49D5-B75B-E3D1755C1ACC}" srcOrd="0" destOrd="0" presId="urn:microsoft.com/office/officeart/2008/layout/BendingPictureCaptionList"/>
    <dgm:cxn modelId="{84EC5682-78BC-4A8E-BDE4-41FA1130DC0A}" type="presParOf" srcId="{44F6E7CA-ED8E-4E30-91EA-0338A27D580D}" destId="{AC127F24-8928-4093-B80E-DCF79E6A94CB}"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94826DC-C52E-4166-BE03-A0A2E51613CA}" type="doc">
      <dgm:prSet loTypeId="urn:microsoft.com/office/officeart/2005/8/layout/chevron2" loCatId="process" qsTypeId="urn:microsoft.com/office/officeart/2005/8/quickstyle/3d1" qsCatId="3D" csTypeId="urn:microsoft.com/office/officeart/2005/8/colors/accent1_2" csCatId="accent1" phldr="1"/>
      <dgm:spPr/>
      <dgm:t>
        <a:bodyPr/>
        <a:lstStyle/>
        <a:p>
          <a:endParaRPr lang="ru-RU"/>
        </a:p>
      </dgm:t>
    </dgm:pt>
    <dgm:pt modelId="{A798E8D0-C6AA-4210-994A-6B90201FC895}">
      <dgm:prSet phldrT="[Текст]"/>
      <dgm:spPr/>
      <dgm:t>
        <a:bodyPr/>
        <a:lstStyle/>
        <a:p>
          <a:r>
            <a:rPr lang="ru-RU" b="1" dirty="0">
              <a:latin typeface="Times New Roman" panose="02020603050405020304" pitchFamily="18" charset="0"/>
              <a:cs typeface="Times New Roman" panose="02020603050405020304" pitchFamily="18" charset="0"/>
            </a:rPr>
            <a:t>28.01.2021</a:t>
          </a:r>
        </a:p>
      </dgm:t>
    </dgm:pt>
    <dgm:pt modelId="{5A8811B0-59DC-4661-B0D2-BE2B5F4232D6}" type="parTrans" cxnId="{14F57D39-9E93-4B55-B4C2-83374E31F8E8}">
      <dgm:prSet/>
      <dgm:spPr/>
      <dgm:t>
        <a:bodyPr/>
        <a:lstStyle/>
        <a:p>
          <a:endParaRPr lang="ru-RU">
            <a:latin typeface="Times New Roman" panose="02020603050405020304" pitchFamily="18" charset="0"/>
            <a:cs typeface="Times New Roman" panose="02020603050405020304" pitchFamily="18" charset="0"/>
          </a:endParaRPr>
        </a:p>
      </dgm:t>
    </dgm:pt>
    <dgm:pt modelId="{50FA93A1-3D90-4444-B587-1EA5EDCE5363}" type="sibTrans" cxnId="{14F57D39-9E93-4B55-B4C2-83374E31F8E8}">
      <dgm:prSet/>
      <dgm:spPr/>
      <dgm:t>
        <a:bodyPr/>
        <a:lstStyle/>
        <a:p>
          <a:endParaRPr lang="ru-RU">
            <a:latin typeface="Times New Roman" panose="02020603050405020304" pitchFamily="18" charset="0"/>
            <a:cs typeface="Times New Roman" panose="02020603050405020304" pitchFamily="18" charset="0"/>
          </a:endParaRPr>
        </a:p>
      </dgm:t>
    </dgm:pt>
    <dgm:pt modelId="{904215C2-F10E-4CF5-A752-403251CEC927}">
      <dgm:prSet phldrT="[Текст]"/>
      <dgm:spPr/>
      <dgm:t>
        <a:bodyPr/>
        <a:lstStyle/>
        <a:p>
          <a:r>
            <a:rPr lang="ru-RU" dirty="0" err="1">
              <a:latin typeface="Times New Roman" panose="02020603050405020304" pitchFamily="18" charset="0"/>
              <a:cs typeface="Times New Roman" panose="02020603050405020304" pitchFamily="18" charset="0"/>
            </a:rPr>
            <a:t>Офіс</a:t>
          </a:r>
          <a:r>
            <a:rPr lang="ru-RU" dirty="0">
              <a:latin typeface="Times New Roman" panose="02020603050405020304" pitchFamily="18" charset="0"/>
              <a:cs typeface="Times New Roman" panose="02020603050405020304" pitchFamily="18" charset="0"/>
            </a:rPr>
            <a:t> генпрокурора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повідомив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експрезиденту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В.Януковичу</a:t>
          </a:r>
          <a:r>
            <a:rPr lang="ru-RU" dirty="0">
              <a:latin typeface="Times New Roman" panose="02020603050405020304" pitchFamily="18" charset="0"/>
              <a:cs typeface="Times New Roman" panose="02020603050405020304" pitchFamily="18" charset="0"/>
            </a:rPr>
            <a:t> про </a:t>
          </a:r>
          <a:r>
            <a:rPr lang="ru-RU" dirty="0" err="1">
              <a:latin typeface="Times New Roman" panose="02020603050405020304" pitchFamily="18" charset="0"/>
              <a:cs typeface="Times New Roman" panose="02020603050405020304" pitchFamily="18" charset="0"/>
            </a:rPr>
            <a:t>підозру</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державній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зраді</a:t>
          </a:r>
          <a:r>
            <a:rPr lang="ru-RU" dirty="0">
              <a:latin typeface="Times New Roman" panose="02020603050405020304" pitchFamily="18" charset="0"/>
              <a:cs typeface="Times New Roman" panose="02020603050405020304" pitchFamily="18" charset="0"/>
            </a:rPr>
            <a:t> через </a:t>
          </a:r>
          <a:r>
            <a:rPr lang="ru-RU" dirty="0" err="1">
              <a:latin typeface="Times New Roman" panose="02020603050405020304" pitchFamily="18" charset="0"/>
              <a:cs typeface="Times New Roman" panose="02020603050405020304" pitchFamily="18" charset="0"/>
            </a:rPr>
            <a:t>підписання</a:t>
          </a:r>
          <a:r>
            <a:rPr lang="ru-RU" dirty="0">
              <a:latin typeface="Times New Roman" panose="02020603050405020304" pitchFamily="18" charset="0"/>
              <a:cs typeface="Times New Roman" panose="02020603050405020304" pitchFamily="18" charset="0"/>
            </a:rPr>
            <a:t> ним </a:t>
          </a:r>
          <a:r>
            <a:rPr lang="ru-RU" dirty="0" err="1">
              <a:latin typeface="Times New Roman" panose="02020603050405020304" pitchFamily="18" charset="0"/>
              <a:cs typeface="Times New Roman" panose="02020603050405020304" pitchFamily="18" charset="0"/>
            </a:rPr>
            <a:t>Харківських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угод</a:t>
          </a:r>
          <a:r>
            <a:rPr lang="ru-RU" dirty="0">
              <a:latin typeface="Times New Roman" panose="02020603050405020304" pitchFamily="18" charset="0"/>
              <a:cs typeface="Times New Roman" panose="02020603050405020304" pitchFamily="18" charset="0"/>
            </a:rPr>
            <a:t> 21.04.2010 р.</a:t>
          </a:r>
        </a:p>
      </dgm:t>
    </dgm:pt>
    <dgm:pt modelId="{C5A16F72-CDA1-45A4-9E8C-082083B9257C}" type="parTrans" cxnId="{E8F0E47C-0DAE-408D-A516-9DA364C9EFDD}">
      <dgm:prSet/>
      <dgm:spPr/>
      <dgm:t>
        <a:bodyPr/>
        <a:lstStyle/>
        <a:p>
          <a:endParaRPr lang="ru-RU">
            <a:latin typeface="Times New Roman" panose="02020603050405020304" pitchFamily="18" charset="0"/>
            <a:cs typeface="Times New Roman" panose="02020603050405020304" pitchFamily="18" charset="0"/>
          </a:endParaRPr>
        </a:p>
      </dgm:t>
    </dgm:pt>
    <dgm:pt modelId="{42048B0D-BC1F-4732-890D-8F4649ECE4CA}" type="sibTrans" cxnId="{E8F0E47C-0DAE-408D-A516-9DA364C9EFDD}">
      <dgm:prSet/>
      <dgm:spPr/>
      <dgm:t>
        <a:bodyPr/>
        <a:lstStyle/>
        <a:p>
          <a:endParaRPr lang="ru-RU">
            <a:latin typeface="Times New Roman" panose="02020603050405020304" pitchFamily="18" charset="0"/>
            <a:cs typeface="Times New Roman" panose="02020603050405020304" pitchFamily="18" charset="0"/>
          </a:endParaRPr>
        </a:p>
      </dgm:t>
    </dgm:pt>
    <dgm:pt modelId="{F548A46F-A16B-41A2-A863-3B497062DA44}">
      <dgm:prSet phldrT="[Текст]"/>
      <dgm:spPr/>
      <dgm:t>
        <a:bodyPr/>
        <a:lstStyle/>
        <a:p>
          <a:r>
            <a:rPr lang="ru-RU" b="1" dirty="0">
              <a:latin typeface="Times New Roman" panose="02020603050405020304" pitchFamily="18" charset="0"/>
              <a:cs typeface="Times New Roman" panose="02020603050405020304" pitchFamily="18" charset="0"/>
            </a:rPr>
            <a:t>11.03.2021</a:t>
          </a:r>
        </a:p>
      </dgm:t>
    </dgm:pt>
    <dgm:pt modelId="{BB296865-4105-414F-8CCD-897E1FE74740}" type="parTrans" cxnId="{16D951D9-9F61-40D1-B68D-346FE448C9D6}">
      <dgm:prSet/>
      <dgm:spPr/>
      <dgm:t>
        <a:bodyPr/>
        <a:lstStyle/>
        <a:p>
          <a:endParaRPr lang="ru-RU">
            <a:latin typeface="Times New Roman" panose="02020603050405020304" pitchFamily="18" charset="0"/>
            <a:cs typeface="Times New Roman" panose="02020603050405020304" pitchFamily="18" charset="0"/>
          </a:endParaRPr>
        </a:p>
      </dgm:t>
    </dgm:pt>
    <dgm:pt modelId="{487058CF-5986-4982-B8E1-7A0148B172F6}" type="sibTrans" cxnId="{16D951D9-9F61-40D1-B68D-346FE448C9D6}">
      <dgm:prSet/>
      <dgm:spPr/>
      <dgm:t>
        <a:bodyPr/>
        <a:lstStyle/>
        <a:p>
          <a:endParaRPr lang="ru-RU">
            <a:latin typeface="Times New Roman" panose="02020603050405020304" pitchFamily="18" charset="0"/>
            <a:cs typeface="Times New Roman" panose="02020603050405020304" pitchFamily="18" charset="0"/>
          </a:endParaRPr>
        </a:p>
      </dgm:t>
    </dgm:pt>
    <dgm:pt modelId="{D727BB57-1EBA-4747-ABD0-F4F363B6B458}">
      <dgm:prSet phldrT="[Текст]"/>
      <dgm:spPr/>
      <dgm:t>
        <a:bodyPr/>
        <a:lstStyle/>
        <a:p>
          <a:r>
            <a:rPr lang="ru-RU" dirty="0">
              <a:latin typeface="Times New Roman" panose="02020603050405020304" pitchFamily="18" charset="0"/>
              <a:cs typeface="Times New Roman" panose="02020603050405020304" pitchFamily="18" charset="0"/>
            </a:rPr>
            <a:t>РНБО </a:t>
          </a:r>
          <a:r>
            <a:rPr lang="ru-RU" dirty="0" err="1">
              <a:latin typeface="Times New Roman" panose="02020603050405020304" pitchFamily="18" charset="0"/>
              <a:cs typeface="Times New Roman" panose="02020603050405020304" pitchFamily="18" charset="0"/>
            </a:rPr>
            <a:t>доручила</a:t>
          </a:r>
          <a:r>
            <a:rPr lang="ru-RU" dirty="0">
              <a:latin typeface="Times New Roman" panose="02020603050405020304" pitchFamily="18" charset="0"/>
              <a:cs typeface="Times New Roman" panose="02020603050405020304" pitchFamily="18" charset="0"/>
            </a:rPr>
            <a:t> СБУ </a:t>
          </a:r>
          <a:r>
            <a:rPr lang="ru-RU" dirty="0" err="1">
              <a:latin typeface="Times New Roman" panose="02020603050405020304" pitchFamily="18" charset="0"/>
              <a:cs typeface="Times New Roman" panose="02020603050405020304" pitchFamily="18" charset="0"/>
            </a:rPr>
            <a:t>проаналізувати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обставини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підготовки</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ратифікації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Харківських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угод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Зокрема</a:t>
          </a:r>
          <a:r>
            <a:rPr lang="ru-RU" dirty="0">
              <a:latin typeface="Times New Roman" panose="02020603050405020304" pitchFamily="18" charset="0"/>
              <a:cs typeface="Times New Roman" panose="02020603050405020304" pitchFamily="18" charset="0"/>
            </a:rPr>
            <a:t>, СБУ </a:t>
          </a:r>
          <a:r>
            <a:rPr lang="ru-RU" dirty="0" err="1">
              <a:latin typeface="Times New Roman" panose="02020603050405020304" pitchFamily="18" charset="0"/>
              <a:cs typeface="Times New Roman" panose="02020603050405020304" pitchFamily="18" charset="0"/>
            </a:rPr>
            <a:t>має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з’ясувати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обставини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який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спосіб</a:t>
          </a:r>
          <a:r>
            <a:rPr lang="ru-RU" dirty="0">
              <a:latin typeface="Times New Roman" panose="02020603050405020304" pitchFamily="18" charset="0"/>
              <a:cs typeface="Times New Roman" panose="02020603050405020304" pitchFamily="18" charset="0"/>
            </a:rPr>
            <a:t> 236 </a:t>
          </a:r>
          <a:r>
            <a:rPr lang="ru-RU" dirty="0" err="1">
              <a:latin typeface="Times New Roman" panose="02020603050405020304" pitchFamily="18" charset="0"/>
              <a:cs typeface="Times New Roman" panose="02020603050405020304" pitchFamily="18" charset="0"/>
            </a:rPr>
            <a:t>депутити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проголосували</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їх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ратифікацію</a:t>
          </a:r>
          <a:endParaRPr lang="ru-RU" dirty="0">
            <a:latin typeface="Times New Roman" panose="02020603050405020304" pitchFamily="18" charset="0"/>
            <a:cs typeface="Times New Roman" panose="02020603050405020304" pitchFamily="18" charset="0"/>
          </a:endParaRPr>
        </a:p>
      </dgm:t>
    </dgm:pt>
    <dgm:pt modelId="{E7A966C1-C166-45F1-9D98-899EA184CB20}" type="parTrans" cxnId="{A51A7C49-38BA-4338-B16C-EBF0F921242A}">
      <dgm:prSet/>
      <dgm:spPr/>
      <dgm:t>
        <a:bodyPr/>
        <a:lstStyle/>
        <a:p>
          <a:endParaRPr lang="ru-RU">
            <a:latin typeface="Times New Roman" panose="02020603050405020304" pitchFamily="18" charset="0"/>
            <a:cs typeface="Times New Roman" panose="02020603050405020304" pitchFamily="18" charset="0"/>
          </a:endParaRPr>
        </a:p>
      </dgm:t>
    </dgm:pt>
    <dgm:pt modelId="{A1A579F2-B943-453C-AE63-782ED5C6801F}" type="sibTrans" cxnId="{A51A7C49-38BA-4338-B16C-EBF0F921242A}">
      <dgm:prSet/>
      <dgm:spPr/>
      <dgm:t>
        <a:bodyPr/>
        <a:lstStyle/>
        <a:p>
          <a:endParaRPr lang="ru-RU">
            <a:latin typeface="Times New Roman" panose="02020603050405020304" pitchFamily="18" charset="0"/>
            <a:cs typeface="Times New Roman" panose="02020603050405020304" pitchFamily="18" charset="0"/>
          </a:endParaRPr>
        </a:p>
      </dgm:t>
    </dgm:pt>
    <dgm:pt modelId="{5DC0A17F-6B4F-4686-BC64-4CB703F5723A}">
      <dgm:prSet phldrT="[Текст]"/>
      <dgm:spPr/>
      <dgm:t>
        <a:bodyPr/>
        <a:lstStyle/>
        <a:p>
          <a:r>
            <a:rPr lang="ru-RU" b="1" dirty="0">
              <a:latin typeface="Times New Roman" panose="02020603050405020304" pitchFamily="18" charset="0"/>
              <a:cs typeface="Times New Roman" panose="02020603050405020304" pitchFamily="18" charset="0"/>
            </a:rPr>
            <a:t>12.03.2021</a:t>
          </a:r>
        </a:p>
      </dgm:t>
    </dgm:pt>
    <dgm:pt modelId="{65849547-2010-4AAA-8602-E106F44A7042}" type="parTrans" cxnId="{07471AFB-FDCA-4A04-8418-4B2D616CA0C6}">
      <dgm:prSet/>
      <dgm:spPr/>
      <dgm:t>
        <a:bodyPr/>
        <a:lstStyle/>
        <a:p>
          <a:endParaRPr lang="ru-RU">
            <a:latin typeface="Times New Roman" panose="02020603050405020304" pitchFamily="18" charset="0"/>
            <a:cs typeface="Times New Roman" panose="02020603050405020304" pitchFamily="18" charset="0"/>
          </a:endParaRPr>
        </a:p>
      </dgm:t>
    </dgm:pt>
    <dgm:pt modelId="{22603F07-24E9-413C-85FA-12E8D72626CF}" type="sibTrans" cxnId="{07471AFB-FDCA-4A04-8418-4B2D616CA0C6}">
      <dgm:prSet/>
      <dgm:spPr/>
      <dgm:t>
        <a:bodyPr/>
        <a:lstStyle/>
        <a:p>
          <a:endParaRPr lang="ru-RU">
            <a:latin typeface="Times New Roman" panose="02020603050405020304" pitchFamily="18" charset="0"/>
            <a:cs typeface="Times New Roman" panose="02020603050405020304" pitchFamily="18" charset="0"/>
          </a:endParaRPr>
        </a:p>
      </dgm:t>
    </dgm:pt>
    <dgm:pt modelId="{D0E47A3B-D5CB-413B-8467-2AAB73EEC407}">
      <dgm:prSet phldrT="[Текст]"/>
      <dgm:spPr/>
      <dgm:t>
        <a:bodyPr/>
        <a:lstStyle/>
        <a:p>
          <a:r>
            <a:rPr lang="ru-RU" dirty="0">
              <a:latin typeface="Times New Roman" panose="02020603050405020304" pitchFamily="18" charset="0"/>
              <a:cs typeface="Times New Roman" panose="02020603050405020304" pitchFamily="18" charset="0"/>
            </a:rPr>
            <a:t>СБУ </a:t>
          </a:r>
          <a:r>
            <a:rPr lang="ru-RU" dirty="0" err="1">
              <a:latin typeface="Times New Roman" panose="02020603050405020304" pitchFamily="18" charset="0"/>
              <a:cs typeface="Times New Roman" panose="02020603050405020304" pitchFamily="18" charset="0"/>
            </a:rPr>
            <a:t>розпочала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досудове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розслідування</a:t>
          </a:r>
          <a:r>
            <a:rPr lang="ru-RU" dirty="0">
              <a:latin typeface="Times New Roman" panose="02020603050405020304" pitchFamily="18" charset="0"/>
              <a:cs typeface="Times New Roman" panose="02020603050405020304" pitchFamily="18" charset="0"/>
            </a:rPr>
            <a:t> за фактом </a:t>
          </a:r>
          <a:r>
            <a:rPr lang="ru-RU" dirty="0" err="1">
              <a:latin typeface="Times New Roman" panose="02020603050405020304" pitchFamily="18" charset="0"/>
              <a:cs typeface="Times New Roman" panose="02020603050405020304" pitchFamily="18" charset="0"/>
            </a:rPr>
            <a:t>вчинення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державної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зради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час </a:t>
          </a:r>
          <a:r>
            <a:rPr lang="ru-RU" dirty="0" err="1">
              <a:latin typeface="Times New Roman" panose="02020603050405020304" pitchFamily="18" charset="0"/>
              <a:cs typeface="Times New Roman" panose="02020603050405020304" pitchFamily="18" charset="0"/>
            </a:rPr>
            <a:t>підписання</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ратифікації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Харківських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угод</a:t>
          </a:r>
          <a:endParaRPr lang="ru-RU" dirty="0">
            <a:latin typeface="Times New Roman" panose="02020603050405020304" pitchFamily="18" charset="0"/>
            <a:cs typeface="Times New Roman" panose="02020603050405020304" pitchFamily="18" charset="0"/>
          </a:endParaRPr>
        </a:p>
      </dgm:t>
    </dgm:pt>
    <dgm:pt modelId="{EEFE24AF-2510-4473-9BB3-F362F1114E2D}" type="parTrans" cxnId="{11DEF528-9BED-47F4-8F8B-F8236272947F}">
      <dgm:prSet/>
      <dgm:spPr/>
      <dgm:t>
        <a:bodyPr/>
        <a:lstStyle/>
        <a:p>
          <a:endParaRPr lang="ru-RU">
            <a:latin typeface="Times New Roman" panose="02020603050405020304" pitchFamily="18" charset="0"/>
            <a:cs typeface="Times New Roman" panose="02020603050405020304" pitchFamily="18" charset="0"/>
          </a:endParaRPr>
        </a:p>
      </dgm:t>
    </dgm:pt>
    <dgm:pt modelId="{AE041F6D-FEBC-4E00-A86D-7FBDD630DCC5}" type="sibTrans" cxnId="{11DEF528-9BED-47F4-8F8B-F8236272947F}">
      <dgm:prSet/>
      <dgm:spPr/>
      <dgm:t>
        <a:bodyPr/>
        <a:lstStyle/>
        <a:p>
          <a:endParaRPr lang="ru-RU">
            <a:latin typeface="Times New Roman" panose="02020603050405020304" pitchFamily="18" charset="0"/>
            <a:cs typeface="Times New Roman" panose="02020603050405020304" pitchFamily="18" charset="0"/>
          </a:endParaRPr>
        </a:p>
      </dgm:t>
    </dgm:pt>
    <dgm:pt modelId="{F3DE1C4D-487A-4FAC-9E72-6CDBE5456F8D}" type="pres">
      <dgm:prSet presAssocID="{994826DC-C52E-4166-BE03-A0A2E51613CA}" presName="linearFlow" presStyleCnt="0">
        <dgm:presLayoutVars>
          <dgm:dir/>
          <dgm:animLvl val="lvl"/>
          <dgm:resizeHandles val="exact"/>
        </dgm:presLayoutVars>
      </dgm:prSet>
      <dgm:spPr/>
    </dgm:pt>
    <dgm:pt modelId="{66BC871D-CBC3-4484-BFCA-D4AC3F9A04B0}" type="pres">
      <dgm:prSet presAssocID="{A798E8D0-C6AA-4210-994A-6B90201FC895}" presName="composite" presStyleCnt="0"/>
      <dgm:spPr/>
    </dgm:pt>
    <dgm:pt modelId="{7CAC7780-B2E3-4869-B5EC-54535294BC0E}" type="pres">
      <dgm:prSet presAssocID="{A798E8D0-C6AA-4210-994A-6B90201FC895}" presName="parentText" presStyleLbl="alignNode1" presStyleIdx="0" presStyleCnt="3">
        <dgm:presLayoutVars>
          <dgm:chMax val="1"/>
          <dgm:bulletEnabled val="1"/>
        </dgm:presLayoutVars>
      </dgm:prSet>
      <dgm:spPr/>
    </dgm:pt>
    <dgm:pt modelId="{27ADE803-F134-4A94-AA92-9B1C887529FF}" type="pres">
      <dgm:prSet presAssocID="{A798E8D0-C6AA-4210-994A-6B90201FC895}" presName="descendantText" presStyleLbl="alignAcc1" presStyleIdx="0" presStyleCnt="3">
        <dgm:presLayoutVars>
          <dgm:bulletEnabled val="1"/>
        </dgm:presLayoutVars>
      </dgm:prSet>
      <dgm:spPr/>
    </dgm:pt>
    <dgm:pt modelId="{C9322FBD-C701-481C-A0D1-347848BD6351}" type="pres">
      <dgm:prSet presAssocID="{50FA93A1-3D90-4444-B587-1EA5EDCE5363}" presName="sp" presStyleCnt="0"/>
      <dgm:spPr/>
    </dgm:pt>
    <dgm:pt modelId="{B91D50A5-A8FA-4DAA-95B1-6EC810E55A82}" type="pres">
      <dgm:prSet presAssocID="{F548A46F-A16B-41A2-A863-3B497062DA44}" presName="composite" presStyleCnt="0"/>
      <dgm:spPr/>
    </dgm:pt>
    <dgm:pt modelId="{84B08210-1B5C-4C0C-ADF8-7B8FBCD0295E}" type="pres">
      <dgm:prSet presAssocID="{F548A46F-A16B-41A2-A863-3B497062DA44}" presName="parentText" presStyleLbl="alignNode1" presStyleIdx="1" presStyleCnt="3">
        <dgm:presLayoutVars>
          <dgm:chMax val="1"/>
          <dgm:bulletEnabled val="1"/>
        </dgm:presLayoutVars>
      </dgm:prSet>
      <dgm:spPr/>
    </dgm:pt>
    <dgm:pt modelId="{8A9B66DF-FED2-4382-A123-F9A5ECD7E7C9}" type="pres">
      <dgm:prSet presAssocID="{F548A46F-A16B-41A2-A863-3B497062DA44}" presName="descendantText" presStyleLbl="alignAcc1" presStyleIdx="1" presStyleCnt="3">
        <dgm:presLayoutVars>
          <dgm:bulletEnabled val="1"/>
        </dgm:presLayoutVars>
      </dgm:prSet>
      <dgm:spPr/>
    </dgm:pt>
    <dgm:pt modelId="{6F30FA83-7730-492A-A079-A7360AA2D7B1}" type="pres">
      <dgm:prSet presAssocID="{487058CF-5986-4982-B8E1-7A0148B172F6}" presName="sp" presStyleCnt="0"/>
      <dgm:spPr/>
    </dgm:pt>
    <dgm:pt modelId="{0DD6A6E2-5805-48ED-BA5C-5F7389CF82B1}" type="pres">
      <dgm:prSet presAssocID="{5DC0A17F-6B4F-4686-BC64-4CB703F5723A}" presName="composite" presStyleCnt="0"/>
      <dgm:spPr/>
    </dgm:pt>
    <dgm:pt modelId="{5FBE573D-48C5-4B42-B3B7-6473031F0FB2}" type="pres">
      <dgm:prSet presAssocID="{5DC0A17F-6B4F-4686-BC64-4CB703F5723A}" presName="parentText" presStyleLbl="alignNode1" presStyleIdx="2" presStyleCnt="3">
        <dgm:presLayoutVars>
          <dgm:chMax val="1"/>
          <dgm:bulletEnabled val="1"/>
        </dgm:presLayoutVars>
      </dgm:prSet>
      <dgm:spPr/>
    </dgm:pt>
    <dgm:pt modelId="{4CA1AC96-E1A1-4DF2-8B14-6DF3508974B5}" type="pres">
      <dgm:prSet presAssocID="{5DC0A17F-6B4F-4686-BC64-4CB703F5723A}" presName="descendantText" presStyleLbl="alignAcc1" presStyleIdx="2" presStyleCnt="3">
        <dgm:presLayoutVars>
          <dgm:bulletEnabled val="1"/>
        </dgm:presLayoutVars>
      </dgm:prSet>
      <dgm:spPr/>
    </dgm:pt>
  </dgm:ptLst>
  <dgm:cxnLst>
    <dgm:cxn modelId="{50092F03-49C0-41EE-B4F0-FA1E96705504}" type="presOf" srcId="{994826DC-C52E-4166-BE03-A0A2E51613CA}" destId="{F3DE1C4D-487A-4FAC-9E72-6CDBE5456F8D}" srcOrd="0" destOrd="0" presId="urn:microsoft.com/office/officeart/2005/8/layout/chevron2"/>
    <dgm:cxn modelId="{D4801111-B67E-4A6F-805A-D501581D0886}" type="presOf" srcId="{D727BB57-1EBA-4747-ABD0-F4F363B6B458}" destId="{8A9B66DF-FED2-4382-A123-F9A5ECD7E7C9}" srcOrd="0" destOrd="0" presId="urn:microsoft.com/office/officeart/2005/8/layout/chevron2"/>
    <dgm:cxn modelId="{11DEF528-9BED-47F4-8F8B-F8236272947F}" srcId="{5DC0A17F-6B4F-4686-BC64-4CB703F5723A}" destId="{D0E47A3B-D5CB-413B-8467-2AAB73EEC407}" srcOrd="0" destOrd="0" parTransId="{EEFE24AF-2510-4473-9BB3-F362F1114E2D}" sibTransId="{AE041F6D-FEBC-4E00-A86D-7FBDD630DCC5}"/>
    <dgm:cxn modelId="{14F57D39-9E93-4B55-B4C2-83374E31F8E8}" srcId="{994826DC-C52E-4166-BE03-A0A2E51613CA}" destId="{A798E8D0-C6AA-4210-994A-6B90201FC895}" srcOrd="0" destOrd="0" parTransId="{5A8811B0-59DC-4661-B0D2-BE2B5F4232D6}" sibTransId="{50FA93A1-3D90-4444-B587-1EA5EDCE5363}"/>
    <dgm:cxn modelId="{0F891D66-187E-4E87-AEF3-4002AEDB48DF}" type="presOf" srcId="{D0E47A3B-D5CB-413B-8467-2AAB73EEC407}" destId="{4CA1AC96-E1A1-4DF2-8B14-6DF3508974B5}" srcOrd="0" destOrd="0" presId="urn:microsoft.com/office/officeart/2005/8/layout/chevron2"/>
    <dgm:cxn modelId="{A51A7C49-38BA-4338-B16C-EBF0F921242A}" srcId="{F548A46F-A16B-41A2-A863-3B497062DA44}" destId="{D727BB57-1EBA-4747-ABD0-F4F363B6B458}" srcOrd="0" destOrd="0" parTransId="{E7A966C1-C166-45F1-9D98-899EA184CB20}" sibTransId="{A1A579F2-B943-453C-AE63-782ED5C6801F}"/>
    <dgm:cxn modelId="{E8F0E47C-0DAE-408D-A516-9DA364C9EFDD}" srcId="{A798E8D0-C6AA-4210-994A-6B90201FC895}" destId="{904215C2-F10E-4CF5-A752-403251CEC927}" srcOrd="0" destOrd="0" parTransId="{C5A16F72-CDA1-45A4-9E8C-082083B9257C}" sibTransId="{42048B0D-BC1F-4732-890D-8F4649ECE4CA}"/>
    <dgm:cxn modelId="{BC6CCCB5-AA97-496A-91A5-03BB34CCB956}" type="presOf" srcId="{904215C2-F10E-4CF5-A752-403251CEC927}" destId="{27ADE803-F134-4A94-AA92-9B1C887529FF}" srcOrd="0" destOrd="0" presId="urn:microsoft.com/office/officeart/2005/8/layout/chevron2"/>
    <dgm:cxn modelId="{FB8E8FC5-AFB0-404F-A6F8-3CAB5861BABB}" type="presOf" srcId="{5DC0A17F-6B4F-4686-BC64-4CB703F5723A}" destId="{5FBE573D-48C5-4B42-B3B7-6473031F0FB2}" srcOrd="0" destOrd="0" presId="urn:microsoft.com/office/officeart/2005/8/layout/chevron2"/>
    <dgm:cxn modelId="{6FE739D5-49A6-4FB2-B66A-C8741C00ED20}" type="presOf" srcId="{F548A46F-A16B-41A2-A863-3B497062DA44}" destId="{84B08210-1B5C-4C0C-ADF8-7B8FBCD0295E}" srcOrd="0" destOrd="0" presId="urn:microsoft.com/office/officeart/2005/8/layout/chevron2"/>
    <dgm:cxn modelId="{16D951D9-9F61-40D1-B68D-346FE448C9D6}" srcId="{994826DC-C52E-4166-BE03-A0A2E51613CA}" destId="{F548A46F-A16B-41A2-A863-3B497062DA44}" srcOrd="1" destOrd="0" parTransId="{BB296865-4105-414F-8CCD-897E1FE74740}" sibTransId="{487058CF-5986-4982-B8E1-7A0148B172F6}"/>
    <dgm:cxn modelId="{5FFCFEE2-2C5B-4777-AD22-CE408FF454F1}" type="presOf" srcId="{A798E8D0-C6AA-4210-994A-6B90201FC895}" destId="{7CAC7780-B2E3-4869-B5EC-54535294BC0E}" srcOrd="0" destOrd="0" presId="urn:microsoft.com/office/officeart/2005/8/layout/chevron2"/>
    <dgm:cxn modelId="{07471AFB-FDCA-4A04-8418-4B2D616CA0C6}" srcId="{994826DC-C52E-4166-BE03-A0A2E51613CA}" destId="{5DC0A17F-6B4F-4686-BC64-4CB703F5723A}" srcOrd="2" destOrd="0" parTransId="{65849547-2010-4AAA-8602-E106F44A7042}" sibTransId="{22603F07-24E9-413C-85FA-12E8D72626CF}"/>
    <dgm:cxn modelId="{2E6FA86C-CF68-4A31-B230-FC1C9643622D}" type="presParOf" srcId="{F3DE1C4D-487A-4FAC-9E72-6CDBE5456F8D}" destId="{66BC871D-CBC3-4484-BFCA-D4AC3F9A04B0}" srcOrd="0" destOrd="0" presId="urn:microsoft.com/office/officeart/2005/8/layout/chevron2"/>
    <dgm:cxn modelId="{E227AF20-6A71-4177-9681-FAAA592D25F8}" type="presParOf" srcId="{66BC871D-CBC3-4484-BFCA-D4AC3F9A04B0}" destId="{7CAC7780-B2E3-4869-B5EC-54535294BC0E}" srcOrd="0" destOrd="0" presId="urn:microsoft.com/office/officeart/2005/8/layout/chevron2"/>
    <dgm:cxn modelId="{9A642E9B-9DCD-44EB-B60E-9F09F86F2A42}" type="presParOf" srcId="{66BC871D-CBC3-4484-BFCA-D4AC3F9A04B0}" destId="{27ADE803-F134-4A94-AA92-9B1C887529FF}" srcOrd="1" destOrd="0" presId="urn:microsoft.com/office/officeart/2005/8/layout/chevron2"/>
    <dgm:cxn modelId="{AF343927-51F3-40D0-B131-9524A1C9F50D}" type="presParOf" srcId="{F3DE1C4D-487A-4FAC-9E72-6CDBE5456F8D}" destId="{C9322FBD-C701-481C-A0D1-347848BD6351}" srcOrd="1" destOrd="0" presId="urn:microsoft.com/office/officeart/2005/8/layout/chevron2"/>
    <dgm:cxn modelId="{BA32D9F9-9DA1-457B-BFE7-D312889893B3}" type="presParOf" srcId="{F3DE1C4D-487A-4FAC-9E72-6CDBE5456F8D}" destId="{B91D50A5-A8FA-4DAA-95B1-6EC810E55A82}" srcOrd="2" destOrd="0" presId="urn:microsoft.com/office/officeart/2005/8/layout/chevron2"/>
    <dgm:cxn modelId="{3A3AA6AB-B0A6-4038-AFA7-F1CCE07B8690}" type="presParOf" srcId="{B91D50A5-A8FA-4DAA-95B1-6EC810E55A82}" destId="{84B08210-1B5C-4C0C-ADF8-7B8FBCD0295E}" srcOrd="0" destOrd="0" presId="urn:microsoft.com/office/officeart/2005/8/layout/chevron2"/>
    <dgm:cxn modelId="{03565041-89F6-431A-91C0-3E9DAB755FE5}" type="presParOf" srcId="{B91D50A5-A8FA-4DAA-95B1-6EC810E55A82}" destId="{8A9B66DF-FED2-4382-A123-F9A5ECD7E7C9}" srcOrd="1" destOrd="0" presId="urn:microsoft.com/office/officeart/2005/8/layout/chevron2"/>
    <dgm:cxn modelId="{98B02935-6C58-415C-80BC-E4F8DE3D8DB2}" type="presParOf" srcId="{F3DE1C4D-487A-4FAC-9E72-6CDBE5456F8D}" destId="{6F30FA83-7730-492A-A079-A7360AA2D7B1}" srcOrd="3" destOrd="0" presId="urn:microsoft.com/office/officeart/2005/8/layout/chevron2"/>
    <dgm:cxn modelId="{9077DF11-C19E-4F3C-8FF0-EBAA94C0125D}" type="presParOf" srcId="{F3DE1C4D-487A-4FAC-9E72-6CDBE5456F8D}" destId="{0DD6A6E2-5805-48ED-BA5C-5F7389CF82B1}" srcOrd="4" destOrd="0" presId="urn:microsoft.com/office/officeart/2005/8/layout/chevron2"/>
    <dgm:cxn modelId="{A04154A3-A96E-4484-86B0-DC710558E653}" type="presParOf" srcId="{0DD6A6E2-5805-48ED-BA5C-5F7389CF82B1}" destId="{5FBE573D-48C5-4B42-B3B7-6473031F0FB2}" srcOrd="0" destOrd="0" presId="urn:microsoft.com/office/officeart/2005/8/layout/chevron2"/>
    <dgm:cxn modelId="{8880E01A-3322-4A6B-981B-C64CB9CF258C}" type="presParOf" srcId="{0DD6A6E2-5805-48ED-BA5C-5F7389CF82B1}" destId="{4CA1AC96-E1A1-4DF2-8B14-6DF3508974B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0EE6AC5-D424-45E4-94AF-9BE238C5A3B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ECD4BE3D-8C8E-447B-98A1-30147F6AB641}">
      <dgm:prSet phldrT="[Текст]" custT="1"/>
      <dgm:spPr/>
      <dgm:t>
        <a:bodyPr/>
        <a:lstStyle/>
        <a:p>
          <a:r>
            <a:rPr lang="ru-RU" sz="1400" dirty="0">
              <a:latin typeface="Times New Roman" panose="02020603050405020304" pitchFamily="18" charset="0"/>
              <a:cs typeface="Times New Roman" panose="02020603050405020304" pitchFamily="18" charset="0"/>
            </a:rPr>
            <a:t>«</a:t>
          </a:r>
          <a:r>
            <a:rPr lang="ru-RU" sz="1400" dirty="0" err="1">
              <a:latin typeface="Times New Roman" panose="02020603050405020304" pitchFamily="18" charset="0"/>
              <a:cs typeface="Times New Roman" panose="02020603050405020304" pitchFamily="18" charset="0"/>
            </a:rPr>
            <a:t>забезпечення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поступового</a:t>
          </a:r>
          <a:r>
            <a:rPr lang="ru-RU" sz="1400" dirty="0">
              <a:latin typeface="Times New Roman" panose="02020603050405020304" pitchFamily="18" charset="0"/>
              <a:cs typeface="Times New Roman" panose="02020603050405020304" pitchFamily="18" charset="0"/>
            </a:rPr>
            <a:t> переходу до </a:t>
          </a:r>
          <a:r>
            <a:rPr lang="ru-RU" sz="1400" dirty="0" err="1">
              <a:latin typeface="Times New Roman" panose="02020603050405020304" pitchFamily="18" charset="0"/>
              <a:cs typeface="Times New Roman" panose="02020603050405020304" pitchFamily="18" charset="0"/>
            </a:rPr>
            <a:t>комплектування</a:t>
          </a:r>
          <a:r>
            <a:rPr lang="ru-RU" sz="1400" dirty="0">
              <a:latin typeface="Times New Roman" panose="02020603050405020304" pitchFamily="18" charset="0"/>
              <a:cs typeface="Times New Roman" panose="02020603050405020304" pitchFamily="18" charset="0"/>
            </a:rPr>
            <a:t> Збройних сил </a:t>
          </a:r>
          <a:r>
            <a:rPr lang="ru-RU" sz="1400" dirty="0" err="1">
              <a:latin typeface="Times New Roman" panose="02020603050405020304" pitchFamily="18" charset="0"/>
              <a:cs typeface="Times New Roman" panose="02020603050405020304" pitchFamily="18" charset="0"/>
            </a:rPr>
            <a:t>України</a:t>
          </a:r>
          <a:r>
            <a:rPr lang="ru-RU" sz="1400" dirty="0">
              <a:latin typeface="Times New Roman" panose="02020603050405020304" pitchFamily="18" charset="0"/>
              <a:cs typeface="Times New Roman" panose="02020603050405020304" pitchFamily="18" charset="0"/>
            </a:rPr>
            <a:t> на </a:t>
          </a:r>
          <a:r>
            <a:rPr lang="ru-RU" sz="1400" dirty="0" err="1">
              <a:latin typeface="Times New Roman" panose="02020603050405020304" pitchFamily="18" charset="0"/>
              <a:cs typeface="Times New Roman" panose="02020603050405020304" pitchFamily="18" charset="0"/>
            </a:rPr>
            <a:t>контрактній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основі</a:t>
          </a:r>
          <a:r>
            <a:rPr lang="ru-RU" sz="1400" dirty="0">
              <a:latin typeface="Times New Roman" panose="02020603050405020304" pitchFamily="18" charset="0"/>
              <a:cs typeface="Times New Roman" panose="02020603050405020304" pitchFamily="18" charset="0"/>
            </a:rPr>
            <a:t>»</a:t>
          </a:r>
        </a:p>
      </dgm:t>
    </dgm:pt>
    <dgm:pt modelId="{40DC7D9C-117C-4E0A-89F0-9C5322A6D5FD}" type="parTrans" cxnId="{043BE794-C398-4E06-A7CA-C94E71F63B9B}">
      <dgm:prSet/>
      <dgm:spPr/>
      <dgm:t>
        <a:bodyPr/>
        <a:lstStyle/>
        <a:p>
          <a:endParaRPr lang="ru-RU" sz="1400">
            <a:latin typeface="Times New Roman" panose="02020603050405020304" pitchFamily="18" charset="0"/>
            <a:cs typeface="Times New Roman" panose="02020603050405020304" pitchFamily="18" charset="0"/>
          </a:endParaRPr>
        </a:p>
      </dgm:t>
    </dgm:pt>
    <dgm:pt modelId="{0D64D7F0-9F24-4E79-B036-626D8A988656}" type="sibTrans" cxnId="{043BE794-C398-4E06-A7CA-C94E71F63B9B}">
      <dgm:prSet/>
      <dgm:spPr/>
      <dgm:t>
        <a:bodyPr/>
        <a:lstStyle/>
        <a:p>
          <a:endParaRPr lang="ru-RU" sz="1400">
            <a:latin typeface="Times New Roman" panose="02020603050405020304" pitchFamily="18" charset="0"/>
            <a:cs typeface="Times New Roman" panose="02020603050405020304" pitchFamily="18" charset="0"/>
          </a:endParaRPr>
        </a:p>
      </dgm:t>
    </dgm:pt>
    <dgm:pt modelId="{A992E507-E57D-4197-A4A5-82B7659DD51F}">
      <dgm:prSet custT="1"/>
      <dgm:spPr/>
      <dgm:t>
        <a:bodyPr/>
        <a:lstStyle/>
        <a:p>
          <a:r>
            <a:rPr lang="ru-RU" sz="1400" dirty="0" err="1">
              <a:latin typeface="Times New Roman" panose="02020603050405020304" pitchFamily="18" charset="0"/>
              <a:cs typeface="Times New Roman" panose="02020603050405020304" pitchFamily="18" charset="0"/>
            </a:rPr>
            <a:t>зі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статті</a:t>
          </a:r>
          <a:r>
            <a:rPr lang="ru-RU" sz="1400" dirty="0">
              <a:latin typeface="Times New Roman" panose="02020603050405020304" pitchFamily="18" charset="0"/>
              <a:cs typeface="Times New Roman" panose="02020603050405020304" pitchFamily="18" charset="0"/>
            </a:rPr>
            <a:t> про основні  напрямки </a:t>
          </a:r>
          <a:r>
            <a:rPr lang="ru-RU" sz="1400" dirty="0" err="1">
              <a:latin typeface="Times New Roman" panose="02020603050405020304" pitchFamily="18" charset="0"/>
              <a:cs typeface="Times New Roman" panose="02020603050405020304" pitchFamily="18" charset="0"/>
            </a:rPr>
            <a:t>державної</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політики</a:t>
          </a:r>
          <a:r>
            <a:rPr lang="ru-RU" sz="1400" dirty="0">
              <a:latin typeface="Times New Roman" panose="02020603050405020304" pitchFamily="18" charset="0"/>
              <a:cs typeface="Times New Roman" panose="02020603050405020304" pitchFamily="18" charset="0"/>
            </a:rPr>
            <a:t> в </a:t>
          </a:r>
          <a:r>
            <a:rPr lang="ru-RU" sz="1400" dirty="0" err="1">
              <a:latin typeface="Times New Roman" panose="02020603050405020304" pitchFamily="18" charset="0"/>
              <a:cs typeface="Times New Roman" panose="02020603050405020304" pitchFamily="18" charset="0"/>
            </a:rPr>
            <a:t>питаннях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національної</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безпеки</a:t>
          </a:r>
          <a:r>
            <a:rPr lang="ru-RU" sz="1400" dirty="0">
              <a:latin typeface="Times New Roman" panose="02020603050405020304" pitchFamily="18" charset="0"/>
              <a:cs typeface="Times New Roman" panose="02020603050405020304" pitchFamily="18" charset="0"/>
            </a:rPr>
            <a:t> було </a:t>
          </a:r>
          <a:r>
            <a:rPr lang="ru-RU" sz="1400" dirty="0" err="1">
              <a:latin typeface="Times New Roman" panose="02020603050405020304" pitchFamily="18" charset="0"/>
              <a:cs typeface="Times New Roman" panose="02020603050405020304" pitchFamily="18" charset="0"/>
            </a:rPr>
            <a:t>виключено</a:t>
          </a:r>
          <a:r>
            <a:rPr lang="ru-RU" sz="1400" dirty="0">
              <a:latin typeface="Times New Roman" panose="02020603050405020304" pitchFamily="18" charset="0"/>
              <a:cs typeface="Times New Roman" panose="02020603050405020304" pitchFamily="18" charset="0"/>
            </a:rPr>
            <a:t> норму про </a:t>
          </a:r>
          <a:r>
            <a:rPr lang="ru-RU" sz="1400" dirty="0" err="1">
              <a:latin typeface="Times New Roman" panose="02020603050405020304" pitchFamily="18" charset="0"/>
              <a:cs typeface="Times New Roman" panose="02020603050405020304" pitchFamily="18" charset="0"/>
            </a:rPr>
            <a:t>набуття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Україною</a:t>
          </a:r>
          <a:r>
            <a:rPr lang="ru-RU" sz="1400" dirty="0">
              <a:latin typeface="Times New Roman" panose="02020603050405020304" pitchFamily="18" charset="0"/>
              <a:cs typeface="Times New Roman" panose="02020603050405020304" pitchFamily="18" charset="0"/>
            </a:rPr>
            <a:t> членства «в Організації </a:t>
          </a:r>
          <a:r>
            <a:rPr lang="ru-RU" sz="1400" dirty="0" err="1">
              <a:latin typeface="Times New Roman" panose="02020603050405020304" pitchFamily="18" charset="0"/>
              <a:cs typeface="Times New Roman" panose="02020603050405020304" pitchFamily="18" charset="0"/>
            </a:rPr>
            <a:t>Північноатлантичного</a:t>
          </a:r>
          <a:r>
            <a:rPr lang="ru-RU" sz="1400" dirty="0">
              <a:latin typeface="Times New Roman" panose="02020603050405020304" pitchFamily="18" charset="0"/>
              <a:cs typeface="Times New Roman" panose="02020603050405020304" pitchFamily="18" charset="0"/>
            </a:rPr>
            <a:t> договору»</a:t>
          </a:r>
        </a:p>
      </dgm:t>
    </dgm:pt>
    <dgm:pt modelId="{E5C04756-660D-44DE-86C5-81A4B2FB5C11}" type="parTrans" cxnId="{8C371D08-0DBE-4E39-ADF4-47A075B0559C}">
      <dgm:prSet/>
      <dgm:spPr/>
      <dgm:t>
        <a:bodyPr/>
        <a:lstStyle/>
        <a:p>
          <a:endParaRPr lang="ru-RU" sz="1400">
            <a:latin typeface="Times New Roman" panose="02020603050405020304" pitchFamily="18" charset="0"/>
            <a:cs typeface="Times New Roman" panose="02020603050405020304" pitchFamily="18" charset="0"/>
          </a:endParaRPr>
        </a:p>
      </dgm:t>
    </dgm:pt>
    <dgm:pt modelId="{FB11F290-1ECE-408C-82AA-D19E7592B0D5}" type="sibTrans" cxnId="{8C371D08-0DBE-4E39-ADF4-47A075B0559C}">
      <dgm:prSet/>
      <dgm:spPr/>
      <dgm:t>
        <a:bodyPr/>
        <a:lstStyle/>
        <a:p>
          <a:endParaRPr lang="ru-RU" sz="1400">
            <a:latin typeface="Times New Roman" panose="02020603050405020304" pitchFamily="18" charset="0"/>
            <a:cs typeface="Times New Roman" panose="02020603050405020304" pitchFamily="18" charset="0"/>
          </a:endParaRPr>
        </a:p>
      </dgm:t>
    </dgm:pt>
    <dgm:pt modelId="{35B63FAB-9785-4F0D-A4F1-E726BAFE1AB2}">
      <dgm:prSet custT="1"/>
      <dgm:spPr/>
      <dgm:t>
        <a:bodyPr/>
        <a:lstStyle/>
        <a:p>
          <a:r>
            <a:rPr lang="ru-RU" sz="1400" dirty="0" err="1">
              <a:latin typeface="Times New Roman" panose="02020603050405020304" pitchFamily="18" charset="0"/>
              <a:cs typeface="Times New Roman" panose="02020603050405020304" pitchFamily="18" charset="0"/>
            </a:rPr>
            <a:t>зберігалося</a:t>
          </a:r>
          <a:r>
            <a:rPr lang="ru-RU" sz="1400" dirty="0">
              <a:latin typeface="Times New Roman" panose="02020603050405020304" pitchFamily="18" charset="0"/>
              <a:cs typeface="Times New Roman" panose="02020603050405020304" pitchFamily="18" charset="0"/>
            </a:rPr>
            <a:t> завдання членства в ЄС «при </a:t>
          </a:r>
          <a:r>
            <a:rPr lang="ru-RU" sz="1400" dirty="0" err="1">
              <a:latin typeface="Times New Roman" panose="02020603050405020304" pitchFamily="18" charset="0"/>
              <a:cs typeface="Times New Roman" panose="02020603050405020304" pitchFamily="18" charset="0"/>
            </a:rPr>
            <a:t>збереженні</a:t>
          </a:r>
          <a:r>
            <a:rPr lang="ru-RU" sz="1400" dirty="0">
              <a:latin typeface="Times New Roman" panose="02020603050405020304" pitchFamily="18" charset="0"/>
              <a:cs typeface="Times New Roman" panose="02020603050405020304" pitchFamily="18" charset="0"/>
            </a:rPr>
            <a:t> добросусідських </a:t>
          </a:r>
          <a:r>
            <a:rPr lang="ru-RU" sz="1400" dirty="0" err="1">
              <a:latin typeface="Times New Roman" panose="02020603050405020304" pitchFamily="18" charset="0"/>
              <a:cs typeface="Times New Roman" panose="02020603050405020304" pitchFamily="18" charset="0"/>
            </a:rPr>
            <a:t>відносин</a:t>
          </a:r>
          <a:r>
            <a:rPr lang="ru-RU" sz="1400" dirty="0">
              <a:latin typeface="Times New Roman" panose="02020603050405020304" pitchFamily="18" charset="0"/>
              <a:cs typeface="Times New Roman" panose="02020603050405020304" pitchFamily="18" charset="0"/>
            </a:rPr>
            <a:t> і </a:t>
          </a:r>
          <a:r>
            <a:rPr lang="ru-RU" sz="1400" dirty="0" err="1">
              <a:latin typeface="Times New Roman" panose="02020603050405020304" pitchFamily="18" charset="0"/>
              <a:cs typeface="Times New Roman" panose="02020603050405020304" pitchFamily="18" charset="0"/>
            </a:rPr>
            <a:t>стратегічного</a:t>
          </a:r>
          <a:r>
            <a:rPr lang="ru-RU" sz="1400" dirty="0">
              <a:latin typeface="Times New Roman" panose="02020603050405020304" pitchFamily="18" charset="0"/>
              <a:cs typeface="Times New Roman" panose="02020603050405020304" pitchFamily="18" charset="0"/>
            </a:rPr>
            <a:t> партнерства з РФ, </a:t>
          </a:r>
          <a:r>
            <a:rPr lang="ru-RU" sz="1400" dirty="0" err="1">
              <a:latin typeface="Times New Roman" panose="02020603050405020304" pitchFamily="18" charset="0"/>
              <a:cs typeface="Times New Roman" panose="02020603050405020304" pitchFamily="18" charset="0"/>
            </a:rPr>
            <a:t>іншими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країнами</a:t>
          </a:r>
          <a:r>
            <a:rPr lang="ru-RU" sz="1400" dirty="0">
              <a:latin typeface="Times New Roman" panose="02020603050405020304" pitchFamily="18" charset="0"/>
              <a:cs typeface="Times New Roman" panose="02020603050405020304" pitchFamily="18" charset="0"/>
            </a:rPr>
            <a:t> СНД, а </a:t>
          </a:r>
          <a:r>
            <a:rPr lang="ru-RU" sz="1400" dirty="0" err="1">
              <a:latin typeface="Times New Roman" panose="02020603050405020304" pitchFamily="18" charset="0"/>
              <a:cs typeface="Times New Roman" panose="02020603050405020304" pitchFamily="18" charset="0"/>
            </a:rPr>
            <a:t>також</a:t>
          </a:r>
          <a:r>
            <a:rPr lang="ru-RU" sz="1400" dirty="0">
              <a:latin typeface="Times New Roman" panose="02020603050405020304" pitchFamily="18" charset="0"/>
              <a:cs typeface="Times New Roman" panose="02020603050405020304" pitchFamily="18" charset="0"/>
            </a:rPr>
            <a:t> з </a:t>
          </a:r>
          <a:r>
            <a:rPr lang="ru-RU" sz="1400" dirty="0" err="1">
              <a:latin typeface="Times New Roman" panose="02020603050405020304" pitchFamily="18" charset="0"/>
              <a:cs typeface="Times New Roman" panose="02020603050405020304" pitchFamily="18" charset="0"/>
            </a:rPr>
            <a:t>іншими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країнами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світу</a:t>
          </a:r>
          <a:r>
            <a:rPr lang="ru-RU" sz="1400" dirty="0">
              <a:latin typeface="Times New Roman" panose="02020603050405020304" pitchFamily="18" charset="0"/>
              <a:cs typeface="Times New Roman" panose="02020603050405020304" pitchFamily="18" charset="0"/>
            </a:rPr>
            <a:t>»</a:t>
          </a:r>
        </a:p>
      </dgm:t>
    </dgm:pt>
    <dgm:pt modelId="{BD7A288F-04DA-4143-9FA7-90C5794A2E37}" type="parTrans" cxnId="{6D6C2159-7B64-4981-8445-4052BDE3E27C}">
      <dgm:prSet/>
      <dgm:spPr/>
      <dgm:t>
        <a:bodyPr/>
        <a:lstStyle/>
        <a:p>
          <a:endParaRPr lang="ru-RU" sz="1400">
            <a:latin typeface="Times New Roman" panose="02020603050405020304" pitchFamily="18" charset="0"/>
            <a:cs typeface="Times New Roman" panose="02020603050405020304" pitchFamily="18" charset="0"/>
          </a:endParaRPr>
        </a:p>
      </dgm:t>
    </dgm:pt>
    <dgm:pt modelId="{6B821C72-156D-4E43-A50E-D2067FAA3567}" type="sibTrans" cxnId="{6D6C2159-7B64-4981-8445-4052BDE3E27C}">
      <dgm:prSet/>
      <dgm:spPr/>
      <dgm:t>
        <a:bodyPr/>
        <a:lstStyle/>
        <a:p>
          <a:endParaRPr lang="ru-RU" sz="1400">
            <a:latin typeface="Times New Roman" panose="02020603050405020304" pitchFamily="18" charset="0"/>
            <a:cs typeface="Times New Roman" panose="02020603050405020304" pitchFamily="18" charset="0"/>
          </a:endParaRPr>
        </a:p>
      </dgm:t>
    </dgm:pt>
    <dgm:pt modelId="{B1116743-00FB-41F6-841C-2FA888653D39}" type="pres">
      <dgm:prSet presAssocID="{30EE6AC5-D424-45E4-94AF-9BE238C5A3B7}" presName="linear" presStyleCnt="0">
        <dgm:presLayoutVars>
          <dgm:dir/>
          <dgm:animLvl val="lvl"/>
          <dgm:resizeHandles val="exact"/>
        </dgm:presLayoutVars>
      </dgm:prSet>
      <dgm:spPr/>
    </dgm:pt>
    <dgm:pt modelId="{B4AA5706-2D15-41A9-AF58-5DD20F5A14B7}" type="pres">
      <dgm:prSet presAssocID="{ECD4BE3D-8C8E-447B-98A1-30147F6AB641}" presName="parentLin" presStyleCnt="0"/>
      <dgm:spPr/>
    </dgm:pt>
    <dgm:pt modelId="{5706CB48-88A5-441B-BDD4-5B7D247875A2}" type="pres">
      <dgm:prSet presAssocID="{ECD4BE3D-8C8E-447B-98A1-30147F6AB641}" presName="parentLeftMargin" presStyleLbl="node1" presStyleIdx="0" presStyleCnt="3"/>
      <dgm:spPr/>
    </dgm:pt>
    <dgm:pt modelId="{025E35CB-E0CF-48F9-A9D5-F5C0D034E5D0}" type="pres">
      <dgm:prSet presAssocID="{ECD4BE3D-8C8E-447B-98A1-30147F6AB641}" presName="parentText" presStyleLbl="node1" presStyleIdx="0" presStyleCnt="3" custScaleY="51861">
        <dgm:presLayoutVars>
          <dgm:chMax val="0"/>
          <dgm:bulletEnabled val="1"/>
        </dgm:presLayoutVars>
      </dgm:prSet>
      <dgm:spPr/>
    </dgm:pt>
    <dgm:pt modelId="{5B2ACA17-ABAB-4D63-BFBB-CCE6822A7B05}" type="pres">
      <dgm:prSet presAssocID="{ECD4BE3D-8C8E-447B-98A1-30147F6AB641}" presName="negativeSpace" presStyleCnt="0"/>
      <dgm:spPr/>
    </dgm:pt>
    <dgm:pt modelId="{70D271A4-7CDD-4BFF-9F23-C52789DAB7D6}" type="pres">
      <dgm:prSet presAssocID="{ECD4BE3D-8C8E-447B-98A1-30147F6AB641}" presName="childText" presStyleLbl="conFgAcc1" presStyleIdx="0" presStyleCnt="3" custScaleY="59564">
        <dgm:presLayoutVars>
          <dgm:bulletEnabled val="1"/>
        </dgm:presLayoutVars>
      </dgm:prSet>
      <dgm:spPr/>
    </dgm:pt>
    <dgm:pt modelId="{45247E44-52D3-4BB4-82A4-4B8414655714}" type="pres">
      <dgm:prSet presAssocID="{0D64D7F0-9F24-4E79-B036-626D8A988656}" presName="spaceBetweenRectangles" presStyleCnt="0"/>
      <dgm:spPr/>
    </dgm:pt>
    <dgm:pt modelId="{F964A636-4CD5-4ACB-97FF-4FD156D3CBB5}" type="pres">
      <dgm:prSet presAssocID="{A992E507-E57D-4197-A4A5-82B7659DD51F}" presName="parentLin" presStyleCnt="0"/>
      <dgm:spPr/>
    </dgm:pt>
    <dgm:pt modelId="{89DB99B3-C176-4965-9739-4E8925C8035E}" type="pres">
      <dgm:prSet presAssocID="{A992E507-E57D-4197-A4A5-82B7659DD51F}" presName="parentLeftMargin" presStyleLbl="node1" presStyleIdx="0" presStyleCnt="3"/>
      <dgm:spPr/>
    </dgm:pt>
    <dgm:pt modelId="{2F552BFC-3802-4E4B-B7FE-8CC3A63BA4A9}" type="pres">
      <dgm:prSet presAssocID="{A992E507-E57D-4197-A4A5-82B7659DD51F}" presName="parentText" presStyleLbl="node1" presStyleIdx="1" presStyleCnt="3" custScaleY="73225">
        <dgm:presLayoutVars>
          <dgm:chMax val="0"/>
          <dgm:bulletEnabled val="1"/>
        </dgm:presLayoutVars>
      </dgm:prSet>
      <dgm:spPr/>
    </dgm:pt>
    <dgm:pt modelId="{E0E38F64-7A17-48AF-A82D-ACECF25CB362}" type="pres">
      <dgm:prSet presAssocID="{A992E507-E57D-4197-A4A5-82B7659DD51F}" presName="negativeSpace" presStyleCnt="0"/>
      <dgm:spPr/>
    </dgm:pt>
    <dgm:pt modelId="{65A1F412-0EBD-4711-A3D7-E0D0714ED32E}" type="pres">
      <dgm:prSet presAssocID="{A992E507-E57D-4197-A4A5-82B7659DD51F}" presName="childText" presStyleLbl="conFgAcc1" presStyleIdx="1" presStyleCnt="3" custScaleY="61470">
        <dgm:presLayoutVars>
          <dgm:bulletEnabled val="1"/>
        </dgm:presLayoutVars>
      </dgm:prSet>
      <dgm:spPr/>
    </dgm:pt>
    <dgm:pt modelId="{CA668238-9CFE-4DDB-B984-CABB1744A6D2}" type="pres">
      <dgm:prSet presAssocID="{FB11F290-1ECE-408C-82AA-D19E7592B0D5}" presName="spaceBetweenRectangles" presStyleCnt="0"/>
      <dgm:spPr/>
    </dgm:pt>
    <dgm:pt modelId="{3EC47BA3-8713-41F1-BA44-2C4A1B242128}" type="pres">
      <dgm:prSet presAssocID="{35B63FAB-9785-4F0D-A4F1-E726BAFE1AB2}" presName="parentLin" presStyleCnt="0"/>
      <dgm:spPr/>
    </dgm:pt>
    <dgm:pt modelId="{63CB3931-DEE5-48EA-AA95-C57E7546568C}" type="pres">
      <dgm:prSet presAssocID="{35B63FAB-9785-4F0D-A4F1-E726BAFE1AB2}" presName="parentLeftMargin" presStyleLbl="node1" presStyleIdx="1" presStyleCnt="3"/>
      <dgm:spPr/>
    </dgm:pt>
    <dgm:pt modelId="{4924B01F-351E-4A69-BCAF-23C3C8B76339}" type="pres">
      <dgm:prSet presAssocID="{35B63FAB-9785-4F0D-A4F1-E726BAFE1AB2}" presName="parentText" presStyleLbl="node1" presStyleIdx="2" presStyleCnt="3" custScaleY="82473">
        <dgm:presLayoutVars>
          <dgm:chMax val="0"/>
          <dgm:bulletEnabled val="1"/>
        </dgm:presLayoutVars>
      </dgm:prSet>
      <dgm:spPr/>
    </dgm:pt>
    <dgm:pt modelId="{432555AE-A2B5-486A-B690-094073F2F67A}" type="pres">
      <dgm:prSet presAssocID="{35B63FAB-9785-4F0D-A4F1-E726BAFE1AB2}" presName="negativeSpace" presStyleCnt="0"/>
      <dgm:spPr/>
    </dgm:pt>
    <dgm:pt modelId="{16AD5767-CB08-4AE9-B175-624C928C401A}" type="pres">
      <dgm:prSet presAssocID="{35B63FAB-9785-4F0D-A4F1-E726BAFE1AB2}" presName="childText" presStyleLbl="conFgAcc1" presStyleIdx="2" presStyleCnt="3" custScaleY="60455">
        <dgm:presLayoutVars>
          <dgm:bulletEnabled val="1"/>
        </dgm:presLayoutVars>
      </dgm:prSet>
      <dgm:spPr/>
    </dgm:pt>
  </dgm:ptLst>
  <dgm:cxnLst>
    <dgm:cxn modelId="{8C371D08-0DBE-4E39-ADF4-47A075B0559C}" srcId="{30EE6AC5-D424-45E4-94AF-9BE238C5A3B7}" destId="{A992E507-E57D-4197-A4A5-82B7659DD51F}" srcOrd="1" destOrd="0" parTransId="{E5C04756-660D-44DE-86C5-81A4B2FB5C11}" sibTransId="{FB11F290-1ECE-408C-82AA-D19E7592B0D5}"/>
    <dgm:cxn modelId="{3AFBC548-D451-4375-9286-4EB6C7DA85FF}" type="presOf" srcId="{ECD4BE3D-8C8E-447B-98A1-30147F6AB641}" destId="{025E35CB-E0CF-48F9-A9D5-F5C0D034E5D0}" srcOrd="1" destOrd="0" presId="urn:microsoft.com/office/officeart/2005/8/layout/list1"/>
    <dgm:cxn modelId="{6D6C2159-7B64-4981-8445-4052BDE3E27C}" srcId="{30EE6AC5-D424-45E4-94AF-9BE238C5A3B7}" destId="{35B63FAB-9785-4F0D-A4F1-E726BAFE1AB2}" srcOrd="2" destOrd="0" parTransId="{BD7A288F-04DA-4143-9FA7-90C5794A2E37}" sibTransId="{6B821C72-156D-4E43-A50E-D2067FAA3567}"/>
    <dgm:cxn modelId="{28876779-D1D7-42F0-AD47-3F1A987A8FD1}" type="presOf" srcId="{A992E507-E57D-4197-A4A5-82B7659DD51F}" destId="{89DB99B3-C176-4965-9739-4E8925C8035E}" srcOrd="0" destOrd="0" presId="urn:microsoft.com/office/officeart/2005/8/layout/list1"/>
    <dgm:cxn modelId="{043BE794-C398-4E06-A7CA-C94E71F63B9B}" srcId="{30EE6AC5-D424-45E4-94AF-9BE238C5A3B7}" destId="{ECD4BE3D-8C8E-447B-98A1-30147F6AB641}" srcOrd="0" destOrd="0" parTransId="{40DC7D9C-117C-4E0A-89F0-9C5322A6D5FD}" sibTransId="{0D64D7F0-9F24-4E79-B036-626D8A988656}"/>
    <dgm:cxn modelId="{07BCD4A8-25F8-4EF4-BCBA-37943D53B6D7}" type="presOf" srcId="{A992E507-E57D-4197-A4A5-82B7659DD51F}" destId="{2F552BFC-3802-4E4B-B7FE-8CC3A63BA4A9}" srcOrd="1" destOrd="0" presId="urn:microsoft.com/office/officeart/2005/8/layout/list1"/>
    <dgm:cxn modelId="{DD5C9AC4-53B9-4383-9240-B03C5883E969}" type="presOf" srcId="{ECD4BE3D-8C8E-447B-98A1-30147F6AB641}" destId="{5706CB48-88A5-441B-BDD4-5B7D247875A2}" srcOrd="0" destOrd="0" presId="urn:microsoft.com/office/officeart/2005/8/layout/list1"/>
    <dgm:cxn modelId="{E97748DF-D4F6-428F-A5C9-D3860B033C77}" type="presOf" srcId="{35B63FAB-9785-4F0D-A4F1-E726BAFE1AB2}" destId="{4924B01F-351E-4A69-BCAF-23C3C8B76339}" srcOrd="1" destOrd="0" presId="urn:microsoft.com/office/officeart/2005/8/layout/list1"/>
    <dgm:cxn modelId="{8DFC5CE5-AE39-4EED-B91B-96BC5314115D}" type="presOf" srcId="{30EE6AC5-D424-45E4-94AF-9BE238C5A3B7}" destId="{B1116743-00FB-41F6-841C-2FA888653D39}" srcOrd="0" destOrd="0" presId="urn:microsoft.com/office/officeart/2005/8/layout/list1"/>
    <dgm:cxn modelId="{F87BAEF7-0C9A-4227-8A98-FBABDDE77B66}" type="presOf" srcId="{35B63FAB-9785-4F0D-A4F1-E726BAFE1AB2}" destId="{63CB3931-DEE5-48EA-AA95-C57E7546568C}" srcOrd="0" destOrd="0" presId="urn:microsoft.com/office/officeart/2005/8/layout/list1"/>
    <dgm:cxn modelId="{5FF4920B-ACF2-4A4E-82CB-1F859C11CE20}" type="presParOf" srcId="{B1116743-00FB-41F6-841C-2FA888653D39}" destId="{B4AA5706-2D15-41A9-AF58-5DD20F5A14B7}" srcOrd="0" destOrd="0" presId="urn:microsoft.com/office/officeart/2005/8/layout/list1"/>
    <dgm:cxn modelId="{1BD55564-E041-4DC8-84D8-C543845C2D5D}" type="presParOf" srcId="{B4AA5706-2D15-41A9-AF58-5DD20F5A14B7}" destId="{5706CB48-88A5-441B-BDD4-5B7D247875A2}" srcOrd="0" destOrd="0" presId="urn:microsoft.com/office/officeart/2005/8/layout/list1"/>
    <dgm:cxn modelId="{19AA0C29-61D9-4EAC-AE84-A711EF712AEB}" type="presParOf" srcId="{B4AA5706-2D15-41A9-AF58-5DD20F5A14B7}" destId="{025E35CB-E0CF-48F9-A9D5-F5C0D034E5D0}" srcOrd="1" destOrd="0" presId="urn:microsoft.com/office/officeart/2005/8/layout/list1"/>
    <dgm:cxn modelId="{4C486E09-23EE-4CC4-A8AC-9044E5965399}" type="presParOf" srcId="{B1116743-00FB-41F6-841C-2FA888653D39}" destId="{5B2ACA17-ABAB-4D63-BFBB-CCE6822A7B05}" srcOrd="1" destOrd="0" presId="urn:microsoft.com/office/officeart/2005/8/layout/list1"/>
    <dgm:cxn modelId="{89CFDB41-5D0E-42D9-A5B3-BF25E0A4135E}" type="presParOf" srcId="{B1116743-00FB-41F6-841C-2FA888653D39}" destId="{70D271A4-7CDD-4BFF-9F23-C52789DAB7D6}" srcOrd="2" destOrd="0" presId="urn:microsoft.com/office/officeart/2005/8/layout/list1"/>
    <dgm:cxn modelId="{A3EEA8C2-CC4B-4D8C-B99B-6A62CBE32607}" type="presParOf" srcId="{B1116743-00FB-41F6-841C-2FA888653D39}" destId="{45247E44-52D3-4BB4-82A4-4B8414655714}" srcOrd="3" destOrd="0" presId="urn:microsoft.com/office/officeart/2005/8/layout/list1"/>
    <dgm:cxn modelId="{BA11B122-183D-439B-BEA5-E16AF259B2A5}" type="presParOf" srcId="{B1116743-00FB-41F6-841C-2FA888653D39}" destId="{F964A636-4CD5-4ACB-97FF-4FD156D3CBB5}" srcOrd="4" destOrd="0" presId="urn:microsoft.com/office/officeart/2005/8/layout/list1"/>
    <dgm:cxn modelId="{1DE77A91-73B1-468D-B002-DC8D8AF8282B}" type="presParOf" srcId="{F964A636-4CD5-4ACB-97FF-4FD156D3CBB5}" destId="{89DB99B3-C176-4965-9739-4E8925C8035E}" srcOrd="0" destOrd="0" presId="urn:microsoft.com/office/officeart/2005/8/layout/list1"/>
    <dgm:cxn modelId="{0531D321-F6DC-4C5A-A8C8-12F091F8DFE6}" type="presParOf" srcId="{F964A636-4CD5-4ACB-97FF-4FD156D3CBB5}" destId="{2F552BFC-3802-4E4B-B7FE-8CC3A63BA4A9}" srcOrd="1" destOrd="0" presId="urn:microsoft.com/office/officeart/2005/8/layout/list1"/>
    <dgm:cxn modelId="{8694AC03-C724-473E-B9EF-4679A61137BB}" type="presParOf" srcId="{B1116743-00FB-41F6-841C-2FA888653D39}" destId="{E0E38F64-7A17-48AF-A82D-ACECF25CB362}" srcOrd="5" destOrd="0" presId="urn:microsoft.com/office/officeart/2005/8/layout/list1"/>
    <dgm:cxn modelId="{09CF40E9-82D3-4F9A-A333-9931AE2C72F6}" type="presParOf" srcId="{B1116743-00FB-41F6-841C-2FA888653D39}" destId="{65A1F412-0EBD-4711-A3D7-E0D0714ED32E}" srcOrd="6" destOrd="0" presId="urn:microsoft.com/office/officeart/2005/8/layout/list1"/>
    <dgm:cxn modelId="{96D4ABAC-6F31-4238-9AE3-A27E97EB9D04}" type="presParOf" srcId="{B1116743-00FB-41F6-841C-2FA888653D39}" destId="{CA668238-9CFE-4DDB-B984-CABB1744A6D2}" srcOrd="7" destOrd="0" presId="urn:microsoft.com/office/officeart/2005/8/layout/list1"/>
    <dgm:cxn modelId="{444697B7-1B54-40C0-820E-3DA0AB5611D9}" type="presParOf" srcId="{B1116743-00FB-41F6-841C-2FA888653D39}" destId="{3EC47BA3-8713-41F1-BA44-2C4A1B242128}" srcOrd="8" destOrd="0" presId="urn:microsoft.com/office/officeart/2005/8/layout/list1"/>
    <dgm:cxn modelId="{CB3347BB-7241-49AE-AB52-203AFDAE1FCC}" type="presParOf" srcId="{3EC47BA3-8713-41F1-BA44-2C4A1B242128}" destId="{63CB3931-DEE5-48EA-AA95-C57E7546568C}" srcOrd="0" destOrd="0" presId="urn:microsoft.com/office/officeart/2005/8/layout/list1"/>
    <dgm:cxn modelId="{A27D9429-D864-4A5D-A163-0DBBABE7B749}" type="presParOf" srcId="{3EC47BA3-8713-41F1-BA44-2C4A1B242128}" destId="{4924B01F-351E-4A69-BCAF-23C3C8B76339}" srcOrd="1" destOrd="0" presId="urn:microsoft.com/office/officeart/2005/8/layout/list1"/>
    <dgm:cxn modelId="{85979223-6D20-441F-A696-BD7BFBF5ABD2}" type="presParOf" srcId="{B1116743-00FB-41F6-841C-2FA888653D39}" destId="{432555AE-A2B5-486A-B690-094073F2F67A}" srcOrd="9" destOrd="0" presId="urn:microsoft.com/office/officeart/2005/8/layout/list1"/>
    <dgm:cxn modelId="{26A6F0C7-60BD-4640-80FB-AB9CB44F73EA}" type="presParOf" srcId="{B1116743-00FB-41F6-841C-2FA888653D39}" destId="{16AD5767-CB08-4AE9-B175-624C928C401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AC0FB12-9CED-4EFC-A93F-0A270D4E491C}" type="doc">
      <dgm:prSet loTypeId="urn:microsoft.com/office/officeart/2008/layout/VerticalCurvedList" loCatId="list" qsTypeId="urn:microsoft.com/office/officeart/2005/8/quickstyle/3d2" qsCatId="3D" csTypeId="urn:microsoft.com/office/officeart/2005/8/colors/accent5_2" csCatId="accent5" phldr="1"/>
      <dgm:spPr/>
      <dgm:t>
        <a:bodyPr/>
        <a:lstStyle/>
        <a:p>
          <a:endParaRPr lang="ru-RU"/>
        </a:p>
      </dgm:t>
    </dgm:pt>
    <dgm:pt modelId="{71BF6C63-0E7F-49BA-B602-35E8ADE65DC4}">
      <dgm:prSet phldrT="[Текст]"/>
      <dgm:spPr/>
      <dgm:t>
        <a:bodyPr/>
        <a:lstStyle/>
        <a:p>
          <a:r>
            <a:rPr lang="ru-RU" dirty="0" err="1">
              <a:latin typeface="Times New Roman" panose="02020603050405020304" pitchFamily="18" charset="0"/>
              <a:cs typeface="Times New Roman" panose="02020603050405020304" pitchFamily="18" charset="0"/>
            </a:rPr>
            <a:t>розформовано</a:t>
          </a:r>
          <a:r>
            <a:rPr lang="ru-RU" dirty="0">
              <a:latin typeface="Times New Roman" panose="02020603050405020304" pitchFamily="18" charset="0"/>
              <a:cs typeface="Times New Roman" panose="02020603050405020304" pitchFamily="18" charset="0"/>
            </a:rPr>
            <a:t> Об’єднане оперативне </a:t>
          </a:r>
          <a:r>
            <a:rPr lang="ru-RU" dirty="0" err="1">
              <a:latin typeface="Times New Roman" panose="02020603050405020304" pitchFamily="18" charset="0"/>
              <a:cs typeface="Times New Roman" panose="02020603050405020304" pitchFamily="18" charset="0"/>
            </a:rPr>
            <a:t>командування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Командування</a:t>
          </a:r>
          <a:r>
            <a:rPr lang="ru-RU" dirty="0">
              <a:latin typeface="Times New Roman" panose="02020603050405020304" pitchFamily="18" charset="0"/>
              <a:cs typeface="Times New Roman" panose="02020603050405020304" pitchFamily="18" charset="0"/>
            </a:rPr>
            <a:t> сил </a:t>
          </a:r>
          <a:r>
            <a:rPr lang="ru-RU" dirty="0" err="1">
              <a:latin typeface="Times New Roman" panose="02020603050405020304" pitchFamily="18" charset="0"/>
              <a:cs typeface="Times New Roman" panose="02020603050405020304" pitchFamily="18" charset="0"/>
            </a:rPr>
            <a:t>підтримки</a:t>
          </a:r>
          <a:endParaRPr lang="ru-RU" dirty="0">
            <a:latin typeface="Times New Roman" panose="02020603050405020304" pitchFamily="18" charset="0"/>
            <a:cs typeface="Times New Roman" panose="02020603050405020304" pitchFamily="18" charset="0"/>
          </a:endParaRPr>
        </a:p>
      </dgm:t>
    </dgm:pt>
    <dgm:pt modelId="{722A6585-6C8B-4F66-B75E-DB5CCD1FA3A1}" type="parTrans" cxnId="{654023A0-D72E-4BF0-A1B2-24C75A964629}">
      <dgm:prSet/>
      <dgm:spPr/>
      <dgm:t>
        <a:bodyPr/>
        <a:lstStyle/>
        <a:p>
          <a:endParaRPr lang="ru-RU">
            <a:latin typeface="Times New Roman" panose="02020603050405020304" pitchFamily="18" charset="0"/>
            <a:cs typeface="Times New Roman" panose="02020603050405020304" pitchFamily="18" charset="0"/>
          </a:endParaRPr>
        </a:p>
      </dgm:t>
    </dgm:pt>
    <dgm:pt modelId="{DBA264C6-F325-4D2A-A097-AEA055D701E5}" type="sibTrans" cxnId="{654023A0-D72E-4BF0-A1B2-24C75A964629}">
      <dgm:prSet/>
      <dgm:spPr/>
      <dgm:t>
        <a:bodyPr/>
        <a:lstStyle/>
        <a:p>
          <a:endParaRPr lang="ru-RU">
            <a:latin typeface="Times New Roman" panose="02020603050405020304" pitchFamily="18" charset="0"/>
            <a:cs typeface="Times New Roman" panose="02020603050405020304" pitchFamily="18" charset="0"/>
          </a:endParaRPr>
        </a:p>
      </dgm:t>
    </dgm:pt>
    <dgm:pt modelId="{DB9E6F96-6CA1-4EBA-A7AB-0428B5097843}">
      <dgm:prSet phldrT="[Текст]"/>
      <dgm:spPr/>
      <dgm:t>
        <a:bodyPr/>
        <a:lstStyle/>
        <a:p>
          <a:r>
            <a:rPr lang="ru-RU" dirty="0">
              <a:latin typeface="Times New Roman" panose="02020603050405020304" pitchFamily="18" charset="0"/>
              <a:cs typeface="Times New Roman" panose="02020603050405020304" pitchFamily="18" charset="0"/>
            </a:rPr>
            <a:t>остаточно </a:t>
          </a:r>
          <a:r>
            <a:rPr lang="ru-RU" dirty="0" err="1">
              <a:latin typeface="Times New Roman" panose="02020603050405020304" pitchFamily="18" charset="0"/>
              <a:cs typeface="Times New Roman" panose="02020603050405020304" pitchFamily="18" charset="0"/>
            </a:rPr>
            <a:t>зруйновано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українську</a:t>
          </a:r>
          <a:r>
            <a:rPr lang="ru-RU" dirty="0">
              <a:latin typeface="Times New Roman" panose="02020603050405020304" pitchFamily="18" charset="0"/>
              <a:cs typeface="Times New Roman" panose="02020603050405020304" pitchFamily="18" charset="0"/>
            </a:rPr>
            <a:t> систему ППО, а </a:t>
          </a:r>
          <a:r>
            <a:rPr lang="ru-RU" dirty="0" err="1">
              <a:latin typeface="Times New Roman" panose="02020603050405020304" pitchFamily="18" charset="0"/>
              <a:cs typeface="Times New Roman" panose="02020603050405020304" pitchFamily="18" charset="0"/>
            </a:rPr>
            <a:t>найсучасніші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зенітно-ракетні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комплекси</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засоби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розвідки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були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передислоковані</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Криму</a:t>
          </a:r>
          <a:r>
            <a:rPr lang="ru-RU" dirty="0">
              <a:latin typeface="Times New Roman" panose="02020603050405020304" pitchFamily="18" charset="0"/>
              <a:cs typeface="Times New Roman" panose="02020603050405020304" pitchFamily="18" charset="0"/>
            </a:rPr>
            <a:t>. </a:t>
          </a:r>
        </a:p>
      </dgm:t>
    </dgm:pt>
    <dgm:pt modelId="{16B2B2A4-6135-401B-805D-754EDCC7B8AB}" type="parTrans" cxnId="{26BEAAAA-888C-4606-8BB7-FFB11DD6A0F6}">
      <dgm:prSet/>
      <dgm:spPr/>
      <dgm:t>
        <a:bodyPr/>
        <a:lstStyle/>
        <a:p>
          <a:endParaRPr lang="ru-RU">
            <a:latin typeface="Times New Roman" panose="02020603050405020304" pitchFamily="18" charset="0"/>
            <a:cs typeface="Times New Roman" panose="02020603050405020304" pitchFamily="18" charset="0"/>
          </a:endParaRPr>
        </a:p>
      </dgm:t>
    </dgm:pt>
    <dgm:pt modelId="{A09C8974-1FD7-4093-8B50-7575FC659633}" type="sibTrans" cxnId="{26BEAAAA-888C-4606-8BB7-FFB11DD6A0F6}">
      <dgm:prSet/>
      <dgm:spPr/>
      <dgm:t>
        <a:bodyPr/>
        <a:lstStyle/>
        <a:p>
          <a:endParaRPr lang="ru-RU">
            <a:latin typeface="Times New Roman" panose="02020603050405020304" pitchFamily="18" charset="0"/>
            <a:cs typeface="Times New Roman" panose="02020603050405020304" pitchFamily="18" charset="0"/>
          </a:endParaRPr>
        </a:p>
      </dgm:t>
    </dgm:pt>
    <dgm:pt modelId="{45F09760-F00B-4625-ABA9-6585C2A0305C}">
      <dgm:prSet/>
      <dgm:spPr/>
      <dgm:t>
        <a:bodyPr/>
        <a:lstStyle/>
        <a:p>
          <a:r>
            <a:rPr lang="ru-RU" dirty="0" err="1">
              <a:latin typeface="Times New Roman" panose="02020603050405020304" pitchFamily="18" charset="0"/>
              <a:cs typeface="Times New Roman" panose="02020603050405020304" pitchFamily="18" charset="0"/>
            </a:rPr>
            <a:t>призупинено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зборову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підготовку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військово-зобов’язаних</a:t>
          </a:r>
          <a:r>
            <a:rPr lang="ru-RU" dirty="0">
              <a:latin typeface="Times New Roman" panose="02020603050405020304" pitchFamily="18" charset="0"/>
              <a:cs typeface="Times New Roman" panose="02020603050405020304" pitchFamily="18" charset="0"/>
            </a:rPr>
            <a:t>.</a:t>
          </a:r>
        </a:p>
      </dgm:t>
    </dgm:pt>
    <dgm:pt modelId="{296510F9-2CBB-43B5-976B-BF0BFAA538DA}" type="parTrans" cxnId="{52618196-E1A2-4472-96D1-2770344DD25A}">
      <dgm:prSet/>
      <dgm:spPr/>
      <dgm:t>
        <a:bodyPr/>
        <a:lstStyle/>
        <a:p>
          <a:endParaRPr lang="ru-RU">
            <a:latin typeface="Times New Roman" panose="02020603050405020304" pitchFamily="18" charset="0"/>
            <a:cs typeface="Times New Roman" panose="02020603050405020304" pitchFamily="18" charset="0"/>
          </a:endParaRPr>
        </a:p>
      </dgm:t>
    </dgm:pt>
    <dgm:pt modelId="{257ABB0A-39D3-4B69-8B92-862436A79F41}" type="sibTrans" cxnId="{52618196-E1A2-4472-96D1-2770344DD25A}">
      <dgm:prSet/>
      <dgm:spPr/>
      <dgm:t>
        <a:bodyPr/>
        <a:lstStyle/>
        <a:p>
          <a:endParaRPr lang="ru-RU">
            <a:latin typeface="Times New Roman" panose="02020603050405020304" pitchFamily="18" charset="0"/>
            <a:cs typeface="Times New Roman" panose="02020603050405020304" pitchFamily="18" charset="0"/>
          </a:endParaRPr>
        </a:p>
      </dgm:t>
    </dgm:pt>
    <dgm:pt modelId="{9542C264-EB7D-4C57-A892-E85CD0E35D46}">
      <dgm:prSet/>
      <dgm:spPr/>
      <dgm:t>
        <a:bodyPr/>
        <a:lstStyle/>
        <a:p>
          <a:r>
            <a:rPr lang="ru-RU" dirty="0" err="1">
              <a:latin typeface="Times New Roman" panose="02020603050405020304" pitchFamily="18" charset="0"/>
              <a:cs typeface="Times New Roman" panose="02020603050405020304" pitchFamily="18" charset="0"/>
            </a:rPr>
            <a:t>інші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органи</a:t>
          </a:r>
          <a:r>
            <a:rPr lang="ru-RU" dirty="0">
              <a:latin typeface="Times New Roman" panose="02020603050405020304" pitchFamily="18" charset="0"/>
              <a:cs typeface="Times New Roman" panose="02020603050405020304" pitchFamily="18" charset="0"/>
            </a:rPr>
            <a:t> сектора </a:t>
          </a:r>
          <a:r>
            <a:rPr lang="ru-RU" dirty="0" err="1">
              <a:latin typeface="Times New Roman" panose="02020603050405020304" pitchFamily="18" charset="0"/>
              <a:cs typeface="Times New Roman" panose="02020603050405020304" pitchFamily="18" charset="0"/>
            </a:rPr>
            <a:t>безпеки</a:t>
          </a:r>
          <a:r>
            <a:rPr lang="ru-RU" dirty="0">
              <a:latin typeface="Times New Roman" panose="02020603050405020304" pitchFamily="18" charset="0"/>
              <a:cs typeface="Times New Roman" panose="02020603050405020304" pitchFamily="18" charset="0"/>
            </a:rPr>
            <a:t> та оборони </a:t>
          </a:r>
          <a:r>
            <a:rPr lang="ru-RU" dirty="0" err="1">
              <a:latin typeface="Times New Roman" panose="02020603050405020304" pitchFamily="18" charset="0"/>
              <a:cs typeface="Times New Roman" panose="02020603050405020304" pitchFamily="18" charset="0"/>
            </a:rPr>
            <a:t>комплектувалися</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повним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ігноруванням</a:t>
          </a:r>
          <a:r>
            <a:rPr lang="ru-RU" dirty="0">
              <a:latin typeface="Times New Roman" panose="02020603050405020304" pitchFamily="18" charset="0"/>
              <a:cs typeface="Times New Roman" panose="02020603050405020304" pitchFamily="18" charset="0"/>
            </a:rPr>
            <a:t> принципу </a:t>
          </a:r>
          <a:r>
            <a:rPr lang="ru-RU" dirty="0" err="1">
              <a:latin typeface="Times New Roman" panose="02020603050405020304" pitchFamily="18" charset="0"/>
              <a:cs typeface="Times New Roman" panose="02020603050405020304" pitchFamily="18" charset="0"/>
            </a:rPr>
            <a:t>екстериторіальності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тобто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переважно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місцевими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мешканцями</a:t>
          </a:r>
          <a:r>
            <a:rPr lang="ru-RU" dirty="0">
              <a:latin typeface="Times New Roman" panose="02020603050405020304" pitchFamily="18" charset="0"/>
              <a:cs typeface="Times New Roman" panose="02020603050405020304" pitchFamily="18" charset="0"/>
            </a:rPr>
            <a:t>.</a:t>
          </a:r>
        </a:p>
      </dgm:t>
    </dgm:pt>
    <dgm:pt modelId="{87DD8010-1A86-4F04-BD08-1B4EA87EF038}" type="sibTrans" cxnId="{753E92C2-ABA8-4C4C-B8F9-5971C9D33BC1}">
      <dgm:prSet/>
      <dgm:spPr/>
      <dgm:t>
        <a:bodyPr/>
        <a:lstStyle/>
        <a:p>
          <a:endParaRPr lang="ru-RU">
            <a:latin typeface="Times New Roman" panose="02020603050405020304" pitchFamily="18" charset="0"/>
            <a:cs typeface="Times New Roman" panose="02020603050405020304" pitchFamily="18" charset="0"/>
          </a:endParaRPr>
        </a:p>
      </dgm:t>
    </dgm:pt>
    <dgm:pt modelId="{8FE7BCAA-3795-44B9-8480-D041E883E243}" type="parTrans" cxnId="{753E92C2-ABA8-4C4C-B8F9-5971C9D33BC1}">
      <dgm:prSet/>
      <dgm:spPr/>
      <dgm:t>
        <a:bodyPr/>
        <a:lstStyle/>
        <a:p>
          <a:endParaRPr lang="ru-RU">
            <a:latin typeface="Times New Roman" panose="02020603050405020304" pitchFamily="18" charset="0"/>
            <a:cs typeface="Times New Roman" panose="02020603050405020304" pitchFamily="18" charset="0"/>
          </a:endParaRPr>
        </a:p>
      </dgm:t>
    </dgm:pt>
    <dgm:pt modelId="{3D62A5AD-F47D-4546-89F2-E9ECAABBEB91}" type="pres">
      <dgm:prSet presAssocID="{6AC0FB12-9CED-4EFC-A93F-0A270D4E491C}" presName="Name0" presStyleCnt="0">
        <dgm:presLayoutVars>
          <dgm:chMax val="7"/>
          <dgm:chPref val="7"/>
          <dgm:dir/>
        </dgm:presLayoutVars>
      </dgm:prSet>
      <dgm:spPr/>
    </dgm:pt>
    <dgm:pt modelId="{90DA3778-B56A-475D-8074-11BAFD4706B9}" type="pres">
      <dgm:prSet presAssocID="{6AC0FB12-9CED-4EFC-A93F-0A270D4E491C}" presName="Name1" presStyleCnt="0"/>
      <dgm:spPr/>
    </dgm:pt>
    <dgm:pt modelId="{87BAA59F-26EE-41D3-82C3-8C77161C5136}" type="pres">
      <dgm:prSet presAssocID="{6AC0FB12-9CED-4EFC-A93F-0A270D4E491C}" presName="cycle" presStyleCnt="0"/>
      <dgm:spPr/>
    </dgm:pt>
    <dgm:pt modelId="{B4CB3EFC-9E79-4A19-989E-E2AF50C5D87D}" type="pres">
      <dgm:prSet presAssocID="{6AC0FB12-9CED-4EFC-A93F-0A270D4E491C}" presName="srcNode" presStyleLbl="node1" presStyleIdx="0" presStyleCnt="4"/>
      <dgm:spPr/>
    </dgm:pt>
    <dgm:pt modelId="{9E88F169-FD1D-403C-86A3-D7AFCB793E69}" type="pres">
      <dgm:prSet presAssocID="{6AC0FB12-9CED-4EFC-A93F-0A270D4E491C}" presName="conn" presStyleLbl="parChTrans1D2" presStyleIdx="0" presStyleCnt="1"/>
      <dgm:spPr/>
    </dgm:pt>
    <dgm:pt modelId="{F08E14C3-C1EE-4156-AB22-95D7ADEC677D}" type="pres">
      <dgm:prSet presAssocID="{6AC0FB12-9CED-4EFC-A93F-0A270D4E491C}" presName="extraNode" presStyleLbl="node1" presStyleIdx="0" presStyleCnt="4"/>
      <dgm:spPr/>
    </dgm:pt>
    <dgm:pt modelId="{FBF1A8A1-B882-4631-8BAD-CD17B6B69734}" type="pres">
      <dgm:prSet presAssocID="{6AC0FB12-9CED-4EFC-A93F-0A270D4E491C}" presName="dstNode" presStyleLbl="node1" presStyleIdx="0" presStyleCnt="4"/>
      <dgm:spPr/>
    </dgm:pt>
    <dgm:pt modelId="{72109D89-5F27-4484-9514-D5EEE4D0F547}" type="pres">
      <dgm:prSet presAssocID="{71BF6C63-0E7F-49BA-B602-35E8ADE65DC4}" presName="text_1" presStyleLbl="node1" presStyleIdx="0" presStyleCnt="4">
        <dgm:presLayoutVars>
          <dgm:bulletEnabled val="1"/>
        </dgm:presLayoutVars>
      </dgm:prSet>
      <dgm:spPr/>
    </dgm:pt>
    <dgm:pt modelId="{1E756EB5-5187-4828-9B49-F9A533D9D9A1}" type="pres">
      <dgm:prSet presAssocID="{71BF6C63-0E7F-49BA-B602-35E8ADE65DC4}" presName="accent_1" presStyleCnt="0"/>
      <dgm:spPr/>
    </dgm:pt>
    <dgm:pt modelId="{A65AAC1F-CE58-46B9-90AA-49AEEA1FF325}" type="pres">
      <dgm:prSet presAssocID="{71BF6C63-0E7F-49BA-B602-35E8ADE65DC4}" presName="accentRepeatNode" presStyleLbl="solidFgAcc1" presStyleIdx="0" presStyleCnt="4"/>
      <dgm:spPr/>
    </dgm:pt>
    <dgm:pt modelId="{CB14E39D-20D3-4AC0-99BA-55E7671C092C}" type="pres">
      <dgm:prSet presAssocID="{45F09760-F00B-4625-ABA9-6585C2A0305C}" presName="text_2" presStyleLbl="node1" presStyleIdx="1" presStyleCnt="4">
        <dgm:presLayoutVars>
          <dgm:bulletEnabled val="1"/>
        </dgm:presLayoutVars>
      </dgm:prSet>
      <dgm:spPr/>
    </dgm:pt>
    <dgm:pt modelId="{24DD2790-EB64-4250-9110-375134F190A0}" type="pres">
      <dgm:prSet presAssocID="{45F09760-F00B-4625-ABA9-6585C2A0305C}" presName="accent_2" presStyleCnt="0"/>
      <dgm:spPr/>
    </dgm:pt>
    <dgm:pt modelId="{02814A64-D26A-443D-84CE-DCEB917FE61F}" type="pres">
      <dgm:prSet presAssocID="{45F09760-F00B-4625-ABA9-6585C2A0305C}" presName="accentRepeatNode" presStyleLbl="solidFgAcc1" presStyleIdx="1" presStyleCnt="4"/>
      <dgm:spPr/>
    </dgm:pt>
    <dgm:pt modelId="{7659C401-32D6-40E9-A184-060B51717628}" type="pres">
      <dgm:prSet presAssocID="{DB9E6F96-6CA1-4EBA-A7AB-0428B5097843}" presName="text_3" presStyleLbl="node1" presStyleIdx="2" presStyleCnt="4">
        <dgm:presLayoutVars>
          <dgm:bulletEnabled val="1"/>
        </dgm:presLayoutVars>
      </dgm:prSet>
      <dgm:spPr/>
    </dgm:pt>
    <dgm:pt modelId="{2E9727E4-82A4-4322-BE93-4B9760013C19}" type="pres">
      <dgm:prSet presAssocID="{DB9E6F96-6CA1-4EBA-A7AB-0428B5097843}" presName="accent_3" presStyleCnt="0"/>
      <dgm:spPr/>
    </dgm:pt>
    <dgm:pt modelId="{8D58E659-5D31-4C2D-99E2-3CE4C6D8A944}" type="pres">
      <dgm:prSet presAssocID="{DB9E6F96-6CA1-4EBA-A7AB-0428B5097843}" presName="accentRepeatNode" presStyleLbl="solidFgAcc1" presStyleIdx="2" presStyleCnt="4"/>
      <dgm:spPr/>
    </dgm:pt>
    <dgm:pt modelId="{FD8F0F71-ACF3-4194-BD18-3B6EB8B51174}" type="pres">
      <dgm:prSet presAssocID="{9542C264-EB7D-4C57-A892-E85CD0E35D46}" presName="text_4" presStyleLbl="node1" presStyleIdx="3" presStyleCnt="4">
        <dgm:presLayoutVars>
          <dgm:bulletEnabled val="1"/>
        </dgm:presLayoutVars>
      </dgm:prSet>
      <dgm:spPr/>
    </dgm:pt>
    <dgm:pt modelId="{FD12406A-EFCC-48CF-8C8B-E474A27E3BF3}" type="pres">
      <dgm:prSet presAssocID="{9542C264-EB7D-4C57-A892-E85CD0E35D46}" presName="accent_4" presStyleCnt="0"/>
      <dgm:spPr/>
    </dgm:pt>
    <dgm:pt modelId="{B990F380-9CDB-4E88-A7CF-B75932E40AA9}" type="pres">
      <dgm:prSet presAssocID="{9542C264-EB7D-4C57-A892-E85CD0E35D46}" presName="accentRepeatNode" presStyleLbl="solidFgAcc1" presStyleIdx="3" presStyleCnt="4"/>
      <dgm:spPr/>
    </dgm:pt>
  </dgm:ptLst>
  <dgm:cxnLst>
    <dgm:cxn modelId="{22391608-7E3F-44CB-BB63-F4AB007C04F6}" type="presOf" srcId="{6AC0FB12-9CED-4EFC-A93F-0A270D4E491C}" destId="{3D62A5AD-F47D-4546-89F2-E9ECAABBEB91}" srcOrd="0" destOrd="0" presId="urn:microsoft.com/office/officeart/2008/layout/VerticalCurvedList"/>
    <dgm:cxn modelId="{161C220E-051F-40E0-BF9D-35383FF110FF}" type="presOf" srcId="{9542C264-EB7D-4C57-A892-E85CD0E35D46}" destId="{FD8F0F71-ACF3-4194-BD18-3B6EB8B51174}" srcOrd="0" destOrd="0" presId="urn:microsoft.com/office/officeart/2008/layout/VerticalCurvedList"/>
    <dgm:cxn modelId="{F9785717-C816-441B-B7C9-50E036F1FC76}" type="presOf" srcId="{45F09760-F00B-4625-ABA9-6585C2A0305C}" destId="{CB14E39D-20D3-4AC0-99BA-55E7671C092C}" srcOrd="0" destOrd="0" presId="urn:microsoft.com/office/officeart/2008/layout/VerticalCurvedList"/>
    <dgm:cxn modelId="{4A586A24-C232-4CBE-9C48-4DBF2CF9258B}" type="presOf" srcId="{DBA264C6-F325-4D2A-A097-AEA055D701E5}" destId="{9E88F169-FD1D-403C-86A3-D7AFCB793E69}" srcOrd="0" destOrd="0" presId="urn:microsoft.com/office/officeart/2008/layout/VerticalCurvedList"/>
    <dgm:cxn modelId="{52618196-E1A2-4472-96D1-2770344DD25A}" srcId="{6AC0FB12-9CED-4EFC-A93F-0A270D4E491C}" destId="{45F09760-F00B-4625-ABA9-6585C2A0305C}" srcOrd="1" destOrd="0" parTransId="{296510F9-2CBB-43B5-976B-BF0BFAA538DA}" sibTransId="{257ABB0A-39D3-4B69-8B92-862436A79F41}"/>
    <dgm:cxn modelId="{7EDD889C-B8E5-4821-801C-A6A6E80E87A0}" type="presOf" srcId="{71BF6C63-0E7F-49BA-B602-35E8ADE65DC4}" destId="{72109D89-5F27-4484-9514-D5EEE4D0F547}" srcOrd="0" destOrd="0" presId="urn:microsoft.com/office/officeart/2008/layout/VerticalCurvedList"/>
    <dgm:cxn modelId="{654023A0-D72E-4BF0-A1B2-24C75A964629}" srcId="{6AC0FB12-9CED-4EFC-A93F-0A270D4E491C}" destId="{71BF6C63-0E7F-49BA-B602-35E8ADE65DC4}" srcOrd="0" destOrd="0" parTransId="{722A6585-6C8B-4F66-B75E-DB5CCD1FA3A1}" sibTransId="{DBA264C6-F325-4D2A-A097-AEA055D701E5}"/>
    <dgm:cxn modelId="{2A2DE2A3-D160-4A0A-89E0-2B1FF90C8A79}" type="presOf" srcId="{DB9E6F96-6CA1-4EBA-A7AB-0428B5097843}" destId="{7659C401-32D6-40E9-A184-060B51717628}" srcOrd="0" destOrd="0" presId="urn:microsoft.com/office/officeart/2008/layout/VerticalCurvedList"/>
    <dgm:cxn modelId="{26BEAAAA-888C-4606-8BB7-FFB11DD6A0F6}" srcId="{6AC0FB12-9CED-4EFC-A93F-0A270D4E491C}" destId="{DB9E6F96-6CA1-4EBA-A7AB-0428B5097843}" srcOrd="2" destOrd="0" parTransId="{16B2B2A4-6135-401B-805D-754EDCC7B8AB}" sibTransId="{A09C8974-1FD7-4093-8B50-7575FC659633}"/>
    <dgm:cxn modelId="{753E92C2-ABA8-4C4C-B8F9-5971C9D33BC1}" srcId="{6AC0FB12-9CED-4EFC-A93F-0A270D4E491C}" destId="{9542C264-EB7D-4C57-A892-E85CD0E35D46}" srcOrd="3" destOrd="0" parTransId="{8FE7BCAA-3795-44B9-8480-D041E883E243}" sibTransId="{87DD8010-1A86-4F04-BD08-1B4EA87EF038}"/>
    <dgm:cxn modelId="{0481F17C-90F7-4EB1-9D4B-F986265B9E65}" type="presParOf" srcId="{3D62A5AD-F47D-4546-89F2-E9ECAABBEB91}" destId="{90DA3778-B56A-475D-8074-11BAFD4706B9}" srcOrd="0" destOrd="0" presId="urn:microsoft.com/office/officeart/2008/layout/VerticalCurvedList"/>
    <dgm:cxn modelId="{145CCB3F-050B-425A-B183-903076744B96}" type="presParOf" srcId="{90DA3778-B56A-475D-8074-11BAFD4706B9}" destId="{87BAA59F-26EE-41D3-82C3-8C77161C5136}" srcOrd="0" destOrd="0" presId="urn:microsoft.com/office/officeart/2008/layout/VerticalCurvedList"/>
    <dgm:cxn modelId="{7EE7163B-56C5-4929-896E-60E97E947162}" type="presParOf" srcId="{87BAA59F-26EE-41D3-82C3-8C77161C5136}" destId="{B4CB3EFC-9E79-4A19-989E-E2AF50C5D87D}" srcOrd="0" destOrd="0" presId="urn:microsoft.com/office/officeart/2008/layout/VerticalCurvedList"/>
    <dgm:cxn modelId="{BD9C333A-4CDE-4459-AB3D-A404E0DEFC04}" type="presParOf" srcId="{87BAA59F-26EE-41D3-82C3-8C77161C5136}" destId="{9E88F169-FD1D-403C-86A3-D7AFCB793E69}" srcOrd="1" destOrd="0" presId="urn:microsoft.com/office/officeart/2008/layout/VerticalCurvedList"/>
    <dgm:cxn modelId="{C7C52A87-4493-49FC-969D-3BB263A7D15E}" type="presParOf" srcId="{87BAA59F-26EE-41D3-82C3-8C77161C5136}" destId="{F08E14C3-C1EE-4156-AB22-95D7ADEC677D}" srcOrd="2" destOrd="0" presId="urn:microsoft.com/office/officeart/2008/layout/VerticalCurvedList"/>
    <dgm:cxn modelId="{67447295-8C7F-4A29-948C-65E817767D33}" type="presParOf" srcId="{87BAA59F-26EE-41D3-82C3-8C77161C5136}" destId="{FBF1A8A1-B882-4631-8BAD-CD17B6B69734}" srcOrd="3" destOrd="0" presId="urn:microsoft.com/office/officeart/2008/layout/VerticalCurvedList"/>
    <dgm:cxn modelId="{A3631F9B-CFDE-48DB-8A9B-31F8B14934D3}" type="presParOf" srcId="{90DA3778-B56A-475D-8074-11BAFD4706B9}" destId="{72109D89-5F27-4484-9514-D5EEE4D0F547}" srcOrd="1" destOrd="0" presId="urn:microsoft.com/office/officeart/2008/layout/VerticalCurvedList"/>
    <dgm:cxn modelId="{452BD247-4597-4701-9A62-26D75C4A1068}" type="presParOf" srcId="{90DA3778-B56A-475D-8074-11BAFD4706B9}" destId="{1E756EB5-5187-4828-9B49-F9A533D9D9A1}" srcOrd="2" destOrd="0" presId="urn:microsoft.com/office/officeart/2008/layout/VerticalCurvedList"/>
    <dgm:cxn modelId="{2D7C664D-B10F-4954-A789-F6BD086AC505}" type="presParOf" srcId="{1E756EB5-5187-4828-9B49-F9A533D9D9A1}" destId="{A65AAC1F-CE58-46B9-90AA-49AEEA1FF325}" srcOrd="0" destOrd="0" presId="urn:microsoft.com/office/officeart/2008/layout/VerticalCurvedList"/>
    <dgm:cxn modelId="{B4444271-780F-4902-92B0-877D94C00369}" type="presParOf" srcId="{90DA3778-B56A-475D-8074-11BAFD4706B9}" destId="{CB14E39D-20D3-4AC0-99BA-55E7671C092C}" srcOrd="3" destOrd="0" presId="urn:microsoft.com/office/officeart/2008/layout/VerticalCurvedList"/>
    <dgm:cxn modelId="{C68138E4-8B00-4E6A-81F3-6C5E877C70F5}" type="presParOf" srcId="{90DA3778-B56A-475D-8074-11BAFD4706B9}" destId="{24DD2790-EB64-4250-9110-375134F190A0}" srcOrd="4" destOrd="0" presId="urn:microsoft.com/office/officeart/2008/layout/VerticalCurvedList"/>
    <dgm:cxn modelId="{E56743A9-3DA3-4DBB-840F-9663CEE93236}" type="presParOf" srcId="{24DD2790-EB64-4250-9110-375134F190A0}" destId="{02814A64-D26A-443D-84CE-DCEB917FE61F}" srcOrd="0" destOrd="0" presId="urn:microsoft.com/office/officeart/2008/layout/VerticalCurvedList"/>
    <dgm:cxn modelId="{109FA429-7AF4-4BDA-8DB0-8A3E73416B43}" type="presParOf" srcId="{90DA3778-B56A-475D-8074-11BAFD4706B9}" destId="{7659C401-32D6-40E9-A184-060B51717628}" srcOrd="5" destOrd="0" presId="urn:microsoft.com/office/officeart/2008/layout/VerticalCurvedList"/>
    <dgm:cxn modelId="{CB014646-CD69-4A22-80CB-C0257F6E690A}" type="presParOf" srcId="{90DA3778-B56A-475D-8074-11BAFD4706B9}" destId="{2E9727E4-82A4-4322-BE93-4B9760013C19}" srcOrd="6" destOrd="0" presId="urn:microsoft.com/office/officeart/2008/layout/VerticalCurvedList"/>
    <dgm:cxn modelId="{2B441718-F582-4EBE-B1CD-A30378B64A67}" type="presParOf" srcId="{2E9727E4-82A4-4322-BE93-4B9760013C19}" destId="{8D58E659-5D31-4C2D-99E2-3CE4C6D8A944}" srcOrd="0" destOrd="0" presId="urn:microsoft.com/office/officeart/2008/layout/VerticalCurvedList"/>
    <dgm:cxn modelId="{E885CD2F-3354-4668-9ED7-E55A50D51FEC}" type="presParOf" srcId="{90DA3778-B56A-475D-8074-11BAFD4706B9}" destId="{FD8F0F71-ACF3-4194-BD18-3B6EB8B51174}" srcOrd="7" destOrd="0" presId="urn:microsoft.com/office/officeart/2008/layout/VerticalCurvedList"/>
    <dgm:cxn modelId="{E63C3618-A84D-42DD-AC18-BA6CF148B5B4}" type="presParOf" srcId="{90DA3778-B56A-475D-8074-11BAFD4706B9}" destId="{FD12406A-EFCC-48CF-8C8B-E474A27E3BF3}" srcOrd="8" destOrd="0" presId="urn:microsoft.com/office/officeart/2008/layout/VerticalCurvedList"/>
    <dgm:cxn modelId="{02E4E0F6-9734-496F-B6D7-C28AE0BFD217}" type="presParOf" srcId="{FD12406A-EFCC-48CF-8C8B-E474A27E3BF3}" destId="{B990F380-9CDB-4E88-A7CF-B75932E40AA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1E07557-23E2-4756-8677-B3A81587286C}" type="doc">
      <dgm:prSet loTypeId="urn:microsoft.com/office/officeart/2008/layout/LinedList" loCatId="list" qsTypeId="urn:microsoft.com/office/officeart/2005/8/quickstyle/simple5" qsCatId="simple" csTypeId="urn:microsoft.com/office/officeart/2005/8/colors/accent1_5" csCatId="accent1" phldr="1"/>
      <dgm:spPr/>
      <dgm:t>
        <a:bodyPr/>
        <a:lstStyle/>
        <a:p>
          <a:endParaRPr lang="ru-RU"/>
        </a:p>
      </dgm:t>
    </dgm:pt>
    <dgm:pt modelId="{8CC2002A-9873-4A46-9B31-34C2B7251E11}">
      <dgm:prSet phldrT="[Текст]"/>
      <dgm:spPr/>
      <dgm:t>
        <a:bodyPr/>
        <a:lstStyle/>
        <a:p>
          <a:r>
            <a:rPr lang="ru-RU" dirty="0">
              <a:latin typeface="Times New Roman" panose="02020603050405020304" pitchFamily="18" charset="0"/>
              <a:cs typeface="Times New Roman" panose="02020603050405020304" pitchFamily="18" charset="0"/>
            </a:rPr>
            <a:t>Теми </a:t>
          </a:r>
          <a:r>
            <a:rPr lang="ru-RU" dirty="0" err="1">
              <a:latin typeface="Times New Roman" panose="02020603050405020304" pitchFamily="18" charset="0"/>
              <a:cs typeface="Times New Roman" panose="02020603050405020304" pitchFamily="18" charset="0"/>
            </a:rPr>
            <a:t>модулів</a:t>
          </a:r>
          <a:r>
            <a:rPr lang="ru-RU" dirty="0">
              <a:latin typeface="Times New Roman" panose="02020603050405020304" pitchFamily="18" charset="0"/>
              <a:cs typeface="Times New Roman" panose="02020603050405020304" pitchFamily="18" charset="0"/>
            </a:rPr>
            <a:t>:</a:t>
          </a:r>
        </a:p>
      </dgm:t>
    </dgm:pt>
    <dgm:pt modelId="{0D50DABE-6843-4F0E-8F7F-0EEC6A738FF1}" type="parTrans" cxnId="{EAD72B43-D65D-4B57-87B9-D99F5C11B122}">
      <dgm:prSet/>
      <dgm:spPr/>
      <dgm:t>
        <a:bodyPr/>
        <a:lstStyle/>
        <a:p>
          <a:endParaRPr lang="ru-RU">
            <a:latin typeface="Times New Roman" panose="02020603050405020304" pitchFamily="18" charset="0"/>
            <a:cs typeface="Times New Roman" panose="02020603050405020304" pitchFamily="18" charset="0"/>
          </a:endParaRPr>
        </a:p>
      </dgm:t>
    </dgm:pt>
    <dgm:pt modelId="{E8B09E2E-4699-4869-9336-5A20A993928B}" type="sibTrans" cxnId="{EAD72B43-D65D-4B57-87B9-D99F5C11B122}">
      <dgm:prSet/>
      <dgm:spPr/>
      <dgm:t>
        <a:bodyPr/>
        <a:lstStyle/>
        <a:p>
          <a:endParaRPr lang="ru-RU">
            <a:latin typeface="Times New Roman" panose="02020603050405020304" pitchFamily="18" charset="0"/>
            <a:cs typeface="Times New Roman" panose="02020603050405020304" pitchFamily="18" charset="0"/>
          </a:endParaRPr>
        </a:p>
      </dgm:t>
    </dgm:pt>
    <dgm:pt modelId="{FD5CF878-77E3-47FB-9142-3930CBB2EEBB}">
      <dgm:prSet phldrT="[Текст]"/>
      <dgm:spPr/>
      <dgm:t>
        <a:bodyPr/>
        <a:lstStyle/>
        <a:p>
          <a:r>
            <a:rPr lang="ru-RU" dirty="0">
              <a:latin typeface="Times New Roman" panose="02020603050405020304" pitchFamily="18" charset="0"/>
              <a:cs typeface="Times New Roman" panose="02020603050405020304" pitchFamily="18" charset="0"/>
            </a:rPr>
            <a:t>«Культура </a:t>
          </a:r>
          <a:r>
            <a:rPr lang="ru-RU" dirty="0" err="1">
              <a:latin typeface="Times New Roman" panose="02020603050405020304" pitchFamily="18" charset="0"/>
              <a:cs typeface="Times New Roman" panose="02020603050405020304" pitchFamily="18" charset="0"/>
            </a:rPr>
            <a:t>Давньої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Русі</a:t>
          </a:r>
          <a:r>
            <a:rPr lang="ru-RU" dirty="0">
              <a:latin typeface="Times New Roman" panose="02020603050405020304" pitchFamily="18" charset="0"/>
              <a:cs typeface="Times New Roman" panose="02020603050405020304" pitchFamily="18" charset="0"/>
            </a:rPr>
            <a:t>»</a:t>
          </a:r>
        </a:p>
      </dgm:t>
    </dgm:pt>
    <dgm:pt modelId="{AC1BC024-92B3-456C-9C7B-8051D27B91BF}" type="parTrans" cxnId="{62D1FA88-710E-4CA5-A1F9-9C8254EF87FF}">
      <dgm:prSet/>
      <dgm:spPr/>
      <dgm:t>
        <a:bodyPr/>
        <a:lstStyle/>
        <a:p>
          <a:endParaRPr lang="ru-RU">
            <a:latin typeface="Times New Roman" panose="02020603050405020304" pitchFamily="18" charset="0"/>
            <a:cs typeface="Times New Roman" panose="02020603050405020304" pitchFamily="18" charset="0"/>
          </a:endParaRPr>
        </a:p>
      </dgm:t>
    </dgm:pt>
    <dgm:pt modelId="{1FD32F6C-3B3F-4924-A786-38444C3DAF77}" type="sibTrans" cxnId="{62D1FA88-710E-4CA5-A1F9-9C8254EF87FF}">
      <dgm:prSet/>
      <dgm:spPr/>
      <dgm:t>
        <a:bodyPr/>
        <a:lstStyle/>
        <a:p>
          <a:endParaRPr lang="ru-RU">
            <a:latin typeface="Times New Roman" panose="02020603050405020304" pitchFamily="18" charset="0"/>
            <a:cs typeface="Times New Roman" panose="02020603050405020304" pitchFamily="18" charset="0"/>
          </a:endParaRPr>
        </a:p>
      </dgm:t>
    </dgm:pt>
    <dgm:pt modelId="{950FB812-32CB-44AD-8E3E-B58A57FB93E4}">
      <dgm:prSet phldrT="[Текст]"/>
      <dgm:spPr/>
      <dgm:t>
        <a:bodyPr/>
        <a:lstStyle/>
        <a:p>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Повсякдення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радянської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людини</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другій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половині</a:t>
          </a:r>
          <a:r>
            <a:rPr lang="ru-RU" dirty="0">
              <a:latin typeface="Times New Roman" panose="02020603050405020304" pitchFamily="18" charset="0"/>
              <a:cs typeface="Times New Roman" panose="02020603050405020304" pitchFamily="18" charset="0"/>
            </a:rPr>
            <a:t> XX </a:t>
          </a:r>
          <a:r>
            <a:rPr lang="ru-RU" dirty="0" err="1">
              <a:latin typeface="Times New Roman" panose="02020603050405020304" pitchFamily="18" charset="0"/>
              <a:cs typeface="Times New Roman" panose="02020603050405020304" pitchFamily="18" charset="0"/>
            </a:rPr>
            <a:t>століття</a:t>
          </a:r>
          <a:r>
            <a:rPr lang="ru-RU" dirty="0">
              <a:latin typeface="Times New Roman" panose="02020603050405020304" pitchFamily="18" charset="0"/>
              <a:cs typeface="Times New Roman" panose="02020603050405020304" pitchFamily="18" charset="0"/>
            </a:rPr>
            <a:t>»</a:t>
          </a:r>
        </a:p>
      </dgm:t>
    </dgm:pt>
    <dgm:pt modelId="{C373CA5B-89E7-4C03-97B7-7442960639E5}" type="parTrans" cxnId="{D8454C45-F3D0-4E8B-A147-C04B0DBEC981}">
      <dgm:prSet/>
      <dgm:spPr/>
      <dgm:t>
        <a:bodyPr/>
        <a:lstStyle/>
        <a:p>
          <a:endParaRPr lang="ru-RU">
            <a:latin typeface="Times New Roman" panose="02020603050405020304" pitchFamily="18" charset="0"/>
            <a:cs typeface="Times New Roman" panose="02020603050405020304" pitchFamily="18" charset="0"/>
          </a:endParaRPr>
        </a:p>
      </dgm:t>
    </dgm:pt>
    <dgm:pt modelId="{8502AA48-3146-4CD5-B01B-413F1769C160}" type="sibTrans" cxnId="{D8454C45-F3D0-4E8B-A147-C04B0DBEC981}">
      <dgm:prSet/>
      <dgm:spPr/>
      <dgm:t>
        <a:bodyPr/>
        <a:lstStyle/>
        <a:p>
          <a:endParaRPr lang="ru-RU">
            <a:latin typeface="Times New Roman" panose="02020603050405020304" pitchFamily="18" charset="0"/>
            <a:cs typeface="Times New Roman" panose="02020603050405020304" pitchFamily="18" charset="0"/>
          </a:endParaRPr>
        </a:p>
      </dgm:t>
    </dgm:pt>
    <dgm:pt modelId="{A0BB0242-F6F6-4737-A858-8B0B897268A1}">
      <dgm:prSet phldrT="[Текст]"/>
      <dgm:spPr/>
      <dgm:t>
        <a:bodyPr/>
        <a:lstStyle/>
        <a:p>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Значення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Києво-Могилянської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академії</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розвитку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української</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російської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освіті</a:t>
          </a:r>
          <a:r>
            <a:rPr lang="ru-RU" dirty="0">
              <a:latin typeface="Times New Roman" panose="02020603050405020304" pitchFamily="18" charset="0"/>
              <a:cs typeface="Times New Roman" panose="02020603050405020304" pitchFamily="18" charset="0"/>
            </a:rPr>
            <a:t>»</a:t>
          </a:r>
        </a:p>
      </dgm:t>
    </dgm:pt>
    <dgm:pt modelId="{A7790B15-053D-4957-9C0B-4E46C6601495}" type="parTrans" cxnId="{C3DD5C2B-8DB1-4420-90CC-48EA21A03C51}">
      <dgm:prSet/>
      <dgm:spPr/>
      <dgm:t>
        <a:bodyPr/>
        <a:lstStyle/>
        <a:p>
          <a:endParaRPr lang="ru-RU">
            <a:latin typeface="Times New Roman" panose="02020603050405020304" pitchFamily="18" charset="0"/>
            <a:cs typeface="Times New Roman" panose="02020603050405020304" pitchFamily="18" charset="0"/>
          </a:endParaRPr>
        </a:p>
      </dgm:t>
    </dgm:pt>
    <dgm:pt modelId="{69C75941-F6CF-4D0B-8329-847759ECDC1A}" type="sibTrans" cxnId="{C3DD5C2B-8DB1-4420-90CC-48EA21A03C51}">
      <dgm:prSet/>
      <dgm:spPr/>
      <dgm:t>
        <a:bodyPr/>
        <a:lstStyle/>
        <a:p>
          <a:endParaRPr lang="ru-RU">
            <a:latin typeface="Times New Roman" panose="02020603050405020304" pitchFamily="18" charset="0"/>
            <a:cs typeface="Times New Roman" panose="02020603050405020304" pitchFamily="18" charset="0"/>
          </a:endParaRPr>
        </a:p>
      </dgm:t>
    </dgm:pt>
    <dgm:pt modelId="{943ED62C-9F3F-4A79-A473-658C04D542B6}">
      <dgm:prSet/>
      <dgm:spPr/>
      <dgm:t>
        <a:bodyPr/>
        <a:lstStyle/>
        <a:p>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Російське</a:t>
          </a:r>
          <a:r>
            <a:rPr lang="ru-RU" dirty="0">
              <a:latin typeface="Times New Roman" panose="02020603050405020304" pitchFamily="18" charset="0"/>
              <a:cs typeface="Times New Roman" panose="02020603050405020304" pitchFamily="18" charset="0"/>
            </a:rPr>
            <a:t> дворянство і </a:t>
          </a:r>
          <a:r>
            <a:rPr lang="ru-RU" dirty="0" err="1">
              <a:latin typeface="Times New Roman" panose="02020603050405020304" pitchFamily="18" charset="0"/>
              <a:cs typeface="Times New Roman" panose="02020603050405020304" pitchFamily="18" charset="0"/>
            </a:rPr>
            <a:t>українська</a:t>
          </a:r>
          <a:r>
            <a:rPr lang="ru-RU" dirty="0">
              <a:latin typeface="Times New Roman" panose="02020603050405020304" pitchFamily="18" charset="0"/>
              <a:cs typeface="Times New Roman" panose="02020603050405020304" pitchFamily="18" charset="0"/>
            </a:rPr>
            <a:t> шляхта в </a:t>
          </a:r>
          <a:r>
            <a:rPr lang="ru-RU" dirty="0" err="1">
              <a:latin typeface="Times New Roman" panose="02020603050405020304" pitchFamily="18" charset="0"/>
              <a:cs typeface="Times New Roman" panose="02020603050405020304" pitchFamily="18" charset="0"/>
            </a:rPr>
            <a:t>повсякденні</a:t>
          </a:r>
          <a:r>
            <a:rPr lang="ru-RU" dirty="0">
              <a:latin typeface="Times New Roman" panose="02020603050405020304" pitchFamily="18" charset="0"/>
              <a:cs typeface="Times New Roman" panose="02020603050405020304" pitchFamily="18" charset="0"/>
            </a:rPr>
            <a:t> й </a:t>
          </a:r>
          <a:r>
            <a:rPr lang="ru-RU" dirty="0" err="1">
              <a:latin typeface="Times New Roman" panose="02020603050405020304" pitchFamily="18" charset="0"/>
              <a:cs typeface="Times New Roman" panose="02020603050405020304" pitchFamily="18" charset="0"/>
            </a:rPr>
            <a:t>соціально-політичному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житті</a:t>
          </a:r>
          <a:r>
            <a:rPr lang="ru-RU" dirty="0">
              <a:latin typeface="Times New Roman" panose="02020603050405020304" pitchFamily="18" charset="0"/>
              <a:cs typeface="Times New Roman" panose="02020603050405020304" pitchFamily="18" charset="0"/>
            </a:rPr>
            <a:t> ХV -ХVІІ ст.»</a:t>
          </a:r>
        </a:p>
      </dgm:t>
    </dgm:pt>
    <dgm:pt modelId="{22FE951C-E5C4-4ABB-A6F1-6D5F0540B94F}" type="parTrans" cxnId="{EBAD07F5-2C41-4065-AFEB-32E8AF559896}">
      <dgm:prSet/>
      <dgm:spPr/>
      <dgm:t>
        <a:bodyPr/>
        <a:lstStyle/>
        <a:p>
          <a:endParaRPr lang="ru-RU">
            <a:latin typeface="Times New Roman" panose="02020603050405020304" pitchFamily="18" charset="0"/>
            <a:cs typeface="Times New Roman" panose="02020603050405020304" pitchFamily="18" charset="0"/>
          </a:endParaRPr>
        </a:p>
      </dgm:t>
    </dgm:pt>
    <dgm:pt modelId="{ED90B21C-26FB-407D-8CB4-2E86398FB835}" type="sibTrans" cxnId="{EBAD07F5-2C41-4065-AFEB-32E8AF559896}">
      <dgm:prSet/>
      <dgm:spPr/>
      <dgm:t>
        <a:bodyPr/>
        <a:lstStyle/>
        <a:p>
          <a:endParaRPr lang="ru-RU">
            <a:latin typeface="Times New Roman" panose="02020603050405020304" pitchFamily="18" charset="0"/>
            <a:cs typeface="Times New Roman" panose="02020603050405020304" pitchFamily="18" charset="0"/>
          </a:endParaRPr>
        </a:p>
      </dgm:t>
    </dgm:pt>
    <dgm:pt modelId="{D1E1C155-7D6A-48BA-A835-FE79A47D16CF}" type="pres">
      <dgm:prSet presAssocID="{C1E07557-23E2-4756-8677-B3A81587286C}" presName="vert0" presStyleCnt="0">
        <dgm:presLayoutVars>
          <dgm:dir/>
          <dgm:animOne val="branch"/>
          <dgm:animLvl val="lvl"/>
        </dgm:presLayoutVars>
      </dgm:prSet>
      <dgm:spPr/>
    </dgm:pt>
    <dgm:pt modelId="{98A03DDD-421A-4790-AA80-A75DA5315AD2}" type="pres">
      <dgm:prSet presAssocID="{8CC2002A-9873-4A46-9B31-34C2B7251E11}" presName="thickLine" presStyleLbl="alignNode1" presStyleIdx="0" presStyleCnt="1"/>
      <dgm:spPr/>
    </dgm:pt>
    <dgm:pt modelId="{7A421547-4BF3-4066-9C3F-762FB0780244}" type="pres">
      <dgm:prSet presAssocID="{8CC2002A-9873-4A46-9B31-34C2B7251E11}" presName="horz1" presStyleCnt="0"/>
      <dgm:spPr/>
    </dgm:pt>
    <dgm:pt modelId="{B36DE28D-AE43-4B78-A1F7-DC65A33AA14F}" type="pres">
      <dgm:prSet presAssocID="{8CC2002A-9873-4A46-9B31-34C2B7251E11}" presName="tx1" presStyleLbl="revTx" presStyleIdx="0" presStyleCnt="5"/>
      <dgm:spPr/>
    </dgm:pt>
    <dgm:pt modelId="{681EF324-94AB-46FF-AAF7-BD01B702A41A}" type="pres">
      <dgm:prSet presAssocID="{8CC2002A-9873-4A46-9B31-34C2B7251E11}" presName="vert1" presStyleCnt="0"/>
      <dgm:spPr/>
    </dgm:pt>
    <dgm:pt modelId="{2501B09F-0F09-456A-ABD9-6CB4C3F1F19B}" type="pres">
      <dgm:prSet presAssocID="{FD5CF878-77E3-47FB-9142-3930CBB2EEBB}" presName="vertSpace2a" presStyleCnt="0"/>
      <dgm:spPr/>
    </dgm:pt>
    <dgm:pt modelId="{D04233FA-5CDE-4B21-82BC-6F07DC5F5698}" type="pres">
      <dgm:prSet presAssocID="{FD5CF878-77E3-47FB-9142-3930CBB2EEBB}" presName="horz2" presStyleCnt="0"/>
      <dgm:spPr/>
    </dgm:pt>
    <dgm:pt modelId="{B63B8781-F0AF-480B-A0A0-D2E483DBD16B}" type="pres">
      <dgm:prSet presAssocID="{FD5CF878-77E3-47FB-9142-3930CBB2EEBB}" presName="horzSpace2" presStyleCnt="0"/>
      <dgm:spPr/>
    </dgm:pt>
    <dgm:pt modelId="{3C6D6646-69AF-4232-AAF0-37C0C6F262C1}" type="pres">
      <dgm:prSet presAssocID="{FD5CF878-77E3-47FB-9142-3930CBB2EEBB}" presName="tx2" presStyleLbl="revTx" presStyleIdx="1" presStyleCnt="5"/>
      <dgm:spPr/>
    </dgm:pt>
    <dgm:pt modelId="{FFB22C1B-F690-4073-A00F-786CD952A9A0}" type="pres">
      <dgm:prSet presAssocID="{FD5CF878-77E3-47FB-9142-3930CBB2EEBB}" presName="vert2" presStyleCnt="0"/>
      <dgm:spPr/>
    </dgm:pt>
    <dgm:pt modelId="{864D9917-00A1-4ABF-A98E-006549732618}" type="pres">
      <dgm:prSet presAssocID="{FD5CF878-77E3-47FB-9142-3930CBB2EEBB}" presName="thinLine2b" presStyleLbl="callout" presStyleIdx="0" presStyleCnt="4"/>
      <dgm:spPr/>
    </dgm:pt>
    <dgm:pt modelId="{DE22047D-22F9-4523-9702-818272C4EEA3}" type="pres">
      <dgm:prSet presAssocID="{FD5CF878-77E3-47FB-9142-3930CBB2EEBB}" presName="vertSpace2b" presStyleCnt="0"/>
      <dgm:spPr/>
    </dgm:pt>
    <dgm:pt modelId="{8DC95FE8-87B2-4F30-952F-827616451CE9}" type="pres">
      <dgm:prSet presAssocID="{943ED62C-9F3F-4A79-A473-658C04D542B6}" presName="horz2" presStyleCnt="0"/>
      <dgm:spPr/>
    </dgm:pt>
    <dgm:pt modelId="{20ABBC21-61DC-4770-B088-FD622BE2872C}" type="pres">
      <dgm:prSet presAssocID="{943ED62C-9F3F-4A79-A473-658C04D542B6}" presName="horzSpace2" presStyleCnt="0"/>
      <dgm:spPr/>
    </dgm:pt>
    <dgm:pt modelId="{DDAD2BA7-FCAB-4A25-9FE7-CCC64466BA35}" type="pres">
      <dgm:prSet presAssocID="{943ED62C-9F3F-4A79-A473-658C04D542B6}" presName="tx2" presStyleLbl="revTx" presStyleIdx="2" presStyleCnt="5"/>
      <dgm:spPr/>
    </dgm:pt>
    <dgm:pt modelId="{BE35E2DF-955F-40F1-A3BF-CFFEAFD860F8}" type="pres">
      <dgm:prSet presAssocID="{943ED62C-9F3F-4A79-A473-658C04D542B6}" presName="vert2" presStyleCnt="0"/>
      <dgm:spPr/>
    </dgm:pt>
    <dgm:pt modelId="{5550E3AA-71DC-4C29-87E5-260C1C03D7A0}" type="pres">
      <dgm:prSet presAssocID="{943ED62C-9F3F-4A79-A473-658C04D542B6}" presName="thinLine2b" presStyleLbl="callout" presStyleIdx="1" presStyleCnt="4"/>
      <dgm:spPr/>
    </dgm:pt>
    <dgm:pt modelId="{F8737F44-A9CA-43DE-8E90-C86F93FFE53C}" type="pres">
      <dgm:prSet presAssocID="{943ED62C-9F3F-4A79-A473-658C04D542B6}" presName="vertSpace2b" presStyleCnt="0"/>
      <dgm:spPr/>
    </dgm:pt>
    <dgm:pt modelId="{27A1E5F8-D2B5-4250-ADF8-97F8E249BD6C}" type="pres">
      <dgm:prSet presAssocID="{950FB812-32CB-44AD-8E3E-B58A57FB93E4}" presName="horz2" presStyleCnt="0"/>
      <dgm:spPr/>
    </dgm:pt>
    <dgm:pt modelId="{8272BD43-B8C6-466B-B316-6F77970F7E9A}" type="pres">
      <dgm:prSet presAssocID="{950FB812-32CB-44AD-8E3E-B58A57FB93E4}" presName="horzSpace2" presStyleCnt="0"/>
      <dgm:spPr/>
    </dgm:pt>
    <dgm:pt modelId="{B5646103-9DE9-46E9-8766-EE664FE8DF07}" type="pres">
      <dgm:prSet presAssocID="{950FB812-32CB-44AD-8E3E-B58A57FB93E4}" presName="tx2" presStyleLbl="revTx" presStyleIdx="3" presStyleCnt="5"/>
      <dgm:spPr/>
    </dgm:pt>
    <dgm:pt modelId="{8B52499C-54DC-409B-90BE-B87414BC200D}" type="pres">
      <dgm:prSet presAssocID="{950FB812-32CB-44AD-8E3E-B58A57FB93E4}" presName="vert2" presStyleCnt="0"/>
      <dgm:spPr/>
    </dgm:pt>
    <dgm:pt modelId="{0EDFDBCE-D7E7-4BB7-9850-F734C3F1C3C4}" type="pres">
      <dgm:prSet presAssocID="{950FB812-32CB-44AD-8E3E-B58A57FB93E4}" presName="thinLine2b" presStyleLbl="callout" presStyleIdx="2" presStyleCnt="4"/>
      <dgm:spPr/>
    </dgm:pt>
    <dgm:pt modelId="{96C4901E-54B5-49A2-BD37-D2CD5FCAB1BA}" type="pres">
      <dgm:prSet presAssocID="{950FB812-32CB-44AD-8E3E-B58A57FB93E4}" presName="vertSpace2b" presStyleCnt="0"/>
      <dgm:spPr/>
    </dgm:pt>
    <dgm:pt modelId="{B381B2CC-0537-40D7-8A2D-7FB5F2275E7C}" type="pres">
      <dgm:prSet presAssocID="{A0BB0242-F6F6-4737-A858-8B0B897268A1}" presName="horz2" presStyleCnt="0"/>
      <dgm:spPr/>
    </dgm:pt>
    <dgm:pt modelId="{C5FB0A44-E35C-4FFB-9F73-11AF0BAFB247}" type="pres">
      <dgm:prSet presAssocID="{A0BB0242-F6F6-4737-A858-8B0B897268A1}" presName="horzSpace2" presStyleCnt="0"/>
      <dgm:spPr/>
    </dgm:pt>
    <dgm:pt modelId="{5D0014F4-D450-40F6-99C4-EDF453A049FA}" type="pres">
      <dgm:prSet presAssocID="{A0BB0242-F6F6-4737-A858-8B0B897268A1}" presName="tx2" presStyleLbl="revTx" presStyleIdx="4" presStyleCnt="5"/>
      <dgm:spPr/>
    </dgm:pt>
    <dgm:pt modelId="{38D4CA01-ACDA-4D55-BFF3-189791AE64A2}" type="pres">
      <dgm:prSet presAssocID="{A0BB0242-F6F6-4737-A858-8B0B897268A1}" presName="vert2" presStyleCnt="0"/>
      <dgm:spPr/>
    </dgm:pt>
    <dgm:pt modelId="{10C6C4D0-30EF-442C-A7D4-1B5275C7DD5B}" type="pres">
      <dgm:prSet presAssocID="{A0BB0242-F6F6-4737-A858-8B0B897268A1}" presName="thinLine2b" presStyleLbl="callout" presStyleIdx="3" presStyleCnt="4"/>
      <dgm:spPr/>
    </dgm:pt>
    <dgm:pt modelId="{4692BB33-483F-41BE-ADE7-A2F33CF52C6C}" type="pres">
      <dgm:prSet presAssocID="{A0BB0242-F6F6-4737-A858-8B0B897268A1}" presName="vertSpace2b" presStyleCnt="0"/>
      <dgm:spPr/>
    </dgm:pt>
  </dgm:ptLst>
  <dgm:cxnLst>
    <dgm:cxn modelId="{C3DD5C2B-8DB1-4420-90CC-48EA21A03C51}" srcId="{8CC2002A-9873-4A46-9B31-34C2B7251E11}" destId="{A0BB0242-F6F6-4737-A858-8B0B897268A1}" srcOrd="3" destOrd="0" parTransId="{A7790B15-053D-4957-9C0B-4E46C6601495}" sibTransId="{69C75941-F6CF-4D0B-8329-847759ECDC1A}"/>
    <dgm:cxn modelId="{9868AB2D-25C0-43F4-A208-BF2436C9D199}" type="presOf" srcId="{943ED62C-9F3F-4A79-A473-658C04D542B6}" destId="{DDAD2BA7-FCAB-4A25-9FE7-CCC64466BA35}" srcOrd="0" destOrd="0" presId="urn:microsoft.com/office/officeart/2008/layout/LinedList"/>
    <dgm:cxn modelId="{556E0938-F124-4DE9-96B2-705DC7AA2A5B}" type="presOf" srcId="{FD5CF878-77E3-47FB-9142-3930CBB2EEBB}" destId="{3C6D6646-69AF-4232-AAF0-37C0C6F262C1}" srcOrd="0" destOrd="0" presId="urn:microsoft.com/office/officeart/2008/layout/LinedList"/>
    <dgm:cxn modelId="{45287538-673C-42AF-B122-B30E9402B32D}" type="presOf" srcId="{C1E07557-23E2-4756-8677-B3A81587286C}" destId="{D1E1C155-7D6A-48BA-A835-FE79A47D16CF}" srcOrd="0" destOrd="0" presId="urn:microsoft.com/office/officeart/2008/layout/LinedList"/>
    <dgm:cxn modelId="{EAD72B43-D65D-4B57-87B9-D99F5C11B122}" srcId="{C1E07557-23E2-4756-8677-B3A81587286C}" destId="{8CC2002A-9873-4A46-9B31-34C2B7251E11}" srcOrd="0" destOrd="0" parTransId="{0D50DABE-6843-4F0E-8F7F-0EEC6A738FF1}" sibTransId="{E8B09E2E-4699-4869-9336-5A20A993928B}"/>
    <dgm:cxn modelId="{D8454C45-F3D0-4E8B-A147-C04B0DBEC981}" srcId="{8CC2002A-9873-4A46-9B31-34C2B7251E11}" destId="{950FB812-32CB-44AD-8E3E-B58A57FB93E4}" srcOrd="2" destOrd="0" parTransId="{C373CA5B-89E7-4C03-97B7-7442960639E5}" sibTransId="{8502AA48-3146-4CD5-B01B-413F1769C160}"/>
    <dgm:cxn modelId="{C9E72952-56A1-41F9-9AD5-A044239F5965}" type="presOf" srcId="{950FB812-32CB-44AD-8E3E-B58A57FB93E4}" destId="{B5646103-9DE9-46E9-8766-EE664FE8DF07}" srcOrd="0" destOrd="0" presId="urn:microsoft.com/office/officeart/2008/layout/LinedList"/>
    <dgm:cxn modelId="{9E417C75-2955-40B6-8153-C979EC657AF7}" type="presOf" srcId="{A0BB0242-F6F6-4737-A858-8B0B897268A1}" destId="{5D0014F4-D450-40F6-99C4-EDF453A049FA}" srcOrd="0" destOrd="0" presId="urn:microsoft.com/office/officeart/2008/layout/LinedList"/>
    <dgm:cxn modelId="{62D1FA88-710E-4CA5-A1F9-9C8254EF87FF}" srcId="{8CC2002A-9873-4A46-9B31-34C2B7251E11}" destId="{FD5CF878-77E3-47FB-9142-3930CBB2EEBB}" srcOrd="0" destOrd="0" parTransId="{AC1BC024-92B3-456C-9C7B-8051D27B91BF}" sibTransId="{1FD32F6C-3B3F-4924-A786-38444C3DAF77}"/>
    <dgm:cxn modelId="{2C0A0A97-BA9B-41CD-BB99-75966827CACC}" type="presOf" srcId="{8CC2002A-9873-4A46-9B31-34C2B7251E11}" destId="{B36DE28D-AE43-4B78-A1F7-DC65A33AA14F}" srcOrd="0" destOrd="0" presId="urn:microsoft.com/office/officeart/2008/layout/LinedList"/>
    <dgm:cxn modelId="{EBAD07F5-2C41-4065-AFEB-32E8AF559896}" srcId="{8CC2002A-9873-4A46-9B31-34C2B7251E11}" destId="{943ED62C-9F3F-4A79-A473-658C04D542B6}" srcOrd="1" destOrd="0" parTransId="{22FE951C-E5C4-4ABB-A6F1-6D5F0540B94F}" sibTransId="{ED90B21C-26FB-407D-8CB4-2E86398FB835}"/>
    <dgm:cxn modelId="{3181DFFC-F7C4-43E7-A48A-45A3291BEF24}" type="presParOf" srcId="{D1E1C155-7D6A-48BA-A835-FE79A47D16CF}" destId="{98A03DDD-421A-4790-AA80-A75DA5315AD2}" srcOrd="0" destOrd="0" presId="urn:microsoft.com/office/officeart/2008/layout/LinedList"/>
    <dgm:cxn modelId="{F0A18EC8-2C0D-440D-9E03-347FE5952519}" type="presParOf" srcId="{D1E1C155-7D6A-48BA-A835-FE79A47D16CF}" destId="{7A421547-4BF3-4066-9C3F-762FB0780244}" srcOrd="1" destOrd="0" presId="urn:microsoft.com/office/officeart/2008/layout/LinedList"/>
    <dgm:cxn modelId="{14D0C4F3-16DC-42CE-BEA7-8596E72A4458}" type="presParOf" srcId="{7A421547-4BF3-4066-9C3F-762FB0780244}" destId="{B36DE28D-AE43-4B78-A1F7-DC65A33AA14F}" srcOrd="0" destOrd="0" presId="urn:microsoft.com/office/officeart/2008/layout/LinedList"/>
    <dgm:cxn modelId="{B2D97222-5A1E-4A92-A1FE-A4ED4523F8DA}" type="presParOf" srcId="{7A421547-4BF3-4066-9C3F-762FB0780244}" destId="{681EF324-94AB-46FF-AAF7-BD01B702A41A}" srcOrd="1" destOrd="0" presId="urn:microsoft.com/office/officeart/2008/layout/LinedList"/>
    <dgm:cxn modelId="{CF7394CE-E52A-488B-9080-ECE95E63DFA9}" type="presParOf" srcId="{681EF324-94AB-46FF-AAF7-BD01B702A41A}" destId="{2501B09F-0F09-456A-ABD9-6CB4C3F1F19B}" srcOrd="0" destOrd="0" presId="urn:microsoft.com/office/officeart/2008/layout/LinedList"/>
    <dgm:cxn modelId="{8628BF64-0E42-474A-A653-E31C91B2D03F}" type="presParOf" srcId="{681EF324-94AB-46FF-AAF7-BD01B702A41A}" destId="{D04233FA-5CDE-4B21-82BC-6F07DC5F5698}" srcOrd="1" destOrd="0" presId="urn:microsoft.com/office/officeart/2008/layout/LinedList"/>
    <dgm:cxn modelId="{60F47052-83AF-415B-9506-7A5CC4227D7D}" type="presParOf" srcId="{D04233FA-5CDE-4B21-82BC-6F07DC5F5698}" destId="{B63B8781-F0AF-480B-A0A0-D2E483DBD16B}" srcOrd="0" destOrd="0" presId="urn:microsoft.com/office/officeart/2008/layout/LinedList"/>
    <dgm:cxn modelId="{C78CA207-1B7D-4388-925C-AC0562653612}" type="presParOf" srcId="{D04233FA-5CDE-4B21-82BC-6F07DC5F5698}" destId="{3C6D6646-69AF-4232-AAF0-37C0C6F262C1}" srcOrd="1" destOrd="0" presId="urn:microsoft.com/office/officeart/2008/layout/LinedList"/>
    <dgm:cxn modelId="{2213914D-8C01-46D7-A7C4-17B040C41FAE}" type="presParOf" srcId="{D04233FA-5CDE-4B21-82BC-6F07DC5F5698}" destId="{FFB22C1B-F690-4073-A00F-786CD952A9A0}" srcOrd="2" destOrd="0" presId="urn:microsoft.com/office/officeart/2008/layout/LinedList"/>
    <dgm:cxn modelId="{DB1EB53D-0153-4157-B4D6-33F7D5FEB249}" type="presParOf" srcId="{681EF324-94AB-46FF-AAF7-BD01B702A41A}" destId="{864D9917-00A1-4ABF-A98E-006549732618}" srcOrd="2" destOrd="0" presId="urn:microsoft.com/office/officeart/2008/layout/LinedList"/>
    <dgm:cxn modelId="{78BD4351-08D5-498A-B85E-811FBC40ADC3}" type="presParOf" srcId="{681EF324-94AB-46FF-AAF7-BD01B702A41A}" destId="{DE22047D-22F9-4523-9702-818272C4EEA3}" srcOrd="3" destOrd="0" presId="urn:microsoft.com/office/officeart/2008/layout/LinedList"/>
    <dgm:cxn modelId="{C4480EE1-6711-4D0B-8559-C22D8F5C3F56}" type="presParOf" srcId="{681EF324-94AB-46FF-AAF7-BD01B702A41A}" destId="{8DC95FE8-87B2-4F30-952F-827616451CE9}" srcOrd="4" destOrd="0" presId="urn:microsoft.com/office/officeart/2008/layout/LinedList"/>
    <dgm:cxn modelId="{B7B25DA2-A86B-4306-961E-F75815E05C1F}" type="presParOf" srcId="{8DC95FE8-87B2-4F30-952F-827616451CE9}" destId="{20ABBC21-61DC-4770-B088-FD622BE2872C}" srcOrd="0" destOrd="0" presId="urn:microsoft.com/office/officeart/2008/layout/LinedList"/>
    <dgm:cxn modelId="{4D3AE014-0D65-48A8-B19A-F3F048D9688B}" type="presParOf" srcId="{8DC95FE8-87B2-4F30-952F-827616451CE9}" destId="{DDAD2BA7-FCAB-4A25-9FE7-CCC64466BA35}" srcOrd="1" destOrd="0" presId="urn:microsoft.com/office/officeart/2008/layout/LinedList"/>
    <dgm:cxn modelId="{3852F5FB-DD04-4E92-8B4F-5723A39D3262}" type="presParOf" srcId="{8DC95FE8-87B2-4F30-952F-827616451CE9}" destId="{BE35E2DF-955F-40F1-A3BF-CFFEAFD860F8}" srcOrd="2" destOrd="0" presId="urn:microsoft.com/office/officeart/2008/layout/LinedList"/>
    <dgm:cxn modelId="{54A63876-BC89-4F74-B87E-FF2F35550E01}" type="presParOf" srcId="{681EF324-94AB-46FF-AAF7-BD01B702A41A}" destId="{5550E3AA-71DC-4C29-87E5-260C1C03D7A0}" srcOrd="5" destOrd="0" presId="urn:microsoft.com/office/officeart/2008/layout/LinedList"/>
    <dgm:cxn modelId="{CDBEA30F-8B74-40BC-AE89-6D6A267CCAC5}" type="presParOf" srcId="{681EF324-94AB-46FF-AAF7-BD01B702A41A}" destId="{F8737F44-A9CA-43DE-8E90-C86F93FFE53C}" srcOrd="6" destOrd="0" presId="urn:microsoft.com/office/officeart/2008/layout/LinedList"/>
    <dgm:cxn modelId="{B3FFF006-65ED-4E66-95A7-815BDCC2DFA8}" type="presParOf" srcId="{681EF324-94AB-46FF-AAF7-BD01B702A41A}" destId="{27A1E5F8-D2B5-4250-ADF8-97F8E249BD6C}" srcOrd="7" destOrd="0" presId="urn:microsoft.com/office/officeart/2008/layout/LinedList"/>
    <dgm:cxn modelId="{FB95E27F-D6FE-4413-BB04-CBA69EA91836}" type="presParOf" srcId="{27A1E5F8-D2B5-4250-ADF8-97F8E249BD6C}" destId="{8272BD43-B8C6-466B-B316-6F77970F7E9A}" srcOrd="0" destOrd="0" presId="urn:microsoft.com/office/officeart/2008/layout/LinedList"/>
    <dgm:cxn modelId="{5A8CE94E-843F-44B2-8B7F-A39C2C158922}" type="presParOf" srcId="{27A1E5F8-D2B5-4250-ADF8-97F8E249BD6C}" destId="{B5646103-9DE9-46E9-8766-EE664FE8DF07}" srcOrd="1" destOrd="0" presId="urn:microsoft.com/office/officeart/2008/layout/LinedList"/>
    <dgm:cxn modelId="{746387BA-63C0-4BD7-A5A7-4F8C95251882}" type="presParOf" srcId="{27A1E5F8-D2B5-4250-ADF8-97F8E249BD6C}" destId="{8B52499C-54DC-409B-90BE-B87414BC200D}" srcOrd="2" destOrd="0" presId="urn:microsoft.com/office/officeart/2008/layout/LinedList"/>
    <dgm:cxn modelId="{5AF4A995-A77B-4D40-859A-B56116688436}" type="presParOf" srcId="{681EF324-94AB-46FF-AAF7-BD01B702A41A}" destId="{0EDFDBCE-D7E7-4BB7-9850-F734C3F1C3C4}" srcOrd="8" destOrd="0" presId="urn:microsoft.com/office/officeart/2008/layout/LinedList"/>
    <dgm:cxn modelId="{B1682BA0-C990-4F44-968C-27CA00B9621A}" type="presParOf" srcId="{681EF324-94AB-46FF-AAF7-BD01B702A41A}" destId="{96C4901E-54B5-49A2-BD37-D2CD5FCAB1BA}" srcOrd="9" destOrd="0" presId="urn:microsoft.com/office/officeart/2008/layout/LinedList"/>
    <dgm:cxn modelId="{1E103000-8573-48CE-BF51-AADFCF6E18FB}" type="presParOf" srcId="{681EF324-94AB-46FF-AAF7-BD01B702A41A}" destId="{B381B2CC-0537-40D7-8A2D-7FB5F2275E7C}" srcOrd="10" destOrd="0" presId="urn:microsoft.com/office/officeart/2008/layout/LinedList"/>
    <dgm:cxn modelId="{110FE858-81C9-42BF-BAEF-6BBC42692D47}" type="presParOf" srcId="{B381B2CC-0537-40D7-8A2D-7FB5F2275E7C}" destId="{C5FB0A44-E35C-4FFB-9F73-11AF0BAFB247}" srcOrd="0" destOrd="0" presId="urn:microsoft.com/office/officeart/2008/layout/LinedList"/>
    <dgm:cxn modelId="{6B87D97E-870A-4BFA-A59D-24961C7C145F}" type="presParOf" srcId="{B381B2CC-0537-40D7-8A2D-7FB5F2275E7C}" destId="{5D0014F4-D450-40F6-99C4-EDF453A049FA}" srcOrd="1" destOrd="0" presId="urn:microsoft.com/office/officeart/2008/layout/LinedList"/>
    <dgm:cxn modelId="{6FF14EB1-0375-438E-A66F-86B42F78283E}" type="presParOf" srcId="{B381B2CC-0537-40D7-8A2D-7FB5F2275E7C}" destId="{38D4CA01-ACDA-4D55-BFF3-189791AE64A2}" srcOrd="2" destOrd="0" presId="urn:microsoft.com/office/officeart/2008/layout/LinedList"/>
    <dgm:cxn modelId="{14B87951-C67D-46EC-AF78-6FEEFAC52A0D}" type="presParOf" srcId="{681EF324-94AB-46FF-AAF7-BD01B702A41A}" destId="{10C6C4D0-30EF-442C-A7D4-1B5275C7DD5B}" srcOrd="11" destOrd="0" presId="urn:microsoft.com/office/officeart/2008/layout/LinedList"/>
    <dgm:cxn modelId="{F4F98C82-7916-4AA8-A660-786F4B0356BA}" type="presParOf" srcId="{681EF324-94AB-46FF-AAF7-BD01B702A41A}" destId="{4692BB33-483F-41BE-ADE7-A2F33CF52C6C}"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CDA1243-F040-49B4-A53D-462BA51633A7}" type="doc">
      <dgm:prSet loTypeId="urn:microsoft.com/office/officeart/2008/layout/BendingPictureCaption" loCatId="picture" qsTypeId="urn:microsoft.com/office/officeart/2005/8/quickstyle/simple1" qsCatId="simple" csTypeId="urn:microsoft.com/office/officeart/2005/8/colors/accent3_1" csCatId="accent3" phldr="1"/>
      <dgm:spPr/>
      <dgm:t>
        <a:bodyPr/>
        <a:lstStyle/>
        <a:p>
          <a:endParaRPr lang="ru-RU"/>
        </a:p>
      </dgm:t>
    </dgm:pt>
    <dgm:pt modelId="{6DC54FA8-B19A-4D49-BEAE-B6DDD70FAD24}">
      <dgm:prSet phldrT="[Текст]"/>
      <dgm:spPr/>
      <dgm:t>
        <a:bodyPr/>
        <a:lstStyle/>
        <a:p>
          <a:r>
            <a:rPr lang="ru-RU" dirty="0" err="1">
              <a:latin typeface="Times New Roman" panose="02020603050405020304" pitchFamily="18" charset="0"/>
              <a:cs typeface="Times New Roman" panose="02020603050405020304" pitchFamily="18" charset="0"/>
            </a:rPr>
            <a:t>спільність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мови</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культури</a:t>
          </a:r>
          <a:endParaRPr lang="ru-RU" dirty="0">
            <a:latin typeface="Times New Roman" panose="02020603050405020304" pitchFamily="18" charset="0"/>
            <a:cs typeface="Times New Roman" panose="02020603050405020304" pitchFamily="18" charset="0"/>
          </a:endParaRPr>
        </a:p>
      </dgm:t>
    </dgm:pt>
    <dgm:pt modelId="{A90679A3-BE44-4EB6-BCBF-53E6CBF72CF3}" type="parTrans" cxnId="{305EC915-4FDF-4776-B281-E040A8E40A57}">
      <dgm:prSet/>
      <dgm:spPr/>
      <dgm:t>
        <a:bodyPr/>
        <a:lstStyle/>
        <a:p>
          <a:endParaRPr lang="ru-RU">
            <a:latin typeface="Times New Roman" panose="02020603050405020304" pitchFamily="18" charset="0"/>
            <a:cs typeface="Times New Roman" panose="02020603050405020304" pitchFamily="18" charset="0"/>
          </a:endParaRPr>
        </a:p>
      </dgm:t>
    </dgm:pt>
    <dgm:pt modelId="{2117EB58-F0AB-497F-879E-89E74D1129E2}" type="sibTrans" cxnId="{305EC915-4FDF-4776-B281-E040A8E40A57}">
      <dgm:prSet/>
      <dgm:spPr/>
      <dgm:t>
        <a:bodyPr/>
        <a:lstStyle/>
        <a:p>
          <a:endParaRPr lang="ru-RU">
            <a:latin typeface="Times New Roman" panose="02020603050405020304" pitchFamily="18" charset="0"/>
            <a:cs typeface="Times New Roman" panose="02020603050405020304" pitchFamily="18" charset="0"/>
          </a:endParaRPr>
        </a:p>
      </dgm:t>
    </dgm:pt>
    <dgm:pt modelId="{7C7DEA7B-5225-42E6-A83C-3698332B5DBC}">
      <dgm:prSet phldrT="[Текст]"/>
      <dgm:spPr/>
      <dgm:t>
        <a:bodyPr/>
        <a:lstStyle/>
        <a:p>
          <a:r>
            <a:rPr lang="ru-RU" dirty="0" err="1">
              <a:latin typeface="Times New Roman" panose="02020603050405020304" pitchFamily="18" charset="0"/>
              <a:cs typeface="Times New Roman" panose="02020603050405020304" pitchFamily="18" charset="0"/>
            </a:rPr>
            <a:t>іторична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пам’ять</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пов’язані</a:t>
          </a:r>
          <a:r>
            <a:rPr lang="ru-RU" dirty="0">
              <a:latin typeface="Times New Roman" panose="02020603050405020304" pitchFamily="18" charset="0"/>
              <a:cs typeface="Times New Roman" panose="02020603050405020304" pitchFamily="18" charset="0"/>
            </a:rPr>
            <a:t> з нею </a:t>
          </a:r>
          <a:r>
            <a:rPr lang="ru-RU" dirty="0" err="1">
              <a:latin typeface="Times New Roman" panose="02020603050405020304" pitchFamily="18" charset="0"/>
              <a:cs typeface="Times New Roman" panose="02020603050405020304" pitchFamily="18" charset="0"/>
            </a:rPr>
            <a:t>цінності</a:t>
          </a:r>
          <a:endParaRPr lang="ru-RU" dirty="0">
            <a:latin typeface="Times New Roman" panose="02020603050405020304" pitchFamily="18" charset="0"/>
            <a:cs typeface="Times New Roman" panose="02020603050405020304" pitchFamily="18" charset="0"/>
          </a:endParaRPr>
        </a:p>
      </dgm:t>
    </dgm:pt>
    <dgm:pt modelId="{98C0BB6F-5E08-4ABE-B40C-0F914F390C2D}" type="parTrans" cxnId="{F96A571A-E3FC-4307-BD22-D183AE89589F}">
      <dgm:prSet/>
      <dgm:spPr/>
      <dgm:t>
        <a:bodyPr/>
        <a:lstStyle/>
        <a:p>
          <a:endParaRPr lang="ru-RU">
            <a:latin typeface="Times New Roman" panose="02020603050405020304" pitchFamily="18" charset="0"/>
            <a:cs typeface="Times New Roman" panose="02020603050405020304" pitchFamily="18" charset="0"/>
          </a:endParaRPr>
        </a:p>
      </dgm:t>
    </dgm:pt>
    <dgm:pt modelId="{2220329A-9701-447B-BC69-30652B690CB1}" type="sibTrans" cxnId="{F96A571A-E3FC-4307-BD22-D183AE89589F}">
      <dgm:prSet/>
      <dgm:spPr/>
      <dgm:t>
        <a:bodyPr/>
        <a:lstStyle/>
        <a:p>
          <a:endParaRPr lang="ru-RU">
            <a:latin typeface="Times New Roman" panose="02020603050405020304" pitchFamily="18" charset="0"/>
            <a:cs typeface="Times New Roman" panose="02020603050405020304" pitchFamily="18" charset="0"/>
          </a:endParaRPr>
        </a:p>
      </dgm:t>
    </dgm:pt>
    <dgm:pt modelId="{9668DF58-6562-46E6-A7C1-16C2EA3F0A16}">
      <dgm:prSet phldrT="[Текст]"/>
      <dgm:spPr/>
      <dgm:t>
        <a:bodyPr/>
        <a:lstStyle/>
        <a:p>
          <a:r>
            <a:rPr lang="ru-RU" dirty="0" err="1">
              <a:latin typeface="Times New Roman" panose="02020603050405020304" pitchFamily="18" charset="0"/>
              <a:cs typeface="Times New Roman" panose="02020603050405020304" pitchFamily="18" charset="0"/>
            </a:rPr>
            <a:t>православ’я</a:t>
          </a:r>
          <a:endParaRPr lang="ru-RU" dirty="0">
            <a:latin typeface="Times New Roman" panose="02020603050405020304" pitchFamily="18" charset="0"/>
            <a:cs typeface="Times New Roman" panose="02020603050405020304" pitchFamily="18" charset="0"/>
          </a:endParaRPr>
        </a:p>
      </dgm:t>
    </dgm:pt>
    <dgm:pt modelId="{F8EF1B3C-F591-4026-8669-B98C6C84A9C4}" type="parTrans" cxnId="{D3C4E567-6534-4522-8884-EF4093FDB2BC}">
      <dgm:prSet/>
      <dgm:spPr/>
      <dgm:t>
        <a:bodyPr/>
        <a:lstStyle/>
        <a:p>
          <a:endParaRPr lang="ru-RU">
            <a:latin typeface="Times New Roman" panose="02020603050405020304" pitchFamily="18" charset="0"/>
            <a:cs typeface="Times New Roman" panose="02020603050405020304" pitchFamily="18" charset="0"/>
          </a:endParaRPr>
        </a:p>
      </dgm:t>
    </dgm:pt>
    <dgm:pt modelId="{0B4AE63B-E67D-48BE-B2BF-59983CC9D62E}" type="sibTrans" cxnId="{D3C4E567-6534-4522-8884-EF4093FDB2BC}">
      <dgm:prSet/>
      <dgm:spPr/>
      <dgm:t>
        <a:bodyPr/>
        <a:lstStyle/>
        <a:p>
          <a:endParaRPr lang="ru-RU">
            <a:latin typeface="Times New Roman" panose="02020603050405020304" pitchFamily="18" charset="0"/>
            <a:cs typeface="Times New Roman" panose="02020603050405020304" pitchFamily="18" charset="0"/>
          </a:endParaRPr>
        </a:p>
      </dgm:t>
    </dgm:pt>
    <dgm:pt modelId="{C833B4F3-CAF4-47BD-9B9A-988E6F550DEE}">
      <dgm:prSet phldrT="[Текст]"/>
      <dgm:spPr/>
      <dgm:t>
        <a:bodyPr/>
        <a:lstStyle/>
        <a:p>
          <a:r>
            <a:rPr lang="ru-RU" dirty="0">
              <a:latin typeface="Times New Roman" panose="02020603050405020304" pitchFamily="18" charset="0"/>
              <a:cs typeface="Times New Roman" panose="02020603050405020304" pitchFamily="18" charset="0"/>
            </a:rPr>
            <a:t>лояльность до </a:t>
          </a:r>
          <a:r>
            <a:rPr lang="ru-RU" dirty="0" err="1">
              <a:latin typeface="Times New Roman" panose="02020603050405020304" pitchFamily="18" charset="0"/>
              <a:cs typeface="Times New Roman" panose="02020603050405020304" pitchFamily="18" charset="0"/>
            </a:rPr>
            <a:t>сучасної</a:t>
          </a:r>
          <a:r>
            <a:rPr lang="ru-RU" dirty="0">
              <a:latin typeface="Times New Roman" panose="02020603050405020304" pitchFamily="18" charset="0"/>
              <a:cs typeface="Times New Roman" panose="02020603050405020304" pitchFamily="18" charset="0"/>
            </a:rPr>
            <a:t> РФ</a:t>
          </a:r>
        </a:p>
      </dgm:t>
    </dgm:pt>
    <dgm:pt modelId="{027A64BC-8B73-4ECA-A8FC-E8FFA14F3146}" type="parTrans" cxnId="{4336B5BC-D06D-42A1-B88A-348D7D595A88}">
      <dgm:prSet/>
      <dgm:spPr/>
      <dgm:t>
        <a:bodyPr/>
        <a:lstStyle/>
        <a:p>
          <a:endParaRPr lang="ru-RU">
            <a:latin typeface="Times New Roman" panose="02020603050405020304" pitchFamily="18" charset="0"/>
            <a:cs typeface="Times New Roman" panose="02020603050405020304" pitchFamily="18" charset="0"/>
          </a:endParaRPr>
        </a:p>
      </dgm:t>
    </dgm:pt>
    <dgm:pt modelId="{D4792B7A-B1F3-4E74-8126-9F6F6ED30F35}" type="sibTrans" cxnId="{4336B5BC-D06D-42A1-B88A-348D7D595A88}">
      <dgm:prSet/>
      <dgm:spPr/>
      <dgm:t>
        <a:bodyPr/>
        <a:lstStyle/>
        <a:p>
          <a:endParaRPr lang="ru-RU">
            <a:latin typeface="Times New Roman" panose="02020603050405020304" pitchFamily="18" charset="0"/>
            <a:cs typeface="Times New Roman" panose="02020603050405020304" pitchFamily="18" charset="0"/>
          </a:endParaRPr>
        </a:p>
      </dgm:t>
    </dgm:pt>
    <dgm:pt modelId="{F10B8C5C-67C1-4E1D-B0FE-34968C655F36}" type="pres">
      <dgm:prSet presAssocID="{ACDA1243-F040-49B4-A53D-462BA51633A7}" presName="diagram" presStyleCnt="0">
        <dgm:presLayoutVars>
          <dgm:dir/>
        </dgm:presLayoutVars>
      </dgm:prSet>
      <dgm:spPr/>
    </dgm:pt>
    <dgm:pt modelId="{B7C3B80B-9E17-4FD5-8430-AD0690FC0F60}" type="pres">
      <dgm:prSet presAssocID="{6DC54FA8-B19A-4D49-BEAE-B6DDD70FAD24}" presName="composite" presStyleCnt="0"/>
      <dgm:spPr/>
    </dgm:pt>
    <dgm:pt modelId="{D7C1BA21-AEE2-4052-B06A-644371BA1D06}" type="pres">
      <dgm:prSet presAssocID="{6DC54FA8-B19A-4D49-BEAE-B6DDD70FAD24}" presName="Image" presStyleLbl="bgShp" presStyleIdx="0" presStyleCnt="4"/>
      <dgm:spPr>
        <a:blipFill rotWithShape="1">
          <a:blip xmlns:r="http://schemas.openxmlformats.org/officeDocument/2006/relationships" r:embed="rId1"/>
          <a:stretch>
            <a:fillRect/>
          </a:stretch>
        </a:blipFill>
      </dgm:spPr>
    </dgm:pt>
    <dgm:pt modelId="{D7907C9F-47A0-4FBF-B3A0-1655B39EAB3C}" type="pres">
      <dgm:prSet presAssocID="{6DC54FA8-B19A-4D49-BEAE-B6DDD70FAD24}" presName="Parent" presStyleLbl="node0" presStyleIdx="0" presStyleCnt="4">
        <dgm:presLayoutVars>
          <dgm:bulletEnabled val="1"/>
        </dgm:presLayoutVars>
      </dgm:prSet>
      <dgm:spPr/>
    </dgm:pt>
    <dgm:pt modelId="{680594B4-1998-485C-8C18-D10AA76553BC}" type="pres">
      <dgm:prSet presAssocID="{2117EB58-F0AB-497F-879E-89E74D1129E2}" presName="sibTrans" presStyleCnt="0"/>
      <dgm:spPr/>
    </dgm:pt>
    <dgm:pt modelId="{464A670A-5BC7-4222-AB33-FD2E3CAD87E7}" type="pres">
      <dgm:prSet presAssocID="{7C7DEA7B-5225-42E6-A83C-3698332B5DBC}" presName="composite" presStyleCnt="0"/>
      <dgm:spPr/>
    </dgm:pt>
    <dgm:pt modelId="{D148F533-35B2-4C69-AA36-05AAC1FD9BCA}" type="pres">
      <dgm:prSet presAssocID="{7C7DEA7B-5225-42E6-A83C-3698332B5DBC}" presName="Image" presStyleLbl="bgShp" presStyleIdx="1" presStyleCnt="4"/>
      <dgm:spPr>
        <a:blipFill rotWithShape="1">
          <a:blip xmlns:r="http://schemas.openxmlformats.org/officeDocument/2006/relationships" r:embed="rId2"/>
          <a:stretch>
            <a:fillRect/>
          </a:stretch>
        </a:blipFill>
      </dgm:spPr>
    </dgm:pt>
    <dgm:pt modelId="{110946AF-95EE-4668-B491-E5F7698CE8A3}" type="pres">
      <dgm:prSet presAssocID="{7C7DEA7B-5225-42E6-A83C-3698332B5DBC}" presName="Parent" presStyleLbl="node0" presStyleIdx="1" presStyleCnt="4">
        <dgm:presLayoutVars>
          <dgm:bulletEnabled val="1"/>
        </dgm:presLayoutVars>
      </dgm:prSet>
      <dgm:spPr/>
    </dgm:pt>
    <dgm:pt modelId="{A3A4E5F1-1CCA-4025-9379-742213800AA2}" type="pres">
      <dgm:prSet presAssocID="{2220329A-9701-447B-BC69-30652B690CB1}" presName="sibTrans" presStyleCnt="0"/>
      <dgm:spPr/>
    </dgm:pt>
    <dgm:pt modelId="{570C3C12-C272-4131-BB3C-620076901875}" type="pres">
      <dgm:prSet presAssocID="{9668DF58-6562-46E6-A7C1-16C2EA3F0A16}" presName="composite" presStyleCnt="0"/>
      <dgm:spPr/>
    </dgm:pt>
    <dgm:pt modelId="{9E2F998E-FBB3-4E66-B022-DEE51560AF12}" type="pres">
      <dgm:prSet presAssocID="{9668DF58-6562-46E6-A7C1-16C2EA3F0A16}" presName="Image" presStyleLbl="bgShp" presStyleIdx="2" presStyleCnt="4"/>
      <dgm:spPr>
        <a:blipFill rotWithShape="1">
          <a:blip xmlns:r="http://schemas.openxmlformats.org/officeDocument/2006/relationships" r:embed="rId3"/>
          <a:stretch>
            <a:fillRect/>
          </a:stretch>
        </a:blipFill>
      </dgm:spPr>
    </dgm:pt>
    <dgm:pt modelId="{0E9927E4-AEEE-4D39-8F55-4603BFD0999D}" type="pres">
      <dgm:prSet presAssocID="{9668DF58-6562-46E6-A7C1-16C2EA3F0A16}" presName="Parent" presStyleLbl="node0" presStyleIdx="2" presStyleCnt="4">
        <dgm:presLayoutVars>
          <dgm:bulletEnabled val="1"/>
        </dgm:presLayoutVars>
      </dgm:prSet>
      <dgm:spPr/>
    </dgm:pt>
    <dgm:pt modelId="{819AB73A-C742-41E5-A0BB-97A490762265}" type="pres">
      <dgm:prSet presAssocID="{0B4AE63B-E67D-48BE-B2BF-59983CC9D62E}" presName="sibTrans" presStyleCnt="0"/>
      <dgm:spPr/>
    </dgm:pt>
    <dgm:pt modelId="{DEEB29A9-1CDE-4118-956E-470005123C56}" type="pres">
      <dgm:prSet presAssocID="{C833B4F3-CAF4-47BD-9B9A-988E6F550DEE}" presName="composite" presStyleCnt="0"/>
      <dgm:spPr/>
    </dgm:pt>
    <dgm:pt modelId="{49355AC8-C131-48C7-8030-E75475C32148}" type="pres">
      <dgm:prSet presAssocID="{C833B4F3-CAF4-47BD-9B9A-988E6F550DEE}" presName="Image" presStyleLbl="bgShp" presStyleIdx="3" presStyleCnt="4"/>
      <dgm:spPr>
        <a:blipFill rotWithShape="1">
          <a:blip xmlns:r="http://schemas.openxmlformats.org/officeDocument/2006/relationships" r:embed="rId4"/>
          <a:stretch>
            <a:fillRect/>
          </a:stretch>
        </a:blipFill>
      </dgm:spPr>
    </dgm:pt>
    <dgm:pt modelId="{76BCDDF9-A44B-431A-A93B-5C2A4FD6C374}" type="pres">
      <dgm:prSet presAssocID="{C833B4F3-CAF4-47BD-9B9A-988E6F550DEE}" presName="Parent" presStyleLbl="node0" presStyleIdx="3" presStyleCnt="4">
        <dgm:presLayoutVars>
          <dgm:bulletEnabled val="1"/>
        </dgm:presLayoutVars>
      </dgm:prSet>
      <dgm:spPr/>
    </dgm:pt>
  </dgm:ptLst>
  <dgm:cxnLst>
    <dgm:cxn modelId="{EF5D5609-8DA3-42CB-B72F-446EEB35777C}" type="presOf" srcId="{9668DF58-6562-46E6-A7C1-16C2EA3F0A16}" destId="{0E9927E4-AEEE-4D39-8F55-4603BFD0999D}" srcOrd="0" destOrd="0" presId="urn:microsoft.com/office/officeart/2008/layout/BendingPictureCaption"/>
    <dgm:cxn modelId="{305EC915-4FDF-4776-B281-E040A8E40A57}" srcId="{ACDA1243-F040-49B4-A53D-462BA51633A7}" destId="{6DC54FA8-B19A-4D49-BEAE-B6DDD70FAD24}" srcOrd="0" destOrd="0" parTransId="{A90679A3-BE44-4EB6-BCBF-53E6CBF72CF3}" sibTransId="{2117EB58-F0AB-497F-879E-89E74D1129E2}"/>
    <dgm:cxn modelId="{F96A571A-E3FC-4307-BD22-D183AE89589F}" srcId="{ACDA1243-F040-49B4-A53D-462BA51633A7}" destId="{7C7DEA7B-5225-42E6-A83C-3698332B5DBC}" srcOrd="1" destOrd="0" parTransId="{98C0BB6F-5E08-4ABE-B40C-0F914F390C2D}" sibTransId="{2220329A-9701-447B-BC69-30652B690CB1}"/>
    <dgm:cxn modelId="{7ED93420-6D12-43D4-B2B5-53092073EA9D}" type="presOf" srcId="{6DC54FA8-B19A-4D49-BEAE-B6DDD70FAD24}" destId="{D7907C9F-47A0-4FBF-B3A0-1655B39EAB3C}" srcOrd="0" destOrd="0" presId="urn:microsoft.com/office/officeart/2008/layout/BendingPictureCaption"/>
    <dgm:cxn modelId="{C9C95B33-9E72-46D6-AAA7-3E1C08D1D4F8}" type="presOf" srcId="{C833B4F3-CAF4-47BD-9B9A-988E6F550DEE}" destId="{76BCDDF9-A44B-431A-A93B-5C2A4FD6C374}" srcOrd="0" destOrd="0" presId="urn:microsoft.com/office/officeart/2008/layout/BendingPictureCaption"/>
    <dgm:cxn modelId="{97135635-52C0-4840-81F7-7978A23C5665}" type="presOf" srcId="{7C7DEA7B-5225-42E6-A83C-3698332B5DBC}" destId="{110946AF-95EE-4668-B491-E5F7698CE8A3}" srcOrd="0" destOrd="0" presId="urn:microsoft.com/office/officeart/2008/layout/BendingPictureCaption"/>
    <dgm:cxn modelId="{D3C4E567-6534-4522-8884-EF4093FDB2BC}" srcId="{ACDA1243-F040-49B4-A53D-462BA51633A7}" destId="{9668DF58-6562-46E6-A7C1-16C2EA3F0A16}" srcOrd="2" destOrd="0" parTransId="{F8EF1B3C-F591-4026-8669-B98C6C84A9C4}" sibTransId="{0B4AE63B-E67D-48BE-B2BF-59983CC9D62E}"/>
    <dgm:cxn modelId="{D7C0C4A6-6DD4-4256-96A2-B0949CB90AEE}" type="presOf" srcId="{ACDA1243-F040-49B4-A53D-462BA51633A7}" destId="{F10B8C5C-67C1-4E1D-B0FE-34968C655F36}" srcOrd="0" destOrd="0" presId="urn:microsoft.com/office/officeart/2008/layout/BendingPictureCaption"/>
    <dgm:cxn modelId="{4336B5BC-D06D-42A1-B88A-348D7D595A88}" srcId="{ACDA1243-F040-49B4-A53D-462BA51633A7}" destId="{C833B4F3-CAF4-47BD-9B9A-988E6F550DEE}" srcOrd="3" destOrd="0" parTransId="{027A64BC-8B73-4ECA-A8FC-E8FFA14F3146}" sibTransId="{D4792B7A-B1F3-4E74-8126-9F6F6ED30F35}"/>
    <dgm:cxn modelId="{1A3A5B65-48CA-4706-854A-1E696DECCDA5}" type="presParOf" srcId="{F10B8C5C-67C1-4E1D-B0FE-34968C655F36}" destId="{B7C3B80B-9E17-4FD5-8430-AD0690FC0F60}" srcOrd="0" destOrd="0" presId="urn:microsoft.com/office/officeart/2008/layout/BendingPictureCaption"/>
    <dgm:cxn modelId="{948428AD-3C80-467A-BCBA-94335DC454AD}" type="presParOf" srcId="{B7C3B80B-9E17-4FD5-8430-AD0690FC0F60}" destId="{D7C1BA21-AEE2-4052-B06A-644371BA1D06}" srcOrd="0" destOrd="0" presId="urn:microsoft.com/office/officeart/2008/layout/BendingPictureCaption"/>
    <dgm:cxn modelId="{5770C5A0-0481-466E-85B5-91727B1B8BA0}" type="presParOf" srcId="{B7C3B80B-9E17-4FD5-8430-AD0690FC0F60}" destId="{D7907C9F-47A0-4FBF-B3A0-1655B39EAB3C}" srcOrd="1" destOrd="0" presId="urn:microsoft.com/office/officeart/2008/layout/BendingPictureCaption"/>
    <dgm:cxn modelId="{A2F2AB1D-395C-4266-861D-F5A004A9E9CD}" type="presParOf" srcId="{F10B8C5C-67C1-4E1D-B0FE-34968C655F36}" destId="{680594B4-1998-485C-8C18-D10AA76553BC}" srcOrd="1" destOrd="0" presId="urn:microsoft.com/office/officeart/2008/layout/BendingPictureCaption"/>
    <dgm:cxn modelId="{9B0603A2-ADAA-4B46-B29B-F155815C2AAB}" type="presParOf" srcId="{F10B8C5C-67C1-4E1D-B0FE-34968C655F36}" destId="{464A670A-5BC7-4222-AB33-FD2E3CAD87E7}" srcOrd="2" destOrd="0" presId="urn:microsoft.com/office/officeart/2008/layout/BendingPictureCaption"/>
    <dgm:cxn modelId="{65978EBE-FFCD-4838-8FCF-5ADCA5439C78}" type="presParOf" srcId="{464A670A-5BC7-4222-AB33-FD2E3CAD87E7}" destId="{D148F533-35B2-4C69-AA36-05AAC1FD9BCA}" srcOrd="0" destOrd="0" presId="urn:microsoft.com/office/officeart/2008/layout/BendingPictureCaption"/>
    <dgm:cxn modelId="{C0F3852D-CDAD-48ED-AFB5-A309517D1C07}" type="presParOf" srcId="{464A670A-5BC7-4222-AB33-FD2E3CAD87E7}" destId="{110946AF-95EE-4668-B491-E5F7698CE8A3}" srcOrd="1" destOrd="0" presId="urn:microsoft.com/office/officeart/2008/layout/BendingPictureCaption"/>
    <dgm:cxn modelId="{6C2F1F53-EBAE-4614-944D-F90EAC8331DA}" type="presParOf" srcId="{F10B8C5C-67C1-4E1D-B0FE-34968C655F36}" destId="{A3A4E5F1-1CCA-4025-9379-742213800AA2}" srcOrd="3" destOrd="0" presId="urn:microsoft.com/office/officeart/2008/layout/BendingPictureCaption"/>
    <dgm:cxn modelId="{85610CC0-91F7-4D93-B9E5-B4D2271F5B1F}" type="presParOf" srcId="{F10B8C5C-67C1-4E1D-B0FE-34968C655F36}" destId="{570C3C12-C272-4131-BB3C-620076901875}" srcOrd="4" destOrd="0" presId="urn:microsoft.com/office/officeart/2008/layout/BendingPictureCaption"/>
    <dgm:cxn modelId="{B5B8A9CE-8148-44AA-BFAB-B7D77B116545}" type="presParOf" srcId="{570C3C12-C272-4131-BB3C-620076901875}" destId="{9E2F998E-FBB3-4E66-B022-DEE51560AF12}" srcOrd="0" destOrd="0" presId="urn:microsoft.com/office/officeart/2008/layout/BendingPictureCaption"/>
    <dgm:cxn modelId="{189F782C-8E84-4503-999C-635E763F3E42}" type="presParOf" srcId="{570C3C12-C272-4131-BB3C-620076901875}" destId="{0E9927E4-AEEE-4D39-8F55-4603BFD0999D}" srcOrd="1" destOrd="0" presId="urn:microsoft.com/office/officeart/2008/layout/BendingPictureCaption"/>
    <dgm:cxn modelId="{A9DE2062-155B-4618-B27E-1CB093EFA9A6}" type="presParOf" srcId="{F10B8C5C-67C1-4E1D-B0FE-34968C655F36}" destId="{819AB73A-C742-41E5-A0BB-97A490762265}" srcOrd="5" destOrd="0" presId="urn:microsoft.com/office/officeart/2008/layout/BendingPictureCaption"/>
    <dgm:cxn modelId="{A377BCEE-D9DA-40DD-91A7-065FB06C1765}" type="presParOf" srcId="{F10B8C5C-67C1-4E1D-B0FE-34968C655F36}" destId="{DEEB29A9-1CDE-4118-956E-470005123C56}" srcOrd="6" destOrd="0" presId="urn:microsoft.com/office/officeart/2008/layout/BendingPictureCaption"/>
    <dgm:cxn modelId="{37A24E8E-B7D9-4810-A11A-73AA247DAC45}" type="presParOf" srcId="{DEEB29A9-1CDE-4118-956E-470005123C56}" destId="{49355AC8-C131-48C7-8030-E75475C32148}" srcOrd="0" destOrd="0" presId="urn:microsoft.com/office/officeart/2008/layout/BendingPictureCaption"/>
    <dgm:cxn modelId="{20C6C2B3-4AAD-479C-BD2B-61793D57524C}" type="presParOf" srcId="{DEEB29A9-1CDE-4118-956E-470005123C56}" destId="{76BCDDF9-A44B-431A-A93B-5C2A4FD6C374}"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224786-0284-4406-8E34-82CD9E94FCD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ru-RU"/>
        </a:p>
      </dgm:t>
    </dgm:pt>
    <dgm:pt modelId="{59749891-49FB-404E-8353-68A98981A693}">
      <dgm:prSet phldrT="[Текст]"/>
      <dgm:spPr/>
      <dgm:t>
        <a:bodyPr/>
        <a:lstStyle/>
        <a:p>
          <a:r>
            <a:rPr lang="ru-RU" b="0" i="0" dirty="0" err="1">
              <a:latin typeface="Times New Roman" panose="02020603050405020304" pitchFamily="18" charset="0"/>
              <a:cs typeface="Times New Roman" panose="02020603050405020304" pitchFamily="18" charset="0"/>
            </a:rPr>
            <a:t>Серед</a:t>
          </a:r>
          <a:r>
            <a:rPr lang="ru-RU" b="0" i="0"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делегатів</a:t>
          </a:r>
          <a:r>
            <a:rPr lang="ru-RU" b="0" i="0"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з'їзду</a:t>
          </a:r>
          <a:r>
            <a:rPr lang="ru-RU" b="0" i="0"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були</a:t>
          </a:r>
          <a:r>
            <a:rPr lang="ru-RU" b="0" i="0"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присутні</a:t>
          </a:r>
          <a:r>
            <a:rPr lang="ru-RU" b="0" i="0"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представники</a:t>
          </a:r>
          <a:r>
            <a:rPr lang="ru-RU" b="0" i="0"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державної</a:t>
          </a:r>
          <a:r>
            <a:rPr lang="ru-RU" b="0" i="0"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влади</a:t>
          </a:r>
          <a:r>
            <a:rPr lang="ru-RU" b="0" i="0" dirty="0">
              <a:latin typeface="Times New Roman" panose="02020603050405020304" pitchFamily="18" charset="0"/>
              <a:cs typeface="Times New Roman" panose="02020603050405020304" pitchFamily="18" charset="0"/>
            </a:rPr>
            <a:t> та </a:t>
          </a:r>
          <a:r>
            <a:rPr lang="ru-RU" b="0" i="0" dirty="0" err="1">
              <a:latin typeface="Times New Roman" panose="02020603050405020304" pitchFamily="18" charset="0"/>
              <a:cs typeface="Times New Roman" panose="02020603050405020304" pitchFamily="18" charset="0"/>
            </a:rPr>
            <a:t>органів</a:t>
          </a:r>
          <a:r>
            <a:rPr lang="ru-RU" b="0" i="0"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місцевого</a:t>
          </a:r>
          <a:r>
            <a:rPr lang="ru-RU" b="0" i="0" dirty="0">
              <a:latin typeface="Times New Roman" panose="02020603050405020304" pitchFamily="18" charset="0"/>
              <a:cs typeface="Times New Roman" panose="02020603050405020304" pitchFamily="18" charset="0"/>
            </a:rPr>
            <a:t> </a:t>
          </a:r>
          <a:r>
            <a:rPr lang="ru-RU" b="0" i="0" dirty="0" err="1">
              <a:latin typeface="Times New Roman" panose="02020603050405020304" pitchFamily="18" charset="0"/>
              <a:cs typeface="Times New Roman" panose="02020603050405020304" pitchFamily="18" charset="0"/>
            </a:rPr>
            <a:t>самоврядування</a:t>
          </a:r>
          <a:r>
            <a:rPr lang="ru-RU" b="0" i="0" dirty="0">
              <a:latin typeface="Times New Roman" panose="02020603050405020304" pitchFamily="18" charset="0"/>
              <a:cs typeface="Times New Roman" panose="02020603050405020304" pitchFamily="18" charset="0"/>
            </a:rPr>
            <a:t> України:</a:t>
          </a:r>
          <a:endParaRPr lang="ru-RU" dirty="0">
            <a:latin typeface="Times New Roman" panose="02020603050405020304" pitchFamily="18" charset="0"/>
            <a:cs typeface="Times New Roman" panose="02020603050405020304" pitchFamily="18" charset="0"/>
          </a:endParaRPr>
        </a:p>
      </dgm:t>
    </dgm:pt>
    <dgm:pt modelId="{829D4BA9-B576-4137-A420-7C5E93C53B91}" type="parTrans" cxnId="{BC978CFD-43D9-464F-AC72-6E47E3BD9B7E}">
      <dgm:prSet/>
      <dgm:spPr/>
      <dgm:t>
        <a:bodyPr/>
        <a:lstStyle/>
        <a:p>
          <a:endParaRPr lang="ru-RU"/>
        </a:p>
      </dgm:t>
    </dgm:pt>
    <dgm:pt modelId="{F30B8F9A-DE07-476B-AEC3-B33E87AE0100}" type="sibTrans" cxnId="{BC978CFD-43D9-464F-AC72-6E47E3BD9B7E}">
      <dgm:prSet/>
      <dgm:spPr/>
      <dgm:t>
        <a:bodyPr/>
        <a:lstStyle/>
        <a:p>
          <a:endParaRPr lang="ru-RU"/>
        </a:p>
      </dgm:t>
    </dgm:pt>
    <dgm:pt modelId="{BB3070A5-25A3-4BE9-A319-2A8CC77F7B29}">
      <dgm:prSet phldrT="[Текст]"/>
      <dgm:spPr/>
      <dgm:t>
        <a:bodyPr/>
        <a:lstStyle/>
        <a:p>
          <a:r>
            <a:rPr lang="uk-UA" b="0" i="0" dirty="0">
              <a:latin typeface="Times New Roman" panose="02020603050405020304" pitchFamily="18" charset="0"/>
              <a:cs typeface="Times New Roman" panose="02020603050405020304" pitchFamily="18" charset="0"/>
            </a:rPr>
            <a:t>Прем'єр-міністр </a:t>
          </a:r>
          <a:r>
            <a:rPr lang="uk-UA" b="1" i="0" dirty="0">
              <a:latin typeface="Times New Roman" panose="02020603050405020304" pitchFamily="18" charset="0"/>
              <a:cs typeface="Times New Roman" panose="02020603050405020304" pitchFamily="18" charset="0"/>
            </a:rPr>
            <a:t>Віктор Янукович</a:t>
          </a:r>
          <a:endParaRPr lang="ru-RU" b="1" dirty="0">
            <a:latin typeface="Times New Roman" panose="02020603050405020304" pitchFamily="18" charset="0"/>
            <a:cs typeface="Times New Roman" panose="02020603050405020304" pitchFamily="18" charset="0"/>
          </a:endParaRPr>
        </a:p>
      </dgm:t>
    </dgm:pt>
    <dgm:pt modelId="{F19942A7-E35E-4977-9D7F-1BBADF99908F}" type="parTrans" cxnId="{06B0AB74-53F5-423B-9AA3-6C756B256F02}">
      <dgm:prSet/>
      <dgm:spPr/>
      <dgm:t>
        <a:bodyPr/>
        <a:lstStyle/>
        <a:p>
          <a:endParaRPr lang="ru-RU"/>
        </a:p>
      </dgm:t>
    </dgm:pt>
    <dgm:pt modelId="{FEFE0489-D7E3-4EE6-B3A6-166B9DA8A33A}" type="sibTrans" cxnId="{06B0AB74-53F5-423B-9AA3-6C756B256F02}">
      <dgm:prSet/>
      <dgm:spPr/>
      <dgm:t>
        <a:bodyPr/>
        <a:lstStyle/>
        <a:p>
          <a:endParaRPr lang="ru-RU"/>
        </a:p>
      </dgm:t>
    </dgm:pt>
    <dgm:pt modelId="{77F98694-2A6F-43B7-BF69-6C1249CDC179}">
      <dgm:prSet/>
      <dgm:spPr/>
      <dgm:t>
        <a:bodyPr/>
        <a:lstStyle/>
        <a:p>
          <a:r>
            <a:rPr lang="ru-RU" dirty="0">
              <a:latin typeface="Times New Roman" panose="02020603050405020304" pitchFamily="18" charset="0"/>
              <a:cs typeface="Times New Roman" panose="02020603050405020304" pitchFamily="18" charset="0"/>
            </a:rPr>
            <a:t>Голова Донецької облради </a:t>
          </a:r>
          <a:r>
            <a:rPr lang="ru-RU" b="1" dirty="0">
              <a:latin typeface="Times New Roman" panose="02020603050405020304" pitchFamily="18" charset="0"/>
              <a:cs typeface="Times New Roman" panose="02020603050405020304" pitchFamily="18" charset="0"/>
            </a:rPr>
            <a:t>Борис Колесніков</a:t>
          </a:r>
        </a:p>
      </dgm:t>
    </dgm:pt>
    <dgm:pt modelId="{3A580BAE-4782-4D95-B833-B7157DFCF673}" type="parTrans" cxnId="{69C68C44-3441-4C9C-AFB5-E80E405BB7D9}">
      <dgm:prSet/>
      <dgm:spPr/>
      <dgm:t>
        <a:bodyPr/>
        <a:lstStyle/>
        <a:p>
          <a:endParaRPr lang="ru-RU"/>
        </a:p>
      </dgm:t>
    </dgm:pt>
    <dgm:pt modelId="{785E6002-ED27-460A-BD2D-C93FE20B31F9}" type="sibTrans" cxnId="{69C68C44-3441-4C9C-AFB5-E80E405BB7D9}">
      <dgm:prSet/>
      <dgm:spPr/>
      <dgm:t>
        <a:bodyPr/>
        <a:lstStyle/>
        <a:p>
          <a:endParaRPr lang="ru-RU"/>
        </a:p>
      </dgm:t>
    </dgm:pt>
    <dgm:pt modelId="{F53943A5-DAF9-4350-8CD7-349641C93AC1}">
      <dgm:prSet/>
      <dgm:spPr/>
      <dgm:t>
        <a:bodyPr/>
        <a:lstStyle/>
        <a:p>
          <a:r>
            <a:rPr lang="ru-RU" dirty="0">
              <a:latin typeface="Times New Roman" panose="02020603050405020304" pitchFamily="18" charset="0"/>
              <a:cs typeface="Times New Roman" panose="02020603050405020304" pitchFamily="18" charset="0"/>
            </a:rPr>
            <a:t>Голова Луганської облради </a:t>
          </a:r>
          <a:r>
            <a:rPr lang="ru-RU" b="1" dirty="0" err="1">
              <a:latin typeface="Times New Roman" panose="02020603050405020304" pitchFamily="18" charset="0"/>
              <a:cs typeface="Times New Roman" panose="02020603050405020304" pitchFamily="18" charset="0"/>
            </a:rPr>
            <a:t>Віктор</a:t>
          </a:r>
          <a:r>
            <a:rPr lang="ru-RU" b="1" dirty="0">
              <a:latin typeface="Times New Roman" panose="02020603050405020304" pitchFamily="18" charset="0"/>
              <a:cs typeface="Times New Roman" panose="02020603050405020304" pitchFamily="18" charset="0"/>
            </a:rPr>
            <a:t> Тихонов</a:t>
          </a:r>
        </a:p>
      </dgm:t>
    </dgm:pt>
    <dgm:pt modelId="{1754A4DA-1B58-468C-B606-EA126C3DC416}" type="parTrans" cxnId="{43AD849B-B331-4A06-9577-88B410120183}">
      <dgm:prSet/>
      <dgm:spPr/>
      <dgm:t>
        <a:bodyPr/>
        <a:lstStyle/>
        <a:p>
          <a:endParaRPr lang="ru-RU"/>
        </a:p>
      </dgm:t>
    </dgm:pt>
    <dgm:pt modelId="{36189E86-EFEE-4460-8BD1-C260AE30BDC7}" type="sibTrans" cxnId="{43AD849B-B331-4A06-9577-88B410120183}">
      <dgm:prSet/>
      <dgm:spPr/>
      <dgm:t>
        <a:bodyPr/>
        <a:lstStyle/>
        <a:p>
          <a:endParaRPr lang="ru-RU"/>
        </a:p>
      </dgm:t>
    </dgm:pt>
    <dgm:pt modelId="{55AA6868-5792-4430-9FBF-06D093997067}">
      <dgm:prSet/>
      <dgm:spPr/>
      <dgm:t>
        <a:bodyPr/>
        <a:lstStyle/>
        <a:p>
          <a:r>
            <a:rPr lang="ru-RU" dirty="0">
              <a:latin typeface="Times New Roman" panose="02020603050405020304" pitchFamily="18" charset="0"/>
              <a:cs typeface="Times New Roman" panose="02020603050405020304" pitchFamily="18" charset="0"/>
            </a:rPr>
            <a:t>Голова </a:t>
          </a:r>
          <a:r>
            <a:rPr lang="ru-RU" dirty="0" err="1">
              <a:latin typeface="Times New Roman" panose="02020603050405020304" pitchFamily="18" charset="0"/>
              <a:cs typeface="Times New Roman" panose="02020603050405020304" pitchFamily="18" charset="0"/>
            </a:rPr>
            <a:t>Харківської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облдержадміністрації</a:t>
          </a:r>
          <a:r>
            <a:rPr lang="ru-RU"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Євген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Кушнарьов</a:t>
          </a:r>
          <a:endParaRPr lang="ru-RU" b="1" dirty="0">
            <a:latin typeface="Times New Roman" panose="02020603050405020304" pitchFamily="18" charset="0"/>
            <a:cs typeface="Times New Roman" panose="02020603050405020304" pitchFamily="18" charset="0"/>
          </a:endParaRPr>
        </a:p>
      </dgm:t>
    </dgm:pt>
    <dgm:pt modelId="{E61AF55B-FD2F-4155-8534-ED1B77EC03CB}" type="parTrans" cxnId="{319FB4FB-8B8F-4F04-B0E8-197282773EDC}">
      <dgm:prSet/>
      <dgm:spPr/>
      <dgm:t>
        <a:bodyPr/>
        <a:lstStyle/>
        <a:p>
          <a:endParaRPr lang="ru-RU"/>
        </a:p>
      </dgm:t>
    </dgm:pt>
    <dgm:pt modelId="{2CFF4E17-48A1-4D34-A12C-4DF3CA9C8889}" type="sibTrans" cxnId="{319FB4FB-8B8F-4F04-B0E8-197282773EDC}">
      <dgm:prSet/>
      <dgm:spPr/>
      <dgm:t>
        <a:bodyPr/>
        <a:lstStyle/>
        <a:p>
          <a:endParaRPr lang="ru-RU"/>
        </a:p>
      </dgm:t>
    </dgm:pt>
    <dgm:pt modelId="{8F98FF4C-5616-4922-A501-33E259C95EA2}">
      <dgm:prSet/>
      <dgm:spPr/>
      <dgm:t>
        <a:bodyPr/>
        <a:lstStyle/>
        <a:p>
          <a:r>
            <a:rPr lang="ru-RU" dirty="0">
              <a:latin typeface="Times New Roman" panose="02020603050405020304" pitchFamily="18" charset="0"/>
              <a:cs typeface="Times New Roman" panose="02020603050405020304" pitchFamily="18" charset="0"/>
            </a:rPr>
            <a:t>Голова </a:t>
          </a:r>
          <a:r>
            <a:rPr lang="ru-RU" dirty="0" err="1">
              <a:latin typeface="Times New Roman" panose="02020603050405020304" pitchFamily="18" charset="0"/>
              <a:cs typeface="Times New Roman" panose="02020603050405020304" pitchFamily="18" charset="0"/>
            </a:rPr>
            <a:t>Одеської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облдержадміністрації</a:t>
          </a:r>
          <a:r>
            <a:rPr lang="ru-RU"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Сергій</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Гриневецький</a:t>
          </a:r>
          <a:endParaRPr lang="ru-RU" b="1" dirty="0">
            <a:latin typeface="Times New Roman" panose="02020603050405020304" pitchFamily="18" charset="0"/>
            <a:cs typeface="Times New Roman" panose="02020603050405020304" pitchFamily="18" charset="0"/>
          </a:endParaRPr>
        </a:p>
      </dgm:t>
    </dgm:pt>
    <dgm:pt modelId="{3A1E3691-17B9-4748-984E-C94876219F71}" type="parTrans" cxnId="{954A7A23-AC1E-46E2-8456-5518DE7555C0}">
      <dgm:prSet/>
      <dgm:spPr/>
      <dgm:t>
        <a:bodyPr/>
        <a:lstStyle/>
        <a:p>
          <a:endParaRPr lang="ru-RU"/>
        </a:p>
      </dgm:t>
    </dgm:pt>
    <dgm:pt modelId="{ECC3AB11-3F82-4097-B82D-F861F298533D}" type="sibTrans" cxnId="{954A7A23-AC1E-46E2-8456-5518DE7555C0}">
      <dgm:prSet/>
      <dgm:spPr/>
      <dgm:t>
        <a:bodyPr/>
        <a:lstStyle/>
        <a:p>
          <a:endParaRPr lang="ru-RU"/>
        </a:p>
      </dgm:t>
    </dgm:pt>
    <dgm:pt modelId="{D198B409-C1F3-4196-AF99-16D728F28A0A}" type="pres">
      <dgm:prSet presAssocID="{47224786-0284-4406-8E34-82CD9E94FCDD}" presName="layout" presStyleCnt="0">
        <dgm:presLayoutVars>
          <dgm:chMax/>
          <dgm:chPref/>
          <dgm:dir/>
          <dgm:animOne val="branch"/>
          <dgm:animLvl val="lvl"/>
          <dgm:resizeHandles/>
        </dgm:presLayoutVars>
      </dgm:prSet>
      <dgm:spPr/>
    </dgm:pt>
    <dgm:pt modelId="{D9EE7C16-593B-4D41-AE79-E933AAE9AEF9}" type="pres">
      <dgm:prSet presAssocID="{59749891-49FB-404E-8353-68A98981A693}" presName="root" presStyleCnt="0">
        <dgm:presLayoutVars>
          <dgm:chMax/>
          <dgm:chPref val="4"/>
        </dgm:presLayoutVars>
      </dgm:prSet>
      <dgm:spPr/>
    </dgm:pt>
    <dgm:pt modelId="{4D30F491-E77C-4610-8A63-53F5D6FF032B}" type="pres">
      <dgm:prSet presAssocID="{59749891-49FB-404E-8353-68A98981A693}" presName="rootComposite" presStyleCnt="0">
        <dgm:presLayoutVars/>
      </dgm:prSet>
      <dgm:spPr/>
    </dgm:pt>
    <dgm:pt modelId="{E7A770A7-3A9E-4416-ABCC-1667CB937680}" type="pres">
      <dgm:prSet presAssocID="{59749891-49FB-404E-8353-68A98981A693}" presName="rootText" presStyleLbl="node0" presStyleIdx="0" presStyleCnt="2">
        <dgm:presLayoutVars>
          <dgm:chMax/>
          <dgm:chPref val="4"/>
        </dgm:presLayoutVars>
      </dgm:prSet>
      <dgm:spPr/>
    </dgm:pt>
    <dgm:pt modelId="{43B656B5-B942-4920-9BF9-B2BABC669380}" type="pres">
      <dgm:prSet presAssocID="{59749891-49FB-404E-8353-68A98981A693}" presName="childShape" presStyleCnt="0">
        <dgm:presLayoutVars>
          <dgm:chMax val="0"/>
          <dgm:chPref val="0"/>
        </dgm:presLayoutVars>
      </dgm:prSet>
      <dgm:spPr/>
    </dgm:pt>
    <dgm:pt modelId="{61E6EC39-36BE-4027-AB6B-32A9B6646022}" type="pres">
      <dgm:prSet presAssocID="{BB3070A5-25A3-4BE9-A319-2A8CC77F7B29}" presName="childComposite" presStyleCnt="0">
        <dgm:presLayoutVars>
          <dgm:chMax val="0"/>
          <dgm:chPref val="0"/>
        </dgm:presLayoutVars>
      </dgm:prSet>
      <dgm:spPr/>
    </dgm:pt>
    <dgm:pt modelId="{C63FF04E-84DB-4BC6-85C9-45EF0AA6A02E}" type="pres">
      <dgm:prSet presAssocID="{BB3070A5-25A3-4BE9-A319-2A8CC77F7B29}" presName="Image" presStyleLbl="node1" presStyleIdx="0" presStyleCnt="4"/>
      <dgm:spPr>
        <a:blipFill rotWithShape="1">
          <a:blip xmlns:r="http://schemas.openxmlformats.org/officeDocument/2006/relationships" r:embed="rId1"/>
          <a:stretch>
            <a:fillRect/>
          </a:stretch>
        </a:blipFill>
      </dgm:spPr>
    </dgm:pt>
    <dgm:pt modelId="{081276ED-DE21-44CC-8846-65EB6E5CB7E0}" type="pres">
      <dgm:prSet presAssocID="{BB3070A5-25A3-4BE9-A319-2A8CC77F7B29}" presName="childText" presStyleLbl="lnNode1" presStyleIdx="0" presStyleCnt="4">
        <dgm:presLayoutVars>
          <dgm:chMax val="0"/>
          <dgm:chPref val="0"/>
          <dgm:bulletEnabled val="1"/>
        </dgm:presLayoutVars>
      </dgm:prSet>
      <dgm:spPr/>
    </dgm:pt>
    <dgm:pt modelId="{036C442B-788A-436E-8942-76F98DCE519A}" type="pres">
      <dgm:prSet presAssocID="{F53943A5-DAF9-4350-8CD7-349641C93AC1}" presName="childComposite" presStyleCnt="0">
        <dgm:presLayoutVars>
          <dgm:chMax val="0"/>
          <dgm:chPref val="0"/>
        </dgm:presLayoutVars>
      </dgm:prSet>
      <dgm:spPr/>
    </dgm:pt>
    <dgm:pt modelId="{075D7180-B457-45E4-B1D4-AAD3B1FD5BA7}" type="pres">
      <dgm:prSet presAssocID="{F53943A5-DAF9-4350-8CD7-349641C93AC1}" presName="Image" presStyleLbl="node1" presStyleIdx="1" presStyleCnt="4"/>
      <dgm:spPr>
        <a:blipFill rotWithShape="1">
          <a:blip xmlns:r="http://schemas.openxmlformats.org/officeDocument/2006/relationships" r:embed="rId2"/>
          <a:stretch>
            <a:fillRect/>
          </a:stretch>
        </a:blipFill>
      </dgm:spPr>
    </dgm:pt>
    <dgm:pt modelId="{C86CEA4A-010C-4E57-9A63-3ECC28E5B9E2}" type="pres">
      <dgm:prSet presAssocID="{F53943A5-DAF9-4350-8CD7-349641C93AC1}" presName="childText" presStyleLbl="lnNode1" presStyleIdx="1" presStyleCnt="4">
        <dgm:presLayoutVars>
          <dgm:chMax val="0"/>
          <dgm:chPref val="0"/>
          <dgm:bulletEnabled val="1"/>
        </dgm:presLayoutVars>
      </dgm:prSet>
      <dgm:spPr/>
    </dgm:pt>
    <dgm:pt modelId="{58F8EE4F-7F51-44C0-B266-21A138B4B961}" type="pres">
      <dgm:prSet presAssocID="{77F98694-2A6F-43B7-BF69-6C1249CDC179}" presName="childComposite" presStyleCnt="0">
        <dgm:presLayoutVars>
          <dgm:chMax val="0"/>
          <dgm:chPref val="0"/>
        </dgm:presLayoutVars>
      </dgm:prSet>
      <dgm:spPr/>
    </dgm:pt>
    <dgm:pt modelId="{97E2ED88-D19C-41F3-8D97-4F3D065CE5A1}" type="pres">
      <dgm:prSet presAssocID="{77F98694-2A6F-43B7-BF69-6C1249CDC179}" presName="Image" presStyleLbl="node1" presStyleIdx="2" presStyleCnt="4"/>
      <dgm:spPr>
        <a:blipFill rotWithShape="1">
          <a:blip xmlns:r="http://schemas.openxmlformats.org/officeDocument/2006/relationships" r:embed="rId3"/>
          <a:stretch>
            <a:fillRect/>
          </a:stretch>
        </a:blipFill>
      </dgm:spPr>
    </dgm:pt>
    <dgm:pt modelId="{7BFC0E3C-1408-4256-B25A-6056E7E6DD79}" type="pres">
      <dgm:prSet presAssocID="{77F98694-2A6F-43B7-BF69-6C1249CDC179}" presName="childText" presStyleLbl="lnNode1" presStyleIdx="2" presStyleCnt="4" custLinFactNeighborX="433" custLinFactNeighborY="1133">
        <dgm:presLayoutVars>
          <dgm:chMax val="0"/>
          <dgm:chPref val="0"/>
          <dgm:bulletEnabled val="1"/>
        </dgm:presLayoutVars>
      </dgm:prSet>
      <dgm:spPr/>
    </dgm:pt>
    <dgm:pt modelId="{A0ACB977-C54B-45FF-BC5E-F988101EE38D}" type="pres">
      <dgm:prSet presAssocID="{55AA6868-5792-4430-9FBF-06D093997067}" presName="childComposite" presStyleCnt="0">
        <dgm:presLayoutVars>
          <dgm:chMax val="0"/>
          <dgm:chPref val="0"/>
        </dgm:presLayoutVars>
      </dgm:prSet>
      <dgm:spPr/>
    </dgm:pt>
    <dgm:pt modelId="{56C5B168-6C36-4E65-986E-4F64DCF39BD7}" type="pres">
      <dgm:prSet presAssocID="{55AA6868-5792-4430-9FBF-06D093997067}" presName="Image" presStyleLbl="node1" presStyleIdx="3" presStyleCnt="4"/>
      <dgm:spPr>
        <a:blipFill rotWithShape="1">
          <a:blip xmlns:r="http://schemas.openxmlformats.org/officeDocument/2006/relationships" r:embed="rId4"/>
          <a:stretch>
            <a:fillRect/>
          </a:stretch>
        </a:blipFill>
      </dgm:spPr>
    </dgm:pt>
    <dgm:pt modelId="{551C2919-3444-4B59-9B38-CB6FF5D95711}" type="pres">
      <dgm:prSet presAssocID="{55AA6868-5792-4430-9FBF-06D093997067}" presName="childText" presStyleLbl="lnNode1" presStyleIdx="3" presStyleCnt="4">
        <dgm:presLayoutVars>
          <dgm:chMax val="0"/>
          <dgm:chPref val="0"/>
          <dgm:bulletEnabled val="1"/>
        </dgm:presLayoutVars>
      </dgm:prSet>
      <dgm:spPr/>
    </dgm:pt>
    <dgm:pt modelId="{B92A53F3-40A3-4685-8BAA-B97C163729EB}" type="pres">
      <dgm:prSet presAssocID="{8F98FF4C-5616-4922-A501-33E259C95EA2}" presName="root" presStyleCnt="0">
        <dgm:presLayoutVars>
          <dgm:chMax/>
          <dgm:chPref val="4"/>
        </dgm:presLayoutVars>
      </dgm:prSet>
      <dgm:spPr/>
    </dgm:pt>
    <dgm:pt modelId="{CD6DA4DA-E35B-457F-BF61-44AB9E94BB60}" type="pres">
      <dgm:prSet presAssocID="{8F98FF4C-5616-4922-A501-33E259C95EA2}" presName="rootComposite" presStyleCnt="0">
        <dgm:presLayoutVars/>
      </dgm:prSet>
      <dgm:spPr/>
    </dgm:pt>
    <dgm:pt modelId="{F068F499-3692-4FC0-85BB-89D56A2785A7}" type="pres">
      <dgm:prSet presAssocID="{8F98FF4C-5616-4922-A501-33E259C95EA2}" presName="rootText" presStyleLbl="node0" presStyleIdx="1" presStyleCnt="2" custScaleX="86140" custLinFactY="264414" custLinFactNeighborX="-95741" custLinFactNeighborY="300000">
        <dgm:presLayoutVars>
          <dgm:chMax/>
          <dgm:chPref val="4"/>
        </dgm:presLayoutVars>
      </dgm:prSet>
      <dgm:spPr/>
    </dgm:pt>
    <dgm:pt modelId="{8909C235-F6F9-44D8-9948-9ED30C58BF2D}" type="pres">
      <dgm:prSet presAssocID="{8F98FF4C-5616-4922-A501-33E259C95EA2}" presName="childShape" presStyleCnt="0">
        <dgm:presLayoutVars>
          <dgm:chMax val="0"/>
          <dgm:chPref val="0"/>
        </dgm:presLayoutVars>
      </dgm:prSet>
      <dgm:spPr/>
    </dgm:pt>
  </dgm:ptLst>
  <dgm:cxnLst>
    <dgm:cxn modelId="{8D174801-285B-46DF-BDD9-9BE555BB01EA}" type="presOf" srcId="{47224786-0284-4406-8E34-82CD9E94FCDD}" destId="{D198B409-C1F3-4196-AF99-16D728F28A0A}" srcOrd="0" destOrd="0" presId="urn:microsoft.com/office/officeart/2008/layout/PictureAccentList"/>
    <dgm:cxn modelId="{7695160C-1CA3-43A0-890A-97E27ECAAE0C}" type="presOf" srcId="{BB3070A5-25A3-4BE9-A319-2A8CC77F7B29}" destId="{081276ED-DE21-44CC-8846-65EB6E5CB7E0}" srcOrd="0" destOrd="0" presId="urn:microsoft.com/office/officeart/2008/layout/PictureAccentList"/>
    <dgm:cxn modelId="{A0F86B0F-85BA-49BD-8980-20A99417264C}" type="presOf" srcId="{77F98694-2A6F-43B7-BF69-6C1249CDC179}" destId="{7BFC0E3C-1408-4256-B25A-6056E7E6DD79}" srcOrd="0" destOrd="0" presId="urn:microsoft.com/office/officeart/2008/layout/PictureAccentList"/>
    <dgm:cxn modelId="{954A7A23-AC1E-46E2-8456-5518DE7555C0}" srcId="{47224786-0284-4406-8E34-82CD9E94FCDD}" destId="{8F98FF4C-5616-4922-A501-33E259C95EA2}" srcOrd="1" destOrd="0" parTransId="{3A1E3691-17B9-4748-984E-C94876219F71}" sibTransId="{ECC3AB11-3F82-4097-B82D-F861F298533D}"/>
    <dgm:cxn modelId="{B4A72229-DC42-4A95-B250-E5295A7387D2}" type="presOf" srcId="{F53943A5-DAF9-4350-8CD7-349641C93AC1}" destId="{C86CEA4A-010C-4E57-9A63-3ECC28E5B9E2}" srcOrd="0" destOrd="0" presId="urn:microsoft.com/office/officeart/2008/layout/PictureAccentList"/>
    <dgm:cxn modelId="{5992D933-3F04-4022-B360-0BD578C52B7B}" type="presOf" srcId="{8F98FF4C-5616-4922-A501-33E259C95EA2}" destId="{F068F499-3692-4FC0-85BB-89D56A2785A7}" srcOrd="0" destOrd="0" presId="urn:microsoft.com/office/officeart/2008/layout/PictureAccentList"/>
    <dgm:cxn modelId="{B6CDB55D-FD42-49D0-88EA-308EE01C4F80}" type="presOf" srcId="{59749891-49FB-404E-8353-68A98981A693}" destId="{E7A770A7-3A9E-4416-ABCC-1667CB937680}" srcOrd="0" destOrd="0" presId="urn:microsoft.com/office/officeart/2008/layout/PictureAccentList"/>
    <dgm:cxn modelId="{69C68C44-3441-4C9C-AFB5-E80E405BB7D9}" srcId="{59749891-49FB-404E-8353-68A98981A693}" destId="{77F98694-2A6F-43B7-BF69-6C1249CDC179}" srcOrd="2" destOrd="0" parTransId="{3A580BAE-4782-4D95-B833-B7157DFCF673}" sibTransId="{785E6002-ED27-460A-BD2D-C93FE20B31F9}"/>
    <dgm:cxn modelId="{06B0AB74-53F5-423B-9AA3-6C756B256F02}" srcId="{59749891-49FB-404E-8353-68A98981A693}" destId="{BB3070A5-25A3-4BE9-A319-2A8CC77F7B29}" srcOrd="0" destOrd="0" parTransId="{F19942A7-E35E-4977-9D7F-1BBADF99908F}" sibTransId="{FEFE0489-D7E3-4EE6-B3A6-166B9DA8A33A}"/>
    <dgm:cxn modelId="{AE1BB883-E3BA-40C1-9262-737993F31B5A}" type="presOf" srcId="{55AA6868-5792-4430-9FBF-06D093997067}" destId="{551C2919-3444-4B59-9B38-CB6FF5D95711}" srcOrd="0" destOrd="0" presId="urn:microsoft.com/office/officeart/2008/layout/PictureAccentList"/>
    <dgm:cxn modelId="{43AD849B-B331-4A06-9577-88B410120183}" srcId="{59749891-49FB-404E-8353-68A98981A693}" destId="{F53943A5-DAF9-4350-8CD7-349641C93AC1}" srcOrd="1" destOrd="0" parTransId="{1754A4DA-1B58-468C-B606-EA126C3DC416}" sibTransId="{36189E86-EFEE-4460-8BD1-C260AE30BDC7}"/>
    <dgm:cxn modelId="{319FB4FB-8B8F-4F04-B0E8-197282773EDC}" srcId="{59749891-49FB-404E-8353-68A98981A693}" destId="{55AA6868-5792-4430-9FBF-06D093997067}" srcOrd="3" destOrd="0" parTransId="{E61AF55B-FD2F-4155-8534-ED1B77EC03CB}" sibTransId="{2CFF4E17-48A1-4D34-A12C-4DF3CA9C8889}"/>
    <dgm:cxn modelId="{BC978CFD-43D9-464F-AC72-6E47E3BD9B7E}" srcId="{47224786-0284-4406-8E34-82CD9E94FCDD}" destId="{59749891-49FB-404E-8353-68A98981A693}" srcOrd="0" destOrd="0" parTransId="{829D4BA9-B576-4137-A420-7C5E93C53B91}" sibTransId="{F30B8F9A-DE07-476B-AEC3-B33E87AE0100}"/>
    <dgm:cxn modelId="{8C7E8836-F481-41EC-BCE5-603743E2C805}" type="presParOf" srcId="{D198B409-C1F3-4196-AF99-16D728F28A0A}" destId="{D9EE7C16-593B-4D41-AE79-E933AAE9AEF9}" srcOrd="0" destOrd="0" presId="urn:microsoft.com/office/officeart/2008/layout/PictureAccentList"/>
    <dgm:cxn modelId="{C71B60DB-26ED-4335-AE50-B0E8F0344FFA}" type="presParOf" srcId="{D9EE7C16-593B-4D41-AE79-E933AAE9AEF9}" destId="{4D30F491-E77C-4610-8A63-53F5D6FF032B}" srcOrd="0" destOrd="0" presId="urn:microsoft.com/office/officeart/2008/layout/PictureAccentList"/>
    <dgm:cxn modelId="{CA8D3E96-C511-4BD5-AF1F-87C133041E52}" type="presParOf" srcId="{4D30F491-E77C-4610-8A63-53F5D6FF032B}" destId="{E7A770A7-3A9E-4416-ABCC-1667CB937680}" srcOrd="0" destOrd="0" presId="urn:microsoft.com/office/officeart/2008/layout/PictureAccentList"/>
    <dgm:cxn modelId="{00525B61-DA03-4FCC-AE94-C4A53E6EED63}" type="presParOf" srcId="{D9EE7C16-593B-4D41-AE79-E933AAE9AEF9}" destId="{43B656B5-B942-4920-9BF9-B2BABC669380}" srcOrd="1" destOrd="0" presId="urn:microsoft.com/office/officeart/2008/layout/PictureAccentList"/>
    <dgm:cxn modelId="{B18B01BB-6F60-4DDA-B2B1-D32D8381B078}" type="presParOf" srcId="{43B656B5-B942-4920-9BF9-B2BABC669380}" destId="{61E6EC39-36BE-4027-AB6B-32A9B6646022}" srcOrd="0" destOrd="0" presId="urn:microsoft.com/office/officeart/2008/layout/PictureAccentList"/>
    <dgm:cxn modelId="{FB12AD54-4492-434F-81D6-84AA40DD3E0B}" type="presParOf" srcId="{61E6EC39-36BE-4027-AB6B-32A9B6646022}" destId="{C63FF04E-84DB-4BC6-85C9-45EF0AA6A02E}" srcOrd="0" destOrd="0" presId="urn:microsoft.com/office/officeart/2008/layout/PictureAccentList"/>
    <dgm:cxn modelId="{C786B463-B398-4A00-A203-618AF76EF535}" type="presParOf" srcId="{61E6EC39-36BE-4027-AB6B-32A9B6646022}" destId="{081276ED-DE21-44CC-8846-65EB6E5CB7E0}" srcOrd="1" destOrd="0" presId="urn:microsoft.com/office/officeart/2008/layout/PictureAccentList"/>
    <dgm:cxn modelId="{33C5170C-CB5C-4B7D-9702-0FD12061310B}" type="presParOf" srcId="{43B656B5-B942-4920-9BF9-B2BABC669380}" destId="{036C442B-788A-436E-8942-76F98DCE519A}" srcOrd="1" destOrd="0" presId="urn:microsoft.com/office/officeart/2008/layout/PictureAccentList"/>
    <dgm:cxn modelId="{E18C25D6-5104-40B9-B68E-D4E6E64FD732}" type="presParOf" srcId="{036C442B-788A-436E-8942-76F98DCE519A}" destId="{075D7180-B457-45E4-B1D4-AAD3B1FD5BA7}" srcOrd="0" destOrd="0" presId="urn:microsoft.com/office/officeart/2008/layout/PictureAccentList"/>
    <dgm:cxn modelId="{5CA63E4F-B026-4F1D-817B-613F5AAAA614}" type="presParOf" srcId="{036C442B-788A-436E-8942-76F98DCE519A}" destId="{C86CEA4A-010C-4E57-9A63-3ECC28E5B9E2}" srcOrd="1" destOrd="0" presId="urn:microsoft.com/office/officeart/2008/layout/PictureAccentList"/>
    <dgm:cxn modelId="{41F758AF-60C1-44C2-8E6B-1ED0724967C9}" type="presParOf" srcId="{43B656B5-B942-4920-9BF9-B2BABC669380}" destId="{58F8EE4F-7F51-44C0-B266-21A138B4B961}" srcOrd="2" destOrd="0" presId="urn:microsoft.com/office/officeart/2008/layout/PictureAccentList"/>
    <dgm:cxn modelId="{54CE9AC8-FAA5-4289-9C30-F0A13C89CCE2}" type="presParOf" srcId="{58F8EE4F-7F51-44C0-B266-21A138B4B961}" destId="{97E2ED88-D19C-41F3-8D97-4F3D065CE5A1}" srcOrd="0" destOrd="0" presId="urn:microsoft.com/office/officeart/2008/layout/PictureAccentList"/>
    <dgm:cxn modelId="{A8D5DA36-FBCA-4A8C-80D7-65C41171A107}" type="presParOf" srcId="{58F8EE4F-7F51-44C0-B266-21A138B4B961}" destId="{7BFC0E3C-1408-4256-B25A-6056E7E6DD79}" srcOrd="1" destOrd="0" presId="urn:microsoft.com/office/officeart/2008/layout/PictureAccentList"/>
    <dgm:cxn modelId="{9602C41E-8987-4894-8940-930355AD6164}" type="presParOf" srcId="{43B656B5-B942-4920-9BF9-B2BABC669380}" destId="{A0ACB977-C54B-45FF-BC5E-F988101EE38D}" srcOrd="3" destOrd="0" presId="urn:microsoft.com/office/officeart/2008/layout/PictureAccentList"/>
    <dgm:cxn modelId="{BB8E1859-B461-47A6-B54D-9A2CD010EB90}" type="presParOf" srcId="{A0ACB977-C54B-45FF-BC5E-F988101EE38D}" destId="{56C5B168-6C36-4E65-986E-4F64DCF39BD7}" srcOrd="0" destOrd="0" presId="urn:microsoft.com/office/officeart/2008/layout/PictureAccentList"/>
    <dgm:cxn modelId="{DF9BFC30-F6C6-4CF2-8AA3-D7EFDDCFFAB6}" type="presParOf" srcId="{A0ACB977-C54B-45FF-BC5E-F988101EE38D}" destId="{551C2919-3444-4B59-9B38-CB6FF5D95711}" srcOrd="1" destOrd="0" presId="urn:microsoft.com/office/officeart/2008/layout/PictureAccentList"/>
    <dgm:cxn modelId="{91E9FCE4-F5ED-4940-8600-2C0FE8BC4FAD}" type="presParOf" srcId="{D198B409-C1F3-4196-AF99-16D728F28A0A}" destId="{B92A53F3-40A3-4685-8BAA-B97C163729EB}" srcOrd="1" destOrd="0" presId="urn:microsoft.com/office/officeart/2008/layout/PictureAccentList"/>
    <dgm:cxn modelId="{655CD95E-A32F-4F3B-90FB-4CCEAE9B2582}" type="presParOf" srcId="{B92A53F3-40A3-4685-8BAA-B97C163729EB}" destId="{CD6DA4DA-E35B-457F-BF61-44AB9E94BB60}" srcOrd="0" destOrd="0" presId="urn:microsoft.com/office/officeart/2008/layout/PictureAccentList"/>
    <dgm:cxn modelId="{E778A45F-CA3E-4425-8F4E-2B4ED6581C0C}" type="presParOf" srcId="{CD6DA4DA-E35B-457F-BF61-44AB9E94BB60}" destId="{F068F499-3692-4FC0-85BB-89D56A2785A7}" srcOrd="0" destOrd="0" presId="urn:microsoft.com/office/officeart/2008/layout/PictureAccentList"/>
    <dgm:cxn modelId="{67A5F2FA-17F4-41F8-96FC-B139FEF07680}" type="presParOf" srcId="{B92A53F3-40A3-4685-8BAA-B97C163729EB}" destId="{8909C235-F6F9-44D8-9948-9ED30C58BF2D}"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CDC535-6869-49A8-9178-3648C2528E1B}" type="doc">
      <dgm:prSet loTypeId="urn:microsoft.com/office/officeart/2005/8/layout/chevron2" loCatId="list" qsTypeId="urn:microsoft.com/office/officeart/2005/8/quickstyle/3d1" qsCatId="3D" csTypeId="urn:microsoft.com/office/officeart/2005/8/colors/accent1_2" csCatId="accent1" phldr="1"/>
      <dgm:spPr/>
      <dgm:t>
        <a:bodyPr/>
        <a:lstStyle/>
        <a:p>
          <a:endParaRPr lang="ru-RU"/>
        </a:p>
      </dgm:t>
    </dgm:pt>
    <dgm:pt modelId="{FACA168B-1EE4-413B-AC77-8B8D9E6D5FD4}">
      <dgm:prSet phldrT="[Текст]" custT="1"/>
      <dgm:spPr/>
      <dgm:t>
        <a:bodyPr/>
        <a:lstStyle/>
        <a:p>
          <a:r>
            <a:rPr lang="uk-UA" sz="3200" b="1" noProof="0" dirty="0">
              <a:latin typeface="Times New Roman" panose="02020603050405020304" pitchFamily="18" charset="0"/>
              <a:cs typeface="Times New Roman" panose="02020603050405020304" pitchFamily="18" charset="0"/>
            </a:rPr>
            <a:t>1</a:t>
          </a:r>
        </a:p>
      </dgm:t>
    </dgm:pt>
    <dgm:pt modelId="{0A687856-D21E-4F99-B93A-4418F316395C}" type="parTrans" cxnId="{CBEE3E6C-A79C-4942-A3B2-D6752C6782E7}">
      <dgm:prSet/>
      <dgm:spPr/>
      <dgm:t>
        <a:bodyPr/>
        <a:lstStyle/>
        <a:p>
          <a:endParaRPr lang="ru-RU"/>
        </a:p>
      </dgm:t>
    </dgm:pt>
    <dgm:pt modelId="{DD33FA90-F8C6-482E-AE68-CAD354797CA1}" type="sibTrans" cxnId="{CBEE3E6C-A79C-4942-A3B2-D6752C6782E7}">
      <dgm:prSet/>
      <dgm:spPr/>
      <dgm:t>
        <a:bodyPr/>
        <a:lstStyle/>
        <a:p>
          <a:endParaRPr lang="ru-RU"/>
        </a:p>
      </dgm:t>
    </dgm:pt>
    <dgm:pt modelId="{BE9E4244-C48F-4109-ABA2-B3768FCA6B2A}">
      <dgm:prSet phldrT="[Текст]" custT="1"/>
      <dgm:spPr/>
      <dgm:t>
        <a:bodyPr/>
        <a:lstStyle/>
        <a:p>
          <a:r>
            <a:rPr lang="uk-UA" sz="3200" b="1" noProof="0" dirty="0">
              <a:latin typeface="Times New Roman" panose="02020603050405020304" pitchFamily="18" charset="0"/>
              <a:cs typeface="Times New Roman" panose="02020603050405020304" pitchFamily="18" charset="0"/>
            </a:rPr>
            <a:t>2</a:t>
          </a:r>
        </a:p>
      </dgm:t>
    </dgm:pt>
    <dgm:pt modelId="{9708FE7E-04BD-4ACC-94A2-4A962C5D073F}" type="parTrans" cxnId="{12AC7946-C176-42C4-A173-3413C496E055}">
      <dgm:prSet/>
      <dgm:spPr/>
      <dgm:t>
        <a:bodyPr/>
        <a:lstStyle/>
        <a:p>
          <a:endParaRPr lang="ru-RU"/>
        </a:p>
      </dgm:t>
    </dgm:pt>
    <dgm:pt modelId="{D24458F5-60CC-44CE-AB1A-748FF75A3CF2}" type="sibTrans" cxnId="{12AC7946-C176-42C4-A173-3413C496E055}">
      <dgm:prSet/>
      <dgm:spPr/>
      <dgm:t>
        <a:bodyPr/>
        <a:lstStyle/>
        <a:p>
          <a:endParaRPr lang="ru-RU"/>
        </a:p>
      </dgm:t>
    </dgm:pt>
    <dgm:pt modelId="{C54507F4-B3A7-437E-8BA6-4CACF7E2ECFF}">
      <dgm:prSet phldrT="[Текст]" custT="1"/>
      <dgm:spPr/>
      <dgm:t>
        <a:bodyPr/>
        <a:lstStyle/>
        <a:p>
          <a:r>
            <a:rPr lang="uk-UA" sz="3200" b="1" noProof="0" dirty="0">
              <a:latin typeface="Times New Roman" panose="02020603050405020304" pitchFamily="18" charset="0"/>
              <a:cs typeface="Times New Roman" panose="02020603050405020304" pitchFamily="18" charset="0"/>
            </a:rPr>
            <a:t>3</a:t>
          </a:r>
          <a:endParaRPr lang="uk-UA" sz="1400" b="1" noProof="0" dirty="0">
            <a:latin typeface="Times New Roman" panose="02020603050405020304" pitchFamily="18" charset="0"/>
            <a:cs typeface="Times New Roman" panose="02020603050405020304" pitchFamily="18" charset="0"/>
          </a:endParaRPr>
        </a:p>
      </dgm:t>
    </dgm:pt>
    <dgm:pt modelId="{21F08FEF-ECE5-48E7-B96F-69C85A9320F5}" type="parTrans" cxnId="{9C126F02-02E8-42AD-9DBE-B74242DD3812}">
      <dgm:prSet/>
      <dgm:spPr/>
      <dgm:t>
        <a:bodyPr/>
        <a:lstStyle/>
        <a:p>
          <a:endParaRPr lang="ru-RU"/>
        </a:p>
      </dgm:t>
    </dgm:pt>
    <dgm:pt modelId="{32872A46-29D0-4FF4-A5A0-F0F41130682D}" type="sibTrans" cxnId="{9C126F02-02E8-42AD-9DBE-B74242DD3812}">
      <dgm:prSet/>
      <dgm:spPr/>
      <dgm:t>
        <a:bodyPr/>
        <a:lstStyle/>
        <a:p>
          <a:endParaRPr lang="ru-RU"/>
        </a:p>
      </dgm:t>
    </dgm:pt>
    <dgm:pt modelId="{4008E2CF-41A9-4B32-BAC1-9FA448522C27}">
      <dgm:prSet custT="1"/>
      <dgm:spPr/>
      <dgm:t>
        <a:bodyPr/>
        <a:lstStyle/>
        <a:p>
          <a:r>
            <a:rPr lang="uk-UA" sz="1400" noProof="0" dirty="0">
              <a:latin typeface="Times New Roman" panose="02020603050405020304" pitchFamily="18" charset="0"/>
              <a:cs typeface="Times New Roman" panose="02020603050405020304" pitchFamily="18" charset="0"/>
            </a:rPr>
            <a:t>Визнання постанови ЦВК про результати виборів, відповідно до якої перемогу здобув Віктор Янукович. </a:t>
          </a:r>
          <a:endParaRPr lang="uk-UA" sz="1400" b="1" i="0" noProof="0" dirty="0">
            <a:latin typeface="Times New Roman" panose="02020603050405020304" pitchFamily="18" charset="0"/>
            <a:cs typeface="Times New Roman" panose="02020603050405020304" pitchFamily="18" charset="0"/>
          </a:endParaRPr>
        </a:p>
      </dgm:t>
    </dgm:pt>
    <dgm:pt modelId="{7145B8FC-7912-4A54-A43C-6EBD0A4BF98B}" type="parTrans" cxnId="{1316B808-404A-47B7-A477-43891309D3EC}">
      <dgm:prSet/>
      <dgm:spPr/>
      <dgm:t>
        <a:bodyPr/>
        <a:lstStyle/>
        <a:p>
          <a:endParaRPr lang="ru-RU"/>
        </a:p>
      </dgm:t>
    </dgm:pt>
    <dgm:pt modelId="{EC4C1DAE-027C-4ED2-A2A2-20CC784694B9}" type="sibTrans" cxnId="{1316B808-404A-47B7-A477-43891309D3EC}">
      <dgm:prSet/>
      <dgm:spPr/>
      <dgm:t>
        <a:bodyPr/>
        <a:lstStyle/>
        <a:p>
          <a:endParaRPr lang="ru-RU"/>
        </a:p>
      </dgm:t>
    </dgm:pt>
    <dgm:pt modelId="{F8034A78-8F7A-41E4-AE35-13481FE5E61B}">
      <dgm:prSet custT="1"/>
      <dgm:spPr/>
      <dgm:t>
        <a:bodyPr/>
        <a:lstStyle/>
        <a:p>
          <a:r>
            <a:rPr lang="uk-UA" sz="1400" noProof="0" dirty="0">
              <a:latin typeface="Times New Roman" panose="02020603050405020304" pitchFamily="18" charset="0"/>
              <a:cs typeface="Times New Roman" panose="02020603050405020304" pitchFamily="18" charset="0"/>
            </a:rPr>
            <a:t>Було вирішено створити Міжрегіональну раду органів місцевого самоврядування українських регіонів, робочий орган якого було вирішено розмістити у Харкові.</a:t>
          </a:r>
        </a:p>
      </dgm:t>
    </dgm:pt>
    <dgm:pt modelId="{30DE247A-3D3F-4198-A8E4-9958C4264F69}" type="parTrans" cxnId="{ABD53207-B303-48DA-A052-FB0DFE831791}">
      <dgm:prSet/>
      <dgm:spPr/>
      <dgm:t>
        <a:bodyPr/>
        <a:lstStyle/>
        <a:p>
          <a:endParaRPr lang="ru-RU"/>
        </a:p>
      </dgm:t>
    </dgm:pt>
    <dgm:pt modelId="{6F0952B0-EDDE-4572-A36D-02A155256C73}" type="sibTrans" cxnId="{ABD53207-B303-48DA-A052-FB0DFE831791}">
      <dgm:prSet/>
      <dgm:spPr/>
      <dgm:t>
        <a:bodyPr/>
        <a:lstStyle/>
        <a:p>
          <a:endParaRPr lang="ru-RU"/>
        </a:p>
      </dgm:t>
    </dgm:pt>
    <dgm:pt modelId="{9030177B-C443-4AEC-8243-BEA9F6DAF62D}">
      <dgm:prSet custT="1"/>
      <dgm:spPr/>
      <dgm:t>
        <a:bodyPr/>
        <a:lstStyle/>
        <a:p>
          <a:r>
            <a:rPr lang="uk-UA" sz="1400" noProof="0" dirty="0">
              <a:latin typeface="Times New Roman" panose="02020603050405020304" pitchFamily="18" charset="0"/>
              <a:cs typeface="Times New Roman" panose="02020603050405020304" pitchFamily="18" charset="0"/>
            </a:rPr>
            <a:t>Було прийняте рішення про проведення 12 грудня 2004 року референдуму у Луганській та Донецькій областях стосовно надання цим регіонам статусу автономних республік у складі федеральної України.</a:t>
          </a:r>
        </a:p>
      </dgm:t>
    </dgm:pt>
    <dgm:pt modelId="{6AC03B72-B44A-44F9-A4C4-3120388B170F}" type="parTrans" cxnId="{921A841B-9BBC-4371-BD0F-8F81D4117F7F}">
      <dgm:prSet/>
      <dgm:spPr/>
      <dgm:t>
        <a:bodyPr/>
        <a:lstStyle/>
        <a:p>
          <a:endParaRPr lang="ru-RU"/>
        </a:p>
      </dgm:t>
    </dgm:pt>
    <dgm:pt modelId="{DE2A1FEE-1C3C-496F-BB56-6447D176E0A3}" type="sibTrans" cxnId="{921A841B-9BBC-4371-BD0F-8F81D4117F7F}">
      <dgm:prSet/>
      <dgm:spPr/>
      <dgm:t>
        <a:bodyPr/>
        <a:lstStyle/>
        <a:p>
          <a:endParaRPr lang="ru-RU"/>
        </a:p>
      </dgm:t>
    </dgm:pt>
    <dgm:pt modelId="{CF501859-6577-4D4B-99FB-DBA878264006}">
      <dgm:prSet custT="1"/>
      <dgm:spPr/>
      <dgm:t>
        <a:bodyPr/>
        <a:lstStyle/>
        <a:p>
          <a:r>
            <a:rPr lang="uk-UA" sz="3200" b="1" noProof="0" dirty="0">
              <a:latin typeface="Times New Roman" panose="02020603050405020304" pitchFamily="18" charset="0"/>
              <a:cs typeface="Times New Roman" panose="02020603050405020304" pitchFamily="18" charset="0"/>
            </a:rPr>
            <a:t>4</a:t>
          </a:r>
        </a:p>
      </dgm:t>
    </dgm:pt>
    <dgm:pt modelId="{C4E253A7-F2F6-4247-B5B4-66BA753A6ED1}" type="parTrans" cxnId="{AA6A47B6-0837-4580-A7FE-9967197361C9}">
      <dgm:prSet/>
      <dgm:spPr/>
      <dgm:t>
        <a:bodyPr/>
        <a:lstStyle/>
        <a:p>
          <a:endParaRPr lang="ru-RU"/>
        </a:p>
      </dgm:t>
    </dgm:pt>
    <dgm:pt modelId="{282858B3-B2EE-4F3C-8E53-EC11D4778504}" type="sibTrans" cxnId="{AA6A47B6-0837-4580-A7FE-9967197361C9}">
      <dgm:prSet/>
      <dgm:spPr/>
      <dgm:t>
        <a:bodyPr/>
        <a:lstStyle/>
        <a:p>
          <a:endParaRPr lang="ru-RU"/>
        </a:p>
      </dgm:t>
    </dgm:pt>
    <dgm:pt modelId="{83BA29F2-F225-4406-9674-2C108FBD63DF}">
      <dgm:prSet custT="1"/>
      <dgm:spPr/>
      <dgm:t>
        <a:bodyPr/>
        <a:lstStyle/>
        <a:p>
          <a:r>
            <a:rPr lang="uk-UA" sz="1400" noProof="0" dirty="0">
              <a:latin typeface="Times New Roman" panose="02020603050405020304" pitchFamily="18" charset="0"/>
              <a:cs typeface="Times New Roman" panose="02020603050405020304" pitchFamily="18" charset="0"/>
            </a:rPr>
            <a:t>Під час з'їзду Луганська, Донецька та Харківська обласні ради заявили про підпорядкування собі міліції та представництв інших державних структур на території своїх областей, а також відмовилися перераховувати кошти до державного бюджету.</a:t>
          </a:r>
        </a:p>
      </dgm:t>
    </dgm:pt>
    <dgm:pt modelId="{95D13AD8-5151-407E-9790-512B2F2BBA62}" type="parTrans" cxnId="{B5483ED5-396A-4F8A-8B31-49B76ACED64C}">
      <dgm:prSet/>
      <dgm:spPr/>
      <dgm:t>
        <a:bodyPr/>
        <a:lstStyle/>
        <a:p>
          <a:endParaRPr lang="ru-RU"/>
        </a:p>
      </dgm:t>
    </dgm:pt>
    <dgm:pt modelId="{FF40A89B-CC1A-4D16-9279-C6CBBB5DBE71}" type="sibTrans" cxnId="{B5483ED5-396A-4F8A-8B31-49B76ACED64C}">
      <dgm:prSet/>
      <dgm:spPr/>
      <dgm:t>
        <a:bodyPr/>
        <a:lstStyle/>
        <a:p>
          <a:endParaRPr lang="ru-RU"/>
        </a:p>
      </dgm:t>
    </dgm:pt>
    <dgm:pt modelId="{25A980C7-79CE-4EE5-9A43-47DC6A40C52B}">
      <dgm:prSet custT="1"/>
      <dgm:spPr/>
      <dgm:t>
        <a:bodyPr/>
        <a:lstStyle/>
        <a:p>
          <a:r>
            <a:rPr lang="uk-UA" sz="1400" noProof="0" dirty="0">
              <a:latin typeface="Times New Roman" panose="02020603050405020304" pitchFamily="18" charset="0"/>
              <a:cs typeface="Times New Roman" panose="02020603050405020304" pitchFamily="18" charset="0"/>
            </a:rPr>
            <a:t>У випадку приходу до влади нелегітимного президента, Віктора Ющенка, депутати залишають за собою право на захист громадян своїх регіонів у вигляді створення </a:t>
          </a:r>
          <a:r>
            <a:rPr lang="uk-UA" sz="1400" b="1" i="0" noProof="0" dirty="0">
              <a:latin typeface="Times New Roman" panose="02020603050405020304" pitchFamily="18" charset="0"/>
              <a:cs typeface="Times New Roman" panose="02020603050405020304" pitchFamily="18" charset="0"/>
            </a:rPr>
            <a:t>Південно-східної української автономної республіки.</a:t>
          </a:r>
        </a:p>
      </dgm:t>
    </dgm:pt>
    <dgm:pt modelId="{92FFE95F-5759-4F0B-9EBB-0F89041D0A0D}" type="parTrans" cxnId="{CC59AC8E-6F8B-4190-B5E4-5297009E494B}">
      <dgm:prSet/>
      <dgm:spPr/>
      <dgm:t>
        <a:bodyPr/>
        <a:lstStyle/>
        <a:p>
          <a:endParaRPr lang="uk-UA"/>
        </a:p>
      </dgm:t>
    </dgm:pt>
    <dgm:pt modelId="{CEB800D3-E2D1-4B6A-B4AF-987D3C26ACBA}" type="sibTrans" cxnId="{CC59AC8E-6F8B-4190-B5E4-5297009E494B}">
      <dgm:prSet/>
      <dgm:spPr/>
      <dgm:t>
        <a:bodyPr/>
        <a:lstStyle/>
        <a:p>
          <a:endParaRPr lang="uk-UA"/>
        </a:p>
      </dgm:t>
    </dgm:pt>
    <dgm:pt modelId="{B8827C49-30F0-4DC5-9730-5FB420454C99}" type="pres">
      <dgm:prSet presAssocID="{7CCDC535-6869-49A8-9178-3648C2528E1B}" presName="linearFlow" presStyleCnt="0">
        <dgm:presLayoutVars>
          <dgm:dir/>
          <dgm:animLvl val="lvl"/>
          <dgm:resizeHandles val="exact"/>
        </dgm:presLayoutVars>
      </dgm:prSet>
      <dgm:spPr/>
    </dgm:pt>
    <dgm:pt modelId="{427EC38D-E910-477B-A579-5E1351824654}" type="pres">
      <dgm:prSet presAssocID="{FACA168B-1EE4-413B-AC77-8B8D9E6D5FD4}" presName="composite" presStyleCnt="0"/>
      <dgm:spPr/>
    </dgm:pt>
    <dgm:pt modelId="{366C8506-BFAD-4ADD-8754-1CAB85DA1E61}" type="pres">
      <dgm:prSet presAssocID="{FACA168B-1EE4-413B-AC77-8B8D9E6D5FD4}" presName="parentText" presStyleLbl="alignNode1" presStyleIdx="0" presStyleCnt="4">
        <dgm:presLayoutVars>
          <dgm:chMax val="1"/>
          <dgm:bulletEnabled val="1"/>
        </dgm:presLayoutVars>
      </dgm:prSet>
      <dgm:spPr/>
    </dgm:pt>
    <dgm:pt modelId="{B94A9E56-0CAF-4DF5-889B-BD0C6C15C857}" type="pres">
      <dgm:prSet presAssocID="{FACA168B-1EE4-413B-AC77-8B8D9E6D5FD4}" presName="descendantText" presStyleLbl="alignAcc1" presStyleIdx="0" presStyleCnt="4" custLinFactNeighborX="402" custLinFactNeighborY="-9014">
        <dgm:presLayoutVars>
          <dgm:bulletEnabled val="1"/>
        </dgm:presLayoutVars>
      </dgm:prSet>
      <dgm:spPr/>
    </dgm:pt>
    <dgm:pt modelId="{97F33225-2AC9-4EE5-90DB-8BA36441738E}" type="pres">
      <dgm:prSet presAssocID="{DD33FA90-F8C6-482E-AE68-CAD354797CA1}" presName="sp" presStyleCnt="0"/>
      <dgm:spPr/>
    </dgm:pt>
    <dgm:pt modelId="{D9202324-30B6-4042-96B5-AEAE4D019A4C}" type="pres">
      <dgm:prSet presAssocID="{BE9E4244-C48F-4109-ABA2-B3768FCA6B2A}" presName="composite" presStyleCnt="0"/>
      <dgm:spPr/>
    </dgm:pt>
    <dgm:pt modelId="{7F522FF7-C1AC-4958-9982-AEA8E7EB84F8}" type="pres">
      <dgm:prSet presAssocID="{BE9E4244-C48F-4109-ABA2-B3768FCA6B2A}" presName="parentText" presStyleLbl="alignNode1" presStyleIdx="1" presStyleCnt="4">
        <dgm:presLayoutVars>
          <dgm:chMax val="1"/>
          <dgm:bulletEnabled val="1"/>
        </dgm:presLayoutVars>
      </dgm:prSet>
      <dgm:spPr/>
    </dgm:pt>
    <dgm:pt modelId="{33CEE63F-77EC-42FA-A229-8BD4C7326DB3}" type="pres">
      <dgm:prSet presAssocID="{BE9E4244-C48F-4109-ABA2-B3768FCA6B2A}" presName="descendantText" presStyleLbl="alignAcc1" presStyleIdx="1" presStyleCnt="4">
        <dgm:presLayoutVars>
          <dgm:bulletEnabled val="1"/>
        </dgm:presLayoutVars>
      </dgm:prSet>
      <dgm:spPr/>
    </dgm:pt>
    <dgm:pt modelId="{BC025C5D-E1C2-493A-A050-2A4080306DAB}" type="pres">
      <dgm:prSet presAssocID="{D24458F5-60CC-44CE-AB1A-748FF75A3CF2}" presName="sp" presStyleCnt="0"/>
      <dgm:spPr/>
    </dgm:pt>
    <dgm:pt modelId="{74912EDA-2AD7-4C88-AE3D-8B54965B3582}" type="pres">
      <dgm:prSet presAssocID="{C54507F4-B3A7-437E-8BA6-4CACF7E2ECFF}" presName="composite" presStyleCnt="0"/>
      <dgm:spPr/>
    </dgm:pt>
    <dgm:pt modelId="{CA778284-2C88-4B5B-BBC5-9BB718749342}" type="pres">
      <dgm:prSet presAssocID="{C54507F4-B3A7-437E-8BA6-4CACF7E2ECFF}" presName="parentText" presStyleLbl="alignNode1" presStyleIdx="2" presStyleCnt="4">
        <dgm:presLayoutVars>
          <dgm:chMax val="1"/>
          <dgm:bulletEnabled val="1"/>
        </dgm:presLayoutVars>
      </dgm:prSet>
      <dgm:spPr/>
    </dgm:pt>
    <dgm:pt modelId="{2FAA2218-E0FE-4ECB-8537-E4C19FE42A3B}" type="pres">
      <dgm:prSet presAssocID="{C54507F4-B3A7-437E-8BA6-4CACF7E2ECFF}" presName="descendantText" presStyleLbl="alignAcc1" presStyleIdx="2" presStyleCnt="4">
        <dgm:presLayoutVars>
          <dgm:bulletEnabled val="1"/>
        </dgm:presLayoutVars>
      </dgm:prSet>
      <dgm:spPr/>
    </dgm:pt>
    <dgm:pt modelId="{FA1D6196-5696-4588-B626-0C23B6B208C0}" type="pres">
      <dgm:prSet presAssocID="{32872A46-29D0-4FF4-A5A0-F0F41130682D}" presName="sp" presStyleCnt="0"/>
      <dgm:spPr/>
    </dgm:pt>
    <dgm:pt modelId="{23BFD1B4-57A5-49A0-86D0-215E07DF30AC}" type="pres">
      <dgm:prSet presAssocID="{CF501859-6577-4D4B-99FB-DBA878264006}" presName="composite" presStyleCnt="0"/>
      <dgm:spPr/>
    </dgm:pt>
    <dgm:pt modelId="{390BF9F9-9645-44BF-A5D8-D4A62D7FA9B9}" type="pres">
      <dgm:prSet presAssocID="{CF501859-6577-4D4B-99FB-DBA878264006}" presName="parentText" presStyleLbl="alignNode1" presStyleIdx="3" presStyleCnt="4">
        <dgm:presLayoutVars>
          <dgm:chMax val="1"/>
          <dgm:bulletEnabled val="1"/>
        </dgm:presLayoutVars>
      </dgm:prSet>
      <dgm:spPr/>
    </dgm:pt>
    <dgm:pt modelId="{F5769533-2250-4B27-BC0B-035894F92EF9}" type="pres">
      <dgm:prSet presAssocID="{CF501859-6577-4D4B-99FB-DBA878264006}" presName="descendantText" presStyleLbl="alignAcc1" presStyleIdx="3" presStyleCnt="4">
        <dgm:presLayoutVars>
          <dgm:bulletEnabled val="1"/>
        </dgm:presLayoutVars>
      </dgm:prSet>
      <dgm:spPr/>
    </dgm:pt>
  </dgm:ptLst>
  <dgm:cxnLst>
    <dgm:cxn modelId="{9C126F02-02E8-42AD-9DBE-B74242DD3812}" srcId="{7CCDC535-6869-49A8-9178-3648C2528E1B}" destId="{C54507F4-B3A7-437E-8BA6-4CACF7E2ECFF}" srcOrd="2" destOrd="0" parTransId="{21F08FEF-ECE5-48E7-B96F-69C85A9320F5}" sibTransId="{32872A46-29D0-4FF4-A5A0-F0F41130682D}"/>
    <dgm:cxn modelId="{ABD53207-B303-48DA-A052-FB0DFE831791}" srcId="{BE9E4244-C48F-4109-ABA2-B3768FCA6B2A}" destId="{F8034A78-8F7A-41E4-AE35-13481FE5E61B}" srcOrd="0" destOrd="0" parTransId="{30DE247A-3D3F-4198-A8E4-9958C4264F69}" sibTransId="{6F0952B0-EDDE-4572-A36D-02A155256C73}"/>
    <dgm:cxn modelId="{1316B808-404A-47B7-A477-43891309D3EC}" srcId="{FACA168B-1EE4-413B-AC77-8B8D9E6D5FD4}" destId="{4008E2CF-41A9-4B32-BAC1-9FA448522C27}" srcOrd="0" destOrd="0" parTransId="{7145B8FC-7912-4A54-A43C-6EBD0A4BF98B}" sibTransId="{EC4C1DAE-027C-4ED2-A2A2-20CC784694B9}"/>
    <dgm:cxn modelId="{921A841B-9BBC-4371-BD0F-8F81D4117F7F}" srcId="{C54507F4-B3A7-437E-8BA6-4CACF7E2ECFF}" destId="{9030177B-C443-4AEC-8243-BEA9F6DAF62D}" srcOrd="0" destOrd="0" parTransId="{6AC03B72-B44A-44F9-A4C4-3120388B170F}" sibTransId="{DE2A1FEE-1C3C-496F-BB56-6447D176E0A3}"/>
    <dgm:cxn modelId="{597DBF36-142F-4425-BAEA-439384512EF7}" type="presOf" srcId="{F8034A78-8F7A-41E4-AE35-13481FE5E61B}" destId="{33CEE63F-77EC-42FA-A229-8BD4C7326DB3}" srcOrd="0" destOrd="0" presId="urn:microsoft.com/office/officeart/2005/8/layout/chevron2"/>
    <dgm:cxn modelId="{12AC7946-C176-42C4-A173-3413C496E055}" srcId="{7CCDC535-6869-49A8-9178-3648C2528E1B}" destId="{BE9E4244-C48F-4109-ABA2-B3768FCA6B2A}" srcOrd="1" destOrd="0" parTransId="{9708FE7E-04BD-4ACC-94A2-4A962C5D073F}" sibTransId="{D24458F5-60CC-44CE-AB1A-748FF75A3CF2}"/>
    <dgm:cxn modelId="{CBEE3E6C-A79C-4942-A3B2-D6752C6782E7}" srcId="{7CCDC535-6869-49A8-9178-3648C2528E1B}" destId="{FACA168B-1EE4-413B-AC77-8B8D9E6D5FD4}" srcOrd="0" destOrd="0" parTransId="{0A687856-D21E-4F99-B93A-4418F316395C}" sibTransId="{DD33FA90-F8C6-482E-AE68-CAD354797CA1}"/>
    <dgm:cxn modelId="{F3E7A652-3BF4-44BE-8B9C-BECAC9C4C7B4}" type="presOf" srcId="{CF501859-6577-4D4B-99FB-DBA878264006}" destId="{390BF9F9-9645-44BF-A5D8-D4A62D7FA9B9}" srcOrd="0" destOrd="0" presId="urn:microsoft.com/office/officeart/2005/8/layout/chevron2"/>
    <dgm:cxn modelId="{ECECB073-8587-48B1-B046-743A85C520C8}" type="presOf" srcId="{25A980C7-79CE-4EE5-9A43-47DC6A40C52B}" destId="{B94A9E56-0CAF-4DF5-889B-BD0C6C15C857}" srcOrd="0" destOrd="1" presId="urn:microsoft.com/office/officeart/2005/8/layout/chevron2"/>
    <dgm:cxn modelId="{2A645158-E63B-47C2-B2D1-ED98DF5973D1}" type="presOf" srcId="{FACA168B-1EE4-413B-AC77-8B8D9E6D5FD4}" destId="{366C8506-BFAD-4ADD-8754-1CAB85DA1E61}" srcOrd="0" destOrd="0" presId="urn:microsoft.com/office/officeart/2005/8/layout/chevron2"/>
    <dgm:cxn modelId="{CC59AC8E-6F8B-4190-B5E4-5297009E494B}" srcId="{FACA168B-1EE4-413B-AC77-8B8D9E6D5FD4}" destId="{25A980C7-79CE-4EE5-9A43-47DC6A40C52B}" srcOrd="1" destOrd="0" parTransId="{92FFE95F-5759-4F0B-9EBB-0F89041D0A0D}" sibTransId="{CEB800D3-E2D1-4B6A-B4AF-987D3C26ACBA}"/>
    <dgm:cxn modelId="{F574D3A2-977E-4351-B8AA-DA73BF2A1795}" type="presOf" srcId="{83BA29F2-F225-4406-9674-2C108FBD63DF}" destId="{F5769533-2250-4B27-BC0B-035894F92EF9}" srcOrd="0" destOrd="0" presId="urn:microsoft.com/office/officeart/2005/8/layout/chevron2"/>
    <dgm:cxn modelId="{23DC32A8-1BC6-4DB8-BFA6-8CB62C88DCE1}" type="presOf" srcId="{7CCDC535-6869-49A8-9178-3648C2528E1B}" destId="{B8827C49-30F0-4DC5-9730-5FB420454C99}" srcOrd="0" destOrd="0" presId="urn:microsoft.com/office/officeart/2005/8/layout/chevron2"/>
    <dgm:cxn modelId="{BADE40B0-00B3-411F-9F6E-4B8476265DDB}" type="presOf" srcId="{C54507F4-B3A7-437E-8BA6-4CACF7E2ECFF}" destId="{CA778284-2C88-4B5B-BBC5-9BB718749342}" srcOrd="0" destOrd="0" presId="urn:microsoft.com/office/officeart/2005/8/layout/chevron2"/>
    <dgm:cxn modelId="{DEFED7B5-C872-44C1-A2AB-C7E249DDFD90}" type="presOf" srcId="{9030177B-C443-4AEC-8243-BEA9F6DAF62D}" destId="{2FAA2218-E0FE-4ECB-8537-E4C19FE42A3B}" srcOrd="0" destOrd="0" presId="urn:microsoft.com/office/officeart/2005/8/layout/chevron2"/>
    <dgm:cxn modelId="{AA6A47B6-0837-4580-A7FE-9967197361C9}" srcId="{7CCDC535-6869-49A8-9178-3648C2528E1B}" destId="{CF501859-6577-4D4B-99FB-DBA878264006}" srcOrd="3" destOrd="0" parTransId="{C4E253A7-F2F6-4247-B5B4-66BA753A6ED1}" sibTransId="{282858B3-B2EE-4F3C-8E53-EC11D4778504}"/>
    <dgm:cxn modelId="{9EEF75D2-99D2-4579-BDE4-DA954C624834}" type="presOf" srcId="{BE9E4244-C48F-4109-ABA2-B3768FCA6B2A}" destId="{7F522FF7-C1AC-4958-9982-AEA8E7EB84F8}" srcOrd="0" destOrd="0" presId="urn:microsoft.com/office/officeart/2005/8/layout/chevron2"/>
    <dgm:cxn modelId="{B5483ED5-396A-4F8A-8B31-49B76ACED64C}" srcId="{CF501859-6577-4D4B-99FB-DBA878264006}" destId="{83BA29F2-F225-4406-9674-2C108FBD63DF}" srcOrd="0" destOrd="0" parTransId="{95D13AD8-5151-407E-9790-512B2F2BBA62}" sibTransId="{FF40A89B-CC1A-4D16-9279-C6CBBB5DBE71}"/>
    <dgm:cxn modelId="{FCE409F1-F117-4924-86B8-259E6C9F24D5}" type="presOf" srcId="{4008E2CF-41A9-4B32-BAC1-9FA448522C27}" destId="{B94A9E56-0CAF-4DF5-889B-BD0C6C15C857}" srcOrd="0" destOrd="0" presId="urn:microsoft.com/office/officeart/2005/8/layout/chevron2"/>
    <dgm:cxn modelId="{EBFE5B0D-8EDA-49DF-9C4E-7E9EE1C02FB9}" type="presParOf" srcId="{B8827C49-30F0-4DC5-9730-5FB420454C99}" destId="{427EC38D-E910-477B-A579-5E1351824654}" srcOrd="0" destOrd="0" presId="urn:microsoft.com/office/officeart/2005/8/layout/chevron2"/>
    <dgm:cxn modelId="{0917F302-F5A2-439E-A8D7-1A85282DAE6E}" type="presParOf" srcId="{427EC38D-E910-477B-A579-5E1351824654}" destId="{366C8506-BFAD-4ADD-8754-1CAB85DA1E61}" srcOrd="0" destOrd="0" presId="urn:microsoft.com/office/officeart/2005/8/layout/chevron2"/>
    <dgm:cxn modelId="{1926F264-BAD1-41FB-A720-4560EB180265}" type="presParOf" srcId="{427EC38D-E910-477B-A579-5E1351824654}" destId="{B94A9E56-0CAF-4DF5-889B-BD0C6C15C857}" srcOrd="1" destOrd="0" presId="urn:microsoft.com/office/officeart/2005/8/layout/chevron2"/>
    <dgm:cxn modelId="{BF28652E-88DF-46D2-9DEF-4D1FB64C5A8C}" type="presParOf" srcId="{B8827C49-30F0-4DC5-9730-5FB420454C99}" destId="{97F33225-2AC9-4EE5-90DB-8BA36441738E}" srcOrd="1" destOrd="0" presId="urn:microsoft.com/office/officeart/2005/8/layout/chevron2"/>
    <dgm:cxn modelId="{E6E52B91-0CA6-47C9-8F5D-9C6EA4DE610E}" type="presParOf" srcId="{B8827C49-30F0-4DC5-9730-5FB420454C99}" destId="{D9202324-30B6-4042-96B5-AEAE4D019A4C}" srcOrd="2" destOrd="0" presId="urn:microsoft.com/office/officeart/2005/8/layout/chevron2"/>
    <dgm:cxn modelId="{F28632D2-26C3-493D-B9AF-DC4BD1EB0CA5}" type="presParOf" srcId="{D9202324-30B6-4042-96B5-AEAE4D019A4C}" destId="{7F522FF7-C1AC-4958-9982-AEA8E7EB84F8}" srcOrd="0" destOrd="0" presId="urn:microsoft.com/office/officeart/2005/8/layout/chevron2"/>
    <dgm:cxn modelId="{C54F6469-87DC-4D32-AC43-207661D72711}" type="presParOf" srcId="{D9202324-30B6-4042-96B5-AEAE4D019A4C}" destId="{33CEE63F-77EC-42FA-A229-8BD4C7326DB3}" srcOrd="1" destOrd="0" presId="urn:microsoft.com/office/officeart/2005/8/layout/chevron2"/>
    <dgm:cxn modelId="{6082CAFC-F645-4F71-8B66-BE3F80EFF2D0}" type="presParOf" srcId="{B8827C49-30F0-4DC5-9730-5FB420454C99}" destId="{BC025C5D-E1C2-493A-A050-2A4080306DAB}" srcOrd="3" destOrd="0" presId="urn:microsoft.com/office/officeart/2005/8/layout/chevron2"/>
    <dgm:cxn modelId="{282E2F92-359D-4E9D-9856-36B1E7BAB3F2}" type="presParOf" srcId="{B8827C49-30F0-4DC5-9730-5FB420454C99}" destId="{74912EDA-2AD7-4C88-AE3D-8B54965B3582}" srcOrd="4" destOrd="0" presId="urn:microsoft.com/office/officeart/2005/8/layout/chevron2"/>
    <dgm:cxn modelId="{7A144CE9-8046-4615-9DAE-B3FED1020C73}" type="presParOf" srcId="{74912EDA-2AD7-4C88-AE3D-8B54965B3582}" destId="{CA778284-2C88-4B5B-BBC5-9BB718749342}" srcOrd="0" destOrd="0" presId="urn:microsoft.com/office/officeart/2005/8/layout/chevron2"/>
    <dgm:cxn modelId="{2184CDDD-366D-4303-80C2-C2610B44BEEC}" type="presParOf" srcId="{74912EDA-2AD7-4C88-AE3D-8B54965B3582}" destId="{2FAA2218-E0FE-4ECB-8537-E4C19FE42A3B}" srcOrd="1" destOrd="0" presId="urn:microsoft.com/office/officeart/2005/8/layout/chevron2"/>
    <dgm:cxn modelId="{C626E736-C283-4EAC-8F33-5D9ED7F7F44A}" type="presParOf" srcId="{B8827C49-30F0-4DC5-9730-5FB420454C99}" destId="{FA1D6196-5696-4588-B626-0C23B6B208C0}" srcOrd="5" destOrd="0" presId="urn:microsoft.com/office/officeart/2005/8/layout/chevron2"/>
    <dgm:cxn modelId="{FBE71129-2D89-46F7-A996-3A6079D2D849}" type="presParOf" srcId="{B8827C49-30F0-4DC5-9730-5FB420454C99}" destId="{23BFD1B4-57A5-49A0-86D0-215E07DF30AC}" srcOrd="6" destOrd="0" presId="urn:microsoft.com/office/officeart/2005/8/layout/chevron2"/>
    <dgm:cxn modelId="{EAC4ACC5-474B-4A1F-879E-1837283658B4}" type="presParOf" srcId="{23BFD1B4-57A5-49A0-86D0-215E07DF30AC}" destId="{390BF9F9-9645-44BF-A5D8-D4A62D7FA9B9}" srcOrd="0" destOrd="0" presId="urn:microsoft.com/office/officeart/2005/8/layout/chevron2"/>
    <dgm:cxn modelId="{E1E50E0E-B515-4E21-BFCD-20E9F715F772}" type="presParOf" srcId="{23BFD1B4-57A5-49A0-86D0-215E07DF30AC}" destId="{F5769533-2250-4B27-BC0B-035894F92EF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FB7378-D5C0-4EC7-BDDB-95B55A67A242}" type="doc">
      <dgm:prSet loTypeId="urn:microsoft.com/office/officeart/2005/8/layout/vList3" loCatId="list" qsTypeId="urn:microsoft.com/office/officeart/2005/8/quickstyle/simple5" qsCatId="simple" csTypeId="urn:microsoft.com/office/officeart/2005/8/colors/accent1_1" csCatId="accent1" phldr="1"/>
      <dgm:spPr/>
    </dgm:pt>
    <dgm:pt modelId="{79C35DE1-B50F-4D3E-9E80-D466451EBE0C}">
      <dgm:prSet/>
      <dgm:spPr/>
      <dgm:t>
        <a:bodyPr/>
        <a:lstStyle/>
        <a:p>
          <a:pPr algn="l"/>
          <a:r>
            <a:rPr lang="uk-UA" noProof="0" dirty="0">
              <a:latin typeface="Times New Roman" panose="02020603050405020304" pitchFamily="18" charset="0"/>
              <a:cs typeface="Times New Roman" panose="02020603050405020304" pitchFamily="18" charset="0"/>
            </a:rPr>
            <a:t>30 листопада Служба безпеки України порушила карну справу по статті 110 Кримінального кодексу України (посягання на територіальну цілісність і недоторканність України). Прес-служба відомства повідомила, що причиною порушення кримінальної справи став той факт, що «деякі представники влади та інші особи у своїх публічних виступах заявили про необхідність відокремлення від України південно-східних регіонів країни»</a:t>
          </a:r>
        </a:p>
      </dgm:t>
    </dgm:pt>
    <dgm:pt modelId="{9739AB02-BF38-48D9-8B42-37C9AA210B84}" type="parTrans" cxnId="{16E47A5E-3FC5-4172-858E-4FA3B499C489}">
      <dgm:prSet/>
      <dgm:spPr/>
      <dgm:t>
        <a:bodyPr/>
        <a:lstStyle/>
        <a:p>
          <a:pPr algn="l"/>
          <a:endParaRPr lang="uk-UA" noProof="0" dirty="0">
            <a:latin typeface="Times New Roman" panose="02020603050405020304" pitchFamily="18" charset="0"/>
            <a:cs typeface="Times New Roman" panose="02020603050405020304" pitchFamily="18" charset="0"/>
          </a:endParaRPr>
        </a:p>
      </dgm:t>
    </dgm:pt>
    <dgm:pt modelId="{C4940E22-E53A-4613-AF46-498D10AC6A57}" type="sibTrans" cxnId="{16E47A5E-3FC5-4172-858E-4FA3B499C489}">
      <dgm:prSet/>
      <dgm:spPr/>
      <dgm:t>
        <a:bodyPr/>
        <a:lstStyle/>
        <a:p>
          <a:pPr algn="l"/>
          <a:endParaRPr lang="uk-UA" noProof="0" dirty="0">
            <a:latin typeface="Times New Roman" panose="02020603050405020304" pitchFamily="18" charset="0"/>
            <a:cs typeface="Times New Roman" panose="02020603050405020304" pitchFamily="18" charset="0"/>
          </a:endParaRPr>
        </a:p>
      </dgm:t>
    </dgm:pt>
    <dgm:pt modelId="{2BE64FC6-CF60-4EDE-B34A-3DF7D1B0C0A9}">
      <dgm:prSet/>
      <dgm:spPr/>
      <dgm:t>
        <a:bodyPr/>
        <a:lstStyle/>
        <a:p>
          <a:pPr algn="l"/>
          <a:r>
            <a:rPr lang="uk-UA" noProof="0" dirty="0">
              <a:latin typeface="Times New Roman" panose="02020603050405020304" pitchFamily="18" charset="0"/>
              <a:cs typeface="Times New Roman" panose="02020603050405020304" pitchFamily="18" charset="0"/>
            </a:rPr>
            <a:t>Того ж дня Генеральна прокуратура України порушила кримінальне провадження за фактом спроби захоплення державної влади. Карна справа порушена відповідно до частини першої статті 109 (дії, спрямовані на насильницьку зміну чи повалення конституційного ладу або на захоплення державної влади) та частини першої статті 110 (посягання на територіальну цілісність і недоторканність України) Кримінального кодексу</a:t>
          </a:r>
        </a:p>
      </dgm:t>
    </dgm:pt>
    <dgm:pt modelId="{717EF781-2DC7-4B9E-9AE3-C5F6F33B5CC2}" type="parTrans" cxnId="{62F862FA-E9F9-4112-8D21-67D3FDA334E5}">
      <dgm:prSet/>
      <dgm:spPr/>
      <dgm:t>
        <a:bodyPr/>
        <a:lstStyle/>
        <a:p>
          <a:pPr algn="l"/>
          <a:endParaRPr lang="uk-UA" noProof="0" dirty="0">
            <a:latin typeface="Times New Roman" panose="02020603050405020304" pitchFamily="18" charset="0"/>
            <a:cs typeface="Times New Roman" panose="02020603050405020304" pitchFamily="18" charset="0"/>
          </a:endParaRPr>
        </a:p>
      </dgm:t>
    </dgm:pt>
    <dgm:pt modelId="{A5F99024-867C-44C4-A7FF-8F487F7EF48B}" type="sibTrans" cxnId="{62F862FA-E9F9-4112-8D21-67D3FDA334E5}">
      <dgm:prSet/>
      <dgm:spPr/>
      <dgm:t>
        <a:bodyPr/>
        <a:lstStyle/>
        <a:p>
          <a:pPr algn="l"/>
          <a:endParaRPr lang="uk-UA" noProof="0" dirty="0">
            <a:latin typeface="Times New Roman" panose="02020603050405020304" pitchFamily="18" charset="0"/>
            <a:cs typeface="Times New Roman" panose="02020603050405020304" pitchFamily="18" charset="0"/>
          </a:endParaRPr>
        </a:p>
      </dgm:t>
    </dgm:pt>
    <dgm:pt modelId="{C5F9EC08-5A3B-473E-8F34-10780D089AB8}" type="pres">
      <dgm:prSet presAssocID="{04FB7378-D5C0-4EC7-BDDB-95B55A67A242}" presName="linearFlow" presStyleCnt="0">
        <dgm:presLayoutVars>
          <dgm:dir/>
          <dgm:resizeHandles val="exact"/>
        </dgm:presLayoutVars>
      </dgm:prSet>
      <dgm:spPr/>
    </dgm:pt>
    <dgm:pt modelId="{7923A3B6-8BE2-4B86-8AD6-113E705F9EDA}" type="pres">
      <dgm:prSet presAssocID="{79C35DE1-B50F-4D3E-9E80-D466451EBE0C}" presName="composite" presStyleCnt="0"/>
      <dgm:spPr/>
    </dgm:pt>
    <dgm:pt modelId="{C4CD180D-CC09-4BEB-A077-1E0447E134BF}" type="pres">
      <dgm:prSet presAssocID="{79C35DE1-B50F-4D3E-9E80-D466451EBE0C}" presName="imgShp" presStyleLbl="fgImgPlace1" presStyleIdx="0" presStyleCnt="2"/>
      <dgm:spPr>
        <a:blipFill dpi="0" rotWithShape="1">
          <a:blip xmlns:r="http://schemas.openxmlformats.org/officeDocument/2006/relationships" r:embed="rId1"/>
          <a:srcRect/>
          <a:stretch>
            <a:fillRect l="-14180" t="-2943" r="-13994" b="-4513"/>
          </a:stretch>
        </a:blipFill>
      </dgm:spPr>
    </dgm:pt>
    <dgm:pt modelId="{28B2492B-C818-4BFF-8CD2-A97961D50A6A}" type="pres">
      <dgm:prSet presAssocID="{79C35DE1-B50F-4D3E-9E80-D466451EBE0C}" presName="txShp" presStyleLbl="node1" presStyleIdx="0" presStyleCnt="2">
        <dgm:presLayoutVars>
          <dgm:bulletEnabled val="1"/>
        </dgm:presLayoutVars>
      </dgm:prSet>
      <dgm:spPr/>
    </dgm:pt>
    <dgm:pt modelId="{CEAD9E41-D894-4A71-A562-BF6227296BE1}" type="pres">
      <dgm:prSet presAssocID="{C4940E22-E53A-4613-AF46-498D10AC6A57}" presName="spacing" presStyleCnt="0"/>
      <dgm:spPr/>
    </dgm:pt>
    <dgm:pt modelId="{15CC16D9-DDFF-4397-B6D8-39AAD851AE3C}" type="pres">
      <dgm:prSet presAssocID="{2BE64FC6-CF60-4EDE-B34A-3DF7D1B0C0A9}" presName="composite" presStyleCnt="0"/>
      <dgm:spPr/>
    </dgm:pt>
    <dgm:pt modelId="{EDD65648-4964-4601-AAA1-A9539CA434A2}" type="pres">
      <dgm:prSet presAssocID="{2BE64FC6-CF60-4EDE-B34A-3DF7D1B0C0A9}" presName="imgShp" presStyleLbl="fgImgPlace1" presStyleIdx="1" presStyleCnt="2"/>
      <dgm:spPr>
        <a:blipFill dpi="0" rotWithShape="1">
          <a:blip xmlns:r="http://schemas.openxmlformats.org/officeDocument/2006/relationships" r:embed="rId2"/>
          <a:srcRect/>
          <a:stretch>
            <a:fillRect l="-10926" t="420" r="-11053" b="-420"/>
          </a:stretch>
        </a:blipFill>
      </dgm:spPr>
    </dgm:pt>
    <dgm:pt modelId="{697A9CB9-2D3F-4B15-A0B9-90583424F2D9}" type="pres">
      <dgm:prSet presAssocID="{2BE64FC6-CF60-4EDE-B34A-3DF7D1B0C0A9}" presName="txShp" presStyleLbl="node1" presStyleIdx="1" presStyleCnt="2">
        <dgm:presLayoutVars>
          <dgm:bulletEnabled val="1"/>
        </dgm:presLayoutVars>
      </dgm:prSet>
      <dgm:spPr/>
    </dgm:pt>
  </dgm:ptLst>
  <dgm:cxnLst>
    <dgm:cxn modelId="{C0BE0137-3B73-4EC2-BDA1-A6242AEEA456}" type="presOf" srcId="{2BE64FC6-CF60-4EDE-B34A-3DF7D1B0C0A9}" destId="{697A9CB9-2D3F-4B15-A0B9-90583424F2D9}" srcOrd="0" destOrd="0" presId="urn:microsoft.com/office/officeart/2005/8/layout/vList3"/>
    <dgm:cxn modelId="{8A6BF538-5A00-4876-B928-A884FD7568F8}" type="presOf" srcId="{79C35DE1-B50F-4D3E-9E80-D466451EBE0C}" destId="{28B2492B-C818-4BFF-8CD2-A97961D50A6A}" srcOrd="0" destOrd="0" presId="urn:microsoft.com/office/officeart/2005/8/layout/vList3"/>
    <dgm:cxn modelId="{16E47A5E-3FC5-4172-858E-4FA3B499C489}" srcId="{04FB7378-D5C0-4EC7-BDDB-95B55A67A242}" destId="{79C35DE1-B50F-4D3E-9E80-D466451EBE0C}" srcOrd="0" destOrd="0" parTransId="{9739AB02-BF38-48D9-8B42-37C9AA210B84}" sibTransId="{C4940E22-E53A-4613-AF46-498D10AC6A57}"/>
    <dgm:cxn modelId="{482F23A5-4727-4F40-89E9-59FC50FDE90B}" type="presOf" srcId="{04FB7378-D5C0-4EC7-BDDB-95B55A67A242}" destId="{C5F9EC08-5A3B-473E-8F34-10780D089AB8}" srcOrd="0" destOrd="0" presId="urn:microsoft.com/office/officeart/2005/8/layout/vList3"/>
    <dgm:cxn modelId="{62F862FA-E9F9-4112-8D21-67D3FDA334E5}" srcId="{04FB7378-D5C0-4EC7-BDDB-95B55A67A242}" destId="{2BE64FC6-CF60-4EDE-B34A-3DF7D1B0C0A9}" srcOrd="1" destOrd="0" parTransId="{717EF781-2DC7-4B9E-9AE3-C5F6F33B5CC2}" sibTransId="{A5F99024-867C-44C4-A7FF-8F487F7EF48B}"/>
    <dgm:cxn modelId="{31934FA1-9C48-4B87-A9AE-DEF7FD883DF7}" type="presParOf" srcId="{C5F9EC08-5A3B-473E-8F34-10780D089AB8}" destId="{7923A3B6-8BE2-4B86-8AD6-113E705F9EDA}" srcOrd="0" destOrd="0" presId="urn:microsoft.com/office/officeart/2005/8/layout/vList3"/>
    <dgm:cxn modelId="{79EFFA72-19C8-4D98-B25D-EEDFA305AF51}" type="presParOf" srcId="{7923A3B6-8BE2-4B86-8AD6-113E705F9EDA}" destId="{C4CD180D-CC09-4BEB-A077-1E0447E134BF}" srcOrd="0" destOrd="0" presId="urn:microsoft.com/office/officeart/2005/8/layout/vList3"/>
    <dgm:cxn modelId="{969897B2-129A-4449-A349-C085D0D9EA1C}" type="presParOf" srcId="{7923A3B6-8BE2-4B86-8AD6-113E705F9EDA}" destId="{28B2492B-C818-4BFF-8CD2-A97961D50A6A}" srcOrd="1" destOrd="0" presId="urn:microsoft.com/office/officeart/2005/8/layout/vList3"/>
    <dgm:cxn modelId="{E4F0B449-1B5F-4B05-8DE1-ED2A6D88FB01}" type="presParOf" srcId="{C5F9EC08-5A3B-473E-8F34-10780D089AB8}" destId="{CEAD9E41-D894-4A71-A562-BF6227296BE1}" srcOrd="1" destOrd="0" presId="urn:microsoft.com/office/officeart/2005/8/layout/vList3"/>
    <dgm:cxn modelId="{4C61CC02-F446-47C5-80AA-28E401D9BB37}" type="presParOf" srcId="{C5F9EC08-5A3B-473E-8F34-10780D089AB8}" destId="{15CC16D9-DDFF-4397-B6D8-39AAD851AE3C}" srcOrd="2" destOrd="0" presId="urn:microsoft.com/office/officeart/2005/8/layout/vList3"/>
    <dgm:cxn modelId="{AA605FD0-7FCF-4E62-A068-AD3206010472}" type="presParOf" srcId="{15CC16D9-DDFF-4397-B6D8-39AAD851AE3C}" destId="{EDD65648-4964-4601-AAA1-A9539CA434A2}" srcOrd="0" destOrd="0" presId="urn:microsoft.com/office/officeart/2005/8/layout/vList3"/>
    <dgm:cxn modelId="{7EA19716-DAC3-4A31-A4CF-C81BB565E4F6}" type="presParOf" srcId="{15CC16D9-DDFF-4397-B6D8-39AAD851AE3C}" destId="{697A9CB9-2D3F-4B15-A0B9-90583424F2D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572D6E-ED2D-44B9-94A0-30D602EC3D8D}" type="doc">
      <dgm:prSet loTypeId="urn:microsoft.com/office/officeart/2005/8/layout/chevron2" loCatId="list" qsTypeId="urn:microsoft.com/office/officeart/2005/8/quickstyle/3d3" qsCatId="3D" csTypeId="urn:microsoft.com/office/officeart/2005/8/colors/accent2_2" csCatId="accent2" phldr="1"/>
      <dgm:spPr/>
      <dgm:t>
        <a:bodyPr/>
        <a:lstStyle/>
        <a:p>
          <a:endParaRPr lang="ru-RU"/>
        </a:p>
      </dgm:t>
    </dgm:pt>
    <dgm:pt modelId="{41F9700B-AD59-422E-ACF9-EAB8F5C3D0A4}">
      <dgm:prSet phldrT="[Текст]" phldr="1"/>
      <dgm:spPr/>
      <dgm:t>
        <a:bodyPr/>
        <a:lstStyle/>
        <a:p>
          <a:endParaRPr lang="ru-RU" dirty="0">
            <a:latin typeface="Times New Roman" panose="02020603050405020304" pitchFamily="18" charset="0"/>
            <a:cs typeface="Times New Roman" panose="02020603050405020304" pitchFamily="18" charset="0"/>
          </a:endParaRPr>
        </a:p>
      </dgm:t>
    </dgm:pt>
    <dgm:pt modelId="{ABC89C71-CB33-4472-B4A1-207338C4D689}" type="parTrans" cxnId="{13319E83-4F52-4B68-8985-57E2D300E124}">
      <dgm:prSet/>
      <dgm:spPr/>
      <dgm:t>
        <a:bodyPr/>
        <a:lstStyle/>
        <a:p>
          <a:endParaRPr lang="ru-RU">
            <a:latin typeface="Times New Roman" panose="02020603050405020304" pitchFamily="18" charset="0"/>
            <a:cs typeface="Times New Roman" panose="02020603050405020304" pitchFamily="18" charset="0"/>
          </a:endParaRPr>
        </a:p>
      </dgm:t>
    </dgm:pt>
    <dgm:pt modelId="{4CCBF27C-2D41-4DCA-9413-8995AD3C4BE7}" type="sibTrans" cxnId="{13319E83-4F52-4B68-8985-57E2D300E124}">
      <dgm:prSet/>
      <dgm:spPr/>
      <dgm:t>
        <a:bodyPr/>
        <a:lstStyle/>
        <a:p>
          <a:endParaRPr lang="ru-RU">
            <a:latin typeface="Times New Roman" panose="02020603050405020304" pitchFamily="18" charset="0"/>
            <a:cs typeface="Times New Roman" panose="02020603050405020304" pitchFamily="18" charset="0"/>
          </a:endParaRPr>
        </a:p>
      </dgm:t>
    </dgm:pt>
    <dgm:pt modelId="{81BC9177-3177-4975-B96F-55AB487675EE}">
      <dgm:prSet phldrT="[Текст]"/>
      <dgm:spPr/>
      <dgm:t>
        <a:bodyPr/>
        <a:lstStyle/>
        <a:p>
          <a:r>
            <a:rPr lang="ru-RU" dirty="0">
              <a:latin typeface="Times New Roman" panose="02020603050405020304" pitchFamily="18" charset="0"/>
              <a:cs typeface="Times New Roman" panose="02020603050405020304" pitchFamily="18" charset="0"/>
            </a:rPr>
            <a:t>Указ Президента В. </a:t>
          </a:r>
          <a:r>
            <a:rPr lang="ru-RU" dirty="0" err="1">
              <a:latin typeface="Times New Roman" panose="02020603050405020304" pitchFamily="18" charset="0"/>
              <a:cs typeface="Times New Roman" panose="02020603050405020304" pitchFamily="18" charset="0"/>
            </a:rPr>
            <a:t>Ющенка</a:t>
          </a:r>
          <a:r>
            <a:rPr lang="ru-RU" dirty="0">
              <a:latin typeface="Times New Roman" panose="02020603050405020304" pitchFamily="18" charset="0"/>
              <a:cs typeface="Times New Roman" panose="02020603050405020304" pitchFamily="18" charset="0"/>
            </a:rPr>
            <a:t> «Про заходи у </a:t>
          </a:r>
          <a:r>
            <a:rPr lang="ru-RU" dirty="0" err="1">
              <a:latin typeface="Times New Roman" panose="02020603050405020304" pitchFamily="18" charset="0"/>
              <a:cs typeface="Times New Roman" panose="02020603050405020304" pitchFamily="18" charset="0"/>
            </a:rPr>
            <a:t>зв’язку</a:t>
          </a:r>
          <a:r>
            <a:rPr lang="ru-RU" dirty="0">
              <a:latin typeface="Times New Roman" panose="02020603050405020304" pitchFamily="18" charset="0"/>
              <a:cs typeface="Times New Roman" panose="02020603050405020304" pitchFamily="18" charset="0"/>
            </a:rPr>
            <a:t> з 70-ми </a:t>
          </a:r>
          <a:r>
            <a:rPr lang="ru-RU" dirty="0" err="1">
              <a:latin typeface="Times New Roman" panose="02020603050405020304" pitchFamily="18" charset="0"/>
              <a:cs typeface="Times New Roman" panose="02020603050405020304" pitchFamily="18" charset="0"/>
            </a:rPr>
            <a:t>роковинами</a:t>
          </a:r>
          <a:r>
            <a:rPr lang="ru-RU" dirty="0">
              <a:latin typeface="Times New Roman" panose="02020603050405020304" pitchFamily="18" charset="0"/>
              <a:cs typeface="Times New Roman" panose="02020603050405020304" pitchFamily="18" charset="0"/>
            </a:rPr>
            <a:t> Великого </a:t>
          </a:r>
          <a:r>
            <a:rPr lang="ru-RU" dirty="0" err="1">
              <a:latin typeface="Times New Roman" panose="02020603050405020304" pitchFamily="18" charset="0"/>
              <a:cs typeface="Times New Roman" panose="02020603050405020304" pitchFamily="18" charset="0"/>
            </a:rPr>
            <a:t>терору</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масових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політичних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репресій</a:t>
          </a:r>
          <a:r>
            <a:rPr lang="ru-RU" dirty="0">
              <a:latin typeface="Times New Roman" panose="02020603050405020304" pitchFamily="18" charset="0"/>
              <a:cs typeface="Times New Roman" panose="02020603050405020304" pitchFamily="18" charset="0"/>
            </a:rPr>
            <a:t> 1937-1938 </a:t>
          </a:r>
          <a:r>
            <a:rPr lang="ru-RU" dirty="0" err="1">
              <a:latin typeface="Times New Roman" panose="02020603050405020304" pitchFamily="18" charset="0"/>
              <a:cs typeface="Times New Roman" panose="02020603050405020304" pitchFamily="18" charset="0"/>
            </a:rPr>
            <a:t>років</a:t>
          </a:r>
          <a:r>
            <a:rPr lang="ru-RU" dirty="0">
              <a:latin typeface="Times New Roman" panose="02020603050405020304" pitchFamily="18" charset="0"/>
              <a:cs typeface="Times New Roman" panose="02020603050405020304" pitchFamily="18" charset="0"/>
            </a:rPr>
            <a:t>».</a:t>
          </a:r>
        </a:p>
      </dgm:t>
    </dgm:pt>
    <dgm:pt modelId="{FC85A574-7F9D-444E-9582-A4550C08DF8F}" type="parTrans" cxnId="{D9A2040F-319E-4FE4-B65E-EF24249C7B67}">
      <dgm:prSet/>
      <dgm:spPr/>
      <dgm:t>
        <a:bodyPr/>
        <a:lstStyle/>
        <a:p>
          <a:endParaRPr lang="ru-RU">
            <a:latin typeface="Times New Roman" panose="02020603050405020304" pitchFamily="18" charset="0"/>
            <a:cs typeface="Times New Roman" panose="02020603050405020304" pitchFamily="18" charset="0"/>
          </a:endParaRPr>
        </a:p>
      </dgm:t>
    </dgm:pt>
    <dgm:pt modelId="{B6976549-7F3A-4287-A8AB-144B1EE7B4EE}" type="sibTrans" cxnId="{D9A2040F-319E-4FE4-B65E-EF24249C7B67}">
      <dgm:prSet/>
      <dgm:spPr/>
      <dgm:t>
        <a:bodyPr/>
        <a:lstStyle/>
        <a:p>
          <a:endParaRPr lang="ru-RU">
            <a:latin typeface="Times New Roman" panose="02020603050405020304" pitchFamily="18" charset="0"/>
            <a:cs typeface="Times New Roman" panose="02020603050405020304" pitchFamily="18" charset="0"/>
          </a:endParaRPr>
        </a:p>
      </dgm:t>
    </dgm:pt>
    <dgm:pt modelId="{CAC79B53-757A-4475-B041-5E9E3893614D}">
      <dgm:prSet phldrT="[Текст]" phldr="1"/>
      <dgm:spPr/>
      <dgm:t>
        <a:bodyPr/>
        <a:lstStyle/>
        <a:p>
          <a:endParaRPr lang="ru-RU" dirty="0">
            <a:latin typeface="Times New Roman" panose="02020603050405020304" pitchFamily="18" charset="0"/>
            <a:cs typeface="Times New Roman" panose="02020603050405020304" pitchFamily="18" charset="0"/>
          </a:endParaRPr>
        </a:p>
      </dgm:t>
    </dgm:pt>
    <dgm:pt modelId="{68D09C82-87E5-4E14-888B-F784E7DECCB2}" type="parTrans" cxnId="{D06C0B32-BE0F-44BE-B727-0F873F79524C}">
      <dgm:prSet/>
      <dgm:spPr/>
      <dgm:t>
        <a:bodyPr/>
        <a:lstStyle/>
        <a:p>
          <a:endParaRPr lang="ru-RU">
            <a:latin typeface="Times New Roman" panose="02020603050405020304" pitchFamily="18" charset="0"/>
            <a:cs typeface="Times New Roman" panose="02020603050405020304" pitchFamily="18" charset="0"/>
          </a:endParaRPr>
        </a:p>
      </dgm:t>
    </dgm:pt>
    <dgm:pt modelId="{6B595269-520C-46C3-8357-276664AD96DD}" type="sibTrans" cxnId="{D06C0B32-BE0F-44BE-B727-0F873F79524C}">
      <dgm:prSet/>
      <dgm:spPr/>
      <dgm:t>
        <a:bodyPr/>
        <a:lstStyle/>
        <a:p>
          <a:endParaRPr lang="ru-RU">
            <a:latin typeface="Times New Roman" panose="02020603050405020304" pitchFamily="18" charset="0"/>
            <a:cs typeface="Times New Roman" panose="02020603050405020304" pitchFamily="18" charset="0"/>
          </a:endParaRPr>
        </a:p>
      </dgm:t>
    </dgm:pt>
    <dgm:pt modelId="{A3F722B2-EB47-417C-8C0C-7C55393A8078}">
      <dgm:prSet phldrT="[Текст]"/>
      <dgm:spPr/>
      <dgm:t>
        <a:bodyPr/>
        <a:lstStyle/>
        <a:p>
          <a:r>
            <a:rPr lang="ru-RU" dirty="0">
              <a:latin typeface="Times New Roman" panose="02020603050405020304" pitchFamily="18" charset="0"/>
              <a:cs typeface="Times New Roman" panose="02020603050405020304" pitchFamily="18" charset="0"/>
            </a:rPr>
            <a:t>День </a:t>
          </a:r>
          <a:r>
            <a:rPr lang="ru-RU" dirty="0" err="1">
              <a:latin typeface="Times New Roman" panose="02020603050405020304" pitchFamily="18" charset="0"/>
              <a:cs typeface="Times New Roman" panose="02020603050405020304" pitchFamily="18" charset="0"/>
            </a:rPr>
            <a:t>пам’яті</a:t>
          </a:r>
          <a:r>
            <a:rPr lang="ru-RU" dirty="0">
              <a:latin typeface="Times New Roman" panose="02020603050405020304" pitchFamily="18" charset="0"/>
              <a:cs typeface="Times New Roman" panose="02020603050405020304" pitchFamily="18" charset="0"/>
            </a:rPr>
            <a:t> жертв </a:t>
          </a:r>
          <a:r>
            <a:rPr lang="ru-RU" dirty="0" err="1">
              <a:latin typeface="Times New Roman" panose="02020603050405020304" pitchFamily="18" charset="0"/>
              <a:cs typeface="Times New Roman" panose="02020603050405020304" pitchFamily="18" charset="0"/>
            </a:rPr>
            <a:t>політичних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репресій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щорічний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національний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пам’ятний</a:t>
          </a:r>
          <a:r>
            <a:rPr lang="ru-RU" dirty="0">
              <a:latin typeface="Times New Roman" panose="02020603050405020304" pitchFamily="18" charset="0"/>
              <a:cs typeface="Times New Roman" panose="02020603050405020304" pitchFamily="18" charset="0"/>
            </a:rPr>
            <a:t> день в </a:t>
          </a:r>
          <a:r>
            <a:rPr lang="ru-RU" dirty="0" err="1">
              <a:latin typeface="Times New Roman" panose="02020603050405020304" pitchFamily="18" charset="0"/>
              <a:cs typeface="Times New Roman" panose="02020603050405020304" pitchFamily="18" charset="0"/>
            </a:rPr>
            <a:t>Україні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припадає</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третю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неділю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травня</a:t>
          </a:r>
          <a:r>
            <a:rPr lang="ru-RU" dirty="0">
              <a:latin typeface="Times New Roman" panose="02020603050405020304" pitchFamily="18" charset="0"/>
              <a:cs typeface="Times New Roman" panose="02020603050405020304" pitchFamily="18" charset="0"/>
            </a:rPr>
            <a:t>.</a:t>
          </a:r>
        </a:p>
      </dgm:t>
    </dgm:pt>
    <dgm:pt modelId="{9194B3FF-0DA9-47C1-8B60-3557386CF3FF}" type="parTrans" cxnId="{2DE1A055-E3D7-4313-B7CD-1897659D132A}">
      <dgm:prSet/>
      <dgm:spPr/>
      <dgm:t>
        <a:bodyPr/>
        <a:lstStyle/>
        <a:p>
          <a:endParaRPr lang="ru-RU">
            <a:latin typeface="Times New Roman" panose="02020603050405020304" pitchFamily="18" charset="0"/>
            <a:cs typeface="Times New Roman" panose="02020603050405020304" pitchFamily="18" charset="0"/>
          </a:endParaRPr>
        </a:p>
      </dgm:t>
    </dgm:pt>
    <dgm:pt modelId="{48312959-D0A8-4CCA-84DC-D1551A00D7D3}" type="sibTrans" cxnId="{2DE1A055-E3D7-4313-B7CD-1897659D132A}">
      <dgm:prSet/>
      <dgm:spPr/>
      <dgm:t>
        <a:bodyPr/>
        <a:lstStyle/>
        <a:p>
          <a:endParaRPr lang="ru-RU">
            <a:latin typeface="Times New Roman" panose="02020603050405020304" pitchFamily="18" charset="0"/>
            <a:cs typeface="Times New Roman" panose="02020603050405020304" pitchFamily="18" charset="0"/>
          </a:endParaRPr>
        </a:p>
      </dgm:t>
    </dgm:pt>
    <dgm:pt modelId="{F643629A-A25F-4D75-9298-9D4C97CF1942}">
      <dgm:prSet phldrT="[Текст]" phldr="1"/>
      <dgm:spPr/>
      <dgm:t>
        <a:bodyPr/>
        <a:lstStyle/>
        <a:p>
          <a:endParaRPr lang="ru-RU" dirty="0">
            <a:latin typeface="Times New Roman" panose="02020603050405020304" pitchFamily="18" charset="0"/>
            <a:cs typeface="Times New Roman" panose="02020603050405020304" pitchFamily="18" charset="0"/>
          </a:endParaRPr>
        </a:p>
      </dgm:t>
    </dgm:pt>
    <dgm:pt modelId="{799672E3-5154-45A4-B17B-068E6215CB04}" type="parTrans" cxnId="{A7C23B30-BAB8-491D-AC2D-5381DB63658B}">
      <dgm:prSet/>
      <dgm:spPr/>
      <dgm:t>
        <a:bodyPr/>
        <a:lstStyle/>
        <a:p>
          <a:endParaRPr lang="ru-RU">
            <a:latin typeface="Times New Roman" panose="02020603050405020304" pitchFamily="18" charset="0"/>
            <a:cs typeface="Times New Roman" panose="02020603050405020304" pitchFamily="18" charset="0"/>
          </a:endParaRPr>
        </a:p>
      </dgm:t>
    </dgm:pt>
    <dgm:pt modelId="{C050DBEE-07AD-4239-9E93-AF10E8C9B7C7}" type="sibTrans" cxnId="{A7C23B30-BAB8-491D-AC2D-5381DB63658B}">
      <dgm:prSet/>
      <dgm:spPr/>
      <dgm:t>
        <a:bodyPr/>
        <a:lstStyle/>
        <a:p>
          <a:endParaRPr lang="ru-RU">
            <a:latin typeface="Times New Roman" panose="02020603050405020304" pitchFamily="18" charset="0"/>
            <a:cs typeface="Times New Roman" panose="02020603050405020304" pitchFamily="18" charset="0"/>
          </a:endParaRPr>
        </a:p>
      </dgm:t>
    </dgm:pt>
    <dgm:pt modelId="{3CB2A671-654A-49F7-856C-F51904092879}">
      <dgm:prSet phldrT="[Текст]"/>
      <dgm:spPr/>
      <dgm:t>
        <a:bodyPr/>
        <a:lstStyle/>
        <a:p>
          <a:r>
            <a:rPr lang="ru-RU" dirty="0" err="1">
              <a:latin typeface="Times New Roman" panose="02020603050405020304" pitchFamily="18" charset="0"/>
              <a:cs typeface="Times New Roman" panose="02020603050405020304" pitchFamily="18" charset="0"/>
            </a:rPr>
            <a:t>Дні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пам’яті</a:t>
          </a:r>
          <a:r>
            <a:rPr lang="ru-RU" dirty="0">
              <a:latin typeface="Times New Roman" panose="02020603050405020304" pitchFamily="18" charset="0"/>
              <a:cs typeface="Times New Roman" panose="02020603050405020304" pitchFamily="18" charset="0"/>
            </a:rPr>
            <a:t> жертв </a:t>
          </a:r>
          <a:r>
            <a:rPr lang="ru-RU" dirty="0" err="1">
              <a:latin typeface="Times New Roman" panose="02020603050405020304" pitchFamily="18" charset="0"/>
              <a:cs typeface="Times New Roman" panose="02020603050405020304" pitchFamily="18" charset="0"/>
            </a:rPr>
            <a:t>голодоморів</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політичних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репресій</a:t>
          </a:r>
          <a:r>
            <a:rPr lang="ru-RU" dirty="0">
              <a:latin typeface="Times New Roman" panose="02020603050405020304" pitchFamily="18" charset="0"/>
              <a:cs typeface="Times New Roman" panose="02020603050405020304" pitchFamily="18" charset="0"/>
            </a:rPr>
            <a:t> було </a:t>
          </a:r>
          <a:r>
            <a:rPr lang="ru-RU" dirty="0" err="1">
              <a:latin typeface="Times New Roman" panose="02020603050405020304" pitchFamily="18" charset="0"/>
              <a:cs typeface="Times New Roman" panose="02020603050405020304" pitchFamily="18" charset="0"/>
            </a:rPr>
            <a:t>розведено</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часі</a:t>
          </a:r>
          <a:r>
            <a:rPr lang="ru-RU" dirty="0">
              <a:latin typeface="Times New Roman" panose="02020603050405020304" pitchFamily="18" charset="0"/>
              <a:cs typeface="Times New Roman" panose="02020603050405020304" pitchFamily="18" charset="0"/>
            </a:rPr>
            <a:t>.</a:t>
          </a:r>
        </a:p>
      </dgm:t>
    </dgm:pt>
    <dgm:pt modelId="{BFFAF85F-2B58-41EC-8E75-52284E77AF09}" type="parTrans" cxnId="{E5916588-2AFB-443D-B51D-31FC604658A1}">
      <dgm:prSet/>
      <dgm:spPr/>
      <dgm:t>
        <a:bodyPr/>
        <a:lstStyle/>
        <a:p>
          <a:endParaRPr lang="ru-RU">
            <a:latin typeface="Times New Roman" panose="02020603050405020304" pitchFamily="18" charset="0"/>
            <a:cs typeface="Times New Roman" panose="02020603050405020304" pitchFamily="18" charset="0"/>
          </a:endParaRPr>
        </a:p>
      </dgm:t>
    </dgm:pt>
    <dgm:pt modelId="{F3221774-97A9-439F-BECA-0D638731BDC4}" type="sibTrans" cxnId="{E5916588-2AFB-443D-B51D-31FC604658A1}">
      <dgm:prSet/>
      <dgm:spPr/>
      <dgm:t>
        <a:bodyPr/>
        <a:lstStyle/>
        <a:p>
          <a:endParaRPr lang="ru-RU">
            <a:latin typeface="Times New Roman" panose="02020603050405020304" pitchFamily="18" charset="0"/>
            <a:cs typeface="Times New Roman" panose="02020603050405020304" pitchFamily="18" charset="0"/>
          </a:endParaRPr>
        </a:p>
      </dgm:t>
    </dgm:pt>
    <dgm:pt modelId="{BE8201BA-46C6-4AE3-9ECD-8FD27D2D6D72}" type="pres">
      <dgm:prSet presAssocID="{DB572D6E-ED2D-44B9-94A0-30D602EC3D8D}" presName="linearFlow" presStyleCnt="0">
        <dgm:presLayoutVars>
          <dgm:dir/>
          <dgm:animLvl val="lvl"/>
          <dgm:resizeHandles val="exact"/>
        </dgm:presLayoutVars>
      </dgm:prSet>
      <dgm:spPr/>
    </dgm:pt>
    <dgm:pt modelId="{86B09DED-0BFF-4064-9C8A-1E22B0159E08}" type="pres">
      <dgm:prSet presAssocID="{41F9700B-AD59-422E-ACF9-EAB8F5C3D0A4}" presName="composite" presStyleCnt="0"/>
      <dgm:spPr/>
    </dgm:pt>
    <dgm:pt modelId="{E409128A-EADD-48D7-A253-9BF3FB755BD1}" type="pres">
      <dgm:prSet presAssocID="{41F9700B-AD59-422E-ACF9-EAB8F5C3D0A4}" presName="parentText" presStyleLbl="alignNode1" presStyleIdx="0" presStyleCnt="3">
        <dgm:presLayoutVars>
          <dgm:chMax val="1"/>
          <dgm:bulletEnabled val="1"/>
        </dgm:presLayoutVars>
      </dgm:prSet>
      <dgm:spPr/>
    </dgm:pt>
    <dgm:pt modelId="{6E9D61D6-DC68-4549-99AE-C84F8980911A}" type="pres">
      <dgm:prSet presAssocID="{41F9700B-AD59-422E-ACF9-EAB8F5C3D0A4}" presName="descendantText" presStyleLbl="alignAcc1" presStyleIdx="0" presStyleCnt="3">
        <dgm:presLayoutVars>
          <dgm:bulletEnabled val="1"/>
        </dgm:presLayoutVars>
      </dgm:prSet>
      <dgm:spPr/>
    </dgm:pt>
    <dgm:pt modelId="{BE7E7241-B58B-4022-A7F7-208A90BFCD19}" type="pres">
      <dgm:prSet presAssocID="{4CCBF27C-2D41-4DCA-9413-8995AD3C4BE7}" presName="sp" presStyleCnt="0"/>
      <dgm:spPr/>
    </dgm:pt>
    <dgm:pt modelId="{C5CA1838-8D94-41D5-8F00-FE61F2AEE9F9}" type="pres">
      <dgm:prSet presAssocID="{CAC79B53-757A-4475-B041-5E9E3893614D}" presName="composite" presStyleCnt="0"/>
      <dgm:spPr/>
    </dgm:pt>
    <dgm:pt modelId="{709B5751-CA10-47CB-9D66-C6421E918C9E}" type="pres">
      <dgm:prSet presAssocID="{CAC79B53-757A-4475-B041-5E9E3893614D}" presName="parentText" presStyleLbl="alignNode1" presStyleIdx="1" presStyleCnt="3">
        <dgm:presLayoutVars>
          <dgm:chMax val="1"/>
          <dgm:bulletEnabled val="1"/>
        </dgm:presLayoutVars>
      </dgm:prSet>
      <dgm:spPr/>
    </dgm:pt>
    <dgm:pt modelId="{E02363C9-B86F-470E-B6E4-AA0204C40E66}" type="pres">
      <dgm:prSet presAssocID="{CAC79B53-757A-4475-B041-5E9E3893614D}" presName="descendantText" presStyleLbl="alignAcc1" presStyleIdx="1" presStyleCnt="3">
        <dgm:presLayoutVars>
          <dgm:bulletEnabled val="1"/>
        </dgm:presLayoutVars>
      </dgm:prSet>
      <dgm:spPr/>
    </dgm:pt>
    <dgm:pt modelId="{53F75C47-A9BF-4ECB-AC85-D11225669AD2}" type="pres">
      <dgm:prSet presAssocID="{6B595269-520C-46C3-8357-276664AD96DD}" presName="sp" presStyleCnt="0"/>
      <dgm:spPr/>
    </dgm:pt>
    <dgm:pt modelId="{2FB4271E-02AE-4C59-9C0D-C4F882D2B12F}" type="pres">
      <dgm:prSet presAssocID="{F643629A-A25F-4D75-9298-9D4C97CF1942}" presName="composite" presStyleCnt="0"/>
      <dgm:spPr/>
    </dgm:pt>
    <dgm:pt modelId="{98E446BA-E866-4BB3-8A62-E2C9ADEA005D}" type="pres">
      <dgm:prSet presAssocID="{F643629A-A25F-4D75-9298-9D4C97CF1942}" presName="parentText" presStyleLbl="alignNode1" presStyleIdx="2" presStyleCnt="3">
        <dgm:presLayoutVars>
          <dgm:chMax val="1"/>
          <dgm:bulletEnabled val="1"/>
        </dgm:presLayoutVars>
      </dgm:prSet>
      <dgm:spPr/>
    </dgm:pt>
    <dgm:pt modelId="{F4362CA0-35AE-43E3-A8F7-263A6000A42B}" type="pres">
      <dgm:prSet presAssocID="{F643629A-A25F-4D75-9298-9D4C97CF1942}" presName="descendantText" presStyleLbl="alignAcc1" presStyleIdx="2" presStyleCnt="3">
        <dgm:presLayoutVars>
          <dgm:bulletEnabled val="1"/>
        </dgm:presLayoutVars>
      </dgm:prSet>
      <dgm:spPr/>
    </dgm:pt>
  </dgm:ptLst>
  <dgm:cxnLst>
    <dgm:cxn modelId="{D9A2040F-319E-4FE4-B65E-EF24249C7B67}" srcId="{41F9700B-AD59-422E-ACF9-EAB8F5C3D0A4}" destId="{81BC9177-3177-4975-B96F-55AB487675EE}" srcOrd="0" destOrd="0" parTransId="{FC85A574-7F9D-444E-9582-A4550C08DF8F}" sibTransId="{B6976549-7F3A-4287-A8AB-144B1EE7B4EE}"/>
    <dgm:cxn modelId="{A2379E17-C9F6-417C-9755-B9A1FD07330C}" type="presOf" srcId="{81BC9177-3177-4975-B96F-55AB487675EE}" destId="{6E9D61D6-DC68-4549-99AE-C84F8980911A}" srcOrd="0" destOrd="0" presId="urn:microsoft.com/office/officeart/2005/8/layout/chevron2"/>
    <dgm:cxn modelId="{1A79261E-D297-455E-A646-EA59DF2229CD}" type="presOf" srcId="{F643629A-A25F-4D75-9298-9D4C97CF1942}" destId="{98E446BA-E866-4BB3-8A62-E2C9ADEA005D}" srcOrd="0" destOrd="0" presId="urn:microsoft.com/office/officeart/2005/8/layout/chevron2"/>
    <dgm:cxn modelId="{C1332320-04E2-4C7B-9D18-5FAEF7E065B1}" type="presOf" srcId="{41F9700B-AD59-422E-ACF9-EAB8F5C3D0A4}" destId="{E409128A-EADD-48D7-A253-9BF3FB755BD1}" srcOrd="0" destOrd="0" presId="urn:microsoft.com/office/officeart/2005/8/layout/chevron2"/>
    <dgm:cxn modelId="{A7C23B30-BAB8-491D-AC2D-5381DB63658B}" srcId="{DB572D6E-ED2D-44B9-94A0-30D602EC3D8D}" destId="{F643629A-A25F-4D75-9298-9D4C97CF1942}" srcOrd="2" destOrd="0" parTransId="{799672E3-5154-45A4-B17B-068E6215CB04}" sibTransId="{C050DBEE-07AD-4239-9E93-AF10E8C9B7C7}"/>
    <dgm:cxn modelId="{D06C0B32-BE0F-44BE-B727-0F873F79524C}" srcId="{DB572D6E-ED2D-44B9-94A0-30D602EC3D8D}" destId="{CAC79B53-757A-4475-B041-5E9E3893614D}" srcOrd="1" destOrd="0" parTransId="{68D09C82-87E5-4E14-888B-F784E7DECCB2}" sibTransId="{6B595269-520C-46C3-8357-276664AD96DD}"/>
    <dgm:cxn modelId="{5D99AA40-8E52-489D-A2F7-18EBC07CE2A9}" type="presOf" srcId="{DB572D6E-ED2D-44B9-94A0-30D602EC3D8D}" destId="{BE8201BA-46C6-4AE3-9ECD-8FD27D2D6D72}" srcOrd="0" destOrd="0" presId="urn:microsoft.com/office/officeart/2005/8/layout/chevron2"/>
    <dgm:cxn modelId="{8C98976A-0150-47F5-A318-F49CD46316BC}" type="presOf" srcId="{CAC79B53-757A-4475-B041-5E9E3893614D}" destId="{709B5751-CA10-47CB-9D66-C6421E918C9E}" srcOrd="0" destOrd="0" presId="urn:microsoft.com/office/officeart/2005/8/layout/chevron2"/>
    <dgm:cxn modelId="{2DE1A055-E3D7-4313-B7CD-1897659D132A}" srcId="{CAC79B53-757A-4475-B041-5E9E3893614D}" destId="{A3F722B2-EB47-417C-8C0C-7C55393A8078}" srcOrd="0" destOrd="0" parTransId="{9194B3FF-0DA9-47C1-8B60-3557386CF3FF}" sibTransId="{48312959-D0A8-4CCA-84DC-D1551A00D7D3}"/>
    <dgm:cxn modelId="{518A9E7B-1D51-452F-9FED-A22853A327B5}" type="presOf" srcId="{A3F722B2-EB47-417C-8C0C-7C55393A8078}" destId="{E02363C9-B86F-470E-B6E4-AA0204C40E66}" srcOrd="0" destOrd="0" presId="urn:microsoft.com/office/officeart/2005/8/layout/chevron2"/>
    <dgm:cxn modelId="{13319E83-4F52-4B68-8985-57E2D300E124}" srcId="{DB572D6E-ED2D-44B9-94A0-30D602EC3D8D}" destId="{41F9700B-AD59-422E-ACF9-EAB8F5C3D0A4}" srcOrd="0" destOrd="0" parTransId="{ABC89C71-CB33-4472-B4A1-207338C4D689}" sibTransId="{4CCBF27C-2D41-4DCA-9413-8995AD3C4BE7}"/>
    <dgm:cxn modelId="{D3740E84-A032-466A-BB5E-1B8B6BF9D25E}" type="presOf" srcId="{3CB2A671-654A-49F7-856C-F51904092879}" destId="{F4362CA0-35AE-43E3-A8F7-263A6000A42B}" srcOrd="0" destOrd="0" presId="urn:microsoft.com/office/officeart/2005/8/layout/chevron2"/>
    <dgm:cxn modelId="{E5916588-2AFB-443D-B51D-31FC604658A1}" srcId="{F643629A-A25F-4D75-9298-9D4C97CF1942}" destId="{3CB2A671-654A-49F7-856C-F51904092879}" srcOrd="0" destOrd="0" parTransId="{BFFAF85F-2B58-41EC-8E75-52284E77AF09}" sibTransId="{F3221774-97A9-439F-BECA-0D638731BDC4}"/>
    <dgm:cxn modelId="{DE9E5F6E-E5CE-4423-B1A1-38E7E7053AF4}" type="presParOf" srcId="{BE8201BA-46C6-4AE3-9ECD-8FD27D2D6D72}" destId="{86B09DED-0BFF-4064-9C8A-1E22B0159E08}" srcOrd="0" destOrd="0" presId="urn:microsoft.com/office/officeart/2005/8/layout/chevron2"/>
    <dgm:cxn modelId="{B574EA80-501A-4950-94A8-5B4FDBCE8B64}" type="presParOf" srcId="{86B09DED-0BFF-4064-9C8A-1E22B0159E08}" destId="{E409128A-EADD-48D7-A253-9BF3FB755BD1}" srcOrd="0" destOrd="0" presId="urn:microsoft.com/office/officeart/2005/8/layout/chevron2"/>
    <dgm:cxn modelId="{18C0D75C-CD55-400F-952C-479FC69C4699}" type="presParOf" srcId="{86B09DED-0BFF-4064-9C8A-1E22B0159E08}" destId="{6E9D61D6-DC68-4549-99AE-C84F8980911A}" srcOrd="1" destOrd="0" presId="urn:microsoft.com/office/officeart/2005/8/layout/chevron2"/>
    <dgm:cxn modelId="{2E6BD05B-B8B9-4A41-B7BB-C33271847B17}" type="presParOf" srcId="{BE8201BA-46C6-4AE3-9ECD-8FD27D2D6D72}" destId="{BE7E7241-B58B-4022-A7F7-208A90BFCD19}" srcOrd="1" destOrd="0" presId="urn:microsoft.com/office/officeart/2005/8/layout/chevron2"/>
    <dgm:cxn modelId="{375E1391-294C-4677-A869-5046FAAAABA7}" type="presParOf" srcId="{BE8201BA-46C6-4AE3-9ECD-8FD27D2D6D72}" destId="{C5CA1838-8D94-41D5-8F00-FE61F2AEE9F9}" srcOrd="2" destOrd="0" presId="urn:microsoft.com/office/officeart/2005/8/layout/chevron2"/>
    <dgm:cxn modelId="{17EF0DFC-15DA-410C-881F-E53F0B3181C3}" type="presParOf" srcId="{C5CA1838-8D94-41D5-8F00-FE61F2AEE9F9}" destId="{709B5751-CA10-47CB-9D66-C6421E918C9E}" srcOrd="0" destOrd="0" presId="urn:microsoft.com/office/officeart/2005/8/layout/chevron2"/>
    <dgm:cxn modelId="{A63365C6-69FE-4620-8F24-BB650146CEB3}" type="presParOf" srcId="{C5CA1838-8D94-41D5-8F00-FE61F2AEE9F9}" destId="{E02363C9-B86F-470E-B6E4-AA0204C40E66}" srcOrd="1" destOrd="0" presId="urn:microsoft.com/office/officeart/2005/8/layout/chevron2"/>
    <dgm:cxn modelId="{0D54615E-B210-44FD-9B81-04592F4AD571}" type="presParOf" srcId="{BE8201BA-46C6-4AE3-9ECD-8FD27D2D6D72}" destId="{53F75C47-A9BF-4ECB-AC85-D11225669AD2}" srcOrd="3" destOrd="0" presId="urn:microsoft.com/office/officeart/2005/8/layout/chevron2"/>
    <dgm:cxn modelId="{5A3DF796-AB32-49CF-8A60-8BF54E70B115}" type="presParOf" srcId="{BE8201BA-46C6-4AE3-9ECD-8FD27D2D6D72}" destId="{2FB4271E-02AE-4C59-9C0D-C4F882D2B12F}" srcOrd="4" destOrd="0" presId="urn:microsoft.com/office/officeart/2005/8/layout/chevron2"/>
    <dgm:cxn modelId="{4A3DCE3D-B513-4E42-961E-6AF25E0597A8}" type="presParOf" srcId="{2FB4271E-02AE-4C59-9C0D-C4F882D2B12F}" destId="{98E446BA-E866-4BB3-8A62-E2C9ADEA005D}" srcOrd="0" destOrd="0" presId="urn:microsoft.com/office/officeart/2005/8/layout/chevron2"/>
    <dgm:cxn modelId="{393A8695-2279-4C1A-80A0-9FBDAB9751A4}" type="presParOf" srcId="{2FB4271E-02AE-4C59-9C0D-C4F882D2B12F}" destId="{F4362CA0-35AE-43E3-A8F7-263A6000A42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364A4F6-4D83-43FB-BE0C-634BD3E53547}"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ru-RU"/>
        </a:p>
      </dgm:t>
    </dgm:pt>
    <dgm:pt modelId="{1E3E95E7-14F2-49BC-8AA9-758A7A53BC6F}">
      <dgm:prSet phldrT="[Текст]"/>
      <dgm:spPr/>
      <dgm:t>
        <a:bodyPr/>
        <a:lstStyle/>
        <a:p>
          <a:r>
            <a:rPr lang="ru-RU" dirty="0" err="1">
              <a:latin typeface="Times New Roman" panose="02020603050405020304" pitchFamily="18" charset="0"/>
              <a:cs typeface="Times New Roman" panose="02020603050405020304" pitchFamily="18" charset="0"/>
            </a:rPr>
            <a:t>Протягом</a:t>
          </a:r>
          <a:r>
            <a:rPr lang="ru-RU" dirty="0">
              <a:latin typeface="Times New Roman" panose="02020603050405020304" pitchFamily="18" charset="0"/>
              <a:cs typeface="Times New Roman" panose="02020603050405020304" pitchFamily="18" charset="0"/>
            </a:rPr>
            <a:t> 2007 - 2008 </a:t>
          </a:r>
          <a:r>
            <a:rPr lang="ru-RU" dirty="0" err="1">
              <a:latin typeface="Times New Roman" panose="02020603050405020304" pitchFamily="18" charset="0"/>
              <a:cs typeface="Times New Roman" panose="02020603050405020304" pitchFamily="18" charset="0"/>
            </a:rPr>
            <a:t>рр</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навчальних</a:t>
          </a:r>
          <a:r>
            <a:rPr lang="ru-RU" dirty="0">
              <a:latin typeface="Times New Roman" panose="02020603050405020304" pitchFamily="18" charset="0"/>
              <a:cs typeface="Times New Roman" panose="02020603050405020304" pitchFamily="18" charset="0"/>
            </a:rPr>
            <a:t> закладах та закладах </a:t>
          </a:r>
          <a:r>
            <a:rPr lang="ru-RU" dirty="0" err="1">
              <a:latin typeface="Times New Roman" panose="02020603050405020304" pitchFamily="18" charset="0"/>
              <a:cs typeface="Times New Roman" panose="02020603050405020304" pitchFamily="18" charset="0"/>
            </a:rPr>
            <a:t>культури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відбулося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проведення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лекцій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уроків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пам’яті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інших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заходів</a:t>
          </a:r>
          <a:r>
            <a:rPr lang="ru-RU" dirty="0">
              <a:latin typeface="Times New Roman" panose="02020603050405020304" pitchFamily="18" charset="0"/>
              <a:cs typeface="Times New Roman" panose="02020603050405020304" pitchFamily="18" charset="0"/>
            </a:rPr>
            <a:t> з метою </a:t>
          </a:r>
          <a:r>
            <a:rPr lang="ru-RU" dirty="0" err="1">
              <a:latin typeface="Times New Roman" panose="02020603050405020304" pitchFamily="18" charset="0"/>
              <a:cs typeface="Times New Roman" panose="02020603050405020304" pitchFamily="18" charset="0"/>
            </a:rPr>
            <a:t>висвітлення</a:t>
          </a:r>
          <a:r>
            <a:rPr lang="ru-RU" dirty="0">
              <a:latin typeface="Times New Roman" panose="02020603050405020304" pitchFamily="18" charset="0"/>
              <a:cs typeface="Times New Roman" panose="02020603050405020304" pitchFamily="18" charset="0"/>
            </a:rPr>
            <a:t> теми </a:t>
          </a:r>
          <a:r>
            <a:rPr lang="ru-RU" dirty="0" err="1">
              <a:latin typeface="Times New Roman" panose="02020603050405020304" pitchFamily="18" charset="0"/>
              <a:cs typeface="Times New Roman" panose="02020603050405020304" pitchFamily="18" charset="0"/>
            </a:rPr>
            <a:t>масових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політичних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репресій</a:t>
          </a:r>
          <a:r>
            <a:rPr lang="ru-RU" dirty="0">
              <a:latin typeface="Times New Roman" panose="02020603050405020304" pitchFamily="18" charset="0"/>
              <a:cs typeface="Times New Roman" panose="02020603050405020304" pitchFamily="18" charset="0"/>
            </a:rPr>
            <a:t> 1937 - 1938 </a:t>
          </a:r>
          <a:r>
            <a:rPr lang="ru-RU" dirty="0" err="1">
              <a:latin typeface="Times New Roman" panose="02020603050405020304" pitchFamily="18" charset="0"/>
              <a:cs typeface="Times New Roman" panose="02020603050405020304" pitchFamily="18" charset="0"/>
            </a:rPr>
            <a:t>рр</a:t>
          </a:r>
          <a:r>
            <a:rPr lang="ru-RU" dirty="0">
              <a:latin typeface="Times New Roman" panose="02020603050405020304" pitchFamily="18" charset="0"/>
              <a:cs typeface="Times New Roman" panose="02020603050405020304" pitchFamily="18" charset="0"/>
            </a:rPr>
            <a:t>.</a:t>
          </a:r>
        </a:p>
      </dgm:t>
    </dgm:pt>
    <dgm:pt modelId="{65CD6DC2-CA12-46D2-ADA3-D2F34DC7FDB5}" type="parTrans" cxnId="{C09A80D6-826F-4A85-A82B-944E4034A82C}">
      <dgm:prSet/>
      <dgm:spPr/>
      <dgm:t>
        <a:bodyPr/>
        <a:lstStyle/>
        <a:p>
          <a:endParaRPr lang="ru-RU">
            <a:latin typeface="Times New Roman" panose="02020603050405020304" pitchFamily="18" charset="0"/>
            <a:cs typeface="Times New Roman" panose="02020603050405020304" pitchFamily="18" charset="0"/>
          </a:endParaRPr>
        </a:p>
      </dgm:t>
    </dgm:pt>
    <dgm:pt modelId="{F73E5F96-93C5-4A9E-9437-53F4FF20C421}" type="sibTrans" cxnId="{C09A80D6-826F-4A85-A82B-944E4034A82C}">
      <dgm:prSet/>
      <dgm:spPr/>
      <dgm:t>
        <a:bodyPr/>
        <a:lstStyle/>
        <a:p>
          <a:endParaRPr lang="ru-RU">
            <a:latin typeface="Times New Roman" panose="02020603050405020304" pitchFamily="18" charset="0"/>
            <a:cs typeface="Times New Roman" panose="02020603050405020304" pitchFamily="18" charset="0"/>
          </a:endParaRPr>
        </a:p>
      </dgm:t>
    </dgm:pt>
    <dgm:pt modelId="{F3B07355-621D-4A25-B54B-5310B769EEFA}">
      <dgm:prSet phldrT="[Текст]"/>
      <dgm:spPr/>
      <dgm:t>
        <a:bodyPr/>
        <a:lstStyle/>
        <a:p>
          <a:r>
            <a:rPr lang="ru-RU" dirty="0">
              <a:latin typeface="Times New Roman" panose="02020603050405020304" pitchFamily="18" charset="0"/>
              <a:cs typeface="Times New Roman" panose="02020603050405020304" pitchFamily="18" charset="0"/>
            </a:rPr>
            <a:t>В </a:t>
          </a:r>
          <a:r>
            <a:rPr lang="ru-RU" dirty="0" err="1">
              <a:latin typeface="Times New Roman" panose="02020603050405020304" pitchFamily="18" charset="0"/>
              <a:cs typeface="Times New Roman" panose="02020603050405020304" pitchFamily="18" charset="0"/>
            </a:rPr>
            <a:t>червні</a:t>
          </a:r>
          <a:r>
            <a:rPr lang="ru-RU" dirty="0">
              <a:latin typeface="Times New Roman" panose="02020603050405020304" pitchFamily="18" charset="0"/>
              <a:cs typeface="Times New Roman" panose="02020603050405020304" pitchFamily="18" charset="0"/>
            </a:rPr>
            <a:t> 2007 р. було </a:t>
          </a:r>
          <a:r>
            <a:rPr lang="ru-RU" dirty="0" err="1">
              <a:latin typeface="Times New Roman" panose="02020603050405020304" pitchFamily="18" charset="0"/>
              <a:cs typeface="Times New Roman" panose="02020603050405020304" pitchFamily="18" charset="0"/>
            </a:rPr>
            <a:t>офіційно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відзначено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сторіччя</a:t>
          </a:r>
          <a:r>
            <a:rPr lang="ru-RU" dirty="0">
              <a:latin typeface="Times New Roman" panose="02020603050405020304" pitchFamily="18" charset="0"/>
              <a:cs typeface="Times New Roman" panose="02020603050405020304" pitchFamily="18" charset="0"/>
            </a:rPr>
            <a:t> з дня </a:t>
          </a:r>
          <a:r>
            <a:rPr lang="ru-RU" dirty="0" err="1">
              <a:latin typeface="Times New Roman" panose="02020603050405020304" pitchFamily="18" charset="0"/>
              <a:cs typeface="Times New Roman" panose="02020603050405020304" pitchFamily="18" charset="0"/>
            </a:rPr>
            <a:t>народження</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Р. Шухевича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Українська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пошта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випустила</a:t>
          </a:r>
          <a:r>
            <a:rPr lang="ru-RU" dirty="0">
              <a:latin typeface="Times New Roman" panose="02020603050405020304" pitchFamily="18" charset="0"/>
              <a:cs typeface="Times New Roman" panose="02020603050405020304" pitchFamily="18" charset="0"/>
            </a:rPr>
            <a:t> марку на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честь з </a:t>
          </a:r>
          <a:r>
            <a:rPr lang="ru-RU" dirty="0" err="1">
              <a:latin typeface="Times New Roman" panose="02020603050405020304" pitchFamily="18" charset="0"/>
              <a:cs typeface="Times New Roman" panose="02020603050405020304" pitchFamily="18" charset="0"/>
            </a:rPr>
            <a:t>емблемами</a:t>
          </a:r>
          <a:r>
            <a:rPr lang="ru-RU" dirty="0">
              <a:latin typeface="Times New Roman" panose="02020603050405020304" pitchFamily="18" charset="0"/>
              <a:cs typeface="Times New Roman" panose="02020603050405020304" pitchFamily="18" charset="0"/>
            </a:rPr>
            <a:t> ОУН і УПА. </a:t>
          </a:r>
        </a:p>
      </dgm:t>
    </dgm:pt>
    <dgm:pt modelId="{A9F40CAE-3BAE-4A7D-98A4-2D887D20FD2F}" type="parTrans" cxnId="{4CF58F6E-C1A1-4BBF-843D-BFDD670E5182}">
      <dgm:prSet/>
      <dgm:spPr/>
      <dgm:t>
        <a:bodyPr/>
        <a:lstStyle/>
        <a:p>
          <a:endParaRPr lang="ru-RU">
            <a:latin typeface="Times New Roman" panose="02020603050405020304" pitchFamily="18" charset="0"/>
            <a:cs typeface="Times New Roman" panose="02020603050405020304" pitchFamily="18" charset="0"/>
          </a:endParaRPr>
        </a:p>
      </dgm:t>
    </dgm:pt>
    <dgm:pt modelId="{04A3D41F-3277-465E-85A7-9A48A500E1DA}" type="sibTrans" cxnId="{4CF58F6E-C1A1-4BBF-843D-BFDD670E5182}">
      <dgm:prSet/>
      <dgm:spPr/>
      <dgm:t>
        <a:bodyPr/>
        <a:lstStyle/>
        <a:p>
          <a:endParaRPr lang="ru-RU">
            <a:latin typeface="Times New Roman" panose="02020603050405020304" pitchFamily="18" charset="0"/>
            <a:cs typeface="Times New Roman" panose="02020603050405020304" pitchFamily="18" charset="0"/>
          </a:endParaRPr>
        </a:p>
      </dgm:t>
    </dgm:pt>
    <dgm:pt modelId="{55BEC03D-9EDB-44BE-BA94-3DC1F68BEDF8}">
      <dgm:prSet phldrT="[Текст]"/>
      <dgm:spPr/>
      <dgm:t>
        <a:bodyPr/>
        <a:lstStyle/>
        <a:p>
          <a:r>
            <a:rPr lang="ru-RU" dirty="0">
              <a:latin typeface="Times New Roman" panose="02020603050405020304" pitchFamily="18" charset="0"/>
              <a:cs typeface="Times New Roman" panose="02020603050405020304" pitchFamily="18" charset="0"/>
            </a:rPr>
            <a:t>В. Ющенко посмертно </a:t>
          </a:r>
          <a:r>
            <a:rPr lang="ru-RU" dirty="0" err="1">
              <a:latin typeface="Times New Roman" panose="02020603050405020304" pitchFamily="18" charset="0"/>
              <a:cs typeface="Times New Roman" panose="02020603050405020304" pitchFamily="18" charset="0"/>
            </a:rPr>
            <a:t>присвоїв</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Р. Шухевичу </a:t>
          </a:r>
          <a:r>
            <a:rPr lang="ru-RU" dirty="0" err="1">
              <a:latin typeface="Times New Roman" panose="02020603050405020304" pitchFamily="18" charset="0"/>
              <a:cs typeface="Times New Roman" panose="02020603050405020304" pitchFamily="18" charset="0"/>
            </a:rPr>
            <a:t>звання</a:t>
          </a:r>
          <a:r>
            <a:rPr lang="ru-RU" dirty="0">
              <a:latin typeface="Times New Roman" panose="02020603050405020304" pitchFamily="18" charset="0"/>
              <a:cs typeface="Times New Roman" panose="02020603050405020304" pitchFamily="18" charset="0"/>
            </a:rPr>
            <a:t> Героя України.</a:t>
          </a:r>
        </a:p>
      </dgm:t>
    </dgm:pt>
    <dgm:pt modelId="{35193CA7-B49E-418E-9F18-FB76241352C3}" type="parTrans" cxnId="{9866A444-B5A1-4392-9554-A33D8A184EDB}">
      <dgm:prSet/>
      <dgm:spPr/>
      <dgm:t>
        <a:bodyPr/>
        <a:lstStyle/>
        <a:p>
          <a:endParaRPr lang="ru-RU">
            <a:latin typeface="Times New Roman" panose="02020603050405020304" pitchFamily="18" charset="0"/>
            <a:cs typeface="Times New Roman" panose="02020603050405020304" pitchFamily="18" charset="0"/>
          </a:endParaRPr>
        </a:p>
      </dgm:t>
    </dgm:pt>
    <dgm:pt modelId="{AD161041-2DE6-4CB0-9006-BFE3A3EF504E}" type="sibTrans" cxnId="{9866A444-B5A1-4392-9554-A33D8A184EDB}">
      <dgm:prSet/>
      <dgm:spPr/>
      <dgm:t>
        <a:bodyPr/>
        <a:lstStyle/>
        <a:p>
          <a:endParaRPr lang="ru-RU">
            <a:latin typeface="Times New Roman" panose="02020603050405020304" pitchFamily="18" charset="0"/>
            <a:cs typeface="Times New Roman" panose="02020603050405020304" pitchFamily="18" charset="0"/>
          </a:endParaRPr>
        </a:p>
      </dgm:t>
    </dgm:pt>
    <dgm:pt modelId="{AC9FE078-A13C-45F5-8E9A-E86AA7AC8FD3}">
      <dgm:prSet phldrT="[Текст]"/>
      <dgm:spPr/>
      <dgm:t>
        <a:bodyPr/>
        <a:lstStyle/>
        <a:p>
          <a:r>
            <a:rPr lang="ru-RU" dirty="0">
              <a:latin typeface="Times New Roman" panose="02020603050405020304" pitchFamily="18" charset="0"/>
              <a:cs typeface="Times New Roman" panose="02020603050405020304" pitchFamily="18" charset="0"/>
            </a:rPr>
            <a:t>На початку 2010 р. В. Ющенко </a:t>
          </a:r>
          <a:r>
            <a:rPr lang="ru-RU" dirty="0" err="1">
              <a:latin typeface="Times New Roman" panose="02020603050405020304" pitchFamily="18" charset="0"/>
              <a:cs typeface="Times New Roman" panose="02020603050405020304" pitchFamily="18" charset="0"/>
            </a:rPr>
            <a:t>присвоїв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звання</a:t>
          </a:r>
          <a:r>
            <a:rPr lang="ru-RU" dirty="0">
              <a:latin typeface="Times New Roman" panose="02020603050405020304" pitchFamily="18" charset="0"/>
              <a:cs typeface="Times New Roman" panose="02020603050405020304" pitchFamily="18" charset="0"/>
            </a:rPr>
            <a:t> Героя України </a:t>
          </a:r>
          <a:r>
            <a:rPr lang="ru-RU" b="1" dirty="0">
              <a:latin typeface="Times New Roman" panose="02020603050405020304" pitchFamily="18" charset="0"/>
              <a:cs typeface="Times New Roman" panose="02020603050405020304" pitchFamily="18" charset="0"/>
            </a:rPr>
            <a:t>С. </a:t>
          </a:r>
          <a:r>
            <a:rPr lang="ru-RU" b="1" dirty="0" err="1">
              <a:latin typeface="Times New Roman" panose="02020603050405020304" pitchFamily="18" charset="0"/>
              <a:cs typeface="Times New Roman" panose="02020603050405020304" pitchFamily="18" charset="0"/>
            </a:rPr>
            <a:t>Бандері</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вшанування</a:t>
          </a:r>
          <a:r>
            <a:rPr lang="ru-RU" dirty="0">
              <a:latin typeface="Times New Roman" panose="02020603050405020304" pitchFamily="18" charset="0"/>
              <a:cs typeface="Times New Roman" panose="02020603050405020304" pitchFamily="18" charset="0"/>
            </a:rPr>
            <a:t>, сказав В. Ющенко у </a:t>
          </a:r>
          <a:r>
            <a:rPr lang="ru-RU" dirty="0" err="1">
              <a:latin typeface="Times New Roman" panose="02020603050405020304" pitchFamily="18" charset="0"/>
              <a:cs typeface="Times New Roman" panose="02020603050405020304" pitchFamily="18" charset="0"/>
            </a:rPr>
            <a:t>Київській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національній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опері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чекали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мільйони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українських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патріотів</a:t>
          </a:r>
          <a:r>
            <a:rPr lang="ru-RU" dirty="0">
              <a:latin typeface="Times New Roman" panose="02020603050405020304" pitchFamily="18" charset="0"/>
              <a:cs typeface="Times New Roman" panose="02020603050405020304" pitchFamily="18" charset="0"/>
            </a:rPr>
            <a:t>». </a:t>
          </a:r>
        </a:p>
      </dgm:t>
    </dgm:pt>
    <dgm:pt modelId="{17FF888C-70B4-4CC6-AC5B-5D47BC16EA59}" type="parTrans" cxnId="{2C4E8D58-0EF8-4625-94F5-6C2F4D048CC6}">
      <dgm:prSet/>
      <dgm:spPr/>
      <dgm:t>
        <a:bodyPr/>
        <a:lstStyle/>
        <a:p>
          <a:endParaRPr lang="ru-RU">
            <a:latin typeface="Times New Roman" panose="02020603050405020304" pitchFamily="18" charset="0"/>
            <a:cs typeface="Times New Roman" panose="02020603050405020304" pitchFamily="18" charset="0"/>
          </a:endParaRPr>
        </a:p>
      </dgm:t>
    </dgm:pt>
    <dgm:pt modelId="{B2E4B954-809D-4D66-840F-FF642BB4B81E}" type="sibTrans" cxnId="{2C4E8D58-0EF8-4625-94F5-6C2F4D048CC6}">
      <dgm:prSet/>
      <dgm:spPr/>
      <dgm:t>
        <a:bodyPr/>
        <a:lstStyle/>
        <a:p>
          <a:endParaRPr lang="ru-RU">
            <a:latin typeface="Times New Roman" panose="02020603050405020304" pitchFamily="18" charset="0"/>
            <a:cs typeface="Times New Roman" panose="02020603050405020304" pitchFamily="18" charset="0"/>
          </a:endParaRPr>
        </a:p>
      </dgm:t>
    </dgm:pt>
    <dgm:pt modelId="{C2B92DC2-8E07-442D-A06F-8C95AF0EC4D9}" type="pres">
      <dgm:prSet presAssocID="{6364A4F6-4D83-43FB-BE0C-634BD3E53547}" presName="linear" presStyleCnt="0">
        <dgm:presLayoutVars>
          <dgm:dir/>
          <dgm:resizeHandles val="exact"/>
        </dgm:presLayoutVars>
      </dgm:prSet>
      <dgm:spPr/>
    </dgm:pt>
    <dgm:pt modelId="{81210C9D-D4A6-42F8-9B58-CC5B38AD40C2}" type="pres">
      <dgm:prSet presAssocID="{1E3E95E7-14F2-49BC-8AA9-758A7A53BC6F}" presName="comp" presStyleCnt="0"/>
      <dgm:spPr/>
    </dgm:pt>
    <dgm:pt modelId="{05B36829-5F72-4AF0-A7C2-DBDD9229103C}" type="pres">
      <dgm:prSet presAssocID="{1E3E95E7-14F2-49BC-8AA9-758A7A53BC6F}" presName="box" presStyleLbl="node1" presStyleIdx="0" presStyleCnt="4"/>
      <dgm:spPr/>
    </dgm:pt>
    <dgm:pt modelId="{2DE80A18-ADA3-40A7-8ECE-FDF569769465}" type="pres">
      <dgm:prSet presAssocID="{1E3E95E7-14F2-49BC-8AA9-758A7A53BC6F}" presName="img" presStyleLbl="fgImgPlace1" presStyleIdx="0" presStyleCnt="4"/>
      <dgm:spPr>
        <a:blipFill rotWithShape="1">
          <a:blip xmlns:r="http://schemas.openxmlformats.org/officeDocument/2006/relationships" r:embed="rId1"/>
          <a:stretch>
            <a:fillRect/>
          </a:stretch>
        </a:blipFill>
      </dgm:spPr>
    </dgm:pt>
    <dgm:pt modelId="{C73D6B47-9410-447C-92DF-8B279EE8019E}" type="pres">
      <dgm:prSet presAssocID="{1E3E95E7-14F2-49BC-8AA9-758A7A53BC6F}" presName="text" presStyleLbl="node1" presStyleIdx="0" presStyleCnt="4">
        <dgm:presLayoutVars>
          <dgm:bulletEnabled val="1"/>
        </dgm:presLayoutVars>
      </dgm:prSet>
      <dgm:spPr/>
    </dgm:pt>
    <dgm:pt modelId="{EA77981E-B32B-4A59-BB54-D6CC26CAC35D}" type="pres">
      <dgm:prSet presAssocID="{F73E5F96-93C5-4A9E-9437-53F4FF20C421}" presName="spacer" presStyleCnt="0"/>
      <dgm:spPr/>
    </dgm:pt>
    <dgm:pt modelId="{D2C8E687-81FA-46CF-85BF-00A77BABB232}" type="pres">
      <dgm:prSet presAssocID="{F3B07355-621D-4A25-B54B-5310B769EEFA}" presName="comp" presStyleCnt="0"/>
      <dgm:spPr/>
    </dgm:pt>
    <dgm:pt modelId="{6F37CECD-1B7E-45FF-9E3D-CF2945C0FBC1}" type="pres">
      <dgm:prSet presAssocID="{F3B07355-621D-4A25-B54B-5310B769EEFA}" presName="box" presStyleLbl="node1" presStyleIdx="1" presStyleCnt="4"/>
      <dgm:spPr/>
    </dgm:pt>
    <dgm:pt modelId="{E7840EC2-561F-4B90-9F6A-11D2D3C66FA8}" type="pres">
      <dgm:prSet presAssocID="{F3B07355-621D-4A25-B54B-5310B769EEFA}" presName="img" presStyleLbl="fgImgPlace1" presStyleIdx="1" presStyleCnt="4"/>
      <dgm:spPr>
        <a:blipFill rotWithShape="1">
          <a:blip xmlns:r="http://schemas.openxmlformats.org/officeDocument/2006/relationships" r:embed="rId2"/>
          <a:stretch>
            <a:fillRect/>
          </a:stretch>
        </a:blipFill>
      </dgm:spPr>
    </dgm:pt>
    <dgm:pt modelId="{73DA88F8-4FB0-4169-9226-22690857B695}" type="pres">
      <dgm:prSet presAssocID="{F3B07355-621D-4A25-B54B-5310B769EEFA}" presName="text" presStyleLbl="node1" presStyleIdx="1" presStyleCnt="4">
        <dgm:presLayoutVars>
          <dgm:bulletEnabled val="1"/>
        </dgm:presLayoutVars>
      </dgm:prSet>
      <dgm:spPr/>
    </dgm:pt>
    <dgm:pt modelId="{76EEF81B-1891-4E57-8E4D-8D45AF91D29B}" type="pres">
      <dgm:prSet presAssocID="{04A3D41F-3277-465E-85A7-9A48A500E1DA}" presName="spacer" presStyleCnt="0"/>
      <dgm:spPr/>
    </dgm:pt>
    <dgm:pt modelId="{DA6F26DF-C1B1-48AB-B0C3-CF568EE7BF45}" type="pres">
      <dgm:prSet presAssocID="{55BEC03D-9EDB-44BE-BA94-3DC1F68BEDF8}" presName="comp" presStyleCnt="0"/>
      <dgm:spPr/>
    </dgm:pt>
    <dgm:pt modelId="{BC0E0F32-771C-46A1-AADC-D7F00BC8CF9B}" type="pres">
      <dgm:prSet presAssocID="{55BEC03D-9EDB-44BE-BA94-3DC1F68BEDF8}" presName="box" presStyleLbl="node1" presStyleIdx="2" presStyleCnt="4"/>
      <dgm:spPr/>
    </dgm:pt>
    <dgm:pt modelId="{099A122F-DB2F-4256-9585-9A6498F8384A}" type="pres">
      <dgm:prSet presAssocID="{55BEC03D-9EDB-44BE-BA94-3DC1F68BEDF8}" presName="img" presStyleLbl="fgImgPlace1" presStyleIdx="2" presStyleCnt="4"/>
      <dgm:spPr>
        <a:blipFill rotWithShape="1">
          <a:blip xmlns:r="http://schemas.openxmlformats.org/officeDocument/2006/relationships" r:embed="rId3"/>
          <a:stretch>
            <a:fillRect/>
          </a:stretch>
        </a:blipFill>
      </dgm:spPr>
    </dgm:pt>
    <dgm:pt modelId="{7692EFFF-10BF-46D8-8733-BD3F41FED5D4}" type="pres">
      <dgm:prSet presAssocID="{55BEC03D-9EDB-44BE-BA94-3DC1F68BEDF8}" presName="text" presStyleLbl="node1" presStyleIdx="2" presStyleCnt="4">
        <dgm:presLayoutVars>
          <dgm:bulletEnabled val="1"/>
        </dgm:presLayoutVars>
      </dgm:prSet>
      <dgm:spPr/>
    </dgm:pt>
    <dgm:pt modelId="{6CEF10B1-BB01-4CBA-B6DA-A81319E20A69}" type="pres">
      <dgm:prSet presAssocID="{AD161041-2DE6-4CB0-9006-BFE3A3EF504E}" presName="spacer" presStyleCnt="0"/>
      <dgm:spPr/>
    </dgm:pt>
    <dgm:pt modelId="{DA56C712-BD1B-4B65-AC14-D317DE2544F6}" type="pres">
      <dgm:prSet presAssocID="{AC9FE078-A13C-45F5-8E9A-E86AA7AC8FD3}" presName="comp" presStyleCnt="0"/>
      <dgm:spPr/>
    </dgm:pt>
    <dgm:pt modelId="{BD9F5DC2-ECDD-4A96-BFB5-B5831E863067}" type="pres">
      <dgm:prSet presAssocID="{AC9FE078-A13C-45F5-8E9A-E86AA7AC8FD3}" presName="box" presStyleLbl="node1" presStyleIdx="3" presStyleCnt="4"/>
      <dgm:spPr/>
    </dgm:pt>
    <dgm:pt modelId="{60B1B927-B211-48E7-BB0A-D6085D61E0C0}" type="pres">
      <dgm:prSet presAssocID="{AC9FE078-A13C-45F5-8E9A-E86AA7AC8FD3}" presName="img" presStyleLbl="fgImgPlace1" presStyleIdx="3" presStyleCnt="4"/>
      <dgm:spPr>
        <a:blipFill rotWithShape="1">
          <a:blip xmlns:r="http://schemas.openxmlformats.org/officeDocument/2006/relationships" r:embed="rId4"/>
          <a:stretch>
            <a:fillRect/>
          </a:stretch>
        </a:blipFill>
      </dgm:spPr>
    </dgm:pt>
    <dgm:pt modelId="{3D9506DA-9A39-43B2-845D-9D8DD6A6D12D}" type="pres">
      <dgm:prSet presAssocID="{AC9FE078-A13C-45F5-8E9A-E86AA7AC8FD3}" presName="text" presStyleLbl="node1" presStyleIdx="3" presStyleCnt="4">
        <dgm:presLayoutVars>
          <dgm:bulletEnabled val="1"/>
        </dgm:presLayoutVars>
      </dgm:prSet>
      <dgm:spPr/>
    </dgm:pt>
  </dgm:ptLst>
  <dgm:cxnLst>
    <dgm:cxn modelId="{945C4041-46C5-4334-970C-B84F17B9E2C2}" type="presOf" srcId="{55BEC03D-9EDB-44BE-BA94-3DC1F68BEDF8}" destId="{7692EFFF-10BF-46D8-8733-BD3F41FED5D4}" srcOrd="1" destOrd="0" presId="urn:microsoft.com/office/officeart/2005/8/layout/vList4"/>
    <dgm:cxn modelId="{9866A444-B5A1-4392-9554-A33D8A184EDB}" srcId="{6364A4F6-4D83-43FB-BE0C-634BD3E53547}" destId="{55BEC03D-9EDB-44BE-BA94-3DC1F68BEDF8}" srcOrd="2" destOrd="0" parTransId="{35193CA7-B49E-418E-9F18-FB76241352C3}" sibTransId="{AD161041-2DE6-4CB0-9006-BFE3A3EF504E}"/>
    <dgm:cxn modelId="{4CF58F6E-C1A1-4BBF-843D-BFDD670E5182}" srcId="{6364A4F6-4D83-43FB-BE0C-634BD3E53547}" destId="{F3B07355-621D-4A25-B54B-5310B769EEFA}" srcOrd="1" destOrd="0" parTransId="{A9F40CAE-3BAE-4A7D-98A4-2D887D20FD2F}" sibTransId="{04A3D41F-3277-465E-85A7-9A48A500E1DA}"/>
    <dgm:cxn modelId="{FE4C4070-1BBD-48E0-AD66-75F8E7136810}" type="presOf" srcId="{6364A4F6-4D83-43FB-BE0C-634BD3E53547}" destId="{C2B92DC2-8E07-442D-A06F-8C95AF0EC4D9}" srcOrd="0" destOrd="0" presId="urn:microsoft.com/office/officeart/2005/8/layout/vList4"/>
    <dgm:cxn modelId="{2C4E8D58-0EF8-4625-94F5-6C2F4D048CC6}" srcId="{6364A4F6-4D83-43FB-BE0C-634BD3E53547}" destId="{AC9FE078-A13C-45F5-8E9A-E86AA7AC8FD3}" srcOrd="3" destOrd="0" parTransId="{17FF888C-70B4-4CC6-AC5B-5D47BC16EA59}" sibTransId="{B2E4B954-809D-4D66-840F-FF642BB4B81E}"/>
    <dgm:cxn modelId="{F3249D7C-E0EE-4CEA-999B-E207DA94AA6B}" type="presOf" srcId="{AC9FE078-A13C-45F5-8E9A-E86AA7AC8FD3}" destId="{BD9F5DC2-ECDD-4A96-BFB5-B5831E863067}" srcOrd="0" destOrd="0" presId="urn:microsoft.com/office/officeart/2005/8/layout/vList4"/>
    <dgm:cxn modelId="{B1C67EB0-8599-4041-9D3C-895DDD4ED785}" type="presOf" srcId="{1E3E95E7-14F2-49BC-8AA9-758A7A53BC6F}" destId="{05B36829-5F72-4AF0-A7C2-DBDD9229103C}" srcOrd="0" destOrd="0" presId="urn:microsoft.com/office/officeart/2005/8/layout/vList4"/>
    <dgm:cxn modelId="{51EA96B0-02A0-4E93-93B2-F05655CD6F78}" type="presOf" srcId="{AC9FE078-A13C-45F5-8E9A-E86AA7AC8FD3}" destId="{3D9506DA-9A39-43B2-845D-9D8DD6A6D12D}" srcOrd="1" destOrd="0" presId="urn:microsoft.com/office/officeart/2005/8/layout/vList4"/>
    <dgm:cxn modelId="{A0A550B6-AFBF-4BD8-9A92-A7541A9010C6}" type="presOf" srcId="{55BEC03D-9EDB-44BE-BA94-3DC1F68BEDF8}" destId="{BC0E0F32-771C-46A1-AADC-D7F00BC8CF9B}" srcOrd="0" destOrd="0" presId="urn:microsoft.com/office/officeart/2005/8/layout/vList4"/>
    <dgm:cxn modelId="{468DC7BB-7405-43D0-8C4B-21D705E7C6D5}" type="presOf" srcId="{F3B07355-621D-4A25-B54B-5310B769EEFA}" destId="{6F37CECD-1B7E-45FF-9E3D-CF2945C0FBC1}" srcOrd="0" destOrd="0" presId="urn:microsoft.com/office/officeart/2005/8/layout/vList4"/>
    <dgm:cxn modelId="{C09A80D6-826F-4A85-A82B-944E4034A82C}" srcId="{6364A4F6-4D83-43FB-BE0C-634BD3E53547}" destId="{1E3E95E7-14F2-49BC-8AA9-758A7A53BC6F}" srcOrd="0" destOrd="0" parTransId="{65CD6DC2-CA12-46D2-ADA3-D2F34DC7FDB5}" sibTransId="{F73E5F96-93C5-4A9E-9437-53F4FF20C421}"/>
    <dgm:cxn modelId="{334B33D8-0100-4FAD-9302-4CC63AC01DCA}" type="presOf" srcId="{F3B07355-621D-4A25-B54B-5310B769EEFA}" destId="{73DA88F8-4FB0-4169-9226-22690857B695}" srcOrd="1" destOrd="0" presId="urn:microsoft.com/office/officeart/2005/8/layout/vList4"/>
    <dgm:cxn modelId="{B04930DE-CB81-4654-AAEE-A0CE1DD4563B}" type="presOf" srcId="{1E3E95E7-14F2-49BC-8AA9-758A7A53BC6F}" destId="{C73D6B47-9410-447C-92DF-8B279EE8019E}" srcOrd="1" destOrd="0" presId="urn:microsoft.com/office/officeart/2005/8/layout/vList4"/>
    <dgm:cxn modelId="{BD65A817-938F-4246-A852-FBED4D69A228}" type="presParOf" srcId="{C2B92DC2-8E07-442D-A06F-8C95AF0EC4D9}" destId="{81210C9D-D4A6-42F8-9B58-CC5B38AD40C2}" srcOrd="0" destOrd="0" presId="urn:microsoft.com/office/officeart/2005/8/layout/vList4"/>
    <dgm:cxn modelId="{6EEE3897-7978-43B0-9595-98001393EE24}" type="presParOf" srcId="{81210C9D-D4A6-42F8-9B58-CC5B38AD40C2}" destId="{05B36829-5F72-4AF0-A7C2-DBDD9229103C}" srcOrd="0" destOrd="0" presId="urn:microsoft.com/office/officeart/2005/8/layout/vList4"/>
    <dgm:cxn modelId="{E5E52835-E983-413F-8D8B-38F4BD02D54A}" type="presParOf" srcId="{81210C9D-D4A6-42F8-9B58-CC5B38AD40C2}" destId="{2DE80A18-ADA3-40A7-8ECE-FDF569769465}" srcOrd="1" destOrd="0" presId="urn:microsoft.com/office/officeart/2005/8/layout/vList4"/>
    <dgm:cxn modelId="{518C851E-CC67-4B69-B3EA-050198AD5FCF}" type="presParOf" srcId="{81210C9D-D4A6-42F8-9B58-CC5B38AD40C2}" destId="{C73D6B47-9410-447C-92DF-8B279EE8019E}" srcOrd="2" destOrd="0" presId="urn:microsoft.com/office/officeart/2005/8/layout/vList4"/>
    <dgm:cxn modelId="{1CC63B8A-A14C-421C-9FFD-9919C5BE66D0}" type="presParOf" srcId="{C2B92DC2-8E07-442D-A06F-8C95AF0EC4D9}" destId="{EA77981E-B32B-4A59-BB54-D6CC26CAC35D}" srcOrd="1" destOrd="0" presId="urn:microsoft.com/office/officeart/2005/8/layout/vList4"/>
    <dgm:cxn modelId="{CF266C07-7F4F-4293-8DD6-6AFB8A06137E}" type="presParOf" srcId="{C2B92DC2-8E07-442D-A06F-8C95AF0EC4D9}" destId="{D2C8E687-81FA-46CF-85BF-00A77BABB232}" srcOrd="2" destOrd="0" presId="urn:microsoft.com/office/officeart/2005/8/layout/vList4"/>
    <dgm:cxn modelId="{7E855D9E-4846-4542-93C0-2C9D8D0BB79E}" type="presParOf" srcId="{D2C8E687-81FA-46CF-85BF-00A77BABB232}" destId="{6F37CECD-1B7E-45FF-9E3D-CF2945C0FBC1}" srcOrd="0" destOrd="0" presId="urn:microsoft.com/office/officeart/2005/8/layout/vList4"/>
    <dgm:cxn modelId="{A1AD1DB9-79E1-4110-B0DC-669B5A644E4B}" type="presParOf" srcId="{D2C8E687-81FA-46CF-85BF-00A77BABB232}" destId="{E7840EC2-561F-4B90-9F6A-11D2D3C66FA8}" srcOrd="1" destOrd="0" presId="urn:microsoft.com/office/officeart/2005/8/layout/vList4"/>
    <dgm:cxn modelId="{0E925EE9-91A5-4521-8FE0-DC276B248249}" type="presParOf" srcId="{D2C8E687-81FA-46CF-85BF-00A77BABB232}" destId="{73DA88F8-4FB0-4169-9226-22690857B695}" srcOrd="2" destOrd="0" presId="urn:microsoft.com/office/officeart/2005/8/layout/vList4"/>
    <dgm:cxn modelId="{107876C5-2246-4A70-9A2A-6A1632007C2F}" type="presParOf" srcId="{C2B92DC2-8E07-442D-A06F-8C95AF0EC4D9}" destId="{76EEF81B-1891-4E57-8E4D-8D45AF91D29B}" srcOrd="3" destOrd="0" presId="urn:microsoft.com/office/officeart/2005/8/layout/vList4"/>
    <dgm:cxn modelId="{C5A65A18-65A4-4300-8924-27A276EA296D}" type="presParOf" srcId="{C2B92DC2-8E07-442D-A06F-8C95AF0EC4D9}" destId="{DA6F26DF-C1B1-48AB-B0C3-CF568EE7BF45}" srcOrd="4" destOrd="0" presId="urn:microsoft.com/office/officeart/2005/8/layout/vList4"/>
    <dgm:cxn modelId="{E7D2945A-0113-4DE0-A4BB-5F1F12A7F251}" type="presParOf" srcId="{DA6F26DF-C1B1-48AB-B0C3-CF568EE7BF45}" destId="{BC0E0F32-771C-46A1-AADC-D7F00BC8CF9B}" srcOrd="0" destOrd="0" presId="urn:microsoft.com/office/officeart/2005/8/layout/vList4"/>
    <dgm:cxn modelId="{B5829066-DF5B-47C1-A302-FE10234A32D7}" type="presParOf" srcId="{DA6F26DF-C1B1-48AB-B0C3-CF568EE7BF45}" destId="{099A122F-DB2F-4256-9585-9A6498F8384A}" srcOrd="1" destOrd="0" presId="urn:microsoft.com/office/officeart/2005/8/layout/vList4"/>
    <dgm:cxn modelId="{79C40EA4-FB64-40C8-9A0F-18E03B1024E9}" type="presParOf" srcId="{DA6F26DF-C1B1-48AB-B0C3-CF568EE7BF45}" destId="{7692EFFF-10BF-46D8-8733-BD3F41FED5D4}" srcOrd="2" destOrd="0" presId="urn:microsoft.com/office/officeart/2005/8/layout/vList4"/>
    <dgm:cxn modelId="{222EBEB8-5DF1-4E0A-AFB8-BFC89EE15C0D}" type="presParOf" srcId="{C2B92DC2-8E07-442D-A06F-8C95AF0EC4D9}" destId="{6CEF10B1-BB01-4CBA-B6DA-A81319E20A69}" srcOrd="5" destOrd="0" presId="urn:microsoft.com/office/officeart/2005/8/layout/vList4"/>
    <dgm:cxn modelId="{F249E561-CA72-43BF-A300-A197DA06A4BF}" type="presParOf" srcId="{C2B92DC2-8E07-442D-A06F-8C95AF0EC4D9}" destId="{DA56C712-BD1B-4B65-AC14-D317DE2544F6}" srcOrd="6" destOrd="0" presId="urn:microsoft.com/office/officeart/2005/8/layout/vList4"/>
    <dgm:cxn modelId="{0E4A87E9-8DBB-4BAE-9F35-D96C2D8C54C4}" type="presParOf" srcId="{DA56C712-BD1B-4B65-AC14-D317DE2544F6}" destId="{BD9F5DC2-ECDD-4A96-BFB5-B5831E863067}" srcOrd="0" destOrd="0" presId="urn:microsoft.com/office/officeart/2005/8/layout/vList4"/>
    <dgm:cxn modelId="{0B6AADEB-49C3-48AF-BA7C-82D3FF85BADC}" type="presParOf" srcId="{DA56C712-BD1B-4B65-AC14-D317DE2544F6}" destId="{60B1B927-B211-48E7-BB0A-D6085D61E0C0}" srcOrd="1" destOrd="0" presId="urn:microsoft.com/office/officeart/2005/8/layout/vList4"/>
    <dgm:cxn modelId="{7501DA6E-569C-4FB9-BA4C-780DE12710BD}" type="presParOf" srcId="{DA56C712-BD1B-4B65-AC14-D317DE2544F6}" destId="{3D9506DA-9A39-43B2-845D-9D8DD6A6D12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C79629-243E-41D0-A6EC-AA839642F8AF}" type="doc">
      <dgm:prSet loTypeId="urn:microsoft.com/office/officeart/2005/8/layout/list1" loCatId="list" qsTypeId="urn:microsoft.com/office/officeart/2005/8/quickstyle/simple5" qsCatId="simple" csTypeId="urn:microsoft.com/office/officeart/2005/8/colors/accent2_2" csCatId="accent2" phldr="1"/>
      <dgm:spPr/>
      <dgm:t>
        <a:bodyPr/>
        <a:lstStyle/>
        <a:p>
          <a:endParaRPr lang="ru-RU"/>
        </a:p>
      </dgm:t>
    </dgm:pt>
    <dgm:pt modelId="{F8C11386-B183-461B-A7C8-F5E2AB53D8BC}">
      <dgm:prSet phldrT="[Текст]" custT="1"/>
      <dgm:spPr/>
      <dgm:t>
        <a:bodyPr/>
        <a:lstStyle/>
        <a:p>
          <a:r>
            <a:rPr lang="uk-UA" sz="1400" dirty="0">
              <a:latin typeface="Times New Roman" panose="02020603050405020304" pitchFamily="18" charset="0"/>
              <a:cs typeface="Times New Roman" panose="02020603050405020304" pitchFamily="18" charset="0"/>
            </a:rPr>
            <a:t>Юридична легітимізація Голодомору як геноциду на законодавчому рівні</a:t>
          </a:r>
          <a:endParaRPr lang="ru-RU" sz="1400" dirty="0">
            <a:latin typeface="Times New Roman" panose="02020603050405020304" pitchFamily="18" charset="0"/>
            <a:cs typeface="Times New Roman" panose="02020603050405020304" pitchFamily="18" charset="0"/>
          </a:endParaRPr>
        </a:p>
      </dgm:t>
    </dgm:pt>
    <dgm:pt modelId="{308AEFBE-992D-4297-BE81-19AB32C426B7}" type="parTrans" cxnId="{666F3F33-72AB-4EFD-AFED-87E5B193F8CB}">
      <dgm:prSet/>
      <dgm:spPr/>
      <dgm:t>
        <a:bodyPr/>
        <a:lstStyle/>
        <a:p>
          <a:endParaRPr lang="ru-RU" sz="2400">
            <a:latin typeface="Times New Roman" panose="02020603050405020304" pitchFamily="18" charset="0"/>
            <a:cs typeface="Times New Roman" panose="02020603050405020304" pitchFamily="18" charset="0"/>
          </a:endParaRPr>
        </a:p>
      </dgm:t>
    </dgm:pt>
    <dgm:pt modelId="{04387DDE-5525-4CC1-BFB5-6B823712CEA4}" type="sibTrans" cxnId="{666F3F33-72AB-4EFD-AFED-87E5B193F8CB}">
      <dgm:prSet/>
      <dgm:spPr/>
      <dgm:t>
        <a:bodyPr/>
        <a:lstStyle/>
        <a:p>
          <a:endParaRPr lang="ru-RU" sz="2400">
            <a:latin typeface="Times New Roman" panose="02020603050405020304" pitchFamily="18" charset="0"/>
            <a:cs typeface="Times New Roman" panose="02020603050405020304" pitchFamily="18" charset="0"/>
          </a:endParaRPr>
        </a:p>
      </dgm:t>
    </dgm:pt>
    <dgm:pt modelId="{961787D9-AE47-444C-9224-DACC30E1B6E2}">
      <dgm:prSet phldrT="[Текст]" custT="1"/>
      <dgm:spPr/>
      <dgm:t>
        <a:bodyPr/>
        <a:lstStyle/>
        <a:p>
          <a:r>
            <a:rPr lang="ru-RU" sz="1400" dirty="0" err="1">
              <a:latin typeface="Times New Roman" panose="02020603050405020304" pitchFamily="18" charset="0"/>
              <a:cs typeface="Times New Roman" panose="02020603050405020304" pitchFamily="18" charset="0"/>
            </a:rPr>
            <a:t>Кампанія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визнання</a:t>
          </a:r>
          <a:r>
            <a:rPr lang="ru-RU" sz="1400" dirty="0">
              <a:latin typeface="Times New Roman" panose="02020603050405020304" pitchFamily="18" charset="0"/>
              <a:cs typeface="Times New Roman" panose="02020603050405020304" pitchFamily="18" charset="0"/>
            </a:rPr>
            <a:t> Голодомору 1932-1933 </a:t>
          </a:r>
          <a:r>
            <a:rPr lang="ru-RU" sz="1400" dirty="0" err="1">
              <a:latin typeface="Times New Roman" panose="02020603050405020304" pitchFamily="18" charset="0"/>
              <a:cs typeface="Times New Roman" panose="02020603050405020304" pitchFamily="18" charset="0"/>
            </a:rPr>
            <a:t>рр</a:t>
          </a:r>
          <a:r>
            <a:rPr lang="ru-RU" sz="1400" dirty="0">
              <a:latin typeface="Times New Roman" panose="02020603050405020304" pitchFamily="18" charset="0"/>
              <a:cs typeface="Times New Roman" panose="02020603050405020304" pitchFamily="18" charset="0"/>
            </a:rPr>
            <a:t>. геноцидом на </a:t>
          </a:r>
          <a:r>
            <a:rPr lang="ru-RU" sz="1400" dirty="0" err="1">
              <a:latin typeface="Times New Roman" panose="02020603050405020304" pitchFamily="18" charset="0"/>
              <a:cs typeface="Times New Roman" panose="02020603050405020304" pitchFamily="18" charset="0"/>
            </a:rPr>
            <a:t>міжнародній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арені</a:t>
          </a:r>
          <a:endParaRPr lang="ru-RU" sz="1400" dirty="0">
            <a:latin typeface="Times New Roman" panose="02020603050405020304" pitchFamily="18" charset="0"/>
            <a:cs typeface="Times New Roman" panose="02020603050405020304" pitchFamily="18" charset="0"/>
          </a:endParaRPr>
        </a:p>
      </dgm:t>
    </dgm:pt>
    <dgm:pt modelId="{F54D5276-75CE-401C-88DA-A6AC9D58649D}" type="parTrans" cxnId="{18B6BCFE-67AE-42A1-83E0-35A16F20EEE2}">
      <dgm:prSet/>
      <dgm:spPr/>
      <dgm:t>
        <a:bodyPr/>
        <a:lstStyle/>
        <a:p>
          <a:endParaRPr lang="ru-RU" sz="2400">
            <a:latin typeface="Times New Roman" panose="02020603050405020304" pitchFamily="18" charset="0"/>
            <a:cs typeface="Times New Roman" panose="02020603050405020304" pitchFamily="18" charset="0"/>
          </a:endParaRPr>
        </a:p>
      </dgm:t>
    </dgm:pt>
    <dgm:pt modelId="{9C250783-ED42-4FE3-BEF4-A50AD3EDEC83}" type="sibTrans" cxnId="{18B6BCFE-67AE-42A1-83E0-35A16F20EEE2}">
      <dgm:prSet/>
      <dgm:spPr/>
      <dgm:t>
        <a:bodyPr/>
        <a:lstStyle/>
        <a:p>
          <a:endParaRPr lang="ru-RU" sz="2400">
            <a:latin typeface="Times New Roman" panose="02020603050405020304" pitchFamily="18" charset="0"/>
            <a:cs typeface="Times New Roman" panose="02020603050405020304" pitchFamily="18" charset="0"/>
          </a:endParaRPr>
        </a:p>
      </dgm:t>
    </dgm:pt>
    <dgm:pt modelId="{DB344073-5CB4-415E-9CDF-A1807482F63E}">
      <dgm:prSet phldrT="[Текст]" custT="1"/>
      <dgm:spPr/>
      <dgm:t>
        <a:bodyPr/>
        <a:lstStyle/>
        <a:p>
          <a:r>
            <a:rPr lang="ru-RU" sz="1400" dirty="0" err="1">
              <a:latin typeface="Times New Roman" panose="02020603050405020304" pitchFamily="18" charset="0"/>
              <a:cs typeface="Times New Roman" panose="02020603050405020304" pitchFamily="18" charset="0"/>
            </a:rPr>
            <a:t>Створення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Національної</a:t>
          </a:r>
          <a:r>
            <a:rPr lang="ru-RU" sz="1400" dirty="0">
              <a:latin typeface="Times New Roman" panose="02020603050405020304" pitchFamily="18" charset="0"/>
              <a:cs typeface="Times New Roman" panose="02020603050405020304" pitchFamily="18" charset="0"/>
            </a:rPr>
            <a:t> книги </a:t>
          </a:r>
          <a:r>
            <a:rPr lang="ru-RU" sz="1400" dirty="0" err="1">
              <a:latin typeface="Times New Roman" panose="02020603050405020304" pitchFamily="18" charset="0"/>
              <a:cs typeface="Times New Roman" panose="02020603050405020304" pitchFamily="18" charset="0"/>
            </a:rPr>
            <a:t>пам’яті</a:t>
          </a:r>
          <a:r>
            <a:rPr lang="ru-RU" sz="1400" dirty="0">
              <a:latin typeface="Times New Roman" panose="02020603050405020304" pitchFamily="18" charset="0"/>
              <a:cs typeface="Times New Roman" panose="02020603050405020304" pitchFamily="18" charset="0"/>
            </a:rPr>
            <a:t>  жертв Голодомору</a:t>
          </a:r>
        </a:p>
      </dgm:t>
    </dgm:pt>
    <dgm:pt modelId="{B0230512-531B-44F6-AAF0-A9585AFA9B85}" type="parTrans" cxnId="{D85888A7-35E1-481A-BF9D-0618D53B2698}">
      <dgm:prSet/>
      <dgm:spPr/>
      <dgm:t>
        <a:bodyPr/>
        <a:lstStyle/>
        <a:p>
          <a:endParaRPr lang="ru-RU" sz="2400">
            <a:latin typeface="Times New Roman" panose="02020603050405020304" pitchFamily="18" charset="0"/>
            <a:cs typeface="Times New Roman" panose="02020603050405020304" pitchFamily="18" charset="0"/>
          </a:endParaRPr>
        </a:p>
      </dgm:t>
    </dgm:pt>
    <dgm:pt modelId="{3F330B40-670C-4528-8966-C4B3BD96B765}" type="sibTrans" cxnId="{D85888A7-35E1-481A-BF9D-0618D53B2698}">
      <dgm:prSet/>
      <dgm:spPr/>
      <dgm:t>
        <a:bodyPr/>
        <a:lstStyle/>
        <a:p>
          <a:endParaRPr lang="ru-RU" sz="2400">
            <a:latin typeface="Times New Roman" panose="02020603050405020304" pitchFamily="18" charset="0"/>
            <a:cs typeface="Times New Roman" panose="02020603050405020304" pitchFamily="18" charset="0"/>
          </a:endParaRPr>
        </a:p>
      </dgm:t>
    </dgm:pt>
    <dgm:pt modelId="{841A1CE2-3995-4471-A5BF-22F6976D8F05}">
      <dgm:prSet custT="1"/>
      <dgm:spPr/>
      <dgm:t>
        <a:bodyPr/>
        <a:lstStyle/>
        <a:p>
          <a:r>
            <a:rPr lang="ru-RU" sz="1400" dirty="0" err="1">
              <a:latin typeface="Times New Roman" panose="02020603050405020304" pitchFamily="18" charset="0"/>
              <a:cs typeface="Times New Roman" panose="02020603050405020304" pitchFamily="18" charset="0"/>
            </a:rPr>
            <a:t>Заохочення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публікацій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наукових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досліджень</a:t>
          </a:r>
          <a:r>
            <a:rPr lang="ru-RU" sz="1400" dirty="0">
              <a:latin typeface="Times New Roman" panose="02020603050405020304" pitchFamily="18" charset="0"/>
              <a:cs typeface="Times New Roman" panose="02020603050405020304" pitchFamily="18" charset="0"/>
            </a:rPr>
            <a:t> з тематики голоду </a:t>
          </a:r>
          <a:r>
            <a:rPr lang="ru-RU" sz="1600" dirty="0">
              <a:latin typeface="Times New Roman" panose="02020603050405020304" pitchFamily="18" charset="0"/>
              <a:cs typeface="Times New Roman" panose="02020603050405020304" pitchFamily="18" charset="0"/>
            </a:rPr>
            <a:t>1932-1933</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рр</a:t>
          </a:r>
          <a:r>
            <a:rPr lang="ru-RU" sz="1400" dirty="0">
              <a:latin typeface="Times New Roman" panose="02020603050405020304" pitchFamily="18" charset="0"/>
              <a:cs typeface="Times New Roman" panose="02020603050405020304" pitchFamily="18" charset="0"/>
            </a:rPr>
            <a:t>.</a:t>
          </a:r>
        </a:p>
      </dgm:t>
    </dgm:pt>
    <dgm:pt modelId="{79D4E0E2-9B95-43F5-A3B8-77D77D0F2B5E}" type="parTrans" cxnId="{AAD26486-A8A4-4966-905C-C3E715B33B53}">
      <dgm:prSet/>
      <dgm:spPr/>
      <dgm:t>
        <a:bodyPr/>
        <a:lstStyle/>
        <a:p>
          <a:endParaRPr lang="ru-RU" sz="2400">
            <a:latin typeface="Times New Roman" panose="02020603050405020304" pitchFamily="18" charset="0"/>
            <a:cs typeface="Times New Roman" panose="02020603050405020304" pitchFamily="18" charset="0"/>
          </a:endParaRPr>
        </a:p>
      </dgm:t>
    </dgm:pt>
    <dgm:pt modelId="{6485E191-87CD-4FE9-A2D9-F2F84EA8E734}" type="sibTrans" cxnId="{AAD26486-A8A4-4966-905C-C3E715B33B53}">
      <dgm:prSet/>
      <dgm:spPr/>
      <dgm:t>
        <a:bodyPr/>
        <a:lstStyle/>
        <a:p>
          <a:endParaRPr lang="ru-RU" sz="2400">
            <a:latin typeface="Times New Roman" panose="02020603050405020304" pitchFamily="18" charset="0"/>
            <a:cs typeface="Times New Roman" panose="02020603050405020304" pitchFamily="18" charset="0"/>
          </a:endParaRPr>
        </a:p>
      </dgm:t>
    </dgm:pt>
    <dgm:pt modelId="{B52B6A48-DA22-4544-8E13-CBECF8CFC0D0}">
      <dgm:prSet custT="1"/>
      <dgm:spPr/>
      <dgm:t>
        <a:bodyPr/>
        <a:lstStyle/>
        <a:p>
          <a:r>
            <a:rPr lang="ru-RU" sz="1400" dirty="0" err="1">
              <a:latin typeface="Times New Roman" panose="02020603050405020304" pitchFamily="18" charset="0"/>
              <a:cs typeface="Times New Roman" panose="02020603050405020304" pitchFamily="18" charset="0"/>
            </a:rPr>
            <a:t>Створення</a:t>
          </a:r>
          <a:r>
            <a:rPr lang="ru-RU" sz="1400" dirty="0">
              <a:latin typeface="Times New Roman" panose="02020603050405020304" pitchFamily="18" charset="0"/>
              <a:cs typeface="Times New Roman" panose="02020603050405020304" pitchFamily="18" charset="0"/>
            </a:rPr>
            <a:t> Національного музею «</a:t>
          </a:r>
          <a:r>
            <a:rPr lang="ru-RU" sz="1400" dirty="0" err="1">
              <a:latin typeface="Times New Roman" panose="02020603050405020304" pitchFamily="18" charset="0"/>
              <a:cs typeface="Times New Roman" panose="02020603050405020304" pitchFamily="18" charset="0"/>
            </a:rPr>
            <a:t>Меморіал</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пам’яті</a:t>
          </a:r>
          <a:r>
            <a:rPr lang="ru-RU" sz="1400" dirty="0">
              <a:latin typeface="Times New Roman" panose="02020603050405020304" pitchFamily="18" charset="0"/>
              <a:cs typeface="Times New Roman" panose="02020603050405020304" pitchFamily="18" charset="0"/>
            </a:rPr>
            <a:t> жертв </a:t>
          </a:r>
          <a:r>
            <a:rPr lang="ru-RU" sz="1400" dirty="0" err="1">
              <a:latin typeface="Times New Roman" panose="02020603050405020304" pitchFamily="18" charset="0"/>
              <a:cs typeface="Times New Roman" panose="02020603050405020304" pitchFamily="18" charset="0"/>
            </a:rPr>
            <a:t>голодоморів</a:t>
          </a:r>
          <a:r>
            <a:rPr lang="ru-RU" sz="1400" dirty="0">
              <a:latin typeface="Times New Roman" panose="02020603050405020304" pitchFamily="18" charset="0"/>
              <a:cs typeface="Times New Roman" panose="02020603050405020304" pitchFamily="18" charset="0"/>
            </a:rPr>
            <a:t> в </a:t>
          </a:r>
          <a:r>
            <a:rPr lang="ru-RU" sz="1400" dirty="0" err="1">
              <a:latin typeface="Times New Roman" panose="02020603050405020304" pitchFamily="18" charset="0"/>
              <a:cs typeface="Times New Roman" panose="02020603050405020304" pitchFamily="18" charset="0"/>
            </a:rPr>
            <a:t>Україні</a:t>
          </a:r>
          <a:r>
            <a:rPr lang="ru-RU" sz="1400" dirty="0">
              <a:latin typeface="Times New Roman" panose="02020603050405020304" pitchFamily="18" charset="0"/>
              <a:cs typeface="Times New Roman" panose="02020603050405020304" pitchFamily="18" charset="0"/>
            </a:rPr>
            <a:t>»</a:t>
          </a:r>
        </a:p>
      </dgm:t>
    </dgm:pt>
    <dgm:pt modelId="{0110E6D6-8EC0-4094-A1A0-C7FB6BA9E630}" type="parTrans" cxnId="{4806655F-900E-4B3C-A57A-EB008B923887}">
      <dgm:prSet/>
      <dgm:spPr/>
      <dgm:t>
        <a:bodyPr/>
        <a:lstStyle/>
        <a:p>
          <a:endParaRPr lang="ru-RU" sz="2400">
            <a:latin typeface="Times New Roman" panose="02020603050405020304" pitchFamily="18" charset="0"/>
            <a:cs typeface="Times New Roman" panose="02020603050405020304" pitchFamily="18" charset="0"/>
          </a:endParaRPr>
        </a:p>
      </dgm:t>
    </dgm:pt>
    <dgm:pt modelId="{D43AFBBE-38F9-4123-874C-168BA98E9950}" type="sibTrans" cxnId="{4806655F-900E-4B3C-A57A-EB008B923887}">
      <dgm:prSet/>
      <dgm:spPr/>
      <dgm:t>
        <a:bodyPr/>
        <a:lstStyle/>
        <a:p>
          <a:endParaRPr lang="ru-RU" sz="2400">
            <a:latin typeface="Times New Roman" panose="02020603050405020304" pitchFamily="18" charset="0"/>
            <a:cs typeface="Times New Roman" panose="02020603050405020304" pitchFamily="18" charset="0"/>
          </a:endParaRPr>
        </a:p>
      </dgm:t>
    </dgm:pt>
    <dgm:pt modelId="{917AA17D-2427-40D4-A1F9-FF3A42B246F6}" type="pres">
      <dgm:prSet presAssocID="{4AC79629-243E-41D0-A6EC-AA839642F8AF}" presName="linear" presStyleCnt="0">
        <dgm:presLayoutVars>
          <dgm:dir/>
          <dgm:animLvl val="lvl"/>
          <dgm:resizeHandles val="exact"/>
        </dgm:presLayoutVars>
      </dgm:prSet>
      <dgm:spPr/>
    </dgm:pt>
    <dgm:pt modelId="{4D8099C6-DB65-4F1F-8846-38B8119C9BBF}" type="pres">
      <dgm:prSet presAssocID="{F8C11386-B183-461B-A7C8-F5E2AB53D8BC}" presName="parentLin" presStyleCnt="0"/>
      <dgm:spPr/>
    </dgm:pt>
    <dgm:pt modelId="{D594291C-F90F-4CD0-8F88-C3EA745C4862}" type="pres">
      <dgm:prSet presAssocID="{F8C11386-B183-461B-A7C8-F5E2AB53D8BC}" presName="parentLeftMargin" presStyleLbl="node1" presStyleIdx="0" presStyleCnt="5"/>
      <dgm:spPr/>
    </dgm:pt>
    <dgm:pt modelId="{66AA4A36-4284-4C6F-82C7-627A032B642B}" type="pres">
      <dgm:prSet presAssocID="{F8C11386-B183-461B-A7C8-F5E2AB53D8BC}" presName="parentText" presStyleLbl="node1" presStyleIdx="0" presStyleCnt="5">
        <dgm:presLayoutVars>
          <dgm:chMax val="0"/>
          <dgm:bulletEnabled val="1"/>
        </dgm:presLayoutVars>
      </dgm:prSet>
      <dgm:spPr/>
    </dgm:pt>
    <dgm:pt modelId="{D33DCA59-557B-4C37-8508-5DD24A953CAE}" type="pres">
      <dgm:prSet presAssocID="{F8C11386-B183-461B-A7C8-F5E2AB53D8BC}" presName="negativeSpace" presStyleCnt="0"/>
      <dgm:spPr/>
    </dgm:pt>
    <dgm:pt modelId="{5DCC5D65-5F15-44BE-B2AD-A8C1FEBD75D6}" type="pres">
      <dgm:prSet presAssocID="{F8C11386-B183-461B-A7C8-F5E2AB53D8BC}" presName="childText" presStyleLbl="conFgAcc1" presStyleIdx="0" presStyleCnt="5">
        <dgm:presLayoutVars>
          <dgm:bulletEnabled val="1"/>
        </dgm:presLayoutVars>
      </dgm:prSet>
      <dgm:spPr/>
    </dgm:pt>
    <dgm:pt modelId="{4133B5EB-3D64-4DBD-8443-B76B8D9142B0}" type="pres">
      <dgm:prSet presAssocID="{04387DDE-5525-4CC1-BFB5-6B823712CEA4}" presName="spaceBetweenRectangles" presStyleCnt="0"/>
      <dgm:spPr/>
    </dgm:pt>
    <dgm:pt modelId="{96049AF0-5175-4D2D-8FC7-EB258850626C}" type="pres">
      <dgm:prSet presAssocID="{961787D9-AE47-444C-9224-DACC30E1B6E2}" presName="parentLin" presStyleCnt="0"/>
      <dgm:spPr/>
    </dgm:pt>
    <dgm:pt modelId="{9630FA30-3208-4B7F-B2F5-07CAC5B32CE1}" type="pres">
      <dgm:prSet presAssocID="{961787D9-AE47-444C-9224-DACC30E1B6E2}" presName="parentLeftMargin" presStyleLbl="node1" presStyleIdx="0" presStyleCnt="5"/>
      <dgm:spPr/>
    </dgm:pt>
    <dgm:pt modelId="{A8429B20-2CEA-48B5-BE69-EF827601F163}" type="pres">
      <dgm:prSet presAssocID="{961787D9-AE47-444C-9224-DACC30E1B6E2}" presName="parentText" presStyleLbl="node1" presStyleIdx="1" presStyleCnt="5">
        <dgm:presLayoutVars>
          <dgm:chMax val="0"/>
          <dgm:bulletEnabled val="1"/>
        </dgm:presLayoutVars>
      </dgm:prSet>
      <dgm:spPr/>
    </dgm:pt>
    <dgm:pt modelId="{C2878A48-F6A9-4CF9-A800-F9A50A9673AE}" type="pres">
      <dgm:prSet presAssocID="{961787D9-AE47-444C-9224-DACC30E1B6E2}" presName="negativeSpace" presStyleCnt="0"/>
      <dgm:spPr/>
    </dgm:pt>
    <dgm:pt modelId="{A23F3254-18F6-442E-9E8F-F2B50208E9D7}" type="pres">
      <dgm:prSet presAssocID="{961787D9-AE47-444C-9224-DACC30E1B6E2}" presName="childText" presStyleLbl="conFgAcc1" presStyleIdx="1" presStyleCnt="5">
        <dgm:presLayoutVars>
          <dgm:bulletEnabled val="1"/>
        </dgm:presLayoutVars>
      </dgm:prSet>
      <dgm:spPr/>
    </dgm:pt>
    <dgm:pt modelId="{326D4842-CE06-4FE7-AF7A-75F1A0A9C3AD}" type="pres">
      <dgm:prSet presAssocID="{9C250783-ED42-4FE3-BEF4-A50AD3EDEC83}" presName="spaceBetweenRectangles" presStyleCnt="0"/>
      <dgm:spPr/>
    </dgm:pt>
    <dgm:pt modelId="{5A4A7F5C-9254-44AC-80C8-39256AC940A7}" type="pres">
      <dgm:prSet presAssocID="{DB344073-5CB4-415E-9CDF-A1807482F63E}" presName="parentLin" presStyleCnt="0"/>
      <dgm:spPr/>
    </dgm:pt>
    <dgm:pt modelId="{DF6C0FF8-A139-4209-A806-DCBA338BC402}" type="pres">
      <dgm:prSet presAssocID="{DB344073-5CB4-415E-9CDF-A1807482F63E}" presName="parentLeftMargin" presStyleLbl="node1" presStyleIdx="1" presStyleCnt="5"/>
      <dgm:spPr/>
    </dgm:pt>
    <dgm:pt modelId="{97501C5F-41BE-4DF7-A346-4DB7147A51B4}" type="pres">
      <dgm:prSet presAssocID="{DB344073-5CB4-415E-9CDF-A1807482F63E}" presName="parentText" presStyleLbl="node1" presStyleIdx="2" presStyleCnt="5">
        <dgm:presLayoutVars>
          <dgm:chMax val="0"/>
          <dgm:bulletEnabled val="1"/>
        </dgm:presLayoutVars>
      </dgm:prSet>
      <dgm:spPr/>
    </dgm:pt>
    <dgm:pt modelId="{E659A0BA-EC95-45F0-B662-166D7E0EFDC9}" type="pres">
      <dgm:prSet presAssocID="{DB344073-5CB4-415E-9CDF-A1807482F63E}" presName="negativeSpace" presStyleCnt="0"/>
      <dgm:spPr/>
    </dgm:pt>
    <dgm:pt modelId="{964DB7BE-EEB6-4C99-955B-7F521AA8E176}" type="pres">
      <dgm:prSet presAssocID="{DB344073-5CB4-415E-9CDF-A1807482F63E}" presName="childText" presStyleLbl="conFgAcc1" presStyleIdx="2" presStyleCnt="5">
        <dgm:presLayoutVars>
          <dgm:bulletEnabled val="1"/>
        </dgm:presLayoutVars>
      </dgm:prSet>
      <dgm:spPr/>
    </dgm:pt>
    <dgm:pt modelId="{C42CC7FC-9330-42AF-9D90-C26B8EF7E3FB}" type="pres">
      <dgm:prSet presAssocID="{3F330B40-670C-4528-8966-C4B3BD96B765}" presName="spaceBetweenRectangles" presStyleCnt="0"/>
      <dgm:spPr/>
    </dgm:pt>
    <dgm:pt modelId="{4B89E33A-0A4A-41BE-AB6F-884F0BF02F81}" type="pres">
      <dgm:prSet presAssocID="{841A1CE2-3995-4471-A5BF-22F6976D8F05}" presName="parentLin" presStyleCnt="0"/>
      <dgm:spPr/>
    </dgm:pt>
    <dgm:pt modelId="{EDAAA472-BB07-4EF4-90C3-81FB1D24B25A}" type="pres">
      <dgm:prSet presAssocID="{841A1CE2-3995-4471-A5BF-22F6976D8F05}" presName="parentLeftMargin" presStyleLbl="node1" presStyleIdx="2" presStyleCnt="5"/>
      <dgm:spPr/>
    </dgm:pt>
    <dgm:pt modelId="{E2977EB0-D39C-42C5-8FD6-2D108F93C4AC}" type="pres">
      <dgm:prSet presAssocID="{841A1CE2-3995-4471-A5BF-22F6976D8F05}" presName="parentText" presStyleLbl="node1" presStyleIdx="3" presStyleCnt="5">
        <dgm:presLayoutVars>
          <dgm:chMax val="0"/>
          <dgm:bulletEnabled val="1"/>
        </dgm:presLayoutVars>
      </dgm:prSet>
      <dgm:spPr/>
    </dgm:pt>
    <dgm:pt modelId="{FAA6FF89-C87A-4DCC-BB4A-F86DF0926FF6}" type="pres">
      <dgm:prSet presAssocID="{841A1CE2-3995-4471-A5BF-22F6976D8F05}" presName="negativeSpace" presStyleCnt="0"/>
      <dgm:spPr/>
    </dgm:pt>
    <dgm:pt modelId="{2A504799-DD90-4F15-A213-413E4318F30E}" type="pres">
      <dgm:prSet presAssocID="{841A1CE2-3995-4471-A5BF-22F6976D8F05}" presName="childText" presStyleLbl="conFgAcc1" presStyleIdx="3" presStyleCnt="5">
        <dgm:presLayoutVars>
          <dgm:bulletEnabled val="1"/>
        </dgm:presLayoutVars>
      </dgm:prSet>
      <dgm:spPr/>
    </dgm:pt>
    <dgm:pt modelId="{BE0E8D09-4D91-4AD8-B10F-39F00858E656}" type="pres">
      <dgm:prSet presAssocID="{6485E191-87CD-4FE9-A2D9-F2F84EA8E734}" presName="spaceBetweenRectangles" presStyleCnt="0"/>
      <dgm:spPr/>
    </dgm:pt>
    <dgm:pt modelId="{82710A8B-D408-4E1B-ACD5-856B9C9A8D69}" type="pres">
      <dgm:prSet presAssocID="{B52B6A48-DA22-4544-8E13-CBECF8CFC0D0}" presName="parentLin" presStyleCnt="0"/>
      <dgm:spPr/>
    </dgm:pt>
    <dgm:pt modelId="{F9B0C0CF-7393-4022-9324-7B8633AB2FF6}" type="pres">
      <dgm:prSet presAssocID="{B52B6A48-DA22-4544-8E13-CBECF8CFC0D0}" presName="parentLeftMargin" presStyleLbl="node1" presStyleIdx="3" presStyleCnt="5"/>
      <dgm:spPr/>
    </dgm:pt>
    <dgm:pt modelId="{FBDC945E-D9CA-4836-BEEB-B3030E3FE5DA}" type="pres">
      <dgm:prSet presAssocID="{B52B6A48-DA22-4544-8E13-CBECF8CFC0D0}" presName="parentText" presStyleLbl="node1" presStyleIdx="4" presStyleCnt="5">
        <dgm:presLayoutVars>
          <dgm:chMax val="0"/>
          <dgm:bulletEnabled val="1"/>
        </dgm:presLayoutVars>
      </dgm:prSet>
      <dgm:spPr/>
    </dgm:pt>
    <dgm:pt modelId="{3F4EB737-1728-4C97-B642-0C884D4517B2}" type="pres">
      <dgm:prSet presAssocID="{B52B6A48-DA22-4544-8E13-CBECF8CFC0D0}" presName="negativeSpace" presStyleCnt="0"/>
      <dgm:spPr/>
    </dgm:pt>
    <dgm:pt modelId="{138651E2-F195-496C-91BC-C8989F981276}" type="pres">
      <dgm:prSet presAssocID="{B52B6A48-DA22-4544-8E13-CBECF8CFC0D0}" presName="childText" presStyleLbl="conFgAcc1" presStyleIdx="4" presStyleCnt="5">
        <dgm:presLayoutVars>
          <dgm:bulletEnabled val="1"/>
        </dgm:presLayoutVars>
      </dgm:prSet>
      <dgm:spPr/>
    </dgm:pt>
  </dgm:ptLst>
  <dgm:cxnLst>
    <dgm:cxn modelId="{45E30B05-799E-4303-8178-0C55EC40C8CC}" type="presOf" srcId="{DB344073-5CB4-415E-9CDF-A1807482F63E}" destId="{97501C5F-41BE-4DF7-A346-4DB7147A51B4}" srcOrd="1" destOrd="0" presId="urn:microsoft.com/office/officeart/2005/8/layout/list1"/>
    <dgm:cxn modelId="{96C81C0A-FD6B-48DB-8F68-CD5C017EE47A}" type="presOf" srcId="{DB344073-5CB4-415E-9CDF-A1807482F63E}" destId="{DF6C0FF8-A139-4209-A806-DCBA338BC402}" srcOrd="0" destOrd="0" presId="urn:microsoft.com/office/officeart/2005/8/layout/list1"/>
    <dgm:cxn modelId="{666F3F33-72AB-4EFD-AFED-87E5B193F8CB}" srcId="{4AC79629-243E-41D0-A6EC-AA839642F8AF}" destId="{F8C11386-B183-461B-A7C8-F5E2AB53D8BC}" srcOrd="0" destOrd="0" parTransId="{308AEFBE-992D-4297-BE81-19AB32C426B7}" sibTransId="{04387DDE-5525-4CC1-BFB5-6B823712CEA4}"/>
    <dgm:cxn modelId="{4806655F-900E-4B3C-A57A-EB008B923887}" srcId="{4AC79629-243E-41D0-A6EC-AA839642F8AF}" destId="{B52B6A48-DA22-4544-8E13-CBECF8CFC0D0}" srcOrd="4" destOrd="0" parTransId="{0110E6D6-8EC0-4094-A1A0-C7FB6BA9E630}" sibTransId="{D43AFBBE-38F9-4123-874C-168BA98E9950}"/>
    <dgm:cxn modelId="{D53A8B5A-F71F-494C-920B-65980A53F6E9}" type="presOf" srcId="{841A1CE2-3995-4471-A5BF-22F6976D8F05}" destId="{E2977EB0-D39C-42C5-8FD6-2D108F93C4AC}" srcOrd="1" destOrd="0" presId="urn:microsoft.com/office/officeart/2005/8/layout/list1"/>
    <dgm:cxn modelId="{CA24B984-8705-49D2-B55D-E0EEC62B1C17}" type="presOf" srcId="{841A1CE2-3995-4471-A5BF-22F6976D8F05}" destId="{EDAAA472-BB07-4EF4-90C3-81FB1D24B25A}" srcOrd="0" destOrd="0" presId="urn:microsoft.com/office/officeart/2005/8/layout/list1"/>
    <dgm:cxn modelId="{AAD26486-A8A4-4966-905C-C3E715B33B53}" srcId="{4AC79629-243E-41D0-A6EC-AA839642F8AF}" destId="{841A1CE2-3995-4471-A5BF-22F6976D8F05}" srcOrd="3" destOrd="0" parTransId="{79D4E0E2-9B95-43F5-A3B8-77D77D0F2B5E}" sibTransId="{6485E191-87CD-4FE9-A2D9-F2F84EA8E734}"/>
    <dgm:cxn modelId="{26C9C286-E99E-45D8-82B5-BB5EAE4AF4AB}" type="presOf" srcId="{F8C11386-B183-461B-A7C8-F5E2AB53D8BC}" destId="{66AA4A36-4284-4C6F-82C7-627A032B642B}" srcOrd="1" destOrd="0" presId="urn:microsoft.com/office/officeart/2005/8/layout/list1"/>
    <dgm:cxn modelId="{94D94F98-A3AD-44F6-A375-F967D8952008}" type="presOf" srcId="{B52B6A48-DA22-4544-8E13-CBECF8CFC0D0}" destId="{FBDC945E-D9CA-4836-BEEB-B3030E3FE5DA}" srcOrd="1" destOrd="0" presId="urn:microsoft.com/office/officeart/2005/8/layout/list1"/>
    <dgm:cxn modelId="{41EF509C-F2AD-4D97-8F47-45F78B4D455D}" type="presOf" srcId="{B52B6A48-DA22-4544-8E13-CBECF8CFC0D0}" destId="{F9B0C0CF-7393-4022-9324-7B8633AB2FF6}" srcOrd="0" destOrd="0" presId="urn:microsoft.com/office/officeart/2005/8/layout/list1"/>
    <dgm:cxn modelId="{D85888A7-35E1-481A-BF9D-0618D53B2698}" srcId="{4AC79629-243E-41D0-A6EC-AA839642F8AF}" destId="{DB344073-5CB4-415E-9CDF-A1807482F63E}" srcOrd="2" destOrd="0" parTransId="{B0230512-531B-44F6-AAF0-A9585AFA9B85}" sibTransId="{3F330B40-670C-4528-8966-C4B3BD96B765}"/>
    <dgm:cxn modelId="{682711B1-2284-4B72-8EDA-9C1726F2B874}" type="presOf" srcId="{961787D9-AE47-444C-9224-DACC30E1B6E2}" destId="{A8429B20-2CEA-48B5-BE69-EF827601F163}" srcOrd="1" destOrd="0" presId="urn:microsoft.com/office/officeart/2005/8/layout/list1"/>
    <dgm:cxn modelId="{3E0D96B2-E881-46B8-8A17-90EEEB60CA41}" type="presOf" srcId="{4AC79629-243E-41D0-A6EC-AA839642F8AF}" destId="{917AA17D-2427-40D4-A1F9-FF3A42B246F6}" srcOrd="0" destOrd="0" presId="urn:microsoft.com/office/officeart/2005/8/layout/list1"/>
    <dgm:cxn modelId="{53E96ABB-B6F2-499F-90F2-12E1633223C5}" type="presOf" srcId="{961787D9-AE47-444C-9224-DACC30E1B6E2}" destId="{9630FA30-3208-4B7F-B2F5-07CAC5B32CE1}" srcOrd="0" destOrd="0" presId="urn:microsoft.com/office/officeart/2005/8/layout/list1"/>
    <dgm:cxn modelId="{3137CFEF-7E10-4C80-8758-549C71F99AA8}" type="presOf" srcId="{F8C11386-B183-461B-A7C8-F5E2AB53D8BC}" destId="{D594291C-F90F-4CD0-8F88-C3EA745C4862}" srcOrd="0" destOrd="0" presId="urn:microsoft.com/office/officeart/2005/8/layout/list1"/>
    <dgm:cxn modelId="{18B6BCFE-67AE-42A1-83E0-35A16F20EEE2}" srcId="{4AC79629-243E-41D0-A6EC-AA839642F8AF}" destId="{961787D9-AE47-444C-9224-DACC30E1B6E2}" srcOrd="1" destOrd="0" parTransId="{F54D5276-75CE-401C-88DA-A6AC9D58649D}" sibTransId="{9C250783-ED42-4FE3-BEF4-A50AD3EDEC83}"/>
    <dgm:cxn modelId="{6786B3BF-C002-4E34-B074-91E5A19A9489}" type="presParOf" srcId="{917AA17D-2427-40D4-A1F9-FF3A42B246F6}" destId="{4D8099C6-DB65-4F1F-8846-38B8119C9BBF}" srcOrd="0" destOrd="0" presId="urn:microsoft.com/office/officeart/2005/8/layout/list1"/>
    <dgm:cxn modelId="{6561633D-FAD8-42A8-AF27-47394317A9DD}" type="presParOf" srcId="{4D8099C6-DB65-4F1F-8846-38B8119C9BBF}" destId="{D594291C-F90F-4CD0-8F88-C3EA745C4862}" srcOrd="0" destOrd="0" presId="urn:microsoft.com/office/officeart/2005/8/layout/list1"/>
    <dgm:cxn modelId="{C8647549-641E-4E55-A2D5-A22F17C4220C}" type="presParOf" srcId="{4D8099C6-DB65-4F1F-8846-38B8119C9BBF}" destId="{66AA4A36-4284-4C6F-82C7-627A032B642B}" srcOrd="1" destOrd="0" presId="urn:microsoft.com/office/officeart/2005/8/layout/list1"/>
    <dgm:cxn modelId="{C383E3F3-E960-4EA5-9710-84DA888CF8CD}" type="presParOf" srcId="{917AA17D-2427-40D4-A1F9-FF3A42B246F6}" destId="{D33DCA59-557B-4C37-8508-5DD24A953CAE}" srcOrd="1" destOrd="0" presId="urn:microsoft.com/office/officeart/2005/8/layout/list1"/>
    <dgm:cxn modelId="{F8087D81-6DEF-4052-B01B-75DC9CCF4F99}" type="presParOf" srcId="{917AA17D-2427-40D4-A1F9-FF3A42B246F6}" destId="{5DCC5D65-5F15-44BE-B2AD-A8C1FEBD75D6}" srcOrd="2" destOrd="0" presId="urn:microsoft.com/office/officeart/2005/8/layout/list1"/>
    <dgm:cxn modelId="{6FD0CA91-B676-4C17-9816-439203620852}" type="presParOf" srcId="{917AA17D-2427-40D4-A1F9-FF3A42B246F6}" destId="{4133B5EB-3D64-4DBD-8443-B76B8D9142B0}" srcOrd="3" destOrd="0" presId="urn:microsoft.com/office/officeart/2005/8/layout/list1"/>
    <dgm:cxn modelId="{4F867622-3458-4EA7-8F70-986EE54F494D}" type="presParOf" srcId="{917AA17D-2427-40D4-A1F9-FF3A42B246F6}" destId="{96049AF0-5175-4D2D-8FC7-EB258850626C}" srcOrd="4" destOrd="0" presId="urn:microsoft.com/office/officeart/2005/8/layout/list1"/>
    <dgm:cxn modelId="{97D0A6BB-B0AD-4E61-B9BB-DEE73E355BFF}" type="presParOf" srcId="{96049AF0-5175-4D2D-8FC7-EB258850626C}" destId="{9630FA30-3208-4B7F-B2F5-07CAC5B32CE1}" srcOrd="0" destOrd="0" presId="urn:microsoft.com/office/officeart/2005/8/layout/list1"/>
    <dgm:cxn modelId="{60B53EAB-FF1C-4619-A4EA-2663323ABF8F}" type="presParOf" srcId="{96049AF0-5175-4D2D-8FC7-EB258850626C}" destId="{A8429B20-2CEA-48B5-BE69-EF827601F163}" srcOrd="1" destOrd="0" presId="urn:microsoft.com/office/officeart/2005/8/layout/list1"/>
    <dgm:cxn modelId="{5FB293FB-41F4-455D-A11E-A089B8692391}" type="presParOf" srcId="{917AA17D-2427-40D4-A1F9-FF3A42B246F6}" destId="{C2878A48-F6A9-4CF9-A800-F9A50A9673AE}" srcOrd="5" destOrd="0" presId="urn:microsoft.com/office/officeart/2005/8/layout/list1"/>
    <dgm:cxn modelId="{EDCB0A2F-28A0-487F-93AA-AF653C9D835F}" type="presParOf" srcId="{917AA17D-2427-40D4-A1F9-FF3A42B246F6}" destId="{A23F3254-18F6-442E-9E8F-F2B50208E9D7}" srcOrd="6" destOrd="0" presId="urn:microsoft.com/office/officeart/2005/8/layout/list1"/>
    <dgm:cxn modelId="{221755D9-B87A-4A41-86E7-6E154F56047D}" type="presParOf" srcId="{917AA17D-2427-40D4-A1F9-FF3A42B246F6}" destId="{326D4842-CE06-4FE7-AF7A-75F1A0A9C3AD}" srcOrd="7" destOrd="0" presId="urn:microsoft.com/office/officeart/2005/8/layout/list1"/>
    <dgm:cxn modelId="{0EBD3F64-C119-4598-806C-508D981364EF}" type="presParOf" srcId="{917AA17D-2427-40D4-A1F9-FF3A42B246F6}" destId="{5A4A7F5C-9254-44AC-80C8-39256AC940A7}" srcOrd="8" destOrd="0" presId="urn:microsoft.com/office/officeart/2005/8/layout/list1"/>
    <dgm:cxn modelId="{A8DFCAC2-7C4F-4DEA-BB84-2888806B01BE}" type="presParOf" srcId="{5A4A7F5C-9254-44AC-80C8-39256AC940A7}" destId="{DF6C0FF8-A139-4209-A806-DCBA338BC402}" srcOrd="0" destOrd="0" presId="urn:microsoft.com/office/officeart/2005/8/layout/list1"/>
    <dgm:cxn modelId="{CE612218-8DE2-4378-858E-0EEA729D98F8}" type="presParOf" srcId="{5A4A7F5C-9254-44AC-80C8-39256AC940A7}" destId="{97501C5F-41BE-4DF7-A346-4DB7147A51B4}" srcOrd="1" destOrd="0" presId="urn:microsoft.com/office/officeart/2005/8/layout/list1"/>
    <dgm:cxn modelId="{B80939AF-ACA6-4313-9A9E-4DA736263C1A}" type="presParOf" srcId="{917AA17D-2427-40D4-A1F9-FF3A42B246F6}" destId="{E659A0BA-EC95-45F0-B662-166D7E0EFDC9}" srcOrd="9" destOrd="0" presId="urn:microsoft.com/office/officeart/2005/8/layout/list1"/>
    <dgm:cxn modelId="{5B1270AF-D740-44F9-9AB5-E687CD2D8A36}" type="presParOf" srcId="{917AA17D-2427-40D4-A1F9-FF3A42B246F6}" destId="{964DB7BE-EEB6-4C99-955B-7F521AA8E176}" srcOrd="10" destOrd="0" presId="urn:microsoft.com/office/officeart/2005/8/layout/list1"/>
    <dgm:cxn modelId="{89B3600B-39D6-4B72-8A87-800CC03B0B2E}" type="presParOf" srcId="{917AA17D-2427-40D4-A1F9-FF3A42B246F6}" destId="{C42CC7FC-9330-42AF-9D90-C26B8EF7E3FB}" srcOrd="11" destOrd="0" presId="urn:microsoft.com/office/officeart/2005/8/layout/list1"/>
    <dgm:cxn modelId="{9871C58E-4DCE-4008-AE59-2B59ADC8FB0E}" type="presParOf" srcId="{917AA17D-2427-40D4-A1F9-FF3A42B246F6}" destId="{4B89E33A-0A4A-41BE-AB6F-884F0BF02F81}" srcOrd="12" destOrd="0" presId="urn:microsoft.com/office/officeart/2005/8/layout/list1"/>
    <dgm:cxn modelId="{07C9371D-2C2B-4CD2-A4CE-26528E932B8D}" type="presParOf" srcId="{4B89E33A-0A4A-41BE-AB6F-884F0BF02F81}" destId="{EDAAA472-BB07-4EF4-90C3-81FB1D24B25A}" srcOrd="0" destOrd="0" presId="urn:microsoft.com/office/officeart/2005/8/layout/list1"/>
    <dgm:cxn modelId="{20CCE0B9-3A58-4E7A-9B70-302C26DC4DBC}" type="presParOf" srcId="{4B89E33A-0A4A-41BE-AB6F-884F0BF02F81}" destId="{E2977EB0-D39C-42C5-8FD6-2D108F93C4AC}" srcOrd="1" destOrd="0" presId="urn:microsoft.com/office/officeart/2005/8/layout/list1"/>
    <dgm:cxn modelId="{419FEADD-27A0-4D01-9E43-59F0E4EFB224}" type="presParOf" srcId="{917AA17D-2427-40D4-A1F9-FF3A42B246F6}" destId="{FAA6FF89-C87A-4DCC-BB4A-F86DF0926FF6}" srcOrd="13" destOrd="0" presId="urn:microsoft.com/office/officeart/2005/8/layout/list1"/>
    <dgm:cxn modelId="{75AC149C-6A45-4F63-A403-015AD127004A}" type="presParOf" srcId="{917AA17D-2427-40D4-A1F9-FF3A42B246F6}" destId="{2A504799-DD90-4F15-A213-413E4318F30E}" srcOrd="14" destOrd="0" presId="urn:microsoft.com/office/officeart/2005/8/layout/list1"/>
    <dgm:cxn modelId="{826C927C-DAAA-4435-9527-B8F20E23F639}" type="presParOf" srcId="{917AA17D-2427-40D4-A1F9-FF3A42B246F6}" destId="{BE0E8D09-4D91-4AD8-B10F-39F00858E656}" srcOrd="15" destOrd="0" presId="urn:microsoft.com/office/officeart/2005/8/layout/list1"/>
    <dgm:cxn modelId="{AFB2EDAD-0C55-4B69-A87A-881E81626D27}" type="presParOf" srcId="{917AA17D-2427-40D4-A1F9-FF3A42B246F6}" destId="{82710A8B-D408-4E1B-ACD5-856B9C9A8D69}" srcOrd="16" destOrd="0" presId="urn:microsoft.com/office/officeart/2005/8/layout/list1"/>
    <dgm:cxn modelId="{DC1ABF17-EFC9-4838-9FC0-051D88074217}" type="presParOf" srcId="{82710A8B-D408-4E1B-ACD5-856B9C9A8D69}" destId="{F9B0C0CF-7393-4022-9324-7B8633AB2FF6}" srcOrd="0" destOrd="0" presId="urn:microsoft.com/office/officeart/2005/8/layout/list1"/>
    <dgm:cxn modelId="{0E49B77E-0A81-4A4D-A843-59B2108D0B51}" type="presParOf" srcId="{82710A8B-D408-4E1B-ACD5-856B9C9A8D69}" destId="{FBDC945E-D9CA-4836-BEEB-B3030E3FE5DA}" srcOrd="1" destOrd="0" presId="urn:microsoft.com/office/officeart/2005/8/layout/list1"/>
    <dgm:cxn modelId="{57DAF066-F0DD-434B-8554-1184FC81ECE7}" type="presParOf" srcId="{917AA17D-2427-40D4-A1F9-FF3A42B246F6}" destId="{3F4EB737-1728-4C97-B642-0C884D4517B2}" srcOrd="17" destOrd="0" presId="urn:microsoft.com/office/officeart/2005/8/layout/list1"/>
    <dgm:cxn modelId="{831A2C81-447B-46E4-9CC1-4DAFEE1B86BA}" type="presParOf" srcId="{917AA17D-2427-40D4-A1F9-FF3A42B246F6}" destId="{138651E2-F195-496C-91BC-C8989F98127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EBC1E2-45B7-4EE8-A016-52AA03FB738F}" type="doc">
      <dgm:prSet loTypeId="urn:microsoft.com/office/officeart/2008/layout/VerticalCurvedList" loCatId="list" qsTypeId="urn:microsoft.com/office/officeart/2005/8/quickstyle/simple3" qsCatId="simple" csTypeId="urn:microsoft.com/office/officeart/2005/8/colors/accent2_2" csCatId="accent2" phldr="1"/>
      <dgm:spPr/>
      <dgm:t>
        <a:bodyPr/>
        <a:lstStyle/>
        <a:p>
          <a:endParaRPr lang="ru-RU"/>
        </a:p>
      </dgm:t>
    </dgm:pt>
    <dgm:pt modelId="{60273014-6F57-4517-B6E0-D69B22E264C5}">
      <dgm:prSet/>
      <dgm:spPr/>
      <dgm:t>
        <a:bodyPr/>
        <a:lstStyle/>
        <a:p>
          <a:r>
            <a:rPr lang="ru-RU" dirty="0">
              <a:latin typeface="Times New Roman" panose="02020603050405020304" pitchFamily="18" charset="0"/>
              <a:cs typeface="Times New Roman" panose="02020603050405020304" pitchFamily="18" charset="0"/>
            </a:rPr>
            <a:t>жертв </a:t>
          </a:r>
          <a:r>
            <a:rPr lang="ru-RU" dirty="0" err="1">
              <a:latin typeface="Times New Roman" panose="02020603050405020304" pitchFamily="18" charset="0"/>
              <a:cs typeface="Times New Roman" panose="02020603050405020304" pitchFamily="18" charset="0"/>
            </a:rPr>
            <a:t>голодоморів</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політичних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репресій</a:t>
          </a:r>
          <a:endParaRPr lang="ru-RU" dirty="0">
            <a:latin typeface="Times New Roman" panose="02020603050405020304" pitchFamily="18" charset="0"/>
            <a:cs typeface="Times New Roman" panose="02020603050405020304" pitchFamily="18" charset="0"/>
          </a:endParaRPr>
        </a:p>
      </dgm:t>
    </dgm:pt>
    <dgm:pt modelId="{15DE6FBC-6863-43BC-BA0D-DC395227A641}" type="parTrans" cxnId="{D4AA88A3-D1C1-4C26-8F79-1BD782F9A51D}">
      <dgm:prSet/>
      <dgm:spPr/>
      <dgm:t>
        <a:bodyPr/>
        <a:lstStyle/>
        <a:p>
          <a:endParaRPr lang="ru-RU">
            <a:latin typeface="Times New Roman" panose="02020603050405020304" pitchFamily="18" charset="0"/>
            <a:cs typeface="Times New Roman" panose="02020603050405020304" pitchFamily="18" charset="0"/>
          </a:endParaRPr>
        </a:p>
      </dgm:t>
    </dgm:pt>
    <dgm:pt modelId="{A19A50A5-E880-4630-946E-A0545E2A1B9F}" type="sibTrans" cxnId="{D4AA88A3-D1C1-4C26-8F79-1BD782F9A51D}">
      <dgm:prSet/>
      <dgm:spPr/>
      <dgm:t>
        <a:bodyPr/>
        <a:lstStyle/>
        <a:p>
          <a:endParaRPr lang="ru-RU">
            <a:latin typeface="Times New Roman" panose="02020603050405020304" pitchFamily="18" charset="0"/>
            <a:cs typeface="Times New Roman" panose="02020603050405020304" pitchFamily="18" charset="0"/>
          </a:endParaRPr>
        </a:p>
      </dgm:t>
    </dgm:pt>
    <dgm:pt modelId="{F64CF094-9DDE-4794-B496-DC2D02484825}">
      <dgm:prSet/>
      <dgm:spPr/>
      <dgm:t>
        <a:bodyPr/>
        <a:lstStyle/>
        <a:p>
          <a:r>
            <a:rPr lang="ru-RU" dirty="0" err="1">
              <a:latin typeface="Times New Roman" panose="02020603050405020304" pitchFamily="18" charset="0"/>
              <a:cs typeface="Times New Roman" panose="02020603050405020304" pitchFamily="18" charset="0"/>
            </a:rPr>
            <a:t>учасників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національно-визвольної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боротьби</a:t>
          </a:r>
          <a:endParaRPr lang="ru-RU" dirty="0">
            <a:latin typeface="Times New Roman" panose="02020603050405020304" pitchFamily="18" charset="0"/>
            <a:cs typeface="Times New Roman" panose="02020603050405020304" pitchFamily="18" charset="0"/>
          </a:endParaRPr>
        </a:p>
      </dgm:t>
    </dgm:pt>
    <dgm:pt modelId="{3C084180-6659-4F44-84EC-950AA845D446}" type="parTrans" cxnId="{1E510D3A-17CA-4FE8-9479-40858FA0B4B3}">
      <dgm:prSet/>
      <dgm:spPr/>
      <dgm:t>
        <a:bodyPr/>
        <a:lstStyle/>
        <a:p>
          <a:endParaRPr lang="ru-RU">
            <a:latin typeface="Times New Roman" panose="02020603050405020304" pitchFamily="18" charset="0"/>
            <a:cs typeface="Times New Roman" panose="02020603050405020304" pitchFamily="18" charset="0"/>
          </a:endParaRPr>
        </a:p>
      </dgm:t>
    </dgm:pt>
    <dgm:pt modelId="{70614438-9A2D-40C4-B3B8-7CE23866FFBA}" type="sibTrans" cxnId="{1E510D3A-17CA-4FE8-9479-40858FA0B4B3}">
      <dgm:prSet/>
      <dgm:spPr/>
      <dgm:t>
        <a:bodyPr/>
        <a:lstStyle/>
        <a:p>
          <a:endParaRPr lang="ru-RU">
            <a:latin typeface="Times New Roman" panose="02020603050405020304" pitchFamily="18" charset="0"/>
            <a:cs typeface="Times New Roman" panose="02020603050405020304" pitchFamily="18" charset="0"/>
          </a:endParaRPr>
        </a:p>
      </dgm:t>
    </dgm:pt>
    <dgm:pt modelId="{BE1792C3-2F48-48FF-B9C7-E7E85B3F2814}">
      <dgm:prSet/>
      <dgm:spPr/>
      <dgm:t>
        <a:bodyPr/>
        <a:lstStyle/>
        <a:p>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науково-просвітницька</a:t>
          </a:r>
          <a:r>
            <a:rPr lang="ru-RU" dirty="0">
              <a:latin typeface="Times New Roman" panose="02020603050405020304" pitchFamily="18" charset="0"/>
              <a:cs typeface="Times New Roman" panose="02020603050405020304" pitchFamily="18" charset="0"/>
            </a:rPr>
            <a:t> робота і </a:t>
          </a:r>
          <a:r>
            <a:rPr lang="ru-RU" dirty="0" err="1">
              <a:latin typeface="Times New Roman" panose="02020603050405020304" pitchFamily="18" charset="0"/>
              <a:cs typeface="Times New Roman" panose="02020603050405020304" pitchFamily="18" charset="0"/>
            </a:rPr>
            <a:t>освітянська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діяльність</a:t>
          </a:r>
          <a:endParaRPr lang="ru-RU" dirty="0">
            <a:latin typeface="Times New Roman" panose="02020603050405020304" pitchFamily="18" charset="0"/>
            <a:cs typeface="Times New Roman" panose="02020603050405020304" pitchFamily="18" charset="0"/>
          </a:endParaRPr>
        </a:p>
      </dgm:t>
    </dgm:pt>
    <dgm:pt modelId="{AAE1504F-DFC7-44CF-9E85-86207F22ECCF}" type="parTrans" cxnId="{9B4FE35C-95A0-439D-A222-FD1083EB3990}">
      <dgm:prSet/>
      <dgm:spPr/>
      <dgm:t>
        <a:bodyPr/>
        <a:lstStyle/>
        <a:p>
          <a:endParaRPr lang="ru-RU">
            <a:latin typeface="Times New Roman" panose="02020603050405020304" pitchFamily="18" charset="0"/>
            <a:cs typeface="Times New Roman" panose="02020603050405020304" pitchFamily="18" charset="0"/>
          </a:endParaRPr>
        </a:p>
      </dgm:t>
    </dgm:pt>
    <dgm:pt modelId="{E40454F7-62C6-44DA-B44F-0DCF0F51799B}" type="sibTrans" cxnId="{9B4FE35C-95A0-439D-A222-FD1083EB3990}">
      <dgm:prSet/>
      <dgm:spPr/>
      <dgm:t>
        <a:bodyPr/>
        <a:lstStyle/>
        <a:p>
          <a:endParaRPr lang="ru-RU">
            <a:latin typeface="Times New Roman" panose="02020603050405020304" pitchFamily="18" charset="0"/>
            <a:cs typeface="Times New Roman" panose="02020603050405020304" pitchFamily="18" charset="0"/>
          </a:endParaRPr>
        </a:p>
      </dgm:t>
    </dgm:pt>
    <dgm:pt modelId="{BB67F9F5-0891-454C-9472-E5C13972D433}" type="pres">
      <dgm:prSet presAssocID="{6BEBC1E2-45B7-4EE8-A016-52AA03FB738F}" presName="Name0" presStyleCnt="0">
        <dgm:presLayoutVars>
          <dgm:chMax val="7"/>
          <dgm:chPref val="7"/>
          <dgm:dir/>
        </dgm:presLayoutVars>
      </dgm:prSet>
      <dgm:spPr/>
    </dgm:pt>
    <dgm:pt modelId="{725F9353-0532-451B-BF1B-5E5A4B13A19E}" type="pres">
      <dgm:prSet presAssocID="{6BEBC1E2-45B7-4EE8-A016-52AA03FB738F}" presName="Name1" presStyleCnt="0"/>
      <dgm:spPr/>
    </dgm:pt>
    <dgm:pt modelId="{A58046F6-8F4C-4BBA-8FD7-5B0F90F82CBF}" type="pres">
      <dgm:prSet presAssocID="{6BEBC1E2-45B7-4EE8-A016-52AA03FB738F}" presName="cycle" presStyleCnt="0"/>
      <dgm:spPr/>
    </dgm:pt>
    <dgm:pt modelId="{DFD47A69-3CBF-46BB-9AB5-A97127140CA5}" type="pres">
      <dgm:prSet presAssocID="{6BEBC1E2-45B7-4EE8-A016-52AA03FB738F}" presName="srcNode" presStyleLbl="node1" presStyleIdx="0" presStyleCnt="3"/>
      <dgm:spPr/>
    </dgm:pt>
    <dgm:pt modelId="{2BE5A26E-623F-45B6-9AA8-98D9AAF085DC}" type="pres">
      <dgm:prSet presAssocID="{6BEBC1E2-45B7-4EE8-A016-52AA03FB738F}" presName="conn" presStyleLbl="parChTrans1D2" presStyleIdx="0" presStyleCnt="1"/>
      <dgm:spPr/>
    </dgm:pt>
    <dgm:pt modelId="{BA9B0A7A-0E07-454F-BC79-7A4951D8C1EF}" type="pres">
      <dgm:prSet presAssocID="{6BEBC1E2-45B7-4EE8-A016-52AA03FB738F}" presName="extraNode" presStyleLbl="node1" presStyleIdx="0" presStyleCnt="3"/>
      <dgm:spPr/>
    </dgm:pt>
    <dgm:pt modelId="{48D6C225-24F8-42FC-8FF6-0633AA20A958}" type="pres">
      <dgm:prSet presAssocID="{6BEBC1E2-45B7-4EE8-A016-52AA03FB738F}" presName="dstNode" presStyleLbl="node1" presStyleIdx="0" presStyleCnt="3"/>
      <dgm:spPr/>
    </dgm:pt>
    <dgm:pt modelId="{A4E11CCB-C2C6-495C-8198-A5008CF74D66}" type="pres">
      <dgm:prSet presAssocID="{60273014-6F57-4517-B6E0-D69B22E264C5}" presName="text_1" presStyleLbl="node1" presStyleIdx="0" presStyleCnt="3">
        <dgm:presLayoutVars>
          <dgm:bulletEnabled val="1"/>
        </dgm:presLayoutVars>
      </dgm:prSet>
      <dgm:spPr/>
    </dgm:pt>
    <dgm:pt modelId="{285E74C7-AD05-4BBE-8D52-D0E9AEA3B1D5}" type="pres">
      <dgm:prSet presAssocID="{60273014-6F57-4517-B6E0-D69B22E264C5}" presName="accent_1" presStyleCnt="0"/>
      <dgm:spPr/>
    </dgm:pt>
    <dgm:pt modelId="{3A0282A3-C95D-4AE1-AD4C-99367E3F45F5}" type="pres">
      <dgm:prSet presAssocID="{60273014-6F57-4517-B6E0-D69B22E264C5}" presName="accentRepeatNode" presStyleLbl="solidFgAcc1" presStyleIdx="0" presStyleCnt="3"/>
      <dgm:spPr/>
    </dgm:pt>
    <dgm:pt modelId="{DB58A20A-A5F3-478D-9492-7243BDAEE204}" type="pres">
      <dgm:prSet presAssocID="{F64CF094-9DDE-4794-B496-DC2D02484825}" presName="text_2" presStyleLbl="node1" presStyleIdx="1" presStyleCnt="3">
        <dgm:presLayoutVars>
          <dgm:bulletEnabled val="1"/>
        </dgm:presLayoutVars>
      </dgm:prSet>
      <dgm:spPr/>
    </dgm:pt>
    <dgm:pt modelId="{BA84F5C0-6DDD-49AF-AB57-A26B70A122C2}" type="pres">
      <dgm:prSet presAssocID="{F64CF094-9DDE-4794-B496-DC2D02484825}" presName="accent_2" presStyleCnt="0"/>
      <dgm:spPr/>
    </dgm:pt>
    <dgm:pt modelId="{87BE97D3-FB07-46FE-9287-A6D5A340DC19}" type="pres">
      <dgm:prSet presAssocID="{F64CF094-9DDE-4794-B496-DC2D02484825}" presName="accentRepeatNode" presStyleLbl="solidFgAcc1" presStyleIdx="1" presStyleCnt="3"/>
      <dgm:spPr/>
    </dgm:pt>
    <dgm:pt modelId="{7C5A9675-886C-40D2-B944-F328625983E3}" type="pres">
      <dgm:prSet presAssocID="{BE1792C3-2F48-48FF-B9C7-E7E85B3F2814}" presName="text_3" presStyleLbl="node1" presStyleIdx="2" presStyleCnt="3">
        <dgm:presLayoutVars>
          <dgm:bulletEnabled val="1"/>
        </dgm:presLayoutVars>
      </dgm:prSet>
      <dgm:spPr/>
    </dgm:pt>
    <dgm:pt modelId="{1F1BD4E6-1895-4AD4-A223-95DE227C1B1F}" type="pres">
      <dgm:prSet presAssocID="{BE1792C3-2F48-48FF-B9C7-E7E85B3F2814}" presName="accent_3" presStyleCnt="0"/>
      <dgm:spPr/>
    </dgm:pt>
    <dgm:pt modelId="{639ACA47-2D81-4CFE-844C-85887A79D742}" type="pres">
      <dgm:prSet presAssocID="{BE1792C3-2F48-48FF-B9C7-E7E85B3F2814}" presName="accentRepeatNode" presStyleLbl="solidFgAcc1" presStyleIdx="2" presStyleCnt="3"/>
      <dgm:spPr/>
    </dgm:pt>
  </dgm:ptLst>
  <dgm:cxnLst>
    <dgm:cxn modelId="{396F8F29-9904-4A6A-9595-B37A1AB92FEF}" type="presOf" srcId="{BE1792C3-2F48-48FF-B9C7-E7E85B3F2814}" destId="{7C5A9675-886C-40D2-B944-F328625983E3}" srcOrd="0" destOrd="0" presId="urn:microsoft.com/office/officeart/2008/layout/VerticalCurvedList"/>
    <dgm:cxn modelId="{1E510D3A-17CA-4FE8-9479-40858FA0B4B3}" srcId="{6BEBC1E2-45B7-4EE8-A016-52AA03FB738F}" destId="{F64CF094-9DDE-4794-B496-DC2D02484825}" srcOrd="1" destOrd="0" parTransId="{3C084180-6659-4F44-84EC-950AA845D446}" sibTransId="{70614438-9A2D-40C4-B3B8-7CE23866FFBA}"/>
    <dgm:cxn modelId="{9B4FE35C-95A0-439D-A222-FD1083EB3990}" srcId="{6BEBC1E2-45B7-4EE8-A016-52AA03FB738F}" destId="{BE1792C3-2F48-48FF-B9C7-E7E85B3F2814}" srcOrd="2" destOrd="0" parTransId="{AAE1504F-DFC7-44CF-9E85-86207F22ECCF}" sibTransId="{E40454F7-62C6-44DA-B44F-0DCF0F51799B}"/>
    <dgm:cxn modelId="{8D2A444A-D429-4418-9542-F1D64836B3B7}" type="presOf" srcId="{A19A50A5-E880-4630-946E-A0545E2A1B9F}" destId="{2BE5A26E-623F-45B6-9AA8-98D9AAF085DC}" srcOrd="0" destOrd="0" presId="urn:microsoft.com/office/officeart/2008/layout/VerticalCurvedList"/>
    <dgm:cxn modelId="{648A096C-66E2-4D99-8DFA-3B1857E57468}" type="presOf" srcId="{F64CF094-9DDE-4794-B496-DC2D02484825}" destId="{DB58A20A-A5F3-478D-9492-7243BDAEE204}" srcOrd="0" destOrd="0" presId="urn:microsoft.com/office/officeart/2008/layout/VerticalCurvedList"/>
    <dgm:cxn modelId="{1B95CB77-DCD7-4FE5-BE5B-9A7867D29F9B}" type="presOf" srcId="{60273014-6F57-4517-B6E0-D69B22E264C5}" destId="{A4E11CCB-C2C6-495C-8198-A5008CF74D66}" srcOrd="0" destOrd="0" presId="urn:microsoft.com/office/officeart/2008/layout/VerticalCurvedList"/>
    <dgm:cxn modelId="{D4AA88A3-D1C1-4C26-8F79-1BD782F9A51D}" srcId="{6BEBC1E2-45B7-4EE8-A016-52AA03FB738F}" destId="{60273014-6F57-4517-B6E0-D69B22E264C5}" srcOrd="0" destOrd="0" parTransId="{15DE6FBC-6863-43BC-BA0D-DC395227A641}" sibTransId="{A19A50A5-E880-4630-946E-A0545E2A1B9F}"/>
    <dgm:cxn modelId="{1C8064D0-7FF1-43FA-87FF-F1777913A820}" type="presOf" srcId="{6BEBC1E2-45B7-4EE8-A016-52AA03FB738F}" destId="{BB67F9F5-0891-454C-9472-E5C13972D433}" srcOrd="0" destOrd="0" presId="urn:microsoft.com/office/officeart/2008/layout/VerticalCurvedList"/>
    <dgm:cxn modelId="{4B32D74B-4BE8-463E-BFC6-585616321C99}" type="presParOf" srcId="{BB67F9F5-0891-454C-9472-E5C13972D433}" destId="{725F9353-0532-451B-BF1B-5E5A4B13A19E}" srcOrd="0" destOrd="0" presId="urn:microsoft.com/office/officeart/2008/layout/VerticalCurvedList"/>
    <dgm:cxn modelId="{5868DAB8-7041-444A-B0EC-2D398F001191}" type="presParOf" srcId="{725F9353-0532-451B-BF1B-5E5A4B13A19E}" destId="{A58046F6-8F4C-4BBA-8FD7-5B0F90F82CBF}" srcOrd="0" destOrd="0" presId="urn:microsoft.com/office/officeart/2008/layout/VerticalCurvedList"/>
    <dgm:cxn modelId="{2FFFCBEA-72D3-453D-BE81-B34E7309971C}" type="presParOf" srcId="{A58046F6-8F4C-4BBA-8FD7-5B0F90F82CBF}" destId="{DFD47A69-3CBF-46BB-9AB5-A97127140CA5}" srcOrd="0" destOrd="0" presId="urn:microsoft.com/office/officeart/2008/layout/VerticalCurvedList"/>
    <dgm:cxn modelId="{6B6D858C-AFAD-4146-A4E6-EE0850D3BB9A}" type="presParOf" srcId="{A58046F6-8F4C-4BBA-8FD7-5B0F90F82CBF}" destId="{2BE5A26E-623F-45B6-9AA8-98D9AAF085DC}" srcOrd="1" destOrd="0" presId="urn:microsoft.com/office/officeart/2008/layout/VerticalCurvedList"/>
    <dgm:cxn modelId="{49464E41-EEDB-4BBA-B81C-686BD581E2E4}" type="presParOf" srcId="{A58046F6-8F4C-4BBA-8FD7-5B0F90F82CBF}" destId="{BA9B0A7A-0E07-454F-BC79-7A4951D8C1EF}" srcOrd="2" destOrd="0" presId="urn:microsoft.com/office/officeart/2008/layout/VerticalCurvedList"/>
    <dgm:cxn modelId="{404BB8D3-85AD-4745-9262-4472737A9596}" type="presParOf" srcId="{A58046F6-8F4C-4BBA-8FD7-5B0F90F82CBF}" destId="{48D6C225-24F8-42FC-8FF6-0633AA20A958}" srcOrd="3" destOrd="0" presId="urn:microsoft.com/office/officeart/2008/layout/VerticalCurvedList"/>
    <dgm:cxn modelId="{38140082-4436-47BD-9C9E-01E935DCFBF8}" type="presParOf" srcId="{725F9353-0532-451B-BF1B-5E5A4B13A19E}" destId="{A4E11CCB-C2C6-495C-8198-A5008CF74D66}" srcOrd="1" destOrd="0" presId="urn:microsoft.com/office/officeart/2008/layout/VerticalCurvedList"/>
    <dgm:cxn modelId="{758B5814-0EBE-4CBC-AB05-9AEC3C315342}" type="presParOf" srcId="{725F9353-0532-451B-BF1B-5E5A4B13A19E}" destId="{285E74C7-AD05-4BBE-8D52-D0E9AEA3B1D5}" srcOrd="2" destOrd="0" presId="urn:microsoft.com/office/officeart/2008/layout/VerticalCurvedList"/>
    <dgm:cxn modelId="{BF45D4F9-B896-42AC-9F1D-A45153F46ACE}" type="presParOf" srcId="{285E74C7-AD05-4BBE-8D52-D0E9AEA3B1D5}" destId="{3A0282A3-C95D-4AE1-AD4C-99367E3F45F5}" srcOrd="0" destOrd="0" presId="urn:microsoft.com/office/officeart/2008/layout/VerticalCurvedList"/>
    <dgm:cxn modelId="{45F609D5-DB46-4889-978F-9A73E8FF7546}" type="presParOf" srcId="{725F9353-0532-451B-BF1B-5E5A4B13A19E}" destId="{DB58A20A-A5F3-478D-9492-7243BDAEE204}" srcOrd="3" destOrd="0" presId="urn:microsoft.com/office/officeart/2008/layout/VerticalCurvedList"/>
    <dgm:cxn modelId="{CD6901BD-6D9D-489D-AAD9-C7AA3B9D4BF9}" type="presParOf" srcId="{725F9353-0532-451B-BF1B-5E5A4B13A19E}" destId="{BA84F5C0-6DDD-49AF-AB57-A26B70A122C2}" srcOrd="4" destOrd="0" presId="urn:microsoft.com/office/officeart/2008/layout/VerticalCurvedList"/>
    <dgm:cxn modelId="{B79C3E12-0801-4B42-AA36-4949201B5BF7}" type="presParOf" srcId="{BA84F5C0-6DDD-49AF-AB57-A26B70A122C2}" destId="{87BE97D3-FB07-46FE-9287-A6D5A340DC19}" srcOrd="0" destOrd="0" presId="urn:microsoft.com/office/officeart/2008/layout/VerticalCurvedList"/>
    <dgm:cxn modelId="{8BEBF886-DFDB-44B1-96F3-B2D6C0196822}" type="presParOf" srcId="{725F9353-0532-451B-BF1B-5E5A4B13A19E}" destId="{7C5A9675-886C-40D2-B944-F328625983E3}" srcOrd="5" destOrd="0" presId="urn:microsoft.com/office/officeart/2008/layout/VerticalCurvedList"/>
    <dgm:cxn modelId="{26D91AA2-D624-4D86-815E-33C4EC93D04D}" type="presParOf" srcId="{725F9353-0532-451B-BF1B-5E5A4B13A19E}" destId="{1F1BD4E6-1895-4AD4-A223-95DE227C1B1F}" srcOrd="6" destOrd="0" presId="urn:microsoft.com/office/officeart/2008/layout/VerticalCurvedList"/>
    <dgm:cxn modelId="{1F146A46-B1AE-40E2-A287-4AD6AFAF391F}" type="presParOf" srcId="{1F1BD4E6-1895-4AD4-A223-95DE227C1B1F}" destId="{639ACA47-2D81-4CFE-844C-85887A79D74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EB9F9-C13A-4555-B520-62535A661733}">
      <dsp:nvSpPr>
        <dsp:cNvPr id="0" name=""/>
        <dsp:cNvSpPr/>
      </dsp:nvSpPr>
      <dsp:spPr>
        <a:xfrm>
          <a:off x="161258" y="724395"/>
          <a:ext cx="3860663" cy="12064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7174" tIns="133350" rIns="133350" bIns="133350" numCol="1" spcCol="1270" anchor="ctr" anchorCtr="0">
          <a:noAutofit/>
        </a:bodyPr>
        <a:lstStyle/>
        <a:p>
          <a:pPr marL="0" lvl="0" indent="0" algn="l" defTabSz="1555750">
            <a:lnSpc>
              <a:spcPct val="90000"/>
            </a:lnSpc>
            <a:spcBef>
              <a:spcPct val="0"/>
            </a:spcBef>
            <a:spcAft>
              <a:spcPct val="35000"/>
            </a:spcAft>
            <a:buNone/>
          </a:pPr>
          <a:r>
            <a:rPr lang="uk-UA" sz="3500" kern="1200" dirty="0">
              <a:latin typeface="Times New Roman" panose="02020603050405020304" pitchFamily="18" charset="0"/>
              <a:cs typeface="Times New Roman" panose="02020603050405020304" pitchFamily="18" charset="0"/>
            </a:rPr>
            <a:t>Віктор Ющенко</a:t>
          </a:r>
          <a:endParaRPr lang="ru-RU" sz="3500" kern="1200" dirty="0">
            <a:latin typeface="Times New Roman" panose="02020603050405020304" pitchFamily="18" charset="0"/>
            <a:cs typeface="Times New Roman" panose="02020603050405020304" pitchFamily="18" charset="0"/>
          </a:endParaRPr>
        </a:p>
      </dsp:txBody>
      <dsp:txXfrm>
        <a:off x="161258" y="724395"/>
        <a:ext cx="3860663" cy="1206457"/>
      </dsp:txXfrm>
    </dsp:sp>
    <dsp:sp modelId="{E5262790-85B5-47E2-A6F5-79D11BD3906F}">
      <dsp:nvSpPr>
        <dsp:cNvPr id="0" name=""/>
        <dsp:cNvSpPr/>
      </dsp:nvSpPr>
      <dsp:spPr>
        <a:xfrm>
          <a:off x="397" y="550129"/>
          <a:ext cx="844520" cy="1266780"/>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BA0D3C-4B0E-4A1A-9E4C-00CA1E88B9B3}">
      <dsp:nvSpPr>
        <dsp:cNvPr id="0" name=""/>
        <dsp:cNvSpPr/>
      </dsp:nvSpPr>
      <dsp:spPr>
        <a:xfrm>
          <a:off x="4449819" y="724395"/>
          <a:ext cx="3860663" cy="12064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7174" tIns="133350" rIns="133350" bIns="133350" numCol="1" spcCol="1270" anchor="ctr" anchorCtr="0">
          <a:noAutofit/>
        </a:bodyPr>
        <a:lstStyle/>
        <a:p>
          <a:pPr marL="0" lvl="0" indent="0" algn="l" defTabSz="1555750">
            <a:lnSpc>
              <a:spcPct val="90000"/>
            </a:lnSpc>
            <a:spcBef>
              <a:spcPct val="0"/>
            </a:spcBef>
            <a:spcAft>
              <a:spcPct val="35000"/>
            </a:spcAft>
            <a:buNone/>
          </a:pPr>
          <a:r>
            <a:rPr lang="uk-UA" sz="3500" kern="1200" dirty="0">
              <a:latin typeface="Times New Roman" panose="02020603050405020304" pitchFamily="18" charset="0"/>
              <a:cs typeface="Times New Roman" panose="02020603050405020304" pitchFamily="18" charset="0"/>
            </a:rPr>
            <a:t>Віктор Янукович</a:t>
          </a:r>
          <a:endParaRPr lang="ru-RU" sz="3500" kern="1200" dirty="0">
            <a:latin typeface="Times New Roman" panose="02020603050405020304" pitchFamily="18" charset="0"/>
            <a:cs typeface="Times New Roman" panose="02020603050405020304" pitchFamily="18" charset="0"/>
          </a:endParaRPr>
        </a:p>
      </dsp:txBody>
      <dsp:txXfrm>
        <a:off x="4449819" y="724395"/>
        <a:ext cx="3860663" cy="1206457"/>
      </dsp:txXfrm>
    </dsp:sp>
    <dsp:sp modelId="{1351179C-1460-4104-A2F9-A83C2233CA4D}">
      <dsp:nvSpPr>
        <dsp:cNvPr id="0" name=""/>
        <dsp:cNvSpPr/>
      </dsp:nvSpPr>
      <dsp:spPr>
        <a:xfrm>
          <a:off x="4288958" y="550129"/>
          <a:ext cx="844520" cy="1266780"/>
        </a:xfrm>
        <a:prstGeom prst="rect">
          <a:avLst/>
        </a:prstGeom>
        <a:blipFill dpi="0" rotWithShape="1">
          <a:blip xmlns:r="http://schemas.openxmlformats.org/officeDocument/2006/relationships" r:embed="rId2"/>
          <a:srcRect/>
          <a:stretch>
            <a:fillRect l="-78197" t="-1099" r="-67955" b="-218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0123DB-0C0E-4AEE-9D05-C93ADAA443B6}">
      <dsp:nvSpPr>
        <dsp:cNvPr id="0" name=""/>
        <dsp:cNvSpPr/>
      </dsp:nvSpPr>
      <dsp:spPr>
        <a:xfrm>
          <a:off x="161258" y="2243191"/>
          <a:ext cx="3860663" cy="12064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7174" tIns="133350" rIns="133350" bIns="133350" numCol="1" spcCol="1270" anchor="ctr" anchorCtr="0">
          <a:noAutofit/>
        </a:bodyPr>
        <a:lstStyle/>
        <a:p>
          <a:pPr marL="0" lvl="0" indent="0" algn="l" defTabSz="1555750">
            <a:lnSpc>
              <a:spcPct val="90000"/>
            </a:lnSpc>
            <a:spcBef>
              <a:spcPct val="0"/>
            </a:spcBef>
            <a:spcAft>
              <a:spcPct val="35000"/>
            </a:spcAft>
            <a:buNone/>
          </a:pPr>
          <a:r>
            <a:rPr lang="uk-UA" sz="3500" kern="1200" dirty="0">
              <a:latin typeface="Times New Roman" panose="02020603050405020304" pitchFamily="18" charset="0"/>
              <a:cs typeface="Times New Roman" panose="02020603050405020304" pitchFamily="18" charset="0"/>
            </a:rPr>
            <a:t>Олександр Мороз</a:t>
          </a:r>
          <a:endParaRPr lang="ru-RU" sz="3500" kern="1200" dirty="0">
            <a:latin typeface="Times New Roman" panose="02020603050405020304" pitchFamily="18" charset="0"/>
            <a:cs typeface="Times New Roman" panose="02020603050405020304" pitchFamily="18" charset="0"/>
          </a:endParaRPr>
        </a:p>
      </dsp:txBody>
      <dsp:txXfrm>
        <a:off x="161258" y="2243191"/>
        <a:ext cx="3860663" cy="1206457"/>
      </dsp:txXfrm>
    </dsp:sp>
    <dsp:sp modelId="{E8109D47-2997-48F1-9F5E-E38A3F04EC7A}">
      <dsp:nvSpPr>
        <dsp:cNvPr id="0" name=""/>
        <dsp:cNvSpPr/>
      </dsp:nvSpPr>
      <dsp:spPr>
        <a:xfrm>
          <a:off x="397" y="2068925"/>
          <a:ext cx="844520" cy="1266780"/>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05845C-3635-4622-9AB8-36063656BF52}">
      <dsp:nvSpPr>
        <dsp:cNvPr id="0" name=""/>
        <dsp:cNvSpPr/>
      </dsp:nvSpPr>
      <dsp:spPr>
        <a:xfrm>
          <a:off x="4449819" y="2243191"/>
          <a:ext cx="3860663" cy="12064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7174" tIns="133350" rIns="133350" bIns="133350" numCol="1" spcCol="1270" anchor="ctr" anchorCtr="0">
          <a:noAutofit/>
        </a:bodyPr>
        <a:lstStyle/>
        <a:p>
          <a:pPr marL="0" lvl="0" indent="0" algn="l" defTabSz="1555750">
            <a:lnSpc>
              <a:spcPct val="90000"/>
            </a:lnSpc>
            <a:spcBef>
              <a:spcPct val="0"/>
            </a:spcBef>
            <a:spcAft>
              <a:spcPct val="35000"/>
            </a:spcAft>
            <a:buNone/>
          </a:pPr>
          <a:r>
            <a:rPr lang="uk-UA" sz="3500" kern="1200" dirty="0">
              <a:latin typeface="Times New Roman" panose="02020603050405020304" pitchFamily="18" charset="0"/>
              <a:cs typeface="Times New Roman" panose="02020603050405020304" pitchFamily="18" charset="0"/>
            </a:rPr>
            <a:t>Петро Симоненко</a:t>
          </a:r>
        </a:p>
      </dsp:txBody>
      <dsp:txXfrm>
        <a:off x="4449819" y="2243191"/>
        <a:ext cx="3860663" cy="1206457"/>
      </dsp:txXfrm>
    </dsp:sp>
    <dsp:sp modelId="{D9F99F1C-3887-48E7-980C-8DA1F42CC466}">
      <dsp:nvSpPr>
        <dsp:cNvPr id="0" name=""/>
        <dsp:cNvSpPr/>
      </dsp:nvSpPr>
      <dsp:spPr>
        <a:xfrm>
          <a:off x="4288958" y="2068925"/>
          <a:ext cx="844520" cy="1266780"/>
        </a:xfrm>
        <a:prstGeom prst="rect">
          <a:avLst/>
        </a:prstGeom>
        <a:blipFill dpi="0" rotWithShape="1">
          <a:blip xmlns:r="http://schemas.openxmlformats.org/officeDocument/2006/relationships" r:embed="rId4"/>
          <a:srcRect/>
          <a:stretch>
            <a:fillRect l="-10827" t="802" r="-13819" b="-80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0E896C-3014-4C04-9695-079A4F8C2A12}">
      <dsp:nvSpPr>
        <dsp:cNvPr id="0" name=""/>
        <dsp:cNvSpPr/>
      </dsp:nvSpPr>
      <dsp:spPr>
        <a:xfrm>
          <a:off x="161258" y="3761987"/>
          <a:ext cx="3860663" cy="12064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7174" tIns="133350" rIns="133350" bIns="133350" numCol="1" spcCol="1270" anchor="ctr" anchorCtr="0">
          <a:noAutofit/>
        </a:bodyPr>
        <a:lstStyle/>
        <a:p>
          <a:pPr marL="0" lvl="0" indent="0" algn="l" defTabSz="1555750">
            <a:lnSpc>
              <a:spcPct val="90000"/>
            </a:lnSpc>
            <a:spcBef>
              <a:spcPct val="0"/>
            </a:spcBef>
            <a:spcAft>
              <a:spcPct val="35000"/>
            </a:spcAft>
            <a:buNone/>
          </a:pPr>
          <a:r>
            <a:rPr lang="uk-UA" sz="3500" kern="1200" dirty="0">
              <a:latin typeface="Times New Roman" panose="02020603050405020304" pitchFamily="18" charset="0"/>
              <a:cs typeface="Times New Roman" panose="02020603050405020304" pitchFamily="18" charset="0"/>
            </a:rPr>
            <a:t>Наталія Вітренко</a:t>
          </a:r>
        </a:p>
      </dsp:txBody>
      <dsp:txXfrm>
        <a:off x="161258" y="3761987"/>
        <a:ext cx="3860663" cy="1206457"/>
      </dsp:txXfrm>
    </dsp:sp>
    <dsp:sp modelId="{2B3933AD-ACB5-49DD-A92E-28524B9E5842}">
      <dsp:nvSpPr>
        <dsp:cNvPr id="0" name=""/>
        <dsp:cNvSpPr/>
      </dsp:nvSpPr>
      <dsp:spPr>
        <a:xfrm>
          <a:off x="397" y="3587721"/>
          <a:ext cx="844520" cy="1266780"/>
        </a:xfrm>
        <a:prstGeom prst="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C5558C-68CC-414B-AC7A-91D09DE146B3}">
      <dsp:nvSpPr>
        <dsp:cNvPr id="0" name=""/>
        <dsp:cNvSpPr/>
      </dsp:nvSpPr>
      <dsp:spPr>
        <a:xfrm>
          <a:off x="4449819" y="3761987"/>
          <a:ext cx="3860663" cy="12064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7174" tIns="133350" rIns="133350" bIns="133350" numCol="1" spcCol="1270" anchor="ctr" anchorCtr="0">
          <a:noAutofit/>
        </a:bodyPr>
        <a:lstStyle/>
        <a:p>
          <a:pPr marL="0" lvl="0" indent="0" algn="l" defTabSz="1555750">
            <a:lnSpc>
              <a:spcPct val="90000"/>
            </a:lnSpc>
            <a:spcBef>
              <a:spcPct val="0"/>
            </a:spcBef>
            <a:spcAft>
              <a:spcPct val="35000"/>
            </a:spcAft>
            <a:buNone/>
          </a:pPr>
          <a:r>
            <a:rPr lang="uk-UA" sz="3500" kern="1200" dirty="0">
              <a:latin typeface="Times New Roman" panose="02020603050405020304" pitchFamily="18" charset="0"/>
              <a:cs typeface="Times New Roman" panose="02020603050405020304" pitchFamily="18" charset="0"/>
            </a:rPr>
            <a:t>Анатолій Кінах</a:t>
          </a:r>
        </a:p>
      </dsp:txBody>
      <dsp:txXfrm>
        <a:off x="4449819" y="3761987"/>
        <a:ext cx="3860663" cy="1206457"/>
      </dsp:txXfrm>
    </dsp:sp>
    <dsp:sp modelId="{1066E219-73B7-4EC1-B713-A8CC5DFF3DBE}">
      <dsp:nvSpPr>
        <dsp:cNvPr id="0" name=""/>
        <dsp:cNvSpPr/>
      </dsp:nvSpPr>
      <dsp:spPr>
        <a:xfrm>
          <a:off x="4288958" y="3587721"/>
          <a:ext cx="844520" cy="1266780"/>
        </a:xfrm>
        <a:prstGeom prst="rect">
          <a:avLst/>
        </a:prstGeom>
        <a:blipFill dpi="0" rotWithShape="1">
          <a:blip xmlns:r="http://schemas.openxmlformats.org/officeDocument/2006/relationships" r:embed="rId6"/>
          <a:srcRect/>
          <a:stretch>
            <a:fillRect l="-103462" t="-29880" r="-116078" b="-802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2E01A-B191-4222-B279-94C6373F60AF}">
      <dsp:nvSpPr>
        <dsp:cNvPr id="0" name=""/>
        <dsp:cNvSpPr/>
      </dsp:nvSpPr>
      <dsp:spPr>
        <a:xfrm rot="16200000">
          <a:off x="-982656" y="983868"/>
          <a:ext cx="5119793" cy="3152055"/>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ru-RU" sz="2000" kern="1200" dirty="0" err="1">
              <a:latin typeface="Times New Roman" panose="02020603050405020304" pitchFamily="18" charset="0"/>
              <a:cs typeface="Times New Roman" panose="02020603050405020304" pitchFamily="18" charset="0"/>
            </a:rPr>
            <a:t>Економіка</a:t>
          </a:r>
          <a:endParaRPr lang="ru-RU" sz="20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uk-UA" sz="1600" kern="1200" dirty="0">
              <a:latin typeface="Times New Roman" panose="02020603050405020304" pitchFamily="18" charset="0"/>
              <a:cs typeface="Times New Roman" panose="02020603050405020304" pitchFamily="18" charset="0"/>
            </a:rPr>
            <a:t>Без підвищення податків і жодної позики збільшили доходну частину державного бюджету, зменшили суму державного боргу, сформували єдину систему оподаткування.</a:t>
          </a:r>
          <a:endParaRPr lang="ru-RU"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uk-UA" sz="1600" kern="1200" dirty="0">
              <a:latin typeface="Times New Roman" panose="02020603050405020304" pitchFamily="18" charset="0"/>
              <a:cs typeface="Times New Roman" panose="02020603050405020304" pitchFamily="18" charset="0"/>
            </a:rPr>
            <a:t>Зріс рівень доходів громадян, соціальних виплат і пенсій, збільшилася допомога при народженні дитини. </a:t>
          </a:r>
          <a:endParaRPr lang="ru-RU" sz="1600" kern="1200" dirty="0">
            <a:latin typeface="Times New Roman" panose="02020603050405020304" pitchFamily="18" charset="0"/>
            <a:cs typeface="Times New Roman" panose="02020603050405020304" pitchFamily="18" charset="0"/>
          </a:endParaRPr>
        </a:p>
      </dsp:txBody>
      <dsp:txXfrm rot="5400000">
        <a:off x="1213" y="1023958"/>
        <a:ext cx="3152055" cy="3071875"/>
      </dsp:txXfrm>
    </dsp:sp>
    <dsp:sp modelId="{F8D701AE-B123-4263-9C2A-6320ED62ABEC}">
      <dsp:nvSpPr>
        <dsp:cNvPr id="0" name=""/>
        <dsp:cNvSpPr/>
      </dsp:nvSpPr>
      <dsp:spPr>
        <a:xfrm rot="16200000">
          <a:off x="2405803" y="983868"/>
          <a:ext cx="5119793" cy="3152055"/>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ru-RU" sz="2000" kern="1200" dirty="0">
              <a:latin typeface="Times New Roman" panose="02020603050405020304" pitchFamily="18" charset="0"/>
              <a:cs typeface="Times New Roman" panose="02020603050405020304" pitchFamily="18" charset="0"/>
            </a:rPr>
            <a:t>Культура</a:t>
          </a:r>
        </a:p>
        <a:p>
          <a:pPr marL="171450" lvl="1" indent="-171450" algn="l" defTabSz="711200">
            <a:lnSpc>
              <a:spcPct val="90000"/>
            </a:lnSpc>
            <a:spcBef>
              <a:spcPct val="0"/>
            </a:spcBef>
            <a:spcAft>
              <a:spcPct val="15000"/>
            </a:spcAft>
            <a:buChar char="•"/>
          </a:pPr>
          <a:r>
            <a:rPr lang="uk-UA" sz="1600" kern="1200" dirty="0">
              <a:latin typeface="Times New Roman" panose="02020603050405020304" pitchFamily="18" charset="0"/>
              <a:cs typeface="Times New Roman" panose="02020603050405020304" pitchFamily="18" charset="0"/>
            </a:rPr>
            <a:t>З ініціативи В. Ющенка відкриті «Мистецький арсенал» у Києві на Печерську, реконструйовані стара козацька столиця гетьмана Івана Мазепи в Батурині та палац Кирила Розумовського, створено музей «Героїв Крут» на честь полеглих у боротьбі з більшовиками в 1918 році гімназистів і студентів. </a:t>
          </a:r>
          <a:endParaRPr lang="ru-RU" sz="1600" kern="1200" dirty="0">
            <a:latin typeface="Times New Roman" panose="02020603050405020304" pitchFamily="18" charset="0"/>
            <a:cs typeface="Times New Roman" panose="02020603050405020304" pitchFamily="18" charset="0"/>
          </a:endParaRPr>
        </a:p>
      </dsp:txBody>
      <dsp:txXfrm rot="5400000">
        <a:off x="3389672" y="1023958"/>
        <a:ext cx="3152055" cy="3071875"/>
      </dsp:txXfrm>
    </dsp:sp>
    <dsp:sp modelId="{7AEA0A1D-2E35-42E4-A818-271C7DE4F0A7}">
      <dsp:nvSpPr>
        <dsp:cNvPr id="0" name=""/>
        <dsp:cNvSpPr/>
      </dsp:nvSpPr>
      <dsp:spPr>
        <a:xfrm rot="16200000">
          <a:off x="5794264" y="983868"/>
          <a:ext cx="5119793" cy="3152055"/>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ru-RU" sz="2000" kern="1200" dirty="0">
              <a:latin typeface="Times New Roman" panose="02020603050405020304" pitchFamily="18" charset="0"/>
              <a:cs typeface="Times New Roman" panose="02020603050405020304" pitchFamily="18" charset="0"/>
            </a:rPr>
            <a:t>«Контрабанда – стоп!»</a:t>
          </a:r>
        </a:p>
        <a:p>
          <a:pPr marL="171450" lvl="1" indent="-171450" algn="l" defTabSz="711200">
            <a:lnSpc>
              <a:spcPct val="90000"/>
            </a:lnSpc>
            <a:spcBef>
              <a:spcPct val="0"/>
            </a:spcBef>
            <a:spcAft>
              <a:spcPct val="15000"/>
            </a:spcAft>
            <a:buChar char="•"/>
          </a:pPr>
          <a:r>
            <a:rPr lang="ru-RU" sz="1600" kern="1200" dirty="0">
              <a:latin typeface="Times New Roman" panose="02020603050405020304" pitchFamily="18" charset="0"/>
              <a:cs typeface="Times New Roman" panose="02020603050405020304" pitchFamily="18" charset="0"/>
            </a:rPr>
            <a:t>Здійснювалася </a:t>
          </a:r>
          <a:r>
            <a:rPr lang="ru-RU" sz="1600" kern="1200" dirty="0" err="1">
              <a:latin typeface="Times New Roman" panose="02020603050405020304" pitchFamily="18" charset="0"/>
              <a:cs typeface="Times New Roman" panose="02020603050405020304" pitchFamily="18" charset="0"/>
            </a:rPr>
            <a:t>програма</a:t>
          </a:r>
          <a:r>
            <a:rPr lang="ru-RU" sz="1600" kern="1200" dirty="0">
              <a:latin typeface="Times New Roman" panose="02020603050405020304" pitchFamily="18" charset="0"/>
              <a:cs typeface="Times New Roman" panose="02020603050405020304" pitchFamily="18" charset="0"/>
            </a:rPr>
            <a:t> «Контрабанда – стоп!», </a:t>
          </a:r>
          <a:r>
            <a:rPr lang="ru-RU" sz="1600" kern="1200" dirty="0" err="1">
              <a:latin typeface="Times New Roman" panose="02020603050405020304" pitchFamily="18" charset="0"/>
              <a:cs typeface="Times New Roman" panose="02020603050405020304" pitchFamily="18" charset="0"/>
            </a:rPr>
            <a:t>під</a:t>
          </a:r>
          <a:r>
            <a:rPr lang="ru-RU" sz="1600" kern="1200" dirty="0">
              <a:latin typeface="Times New Roman" panose="02020603050405020304" pitchFamily="18" charset="0"/>
              <a:cs typeface="Times New Roman" panose="02020603050405020304" pitchFamily="18" charset="0"/>
            </a:rPr>
            <a:t> час </a:t>
          </a:r>
          <a:r>
            <a:rPr lang="ru-RU" sz="1600" kern="1200" dirty="0" err="1">
              <a:latin typeface="Times New Roman" panose="02020603050405020304" pitchFamily="18" charset="0"/>
              <a:cs typeface="Times New Roman" panose="02020603050405020304" pitchFamily="18" charset="0"/>
            </a:rPr>
            <a:t>реалізації</a:t>
          </a:r>
          <a:r>
            <a:rPr lang="ru-RU" sz="1600" kern="1200" dirty="0">
              <a:latin typeface="Times New Roman" panose="02020603050405020304" pitchFamily="18" charset="0"/>
              <a:cs typeface="Times New Roman" panose="02020603050405020304" pitchFamily="18" charset="0"/>
            </a:rPr>
            <a:t> </a:t>
          </a:r>
          <a:r>
            <a:rPr lang="ru-RU" sz="1600" kern="1200" dirty="0" err="1">
              <a:latin typeface="Times New Roman" panose="02020603050405020304" pitchFamily="18" charset="0"/>
              <a:cs typeface="Times New Roman" panose="02020603050405020304" pitchFamily="18" charset="0"/>
            </a:rPr>
            <a:t>якої</a:t>
          </a:r>
          <a:r>
            <a:rPr lang="ru-RU" sz="1600" kern="1200" dirty="0">
              <a:latin typeface="Times New Roman" panose="02020603050405020304" pitchFamily="18" charset="0"/>
              <a:cs typeface="Times New Roman" panose="02020603050405020304" pitchFamily="18" charset="0"/>
            </a:rPr>
            <a:t> </a:t>
          </a:r>
          <a:r>
            <a:rPr lang="ru-RU" sz="1600" kern="1200" dirty="0" err="1">
              <a:latin typeface="Times New Roman" panose="02020603050405020304" pitchFamily="18" charset="0"/>
              <a:cs typeface="Times New Roman" panose="02020603050405020304" pitchFamily="18" charset="0"/>
            </a:rPr>
            <a:t>зменшилися</a:t>
          </a:r>
          <a:r>
            <a:rPr lang="ru-RU" sz="1600" kern="1200" dirty="0">
              <a:latin typeface="Times New Roman" panose="02020603050405020304" pitchFamily="18" charset="0"/>
              <a:cs typeface="Times New Roman" panose="02020603050405020304" pitchFamily="18" charset="0"/>
            </a:rPr>
            <a:t> </a:t>
          </a:r>
          <a:r>
            <a:rPr lang="ru-RU" sz="1600" kern="1200" dirty="0" err="1">
              <a:latin typeface="Times New Roman" panose="02020603050405020304" pitchFamily="18" charset="0"/>
              <a:cs typeface="Times New Roman" panose="02020603050405020304" pitchFamily="18" charset="0"/>
            </a:rPr>
            <a:t>зловживання</a:t>
          </a:r>
          <a:r>
            <a:rPr lang="ru-RU" sz="1600" kern="1200" dirty="0">
              <a:latin typeface="Times New Roman" panose="02020603050405020304" pitchFamily="18" charset="0"/>
              <a:cs typeface="Times New Roman" panose="02020603050405020304" pitchFamily="18" charset="0"/>
            </a:rPr>
            <a:t> на кордонах і, </a:t>
          </a:r>
          <a:r>
            <a:rPr lang="ru-RU" sz="1600" kern="1200" dirty="0" err="1">
              <a:latin typeface="Times New Roman" panose="02020603050405020304" pitchFamily="18" charset="0"/>
              <a:cs typeface="Times New Roman" panose="02020603050405020304" pitchFamily="18" charset="0"/>
            </a:rPr>
            <a:t>відповідно</a:t>
          </a:r>
          <a:r>
            <a:rPr lang="ru-RU" sz="1600" kern="1200" dirty="0">
              <a:latin typeface="Times New Roman" panose="02020603050405020304" pitchFamily="18" charset="0"/>
              <a:cs typeface="Times New Roman" panose="02020603050405020304" pitchFamily="18" charset="0"/>
            </a:rPr>
            <a:t>, </a:t>
          </a:r>
          <a:r>
            <a:rPr lang="ru-RU" sz="1600" kern="1200" dirty="0" err="1">
              <a:latin typeface="Times New Roman" panose="02020603050405020304" pitchFamily="18" charset="0"/>
              <a:cs typeface="Times New Roman" panose="02020603050405020304" pitchFamily="18" charset="0"/>
            </a:rPr>
            <a:t>збільшилися</a:t>
          </a:r>
          <a:r>
            <a:rPr lang="ru-RU" sz="1600" kern="1200" dirty="0">
              <a:latin typeface="Times New Roman" panose="02020603050405020304" pitchFamily="18" charset="0"/>
              <a:cs typeface="Times New Roman" panose="02020603050405020304" pitchFamily="18" charset="0"/>
            </a:rPr>
            <a:t> </a:t>
          </a:r>
          <a:r>
            <a:rPr lang="ru-RU" sz="1600" kern="1200" dirty="0" err="1">
              <a:latin typeface="Times New Roman" panose="02020603050405020304" pitchFamily="18" charset="0"/>
              <a:cs typeface="Times New Roman" panose="02020603050405020304" pitchFamily="18" charset="0"/>
            </a:rPr>
            <a:t>митні</a:t>
          </a:r>
          <a:r>
            <a:rPr lang="ru-RU" sz="1600" kern="1200" dirty="0">
              <a:latin typeface="Times New Roman" panose="02020603050405020304" pitchFamily="18" charset="0"/>
              <a:cs typeface="Times New Roman" panose="02020603050405020304" pitchFamily="18" charset="0"/>
            </a:rPr>
            <a:t> </a:t>
          </a:r>
          <a:r>
            <a:rPr lang="ru-RU" sz="1600" kern="1200" dirty="0" err="1">
              <a:latin typeface="Times New Roman" panose="02020603050405020304" pitchFamily="18" charset="0"/>
              <a:cs typeface="Times New Roman" panose="02020603050405020304" pitchFamily="18" charset="0"/>
            </a:rPr>
            <a:t>надходження</a:t>
          </a:r>
          <a:r>
            <a:rPr lang="ru-RU" sz="1600" kern="1200" dirty="0">
              <a:latin typeface="Times New Roman" panose="02020603050405020304" pitchFamily="18" charset="0"/>
              <a:cs typeface="Times New Roman" panose="02020603050405020304" pitchFamily="18" charset="0"/>
            </a:rPr>
            <a:t>. </a:t>
          </a:r>
          <a:r>
            <a:rPr lang="ru-RU" sz="1600" kern="1200" dirty="0" err="1">
              <a:latin typeface="Times New Roman" panose="02020603050405020304" pitchFamily="18" charset="0"/>
              <a:cs typeface="Times New Roman" panose="02020603050405020304" pitchFamily="18" charset="0"/>
            </a:rPr>
            <a:t>Удалося</a:t>
          </a:r>
          <a:r>
            <a:rPr lang="ru-RU" sz="1600" kern="1200" dirty="0">
              <a:latin typeface="Times New Roman" panose="02020603050405020304" pitchFamily="18" charset="0"/>
              <a:cs typeface="Times New Roman" panose="02020603050405020304" pitchFamily="18" charset="0"/>
            </a:rPr>
            <a:t> </a:t>
          </a:r>
          <a:r>
            <a:rPr lang="ru-RU" sz="1600" kern="1200" dirty="0" err="1">
              <a:latin typeface="Times New Roman" panose="02020603050405020304" pitchFamily="18" charset="0"/>
              <a:cs typeface="Times New Roman" panose="02020603050405020304" pitchFamily="18" charset="0"/>
            </a:rPr>
            <a:t>впорядкувати</a:t>
          </a:r>
          <a:r>
            <a:rPr lang="ru-RU" sz="1600" kern="1200" dirty="0">
              <a:latin typeface="Times New Roman" panose="02020603050405020304" pitchFamily="18" charset="0"/>
              <a:cs typeface="Times New Roman" panose="02020603050405020304" pitchFamily="18" charset="0"/>
            </a:rPr>
            <a:t> та </a:t>
          </a:r>
          <a:r>
            <a:rPr lang="ru-RU" sz="1600" kern="1200" dirty="0" err="1">
              <a:latin typeface="Times New Roman" panose="02020603050405020304" pitchFamily="18" charset="0"/>
              <a:cs typeface="Times New Roman" panose="02020603050405020304" pitchFamily="18" charset="0"/>
            </a:rPr>
            <a:t>знизити</a:t>
          </a:r>
          <a:r>
            <a:rPr lang="ru-RU" sz="1600" kern="1200" dirty="0">
              <a:latin typeface="Times New Roman" panose="02020603050405020304" pitchFamily="18" charset="0"/>
              <a:cs typeface="Times New Roman" panose="02020603050405020304" pitchFamily="18" charset="0"/>
            </a:rPr>
            <a:t> </a:t>
          </a:r>
          <a:r>
            <a:rPr lang="ru-RU" sz="1600" kern="1200" dirty="0" err="1">
              <a:latin typeface="Times New Roman" panose="02020603050405020304" pitchFamily="18" charset="0"/>
              <a:cs typeface="Times New Roman" panose="02020603050405020304" pitchFamily="18" charset="0"/>
            </a:rPr>
            <a:t>в’їзне</a:t>
          </a:r>
          <a:r>
            <a:rPr lang="ru-RU" sz="1600" kern="1200" dirty="0">
              <a:latin typeface="Times New Roman" panose="02020603050405020304" pitchFamily="18" charset="0"/>
              <a:cs typeface="Times New Roman" panose="02020603050405020304" pitchFamily="18" charset="0"/>
            </a:rPr>
            <a:t> </a:t>
          </a:r>
          <a:r>
            <a:rPr lang="ru-RU" sz="1600" kern="1200" dirty="0" err="1">
              <a:latin typeface="Times New Roman" panose="02020603050405020304" pitchFamily="18" charset="0"/>
              <a:cs typeface="Times New Roman" panose="02020603050405020304" pitchFamily="18" charset="0"/>
            </a:rPr>
            <a:t>мито</a:t>
          </a:r>
          <a:r>
            <a:rPr lang="ru-RU" sz="1600" kern="1200" dirty="0">
              <a:latin typeface="Times New Roman" panose="02020603050405020304" pitchFamily="18" charset="0"/>
              <a:cs typeface="Times New Roman" panose="02020603050405020304" pitchFamily="18" charset="0"/>
            </a:rPr>
            <a:t> на 90 % </a:t>
          </a:r>
          <a:r>
            <a:rPr lang="ru-RU" sz="1600" kern="1200" dirty="0" err="1">
              <a:latin typeface="Times New Roman" panose="02020603050405020304" pitchFamily="18" charset="0"/>
              <a:cs typeface="Times New Roman" panose="02020603050405020304" pitchFamily="18" charset="0"/>
            </a:rPr>
            <a:t>імпортних</a:t>
          </a:r>
          <a:r>
            <a:rPr lang="ru-RU" sz="1600" kern="1200" dirty="0">
              <a:latin typeface="Times New Roman" panose="02020603050405020304" pitchFamily="18" charset="0"/>
              <a:cs typeface="Times New Roman" panose="02020603050405020304" pitchFamily="18" charset="0"/>
            </a:rPr>
            <a:t> </a:t>
          </a:r>
          <a:r>
            <a:rPr lang="ru-RU" sz="1600" kern="1200" dirty="0" err="1">
              <a:latin typeface="Times New Roman" panose="02020603050405020304" pitchFamily="18" charset="0"/>
              <a:cs typeface="Times New Roman" panose="02020603050405020304" pitchFamily="18" charset="0"/>
            </a:rPr>
            <a:t>товарів</a:t>
          </a:r>
          <a:r>
            <a:rPr lang="ru-RU" sz="1600" kern="1200" dirty="0">
              <a:latin typeface="Times New Roman" panose="02020603050405020304" pitchFamily="18" charset="0"/>
              <a:cs typeface="Times New Roman" panose="02020603050405020304" pitchFamily="18" charset="0"/>
            </a:rPr>
            <a:t>.</a:t>
          </a:r>
        </a:p>
      </dsp:txBody>
      <dsp:txXfrm rot="5400000">
        <a:off x="6778133" y="1023958"/>
        <a:ext cx="3152055" cy="30718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2671C-6E1E-4227-B579-B4748D519DED}">
      <dsp:nvSpPr>
        <dsp:cNvPr id="0" name=""/>
        <dsp:cNvSpPr/>
      </dsp:nvSpPr>
      <dsp:spPr>
        <a:xfrm>
          <a:off x="0" y="0"/>
          <a:ext cx="8128000" cy="1625600"/>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ru-RU" sz="4000" kern="1200" dirty="0">
              <a:latin typeface="Times New Roman" panose="02020603050405020304" pitchFamily="18" charset="0"/>
              <a:cs typeface="Times New Roman" panose="02020603050405020304" pitchFamily="18" charset="0"/>
            </a:rPr>
            <a:t>Результатом п</a:t>
          </a:r>
          <a:r>
            <a:rPr lang="uk-UA" sz="4000" b="0" kern="1200" dirty="0" err="1">
              <a:latin typeface="Times New Roman" panose="02020603050405020304" pitchFamily="18" charset="0"/>
              <a:ea typeface="Calibri" panose="020F0502020204030204" pitchFamily="34" charset="0"/>
              <a:cs typeface="Times New Roman" panose="02020603050405020304" pitchFamily="18" charset="0"/>
            </a:rPr>
            <a:t>олітики</a:t>
          </a:r>
          <a:r>
            <a:rPr lang="uk-UA" sz="4000" b="0" kern="1200" dirty="0">
              <a:latin typeface="Times New Roman" panose="02020603050405020304" pitchFamily="18" charset="0"/>
              <a:ea typeface="Calibri" panose="020F0502020204030204" pitchFamily="34" charset="0"/>
              <a:cs typeface="Times New Roman" panose="02020603050405020304" pitchFamily="18" charset="0"/>
            </a:rPr>
            <a:t> помаранчевих сил</a:t>
          </a:r>
          <a:r>
            <a:rPr lang="uk-UA" sz="4000" b="1" kern="1200" dirty="0">
              <a:latin typeface="Times New Roman" panose="02020603050405020304" pitchFamily="18" charset="0"/>
              <a:ea typeface="Calibri" panose="020F0502020204030204" pitchFamily="34" charset="0"/>
              <a:cs typeface="Times New Roman" panose="02020603050405020304" pitchFamily="18" charset="0"/>
            </a:rPr>
            <a:t> </a:t>
          </a:r>
          <a:r>
            <a:rPr lang="ru-RU" sz="4000" kern="1200" dirty="0">
              <a:latin typeface="Times New Roman" panose="02020603050405020304" pitchFamily="18" charset="0"/>
              <a:cs typeface="Times New Roman" panose="02020603050405020304" pitchFamily="18" charset="0"/>
            </a:rPr>
            <a:t>стало </a:t>
          </a:r>
          <a:r>
            <a:rPr lang="ru-RU" sz="4000" kern="1200" dirty="0" err="1">
              <a:latin typeface="Times New Roman" panose="02020603050405020304" pitchFamily="18" charset="0"/>
              <a:cs typeface="Times New Roman" panose="02020603050405020304" pitchFamily="18" charset="0"/>
            </a:rPr>
            <a:t>виконання</a:t>
          </a:r>
          <a:r>
            <a:rPr lang="ru-RU" sz="4000" kern="1200" dirty="0">
              <a:latin typeface="Times New Roman" panose="02020603050405020304" pitchFamily="18" charset="0"/>
              <a:cs typeface="Times New Roman" panose="02020603050405020304" pitchFamily="18" charset="0"/>
            </a:rPr>
            <a:t> урядом </a:t>
          </a:r>
          <a:r>
            <a:rPr lang="ru-RU" sz="4000" kern="1200" dirty="0" err="1">
              <a:latin typeface="Times New Roman" panose="02020603050405020304" pitchFamily="18" charset="0"/>
              <a:cs typeface="Times New Roman" panose="02020603050405020304" pitchFamily="18" charset="0"/>
            </a:rPr>
            <a:t>соціальних</a:t>
          </a:r>
          <a:r>
            <a:rPr lang="ru-RU" sz="4000" kern="1200" dirty="0">
              <a:latin typeface="Times New Roman" panose="02020603050405020304" pitchFamily="18" charset="0"/>
              <a:cs typeface="Times New Roman" panose="02020603050405020304" pitchFamily="18" charset="0"/>
            </a:rPr>
            <a:t> </a:t>
          </a:r>
          <a:r>
            <a:rPr lang="ru-RU" sz="4000" kern="1200" dirty="0" err="1">
              <a:latin typeface="Times New Roman" panose="02020603050405020304" pitchFamily="18" charset="0"/>
              <a:cs typeface="Times New Roman" panose="02020603050405020304" pitchFamily="18" charset="0"/>
            </a:rPr>
            <a:t>гарантій</a:t>
          </a:r>
          <a:r>
            <a:rPr lang="ru-RU" sz="4000" kern="1200" dirty="0">
              <a:latin typeface="Times New Roman" panose="02020603050405020304" pitchFamily="18" charset="0"/>
              <a:cs typeface="Times New Roman" panose="02020603050405020304" pitchFamily="18" charset="0"/>
            </a:rPr>
            <a:t>: </a:t>
          </a:r>
        </a:p>
      </dsp:txBody>
      <dsp:txXfrm>
        <a:off x="0" y="0"/>
        <a:ext cx="8128000" cy="1625600"/>
      </dsp:txXfrm>
    </dsp:sp>
    <dsp:sp modelId="{968344EB-7760-460A-ACEA-F7B0BB6E9CD3}">
      <dsp:nvSpPr>
        <dsp:cNvPr id="0" name=""/>
        <dsp:cNvSpPr/>
      </dsp:nvSpPr>
      <dsp:spPr>
        <a:xfrm>
          <a:off x="3968" y="1625600"/>
          <a:ext cx="2706687" cy="341376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kern="1200" dirty="0" err="1">
              <a:latin typeface="Times New Roman" panose="02020603050405020304" pitchFamily="18" charset="0"/>
              <a:cs typeface="Times New Roman" panose="02020603050405020304" pitchFamily="18" charset="0"/>
            </a:rPr>
            <a:t>Підвищення</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мінімальної</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пенсії</a:t>
          </a:r>
          <a:r>
            <a:rPr lang="ru-RU" sz="2400" kern="1200" dirty="0">
              <a:latin typeface="Times New Roman" panose="02020603050405020304" pitchFamily="18" charset="0"/>
              <a:cs typeface="Times New Roman" panose="02020603050405020304" pitchFamily="18" charset="0"/>
            </a:rPr>
            <a:t> (на 17 %); </a:t>
          </a:r>
          <a:r>
            <a:rPr lang="ru-RU" sz="2400" kern="1200" dirty="0" err="1">
              <a:latin typeface="Times New Roman" panose="02020603050405020304" pitchFamily="18" charset="0"/>
              <a:cs typeface="Times New Roman" panose="02020603050405020304" pitchFamily="18" charset="0"/>
            </a:rPr>
            <a:t>мінімальної</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заробітньої</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платні</a:t>
          </a:r>
          <a:r>
            <a:rPr lang="ru-RU" sz="2400" kern="1200" dirty="0">
              <a:latin typeface="Times New Roman" panose="02020603050405020304" pitchFamily="18" charset="0"/>
              <a:cs typeface="Times New Roman" panose="02020603050405020304" pitchFamily="18" charset="0"/>
            </a:rPr>
            <a:t> (на 27 %)</a:t>
          </a:r>
        </a:p>
      </dsp:txBody>
      <dsp:txXfrm>
        <a:off x="3968" y="1625600"/>
        <a:ext cx="2706687" cy="3413760"/>
      </dsp:txXfrm>
    </dsp:sp>
    <dsp:sp modelId="{7356E937-16C2-48F3-A9B5-0B9C00F6FDC6}">
      <dsp:nvSpPr>
        <dsp:cNvPr id="0" name=""/>
        <dsp:cNvSpPr/>
      </dsp:nvSpPr>
      <dsp:spPr>
        <a:xfrm>
          <a:off x="2710656" y="1625600"/>
          <a:ext cx="2706687" cy="341376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kern="1200" dirty="0" err="1">
              <a:latin typeface="Times New Roman" panose="02020603050405020304" pitchFamily="18" charset="0"/>
              <a:cs typeface="Times New Roman" panose="02020603050405020304" pitchFamily="18" charset="0"/>
            </a:rPr>
            <a:t>зростання</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зарплати</a:t>
          </a:r>
          <a:r>
            <a:rPr lang="ru-RU" sz="2400" kern="1200" dirty="0">
              <a:latin typeface="Times New Roman" panose="02020603050405020304" pitchFamily="18" charset="0"/>
              <a:cs typeface="Times New Roman" panose="02020603050405020304" pitchFamily="18" charset="0"/>
            </a:rPr>
            <a:t> в бюджетному </a:t>
          </a:r>
          <a:r>
            <a:rPr lang="ru-RU" sz="2400" kern="1200" dirty="0" err="1">
              <a:latin typeface="Times New Roman" panose="02020603050405020304" pitchFamily="18" charset="0"/>
              <a:cs typeface="Times New Roman" panose="02020603050405020304" pitchFamily="18" charset="0"/>
            </a:rPr>
            <a:t>секторі</a:t>
          </a:r>
          <a:r>
            <a:rPr lang="ru-RU" sz="2400" kern="1200" dirty="0">
              <a:latin typeface="Times New Roman" panose="02020603050405020304" pitchFamily="18" charset="0"/>
              <a:cs typeface="Times New Roman" panose="02020603050405020304" pitchFamily="18" charset="0"/>
            </a:rPr>
            <a:t> (на 57 %)</a:t>
          </a:r>
        </a:p>
      </dsp:txBody>
      <dsp:txXfrm>
        <a:off x="2710656" y="1625600"/>
        <a:ext cx="2706687" cy="3413760"/>
      </dsp:txXfrm>
    </dsp:sp>
    <dsp:sp modelId="{B01C63F2-B7DB-4AA5-9B6F-BFFE1FD46206}">
      <dsp:nvSpPr>
        <dsp:cNvPr id="0" name=""/>
        <dsp:cNvSpPr/>
      </dsp:nvSpPr>
      <dsp:spPr>
        <a:xfrm>
          <a:off x="5417343" y="1625600"/>
          <a:ext cx="2706687" cy="341376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kern="1200" dirty="0" err="1">
              <a:latin typeface="Times New Roman" panose="02020603050405020304" pitchFamily="18" charset="0"/>
              <a:cs typeface="Times New Roman" panose="02020603050405020304" pitchFamily="18" charset="0"/>
            </a:rPr>
            <a:t>Започаткування</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виплати</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одноразової</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державної</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допомоги</a:t>
          </a:r>
          <a:r>
            <a:rPr lang="ru-RU" sz="2400" kern="1200" dirty="0">
              <a:latin typeface="Times New Roman" panose="02020603050405020304" pitchFamily="18" charset="0"/>
              <a:cs typeface="Times New Roman" panose="02020603050405020304" pitchFamily="18" charset="0"/>
            </a:rPr>
            <a:t> при </a:t>
          </a:r>
          <a:r>
            <a:rPr lang="ru-RU" sz="2400" kern="1200" dirty="0" err="1">
              <a:latin typeface="Times New Roman" panose="02020603050405020304" pitchFamily="18" charset="0"/>
              <a:cs typeface="Times New Roman" panose="02020603050405020304" pitchFamily="18" charset="0"/>
            </a:rPr>
            <a:t>народженні</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дитини</a:t>
          </a:r>
          <a:r>
            <a:rPr lang="ru-RU" sz="2400" kern="1200" dirty="0">
              <a:latin typeface="Times New Roman" panose="02020603050405020304" pitchFamily="18" charset="0"/>
              <a:cs typeface="Times New Roman" panose="02020603050405020304" pitchFamily="18" charset="0"/>
            </a:rPr>
            <a:t> (8,5 тис. </a:t>
          </a:r>
          <a:r>
            <a:rPr lang="ru-RU" sz="2400" kern="1200" dirty="0" err="1">
              <a:latin typeface="Times New Roman" panose="02020603050405020304" pitchFamily="18" charset="0"/>
              <a:cs typeface="Times New Roman" panose="02020603050405020304" pitchFamily="18" charset="0"/>
            </a:rPr>
            <a:t>грн</a:t>
          </a:r>
          <a:r>
            <a:rPr lang="ru-RU" sz="2400" kern="1200" dirty="0">
              <a:latin typeface="Times New Roman" panose="02020603050405020304" pitchFamily="18" charset="0"/>
              <a:cs typeface="Times New Roman" panose="02020603050405020304" pitchFamily="18" charset="0"/>
            </a:rPr>
            <a:t>)</a:t>
          </a:r>
        </a:p>
      </dsp:txBody>
      <dsp:txXfrm>
        <a:off x="5417343" y="1625600"/>
        <a:ext cx="2706687" cy="3413760"/>
      </dsp:txXfrm>
    </dsp:sp>
    <dsp:sp modelId="{095082AD-7327-4D07-85CB-30EF463AEEBA}">
      <dsp:nvSpPr>
        <dsp:cNvPr id="0" name=""/>
        <dsp:cNvSpPr/>
      </dsp:nvSpPr>
      <dsp:spPr>
        <a:xfrm>
          <a:off x="0" y="5039360"/>
          <a:ext cx="8128000" cy="379306"/>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945DF-08F2-46D1-BC9F-F47876BAD518}">
      <dsp:nvSpPr>
        <dsp:cNvPr id="0" name=""/>
        <dsp:cNvSpPr/>
      </dsp:nvSpPr>
      <dsp:spPr>
        <a:xfrm rot="16200000">
          <a:off x="677333" y="-677333"/>
          <a:ext cx="2709333" cy="4064000"/>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uk-UA" sz="1700" kern="1200" dirty="0">
              <a:latin typeface="Times New Roman" panose="02020603050405020304" pitchFamily="18" charset="0"/>
              <a:cs typeface="Times New Roman" panose="02020603050405020304" pitchFamily="18" charset="0"/>
            </a:rPr>
            <a:t>Відсутність реформ у господарському секторі стала найбільшою проблемою </a:t>
          </a:r>
          <a:r>
            <a:rPr lang="uk-UA" sz="1700" kern="1200" dirty="0" err="1">
              <a:latin typeface="Times New Roman" panose="02020603050405020304" pitchFamily="18" charset="0"/>
              <a:cs typeface="Times New Roman" panose="02020603050405020304" pitchFamily="18" charset="0"/>
            </a:rPr>
            <a:t>післяпомаранчевих</a:t>
          </a:r>
          <a:r>
            <a:rPr lang="uk-UA" sz="1700" kern="1200" dirty="0">
              <a:latin typeface="Times New Roman" panose="02020603050405020304" pitchFamily="18" charset="0"/>
              <a:cs typeface="Times New Roman" panose="02020603050405020304" pitchFamily="18" charset="0"/>
            </a:rPr>
            <a:t> часів. Це розчарувало людей, які підтримали Майдан. До того ж економічну ситуацію в країні ускладнила світова фінансово-економічна криза 2008 - 2009 років. </a:t>
          </a:r>
          <a:endParaRPr lang="ru-RU" sz="1700" kern="1200" dirty="0">
            <a:latin typeface="Times New Roman" panose="02020603050405020304" pitchFamily="18" charset="0"/>
            <a:cs typeface="Times New Roman" panose="02020603050405020304" pitchFamily="18" charset="0"/>
          </a:endParaRPr>
        </a:p>
      </dsp:txBody>
      <dsp:txXfrm rot="5400000">
        <a:off x="-1" y="1"/>
        <a:ext cx="4064000" cy="2032000"/>
      </dsp:txXfrm>
    </dsp:sp>
    <dsp:sp modelId="{6D185057-8FA2-41D4-A79E-6EBC225E4F89}">
      <dsp:nvSpPr>
        <dsp:cNvPr id="0" name=""/>
        <dsp:cNvSpPr/>
      </dsp:nvSpPr>
      <dsp:spPr>
        <a:xfrm>
          <a:off x="4064000" y="0"/>
          <a:ext cx="4064000" cy="2709333"/>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uk-UA" sz="1700" kern="1200" dirty="0">
              <a:latin typeface="Times New Roman" panose="02020603050405020304" pitchFamily="18" charset="0"/>
              <a:cs typeface="Times New Roman" panose="02020603050405020304" pitchFamily="18" charset="0"/>
            </a:rPr>
            <a:t>У Верховній Раді не вдалося сформувати міцну пропрезидентську більшість, яка б законодавчо забезпечувала здійснення необхідних реформ. Як наслідок, змінилося лише обличчя влади, але не її суть. </a:t>
          </a:r>
          <a:endParaRPr lang="ru-RU" sz="1700" kern="1200" dirty="0">
            <a:latin typeface="Times New Roman" panose="02020603050405020304" pitchFamily="18" charset="0"/>
            <a:cs typeface="Times New Roman" panose="02020603050405020304" pitchFamily="18" charset="0"/>
          </a:endParaRPr>
        </a:p>
      </dsp:txBody>
      <dsp:txXfrm>
        <a:off x="4064000" y="0"/>
        <a:ext cx="4064000" cy="2032000"/>
      </dsp:txXfrm>
    </dsp:sp>
    <dsp:sp modelId="{106E39B0-60E4-4E75-AD4D-D641BBFF9ABE}">
      <dsp:nvSpPr>
        <dsp:cNvPr id="0" name=""/>
        <dsp:cNvSpPr/>
      </dsp:nvSpPr>
      <dsp:spPr>
        <a:xfrm rot="10800000">
          <a:off x="0" y="2709333"/>
          <a:ext cx="4064000" cy="2709333"/>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uk-UA" sz="1700" kern="1200">
              <a:latin typeface="Times New Roman" panose="02020603050405020304" pitchFamily="18" charset="0"/>
              <a:cs typeface="Times New Roman" panose="02020603050405020304" pitchFamily="18" charset="0"/>
            </a:rPr>
            <a:t>З літа 2008 р. в Україні дедалі сильніше відчувалися впливи світової фінансової кризи. Фінансова криза негативно вплинула на економіку: зменшився обсяг випуску промислової продукції, відбувся спад будівництва. </a:t>
          </a:r>
          <a:endParaRPr lang="ru-RU" sz="1700" kern="1200" dirty="0">
            <a:latin typeface="Times New Roman" panose="02020603050405020304" pitchFamily="18" charset="0"/>
            <a:cs typeface="Times New Roman" panose="02020603050405020304" pitchFamily="18" charset="0"/>
          </a:endParaRPr>
        </a:p>
      </dsp:txBody>
      <dsp:txXfrm rot="10800000">
        <a:off x="0" y="3386666"/>
        <a:ext cx="4064000" cy="2032000"/>
      </dsp:txXfrm>
    </dsp:sp>
    <dsp:sp modelId="{78D839B5-8E17-4764-9E1F-2EF6E9619C01}">
      <dsp:nvSpPr>
        <dsp:cNvPr id="0" name=""/>
        <dsp:cNvSpPr/>
      </dsp:nvSpPr>
      <dsp:spPr>
        <a:xfrm rot="5400000">
          <a:off x="4741333" y="2032000"/>
          <a:ext cx="2709333" cy="4064000"/>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uk-UA" sz="1700" kern="1200" dirty="0">
              <a:latin typeface="Times New Roman" panose="02020603050405020304" pitchFamily="18" charset="0"/>
              <a:cs typeface="Times New Roman" panose="02020603050405020304" pitchFamily="18" charset="0"/>
            </a:rPr>
            <a:t>Не вдалося провести ефективні реформи в державному і приватному секторах економіки.</a:t>
          </a:r>
          <a:endParaRPr lang="ru-RU" sz="1700" kern="1200" dirty="0">
            <a:latin typeface="Times New Roman" panose="02020603050405020304" pitchFamily="18" charset="0"/>
            <a:cs typeface="Times New Roman" panose="02020603050405020304" pitchFamily="18" charset="0"/>
          </a:endParaRPr>
        </a:p>
      </dsp:txBody>
      <dsp:txXfrm rot="-5400000">
        <a:off x="4063999" y="3386666"/>
        <a:ext cx="4064000" cy="2032000"/>
      </dsp:txXfrm>
    </dsp:sp>
    <dsp:sp modelId="{87074C5F-AC3A-44C4-AB84-A0D0AC040A4C}">
      <dsp:nvSpPr>
        <dsp:cNvPr id="0" name=""/>
        <dsp:cNvSpPr/>
      </dsp:nvSpPr>
      <dsp:spPr>
        <a:xfrm>
          <a:off x="2844799" y="2032000"/>
          <a:ext cx="2438400" cy="1354666"/>
        </a:xfrm>
        <a:prstGeom prst="roundRect">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u-RU" sz="1700" b="1" kern="1200" dirty="0">
              <a:latin typeface="Times New Roman" panose="02020603050405020304" pitchFamily="18" charset="0"/>
              <a:cs typeface="Times New Roman" panose="02020603050405020304" pitchFamily="18" charset="0"/>
            </a:rPr>
            <a:t>«</a:t>
          </a:r>
          <a:r>
            <a:rPr lang="ru-RU" sz="1700" b="1" kern="1200" dirty="0" err="1">
              <a:latin typeface="Times New Roman" panose="02020603050405020304" pitchFamily="18" charset="0"/>
              <a:cs typeface="Times New Roman" panose="02020603050405020304" pitchFamily="18" charset="0"/>
            </a:rPr>
            <a:t>мінуси</a:t>
          </a:r>
          <a:r>
            <a:rPr lang="ru-RU" sz="1700" b="1" kern="1200" dirty="0">
              <a:latin typeface="Times New Roman" panose="02020603050405020304" pitchFamily="18" charset="0"/>
              <a:cs typeface="Times New Roman" panose="02020603050405020304" pitchFamily="18" charset="0"/>
            </a:rPr>
            <a:t>» п</a:t>
          </a:r>
          <a:r>
            <a:rPr lang="uk-UA" sz="1700" b="1" kern="1200" dirty="0" err="1">
              <a:latin typeface="Times New Roman" panose="02020603050405020304" pitchFamily="18" charset="0"/>
              <a:ea typeface="Calibri" panose="020F0502020204030204" pitchFamily="34" charset="0"/>
              <a:cs typeface="Times New Roman" panose="02020603050405020304" pitchFamily="18" charset="0"/>
            </a:rPr>
            <a:t>олітики</a:t>
          </a:r>
          <a:r>
            <a:rPr lang="uk-UA" sz="1700" b="1" kern="1200" dirty="0">
              <a:latin typeface="Times New Roman" panose="02020603050405020304" pitchFamily="18" charset="0"/>
              <a:ea typeface="Calibri" panose="020F0502020204030204" pitchFamily="34" charset="0"/>
              <a:cs typeface="Times New Roman" panose="02020603050405020304" pitchFamily="18" charset="0"/>
            </a:rPr>
            <a:t> помаранчевих сил</a:t>
          </a:r>
          <a:endParaRPr lang="ru-RU" sz="1700" b="1" kern="1200" dirty="0">
            <a:latin typeface="Times New Roman" panose="02020603050405020304" pitchFamily="18" charset="0"/>
            <a:cs typeface="Times New Roman" panose="02020603050405020304" pitchFamily="18" charset="0"/>
          </a:endParaRPr>
        </a:p>
      </dsp:txBody>
      <dsp:txXfrm>
        <a:off x="2910928" y="2098129"/>
        <a:ext cx="2306142" cy="122240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FFC2C-C5DD-4C92-9CAE-8A56EA4ADFF8}">
      <dsp:nvSpPr>
        <dsp:cNvPr id="0" name=""/>
        <dsp:cNvSpPr/>
      </dsp:nvSpPr>
      <dsp:spPr>
        <a:xfrm>
          <a:off x="0" y="0"/>
          <a:ext cx="8128000" cy="1002770"/>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kern="1200" dirty="0" err="1">
              <a:latin typeface="Times New Roman" panose="02020603050405020304" pitchFamily="18" charset="0"/>
              <a:cs typeface="Times New Roman" panose="02020603050405020304" pitchFamily="18" charset="0"/>
            </a:rPr>
            <a:t>Партія</a:t>
          </a:r>
          <a:r>
            <a:rPr lang="ru-RU" sz="2100" b="1" kern="1200" dirty="0">
              <a:latin typeface="Times New Roman" panose="02020603050405020304" pitchFamily="18" charset="0"/>
              <a:cs typeface="Times New Roman" panose="02020603050405020304" pitchFamily="18" charset="0"/>
            </a:rPr>
            <a:t> </a:t>
          </a:r>
          <a:r>
            <a:rPr lang="ru-RU" sz="2100" b="1" kern="1200" dirty="0" err="1">
              <a:latin typeface="Times New Roman" panose="02020603050405020304" pitchFamily="18" charset="0"/>
              <a:cs typeface="Times New Roman" panose="02020603050405020304" pitchFamily="18" charset="0"/>
            </a:rPr>
            <a:t>регіонів</a:t>
          </a:r>
          <a:endParaRPr lang="ru-RU" sz="2100" b="1"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ru-RU" sz="1600" b="1" kern="1200" dirty="0">
              <a:latin typeface="Times New Roman" panose="02020603050405020304" pitchFamily="18" charset="0"/>
              <a:cs typeface="Times New Roman" panose="02020603050405020304" pitchFamily="18" charset="0"/>
            </a:rPr>
            <a:t>32,14%</a:t>
          </a:r>
        </a:p>
        <a:p>
          <a:pPr marL="171450" lvl="1" indent="-171450" algn="l" defTabSz="711200">
            <a:lnSpc>
              <a:spcPct val="90000"/>
            </a:lnSpc>
            <a:spcBef>
              <a:spcPct val="0"/>
            </a:spcBef>
            <a:spcAft>
              <a:spcPct val="15000"/>
            </a:spcAft>
            <a:buChar char="•"/>
          </a:pPr>
          <a:r>
            <a:rPr lang="ru-RU" sz="1600" kern="1200" dirty="0" err="1">
              <a:latin typeface="Times New Roman" panose="02020603050405020304" pitchFamily="18" charset="0"/>
              <a:cs typeface="Times New Roman" panose="02020603050405020304" pitchFamily="18" charset="0"/>
            </a:rPr>
            <a:t>Місць</a:t>
          </a:r>
          <a:r>
            <a:rPr lang="ru-RU" sz="1600" kern="1200" dirty="0">
              <a:latin typeface="Times New Roman" panose="02020603050405020304" pitchFamily="18" charset="0"/>
              <a:cs typeface="Times New Roman" panose="02020603050405020304" pitchFamily="18" charset="0"/>
            </a:rPr>
            <a:t> у </a:t>
          </a:r>
          <a:r>
            <a:rPr lang="ru-RU" sz="1600" kern="1200" dirty="0" err="1">
              <a:latin typeface="Times New Roman" panose="02020603050405020304" pitchFamily="18" charset="0"/>
              <a:cs typeface="Times New Roman" panose="02020603050405020304" pitchFamily="18" charset="0"/>
            </a:rPr>
            <a:t>парламенті</a:t>
          </a:r>
          <a:r>
            <a:rPr lang="ru-RU" sz="1600" kern="1200" dirty="0">
              <a:latin typeface="Times New Roman" panose="02020603050405020304" pitchFamily="18" charset="0"/>
              <a:cs typeface="Times New Roman" panose="02020603050405020304" pitchFamily="18" charset="0"/>
            </a:rPr>
            <a:t>: </a:t>
          </a:r>
          <a:r>
            <a:rPr lang="ru-RU" sz="1600" b="1" kern="1200" dirty="0">
              <a:latin typeface="Times New Roman" panose="02020603050405020304" pitchFamily="18" charset="0"/>
              <a:cs typeface="Times New Roman" panose="02020603050405020304" pitchFamily="18" charset="0"/>
            </a:rPr>
            <a:t>186</a:t>
          </a:r>
        </a:p>
      </dsp:txBody>
      <dsp:txXfrm>
        <a:off x="1725877" y="0"/>
        <a:ext cx="6402122" cy="1002770"/>
      </dsp:txXfrm>
    </dsp:sp>
    <dsp:sp modelId="{4608B895-1610-4D85-9AFB-1372401ED2BA}">
      <dsp:nvSpPr>
        <dsp:cNvPr id="0" name=""/>
        <dsp:cNvSpPr/>
      </dsp:nvSpPr>
      <dsp:spPr>
        <a:xfrm>
          <a:off x="100277" y="100277"/>
          <a:ext cx="1625600" cy="802216"/>
        </a:xfrm>
        <a:prstGeom prst="roundRect">
          <a:avLst>
            <a:gd name="adj" fmla="val 10000"/>
          </a:avLst>
        </a:prstGeom>
        <a:blipFill rotWithShape="1">
          <a:blip xmlns:r="http://schemas.openxmlformats.org/officeDocument/2006/relationships" r:embed="rId1"/>
          <a:stretch>
            <a:fillRect/>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127E85E-3F5C-4DB0-8D22-828FC76DC14C}">
      <dsp:nvSpPr>
        <dsp:cNvPr id="0" name=""/>
        <dsp:cNvSpPr/>
      </dsp:nvSpPr>
      <dsp:spPr>
        <a:xfrm>
          <a:off x="0" y="1103047"/>
          <a:ext cx="8128000" cy="1002770"/>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kern="1200" dirty="0">
              <a:latin typeface="Times New Roman" panose="02020603050405020304" pitchFamily="18" charset="0"/>
              <a:cs typeface="Times New Roman" panose="02020603050405020304" pitchFamily="18" charset="0"/>
            </a:rPr>
            <a:t>Блок </a:t>
          </a:r>
          <a:r>
            <a:rPr lang="ru-RU" sz="2100" b="1" kern="1200" dirty="0" err="1">
              <a:latin typeface="Times New Roman" panose="02020603050405020304" pitchFamily="18" charset="0"/>
              <a:cs typeface="Times New Roman" panose="02020603050405020304" pitchFamily="18" charset="0"/>
            </a:rPr>
            <a:t>Юлії</a:t>
          </a:r>
          <a:r>
            <a:rPr lang="ru-RU" sz="2100" b="1" kern="1200" dirty="0">
              <a:latin typeface="Times New Roman" panose="02020603050405020304" pitchFamily="18" charset="0"/>
              <a:cs typeface="Times New Roman" panose="02020603050405020304" pitchFamily="18" charset="0"/>
            </a:rPr>
            <a:t> Тимошенко</a:t>
          </a:r>
        </a:p>
        <a:p>
          <a:pPr marL="171450" lvl="1" indent="-171450" algn="l" defTabSz="711200">
            <a:lnSpc>
              <a:spcPct val="90000"/>
            </a:lnSpc>
            <a:spcBef>
              <a:spcPct val="0"/>
            </a:spcBef>
            <a:spcAft>
              <a:spcPct val="15000"/>
            </a:spcAft>
            <a:buChar char="•"/>
          </a:pPr>
          <a:r>
            <a:rPr lang="ru-RU" sz="1600" b="1" kern="1200" dirty="0">
              <a:latin typeface="Times New Roman" panose="02020603050405020304" pitchFamily="18" charset="0"/>
              <a:cs typeface="Times New Roman" panose="02020603050405020304" pitchFamily="18" charset="0"/>
            </a:rPr>
            <a:t>22,29%</a:t>
          </a:r>
        </a:p>
        <a:p>
          <a:pPr marL="171450" lvl="1" indent="-171450" algn="l" defTabSz="711200">
            <a:lnSpc>
              <a:spcPct val="90000"/>
            </a:lnSpc>
            <a:spcBef>
              <a:spcPct val="0"/>
            </a:spcBef>
            <a:spcAft>
              <a:spcPct val="15000"/>
            </a:spcAft>
            <a:buChar char="•"/>
          </a:pPr>
          <a:r>
            <a:rPr lang="ru-RU" sz="1600" kern="1200" dirty="0" err="1">
              <a:latin typeface="Times New Roman" panose="02020603050405020304" pitchFamily="18" charset="0"/>
              <a:cs typeface="Times New Roman" panose="02020603050405020304" pitchFamily="18" charset="0"/>
            </a:rPr>
            <a:t>Місць</a:t>
          </a:r>
          <a:r>
            <a:rPr lang="ru-RU" sz="1600" kern="1200" dirty="0">
              <a:latin typeface="Times New Roman" panose="02020603050405020304" pitchFamily="18" charset="0"/>
              <a:cs typeface="Times New Roman" panose="02020603050405020304" pitchFamily="18" charset="0"/>
            </a:rPr>
            <a:t> у </a:t>
          </a:r>
          <a:r>
            <a:rPr lang="ru-RU" sz="1600" kern="1200" dirty="0" err="1">
              <a:latin typeface="Times New Roman" panose="02020603050405020304" pitchFamily="18" charset="0"/>
              <a:cs typeface="Times New Roman" panose="02020603050405020304" pitchFamily="18" charset="0"/>
            </a:rPr>
            <a:t>парламенті</a:t>
          </a:r>
          <a:r>
            <a:rPr lang="ru-RU" sz="1600" kern="1200" dirty="0">
              <a:latin typeface="Times New Roman" panose="02020603050405020304" pitchFamily="18" charset="0"/>
              <a:cs typeface="Times New Roman" panose="02020603050405020304" pitchFamily="18" charset="0"/>
            </a:rPr>
            <a:t>: </a:t>
          </a:r>
          <a:r>
            <a:rPr lang="ru-RU" sz="1600" b="1" kern="1200" dirty="0">
              <a:latin typeface="Times New Roman" panose="02020603050405020304" pitchFamily="18" charset="0"/>
              <a:cs typeface="Times New Roman" panose="02020603050405020304" pitchFamily="18" charset="0"/>
            </a:rPr>
            <a:t>129</a:t>
          </a:r>
        </a:p>
      </dsp:txBody>
      <dsp:txXfrm>
        <a:off x="1725877" y="1103047"/>
        <a:ext cx="6402122" cy="1002770"/>
      </dsp:txXfrm>
    </dsp:sp>
    <dsp:sp modelId="{91662B17-0884-49A5-B1FC-C8FA65CAD0B0}">
      <dsp:nvSpPr>
        <dsp:cNvPr id="0" name=""/>
        <dsp:cNvSpPr/>
      </dsp:nvSpPr>
      <dsp:spPr>
        <a:xfrm>
          <a:off x="100277" y="1203325"/>
          <a:ext cx="1625600" cy="802216"/>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32329E2-DF27-4BD4-9088-61110F7BF277}">
      <dsp:nvSpPr>
        <dsp:cNvPr id="0" name=""/>
        <dsp:cNvSpPr/>
      </dsp:nvSpPr>
      <dsp:spPr>
        <a:xfrm>
          <a:off x="0" y="2206095"/>
          <a:ext cx="8128000" cy="1002770"/>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kern="1200" dirty="0">
              <a:latin typeface="Times New Roman" panose="02020603050405020304" pitchFamily="18" charset="0"/>
              <a:cs typeface="Times New Roman" panose="02020603050405020304" pitchFamily="18" charset="0"/>
            </a:rPr>
            <a:t>Блок «Наша </a:t>
          </a:r>
          <a:r>
            <a:rPr lang="ru-RU" sz="2100" b="1" kern="1200" dirty="0" err="1">
              <a:latin typeface="Times New Roman" panose="02020603050405020304" pitchFamily="18" charset="0"/>
              <a:cs typeface="Times New Roman" panose="02020603050405020304" pitchFamily="18" charset="0"/>
            </a:rPr>
            <a:t>Україна</a:t>
          </a:r>
          <a:r>
            <a:rPr lang="ru-RU" sz="2100" b="1" kern="1200" dirty="0">
              <a:latin typeface="Times New Roman" panose="02020603050405020304" pitchFamily="18" charset="0"/>
              <a:cs typeface="Times New Roman" panose="02020603050405020304" pitchFamily="18" charset="0"/>
            </a:rPr>
            <a:t>»</a:t>
          </a:r>
        </a:p>
        <a:p>
          <a:pPr marL="171450" lvl="1" indent="-171450" algn="l" defTabSz="711200">
            <a:lnSpc>
              <a:spcPct val="90000"/>
            </a:lnSpc>
            <a:spcBef>
              <a:spcPct val="0"/>
            </a:spcBef>
            <a:spcAft>
              <a:spcPct val="15000"/>
            </a:spcAft>
            <a:buChar char="•"/>
          </a:pPr>
          <a:r>
            <a:rPr lang="ru-RU" sz="1600" b="1" kern="1200" dirty="0">
              <a:latin typeface="Times New Roman" panose="02020603050405020304" pitchFamily="18" charset="0"/>
              <a:cs typeface="Times New Roman" panose="02020603050405020304" pitchFamily="18" charset="0"/>
            </a:rPr>
            <a:t>13,95%</a:t>
          </a:r>
        </a:p>
        <a:p>
          <a:pPr marL="171450" lvl="1" indent="-171450" algn="l" defTabSz="711200">
            <a:lnSpc>
              <a:spcPct val="90000"/>
            </a:lnSpc>
            <a:spcBef>
              <a:spcPct val="0"/>
            </a:spcBef>
            <a:spcAft>
              <a:spcPct val="15000"/>
            </a:spcAft>
            <a:buChar char="•"/>
          </a:pPr>
          <a:r>
            <a:rPr lang="ru-RU" sz="1600" kern="1200" dirty="0" err="1">
              <a:latin typeface="Times New Roman" panose="02020603050405020304" pitchFamily="18" charset="0"/>
              <a:cs typeface="Times New Roman" panose="02020603050405020304" pitchFamily="18" charset="0"/>
            </a:rPr>
            <a:t>Місць</a:t>
          </a:r>
          <a:r>
            <a:rPr lang="ru-RU" sz="1600" kern="1200" dirty="0">
              <a:latin typeface="Times New Roman" panose="02020603050405020304" pitchFamily="18" charset="0"/>
              <a:cs typeface="Times New Roman" panose="02020603050405020304" pitchFamily="18" charset="0"/>
            </a:rPr>
            <a:t> у </a:t>
          </a:r>
          <a:r>
            <a:rPr lang="ru-RU" sz="1600" kern="1200" dirty="0" err="1">
              <a:latin typeface="Times New Roman" panose="02020603050405020304" pitchFamily="18" charset="0"/>
              <a:cs typeface="Times New Roman" panose="02020603050405020304" pitchFamily="18" charset="0"/>
            </a:rPr>
            <a:t>парламенті</a:t>
          </a:r>
          <a:r>
            <a:rPr lang="ru-RU" sz="1600" kern="1200" dirty="0">
              <a:latin typeface="Times New Roman" panose="02020603050405020304" pitchFamily="18" charset="0"/>
              <a:cs typeface="Times New Roman" panose="02020603050405020304" pitchFamily="18" charset="0"/>
            </a:rPr>
            <a:t>: </a:t>
          </a:r>
          <a:r>
            <a:rPr lang="ru-RU" sz="1600" b="1" kern="1200" dirty="0">
              <a:latin typeface="Times New Roman" panose="02020603050405020304" pitchFamily="18" charset="0"/>
              <a:cs typeface="Times New Roman" panose="02020603050405020304" pitchFamily="18" charset="0"/>
            </a:rPr>
            <a:t>81</a:t>
          </a:r>
        </a:p>
      </dsp:txBody>
      <dsp:txXfrm>
        <a:off x="1725877" y="2206095"/>
        <a:ext cx="6402122" cy="1002770"/>
      </dsp:txXfrm>
    </dsp:sp>
    <dsp:sp modelId="{FD76F60D-FF8C-47E7-8C79-C088F54BC8B5}">
      <dsp:nvSpPr>
        <dsp:cNvPr id="0" name=""/>
        <dsp:cNvSpPr/>
      </dsp:nvSpPr>
      <dsp:spPr>
        <a:xfrm>
          <a:off x="100277" y="2306373"/>
          <a:ext cx="1625600" cy="802216"/>
        </a:xfrm>
        <a:prstGeom prst="roundRect">
          <a:avLst>
            <a:gd name="adj" fmla="val 10000"/>
          </a:avLst>
        </a:prstGeom>
        <a:blipFill rotWithShape="1">
          <a:blip xmlns:r="http://schemas.openxmlformats.org/officeDocument/2006/relationships" r:embed="rId3"/>
          <a:stretch>
            <a:fillRect/>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DB3D808-BD9D-4300-82B7-85B4D978B9D1}">
      <dsp:nvSpPr>
        <dsp:cNvPr id="0" name=""/>
        <dsp:cNvSpPr/>
      </dsp:nvSpPr>
      <dsp:spPr>
        <a:xfrm>
          <a:off x="0" y="3309143"/>
          <a:ext cx="8128000" cy="1002770"/>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kern="1200" dirty="0" err="1">
              <a:latin typeface="Times New Roman" panose="02020603050405020304" pitchFamily="18" charset="0"/>
              <a:cs typeface="Times New Roman" panose="02020603050405020304" pitchFamily="18" charset="0"/>
            </a:rPr>
            <a:t>Соціалістична</a:t>
          </a:r>
          <a:r>
            <a:rPr lang="ru-RU" sz="2100" b="1" kern="1200" dirty="0">
              <a:latin typeface="Times New Roman" panose="02020603050405020304" pitchFamily="18" charset="0"/>
              <a:cs typeface="Times New Roman" panose="02020603050405020304" pitchFamily="18" charset="0"/>
            </a:rPr>
            <a:t> </a:t>
          </a:r>
          <a:r>
            <a:rPr lang="ru-RU" sz="2100" b="1" kern="1200" dirty="0" err="1">
              <a:latin typeface="Times New Roman" panose="02020603050405020304" pitchFamily="18" charset="0"/>
              <a:cs typeface="Times New Roman" panose="02020603050405020304" pitchFamily="18" charset="0"/>
            </a:rPr>
            <a:t>партія</a:t>
          </a:r>
          <a:r>
            <a:rPr lang="ru-RU" sz="2100" b="1" kern="1200" dirty="0">
              <a:latin typeface="Times New Roman" panose="02020603050405020304" pitchFamily="18" charset="0"/>
              <a:cs typeface="Times New Roman" panose="02020603050405020304" pitchFamily="18" charset="0"/>
            </a:rPr>
            <a:t> України</a:t>
          </a:r>
        </a:p>
        <a:p>
          <a:pPr marL="171450" lvl="1" indent="-171450" algn="l" defTabSz="711200">
            <a:lnSpc>
              <a:spcPct val="90000"/>
            </a:lnSpc>
            <a:spcBef>
              <a:spcPct val="0"/>
            </a:spcBef>
            <a:spcAft>
              <a:spcPct val="15000"/>
            </a:spcAft>
            <a:buChar char="•"/>
          </a:pPr>
          <a:r>
            <a:rPr lang="ru-RU" sz="1600" b="1" kern="1200" dirty="0">
              <a:latin typeface="Times New Roman" panose="02020603050405020304" pitchFamily="18" charset="0"/>
              <a:cs typeface="Times New Roman" panose="02020603050405020304" pitchFamily="18" charset="0"/>
            </a:rPr>
            <a:t>5,69%</a:t>
          </a:r>
        </a:p>
        <a:p>
          <a:pPr marL="171450" lvl="1" indent="-171450" algn="l" defTabSz="711200">
            <a:lnSpc>
              <a:spcPct val="90000"/>
            </a:lnSpc>
            <a:spcBef>
              <a:spcPct val="0"/>
            </a:spcBef>
            <a:spcAft>
              <a:spcPct val="15000"/>
            </a:spcAft>
            <a:buChar char="•"/>
          </a:pPr>
          <a:r>
            <a:rPr lang="ru-RU" sz="1600" kern="1200" dirty="0" err="1">
              <a:latin typeface="Times New Roman" panose="02020603050405020304" pitchFamily="18" charset="0"/>
              <a:cs typeface="Times New Roman" panose="02020603050405020304" pitchFamily="18" charset="0"/>
            </a:rPr>
            <a:t>Місць</a:t>
          </a:r>
          <a:r>
            <a:rPr lang="ru-RU" sz="1600" kern="1200" dirty="0">
              <a:latin typeface="Times New Roman" panose="02020603050405020304" pitchFamily="18" charset="0"/>
              <a:cs typeface="Times New Roman" panose="02020603050405020304" pitchFamily="18" charset="0"/>
            </a:rPr>
            <a:t> у </a:t>
          </a:r>
          <a:r>
            <a:rPr lang="ru-RU" sz="1600" kern="1200" dirty="0" err="1">
              <a:latin typeface="Times New Roman" panose="02020603050405020304" pitchFamily="18" charset="0"/>
              <a:cs typeface="Times New Roman" panose="02020603050405020304" pitchFamily="18" charset="0"/>
            </a:rPr>
            <a:t>парламенті</a:t>
          </a:r>
          <a:r>
            <a:rPr lang="ru-RU" sz="1600" kern="1200" dirty="0">
              <a:latin typeface="Times New Roman" panose="02020603050405020304" pitchFamily="18" charset="0"/>
              <a:cs typeface="Times New Roman" panose="02020603050405020304" pitchFamily="18" charset="0"/>
            </a:rPr>
            <a:t>: </a:t>
          </a:r>
          <a:r>
            <a:rPr lang="ru-RU" sz="1600" b="1" kern="1200" dirty="0">
              <a:latin typeface="Times New Roman" panose="02020603050405020304" pitchFamily="18" charset="0"/>
              <a:cs typeface="Times New Roman" panose="02020603050405020304" pitchFamily="18" charset="0"/>
            </a:rPr>
            <a:t>33</a:t>
          </a:r>
        </a:p>
      </dsp:txBody>
      <dsp:txXfrm>
        <a:off x="1725877" y="3309143"/>
        <a:ext cx="6402122" cy="1002770"/>
      </dsp:txXfrm>
    </dsp:sp>
    <dsp:sp modelId="{CA444276-9033-4C62-85B3-E92120C9264B}">
      <dsp:nvSpPr>
        <dsp:cNvPr id="0" name=""/>
        <dsp:cNvSpPr/>
      </dsp:nvSpPr>
      <dsp:spPr>
        <a:xfrm>
          <a:off x="100277" y="3409421"/>
          <a:ext cx="1625600" cy="802216"/>
        </a:xfrm>
        <a:prstGeom prst="roundRect">
          <a:avLst>
            <a:gd name="adj" fmla="val 10000"/>
          </a:avLst>
        </a:prstGeom>
        <a:blipFill rotWithShape="1">
          <a:blip xmlns:r="http://schemas.openxmlformats.org/officeDocument/2006/relationships" r:embed="rId4"/>
          <a:stretch>
            <a:fillRect/>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334355A-26B8-408F-AED9-D514A91CC6A4}">
      <dsp:nvSpPr>
        <dsp:cNvPr id="0" name=""/>
        <dsp:cNvSpPr/>
      </dsp:nvSpPr>
      <dsp:spPr>
        <a:xfrm>
          <a:off x="0" y="4412191"/>
          <a:ext cx="8128000" cy="1002770"/>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kern="1200" dirty="0" err="1">
              <a:latin typeface="Times New Roman" panose="02020603050405020304" pitchFamily="18" charset="0"/>
              <a:cs typeface="Times New Roman" panose="02020603050405020304" pitchFamily="18" charset="0"/>
            </a:rPr>
            <a:t>Комінстична</a:t>
          </a:r>
          <a:r>
            <a:rPr lang="ru-RU" sz="2100" b="1" kern="1200" dirty="0">
              <a:latin typeface="Times New Roman" panose="02020603050405020304" pitchFamily="18" charset="0"/>
              <a:cs typeface="Times New Roman" panose="02020603050405020304" pitchFamily="18" charset="0"/>
            </a:rPr>
            <a:t> </a:t>
          </a:r>
          <a:r>
            <a:rPr lang="ru-RU" sz="2100" b="1" kern="1200" dirty="0" err="1">
              <a:latin typeface="Times New Roman" panose="02020603050405020304" pitchFamily="18" charset="0"/>
              <a:cs typeface="Times New Roman" panose="02020603050405020304" pitchFamily="18" charset="0"/>
            </a:rPr>
            <a:t>партія</a:t>
          </a:r>
          <a:r>
            <a:rPr lang="ru-RU" sz="2100" b="1" kern="1200" dirty="0">
              <a:latin typeface="Times New Roman" panose="02020603050405020304" pitchFamily="18" charset="0"/>
              <a:cs typeface="Times New Roman" panose="02020603050405020304" pitchFamily="18" charset="0"/>
            </a:rPr>
            <a:t> України</a:t>
          </a:r>
        </a:p>
        <a:p>
          <a:pPr marL="171450" lvl="1" indent="-171450" algn="l" defTabSz="711200">
            <a:lnSpc>
              <a:spcPct val="90000"/>
            </a:lnSpc>
            <a:spcBef>
              <a:spcPct val="0"/>
            </a:spcBef>
            <a:spcAft>
              <a:spcPct val="15000"/>
            </a:spcAft>
            <a:buChar char="•"/>
          </a:pPr>
          <a:r>
            <a:rPr lang="ru-RU" sz="1600" b="1" kern="1200" dirty="0">
              <a:latin typeface="Times New Roman" panose="02020603050405020304" pitchFamily="18" charset="0"/>
              <a:cs typeface="Times New Roman" panose="02020603050405020304" pitchFamily="18" charset="0"/>
            </a:rPr>
            <a:t>3,66 %</a:t>
          </a:r>
        </a:p>
        <a:p>
          <a:pPr marL="171450" lvl="1" indent="-171450" algn="l" defTabSz="711200">
            <a:lnSpc>
              <a:spcPct val="90000"/>
            </a:lnSpc>
            <a:spcBef>
              <a:spcPct val="0"/>
            </a:spcBef>
            <a:spcAft>
              <a:spcPct val="15000"/>
            </a:spcAft>
            <a:buChar char="•"/>
          </a:pPr>
          <a:r>
            <a:rPr lang="ru-RU" sz="1600" kern="1200" dirty="0" err="1">
              <a:latin typeface="Times New Roman" panose="02020603050405020304" pitchFamily="18" charset="0"/>
              <a:cs typeface="Times New Roman" panose="02020603050405020304" pitchFamily="18" charset="0"/>
            </a:rPr>
            <a:t>Місць</a:t>
          </a:r>
          <a:r>
            <a:rPr lang="ru-RU" sz="1600" kern="1200" dirty="0">
              <a:latin typeface="Times New Roman" panose="02020603050405020304" pitchFamily="18" charset="0"/>
              <a:cs typeface="Times New Roman" panose="02020603050405020304" pitchFamily="18" charset="0"/>
            </a:rPr>
            <a:t> у </a:t>
          </a:r>
          <a:r>
            <a:rPr lang="ru-RU" sz="1600" kern="1200" dirty="0" err="1">
              <a:latin typeface="Times New Roman" panose="02020603050405020304" pitchFamily="18" charset="0"/>
              <a:cs typeface="Times New Roman" panose="02020603050405020304" pitchFamily="18" charset="0"/>
            </a:rPr>
            <a:t>парламенті</a:t>
          </a:r>
          <a:r>
            <a:rPr lang="ru-RU" sz="1600" kern="1200" dirty="0">
              <a:latin typeface="Times New Roman" panose="02020603050405020304" pitchFamily="18" charset="0"/>
              <a:cs typeface="Times New Roman" panose="02020603050405020304" pitchFamily="18" charset="0"/>
            </a:rPr>
            <a:t>: </a:t>
          </a:r>
          <a:r>
            <a:rPr lang="ru-RU" sz="1600" b="1" kern="1200" dirty="0">
              <a:latin typeface="Times New Roman" panose="02020603050405020304" pitchFamily="18" charset="0"/>
              <a:cs typeface="Times New Roman" panose="02020603050405020304" pitchFamily="18" charset="0"/>
            </a:rPr>
            <a:t>21</a:t>
          </a:r>
        </a:p>
      </dsp:txBody>
      <dsp:txXfrm>
        <a:off x="1725877" y="4412191"/>
        <a:ext cx="6402122" cy="1002770"/>
      </dsp:txXfrm>
    </dsp:sp>
    <dsp:sp modelId="{7735E3C4-BEE5-4365-9F3B-C6656AF949C1}">
      <dsp:nvSpPr>
        <dsp:cNvPr id="0" name=""/>
        <dsp:cNvSpPr/>
      </dsp:nvSpPr>
      <dsp:spPr>
        <a:xfrm>
          <a:off x="100277" y="4512469"/>
          <a:ext cx="1625600" cy="802216"/>
        </a:xfrm>
        <a:prstGeom prst="roundRect">
          <a:avLst>
            <a:gd name="adj" fmla="val 10000"/>
          </a:avLst>
        </a:prstGeom>
        <a:blipFill rotWithShape="1">
          <a:blip xmlns:r="http://schemas.openxmlformats.org/officeDocument/2006/relationships" r:embed="rId5"/>
          <a:stretch>
            <a:fillRect/>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43CB7-2194-4F1E-8EFA-83A80ECF1063}">
      <dsp:nvSpPr>
        <dsp:cNvPr id="0" name=""/>
        <dsp:cNvSpPr/>
      </dsp:nvSpPr>
      <dsp:spPr>
        <a:xfrm>
          <a:off x="0" y="30892"/>
          <a:ext cx="6334125"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ru-RU" sz="3200" kern="1200" dirty="0">
              <a:latin typeface="Times New Roman" panose="02020603050405020304" pitchFamily="18" charset="0"/>
              <a:cs typeface="Times New Roman" panose="02020603050405020304" pitchFamily="18" charset="0"/>
            </a:rPr>
            <a:t>Голова </a:t>
          </a:r>
          <a:r>
            <a:rPr lang="ru-RU" sz="3200" kern="1200" dirty="0" err="1">
              <a:latin typeface="Times New Roman" panose="02020603050405020304" pitchFamily="18" charset="0"/>
              <a:cs typeface="Times New Roman" panose="02020603050405020304" pitchFamily="18" charset="0"/>
            </a:rPr>
            <a:t>Верховної</a:t>
          </a:r>
          <a:r>
            <a:rPr lang="ru-RU" sz="3200" kern="1200" dirty="0">
              <a:latin typeface="Times New Roman" panose="02020603050405020304" pitchFamily="18" charset="0"/>
              <a:cs typeface="Times New Roman" panose="02020603050405020304" pitchFamily="18" charset="0"/>
            </a:rPr>
            <a:t> Ради:</a:t>
          </a:r>
        </a:p>
      </dsp:txBody>
      <dsp:txXfrm>
        <a:off x="59399" y="90291"/>
        <a:ext cx="6215327" cy="1098002"/>
      </dsp:txXfrm>
    </dsp:sp>
    <dsp:sp modelId="{A984CA90-9D86-4EF2-B9AF-96F54D159FED}">
      <dsp:nvSpPr>
        <dsp:cNvPr id="0" name=""/>
        <dsp:cNvSpPr/>
      </dsp:nvSpPr>
      <dsp:spPr>
        <a:xfrm>
          <a:off x="0" y="1247692"/>
          <a:ext cx="6334125"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109"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ru-RU" sz="2500" kern="1200" dirty="0">
              <a:latin typeface="Times New Roman" panose="02020603050405020304" pitchFamily="18" charset="0"/>
              <a:cs typeface="Times New Roman" panose="02020603050405020304" pitchFamily="18" charset="0"/>
            </a:rPr>
            <a:t> О. Мороз</a:t>
          </a:r>
        </a:p>
      </dsp:txBody>
      <dsp:txXfrm>
        <a:off x="0" y="1247692"/>
        <a:ext cx="6334125" cy="529920"/>
      </dsp:txXfrm>
    </dsp:sp>
    <dsp:sp modelId="{5FAEDCEB-14C0-4931-A719-B265D8A98955}">
      <dsp:nvSpPr>
        <dsp:cNvPr id="0" name=""/>
        <dsp:cNvSpPr/>
      </dsp:nvSpPr>
      <dsp:spPr>
        <a:xfrm>
          <a:off x="0" y="1777612"/>
          <a:ext cx="6334125"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ru-RU" sz="3200" kern="1200" dirty="0" err="1">
              <a:latin typeface="Times New Roman" panose="02020603050405020304" pitchFamily="18" charset="0"/>
              <a:cs typeface="Times New Roman" panose="02020603050405020304" pitchFamily="18" charset="0"/>
            </a:rPr>
            <a:t>Прем’єр</a:t>
          </a:r>
          <a:r>
            <a:rPr lang="ru-RU" sz="3200" kern="1200" dirty="0">
              <a:latin typeface="Times New Roman" panose="02020603050405020304" pitchFamily="18" charset="0"/>
              <a:cs typeface="Times New Roman" panose="02020603050405020304" pitchFamily="18" charset="0"/>
            </a:rPr>
            <a:t> </a:t>
          </a:r>
          <a:r>
            <a:rPr lang="ru-RU" sz="3200" kern="1200" dirty="0" err="1">
              <a:latin typeface="Times New Roman" panose="02020603050405020304" pitchFamily="18" charset="0"/>
              <a:cs typeface="Times New Roman" panose="02020603050405020304" pitchFamily="18" charset="0"/>
            </a:rPr>
            <a:t>Міністр</a:t>
          </a:r>
          <a:r>
            <a:rPr lang="ru-RU" sz="3200" kern="1200" dirty="0">
              <a:latin typeface="Times New Roman" panose="02020603050405020304" pitchFamily="18" charset="0"/>
              <a:cs typeface="Times New Roman" panose="02020603050405020304" pitchFamily="18" charset="0"/>
            </a:rPr>
            <a:t>:</a:t>
          </a:r>
        </a:p>
      </dsp:txBody>
      <dsp:txXfrm>
        <a:off x="59399" y="1837011"/>
        <a:ext cx="6215327" cy="1098002"/>
      </dsp:txXfrm>
    </dsp:sp>
    <dsp:sp modelId="{C087B392-3BE0-43BB-8CF3-EA65E67C1BA1}">
      <dsp:nvSpPr>
        <dsp:cNvPr id="0" name=""/>
        <dsp:cNvSpPr/>
      </dsp:nvSpPr>
      <dsp:spPr>
        <a:xfrm>
          <a:off x="0" y="2994412"/>
          <a:ext cx="6334125"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109"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ru-RU" sz="2500" kern="1200" dirty="0">
              <a:latin typeface="Times New Roman" panose="02020603050405020304" pitchFamily="18" charset="0"/>
              <a:cs typeface="Times New Roman" panose="02020603050405020304" pitchFamily="18" charset="0"/>
            </a:rPr>
            <a:t> В. Янукович</a:t>
          </a:r>
        </a:p>
      </dsp:txBody>
      <dsp:txXfrm>
        <a:off x="0" y="2994412"/>
        <a:ext cx="6334125" cy="529920"/>
      </dsp:txXfrm>
    </dsp:sp>
    <dsp:sp modelId="{D33974BC-3748-4F5C-AD6A-6D1B7B9AAE70}">
      <dsp:nvSpPr>
        <dsp:cNvPr id="0" name=""/>
        <dsp:cNvSpPr/>
      </dsp:nvSpPr>
      <dsp:spPr>
        <a:xfrm>
          <a:off x="0" y="3524332"/>
          <a:ext cx="6334125"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ru-RU" sz="3200" kern="1200" dirty="0" err="1">
              <a:latin typeface="Times New Roman" panose="02020603050405020304" pitchFamily="18" charset="0"/>
              <a:cs typeface="Times New Roman" panose="02020603050405020304" pitchFamily="18" charset="0"/>
            </a:rPr>
            <a:t>Опозиція</a:t>
          </a:r>
          <a:r>
            <a:rPr lang="ru-RU" sz="3200" kern="1200" dirty="0">
              <a:latin typeface="Times New Roman" panose="02020603050405020304" pitchFamily="18" charset="0"/>
              <a:cs typeface="Times New Roman" panose="02020603050405020304" pitchFamily="18" charset="0"/>
            </a:rPr>
            <a:t> до </a:t>
          </a:r>
          <a:r>
            <a:rPr lang="ru-RU" sz="3200" kern="1200" dirty="0" err="1">
              <a:latin typeface="Times New Roman" panose="02020603050405020304" pitchFamily="18" charset="0"/>
              <a:cs typeface="Times New Roman" panose="02020603050405020304" pitchFamily="18" charset="0"/>
            </a:rPr>
            <a:t>парламентської</a:t>
          </a:r>
          <a:r>
            <a:rPr lang="ru-RU" sz="3200" kern="1200" dirty="0">
              <a:latin typeface="Times New Roman" panose="02020603050405020304" pitchFamily="18" charset="0"/>
              <a:cs typeface="Times New Roman" panose="02020603050405020304" pitchFamily="18" charset="0"/>
            </a:rPr>
            <a:t> </a:t>
          </a:r>
          <a:r>
            <a:rPr lang="ru-RU" sz="3200" kern="1200" dirty="0" err="1">
              <a:latin typeface="Times New Roman" panose="02020603050405020304" pitchFamily="18" charset="0"/>
              <a:cs typeface="Times New Roman" panose="02020603050405020304" pitchFamily="18" charset="0"/>
            </a:rPr>
            <a:t>більшості</a:t>
          </a:r>
          <a:r>
            <a:rPr lang="ru-RU" sz="3200" kern="1200" dirty="0">
              <a:latin typeface="Times New Roman" panose="02020603050405020304" pitchFamily="18" charset="0"/>
              <a:cs typeface="Times New Roman" panose="02020603050405020304" pitchFamily="18" charset="0"/>
            </a:rPr>
            <a:t>:</a:t>
          </a:r>
        </a:p>
      </dsp:txBody>
      <dsp:txXfrm>
        <a:off x="59399" y="3583731"/>
        <a:ext cx="6215327"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FFC2C-C5DD-4C92-9CAE-8A56EA4ADFF8}">
      <dsp:nvSpPr>
        <dsp:cNvPr id="0" name=""/>
        <dsp:cNvSpPr/>
      </dsp:nvSpPr>
      <dsp:spPr>
        <a:xfrm>
          <a:off x="0" y="0"/>
          <a:ext cx="8128000" cy="1002770"/>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kern="1200" dirty="0" err="1">
              <a:latin typeface="Times New Roman" panose="02020603050405020304" pitchFamily="18" charset="0"/>
              <a:cs typeface="Times New Roman" panose="02020603050405020304" pitchFamily="18" charset="0"/>
            </a:rPr>
            <a:t>Партія</a:t>
          </a:r>
          <a:r>
            <a:rPr lang="ru-RU" sz="2100" b="1" kern="1200" dirty="0">
              <a:latin typeface="Times New Roman" panose="02020603050405020304" pitchFamily="18" charset="0"/>
              <a:cs typeface="Times New Roman" panose="02020603050405020304" pitchFamily="18" charset="0"/>
            </a:rPr>
            <a:t> </a:t>
          </a:r>
          <a:r>
            <a:rPr lang="ru-RU" sz="2100" b="1" kern="1200" dirty="0" err="1">
              <a:latin typeface="Times New Roman" panose="02020603050405020304" pitchFamily="18" charset="0"/>
              <a:cs typeface="Times New Roman" panose="02020603050405020304" pitchFamily="18" charset="0"/>
            </a:rPr>
            <a:t>регіонів</a:t>
          </a:r>
          <a:endParaRPr lang="ru-RU" sz="2100" b="1"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ru-RU" sz="1600" b="1" kern="1200" dirty="0">
              <a:latin typeface="Times New Roman" panose="02020603050405020304" pitchFamily="18" charset="0"/>
              <a:cs typeface="Times New Roman" panose="02020603050405020304" pitchFamily="18" charset="0"/>
            </a:rPr>
            <a:t>35,5%</a:t>
          </a:r>
        </a:p>
        <a:p>
          <a:pPr marL="171450" lvl="1" indent="-171450" algn="l" defTabSz="711200">
            <a:lnSpc>
              <a:spcPct val="90000"/>
            </a:lnSpc>
            <a:spcBef>
              <a:spcPct val="0"/>
            </a:spcBef>
            <a:spcAft>
              <a:spcPct val="15000"/>
            </a:spcAft>
            <a:buChar char="•"/>
          </a:pPr>
          <a:r>
            <a:rPr lang="ru-RU" sz="1600" kern="1200" dirty="0" err="1">
              <a:latin typeface="Times New Roman" panose="02020603050405020304" pitchFamily="18" charset="0"/>
              <a:cs typeface="Times New Roman" panose="02020603050405020304" pitchFamily="18" charset="0"/>
            </a:rPr>
            <a:t>Місць</a:t>
          </a:r>
          <a:r>
            <a:rPr lang="ru-RU" sz="1600" kern="1200" dirty="0">
              <a:latin typeface="Times New Roman" panose="02020603050405020304" pitchFamily="18" charset="0"/>
              <a:cs typeface="Times New Roman" panose="02020603050405020304" pitchFamily="18" charset="0"/>
            </a:rPr>
            <a:t> у </a:t>
          </a:r>
          <a:r>
            <a:rPr lang="ru-RU" sz="1600" kern="1200" dirty="0" err="1">
              <a:latin typeface="Times New Roman" panose="02020603050405020304" pitchFamily="18" charset="0"/>
              <a:cs typeface="Times New Roman" panose="02020603050405020304" pitchFamily="18" charset="0"/>
            </a:rPr>
            <a:t>парламенті</a:t>
          </a:r>
          <a:r>
            <a:rPr lang="ru-RU" sz="1600" kern="1200" dirty="0">
              <a:latin typeface="Times New Roman" panose="02020603050405020304" pitchFamily="18" charset="0"/>
              <a:cs typeface="Times New Roman" panose="02020603050405020304" pitchFamily="18" charset="0"/>
            </a:rPr>
            <a:t>: </a:t>
          </a:r>
          <a:r>
            <a:rPr lang="ru-RU" sz="1600" b="1" kern="1200" dirty="0">
              <a:latin typeface="Times New Roman" panose="02020603050405020304" pitchFamily="18" charset="0"/>
              <a:cs typeface="Times New Roman" panose="02020603050405020304" pitchFamily="18" charset="0"/>
            </a:rPr>
            <a:t>211</a:t>
          </a:r>
        </a:p>
      </dsp:txBody>
      <dsp:txXfrm>
        <a:off x="1725877" y="0"/>
        <a:ext cx="6402122" cy="1002770"/>
      </dsp:txXfrm>
    </dsp:sp>
    <dsp:sp modelId="{4608B895-1610-4D85-9AFB-1372401ED2BA}">
      <dsp:nvSpPr>
        <dsp:cNvPr id="0" name=""/>
        <dsp:cNvSpPr/>
      </dsp:nvSpPr>
      <dsp:spPr>
        <a:xfrm>
          <a:off x="100277" y="100277"/>
          <a:ext cx="1625600" cy="802216"/>
        </a:xfrm>
        <a:prstGeom prst="roundRect">
          <a:avLst>
            <a:gd name="adj" fmla="val 10000"/>
          </a:avLst>
        </a:prstGeom>
        <a:blipFill rotWithShape="1">
          <a:blip xmlns:r="http://schemas.openxmlformats.org/officeDocument/2006/relationships" r:embed="rId1"/>
          <a:stretch>
            <a:fillRect/>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127E85E-3F5C-4DB0-8D22-828FC76DC14C}">
      <dsp:nvSpPr>
        <dsp:cNvPr id="0" name=""/>
        <dsp:cNvSpPr/>
      </dsp:nvSpPr>
      <dsp:spPr>
        <a:xfrm>
          <a:off x="0" y="1103047"/>
          <a:ext cx="8128000" cy="1002770"/>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kern="1200" dirty="0">
              <a:latin typeface="Times New Roman" panose="02020603050405020304" pitchFamily="18" charset="0"/>
              <a:cs typeface="Times New Roman" panose="02020603050405020304" pitchFamily="18" charset="0"/>
            </a:rPr>
            <a:t>Блок </a:t>
          </a:r>
          <a:r>
            <a:rPr lang="ru-RU" sz="2100" b="1" kern="1200" dirty="0" err="1">
              <a:latin typeface="Times New Roman" panose="02020603050405020304" pitchFamily="18" charset="0"/>
              <a:cs typeface="Times New Roman" panose="02020603050405020304" pitchFamily="18" charset="0"/>
            </a:rPr>
            <a:t>Юлії</a:t>
          </a:r>
          <a:r>
            <a:rPr lang="ru-RU" sz="2100" b="1" kern="1200" dirty="0">
              <a:latin typeface="Times New Roman" panose="02020603050405020304" pitchFamily="18" charset="0"/>
              <a:cs typeface="Times New Roman" panose="02020603050405020304" pitchFamily="18" charset="0"/>
            </a:rPr>
            <a:t> Тимошенко</a:t>
          </a:r>
        </a:p>
        <a:p>
          <a:pPr marL="171450" lvl="1" indent="-171450" algn="l" defTabSz="711200">
            <a:lnSpc>
              <a:spcPct val="90000"/>
            </a:lnSpc>
            <a:spcBef>
              <a:spcPct val="0"/>
            </a:spcBef>
            <a:spcAft>
              <a:spcPct val="15000"/>
            </a:spcAft>
            <a:buChar char="•"/>
          </a:pPr>
          <a:r>
            <a:rPr lang="ru-RU" sz="1600" b="1" kern="1200" dirty="0">
              <a:latin typeface="Times New Roman" panose="02020603050405020304" pitchFamily="18" charset="0"/>
              <a:cs typeface="Times New Roman" panose="02020603050405020304" pitchFamily="18" charset="0"/>
            </a:rPr>
            <a:t>19,6%</a:t>
          </a:r>
        </a:p>
        <a:p>
          <a:pPr marL="171450" lvl="1" indent="-171450" algn="l" defTabSz="711200">
            <a:lnSpc>
              <a:spcPct val="90000"/>
            </a:lnSpc>
            <a:spcBef>
              <a:spcPct val="0"/>
            </a:spcBef>
            <a:spcAft>
              <a:spcPct val="15000"/>
            </a:spcAft>
            <a:buChar char="•"/>
          </a:pPr>
          <a:r>
            <a:rPr lang="ru-RU" sz="1600" kern="1200" dirty="0" err="1">
              <a:latin typeface="Times New Roman" panose="02020603050405020304" pitchFamily="18" charset="0"/>
              <a:cs typeface="Times New Roman" panose="02020603050405020304" pitchFamily="18" charset="0"/>
            </a:rPr>
            <a:t>Місць</a:t>
          </a:r>
          <a:r>
            <a:rPr lang="ru-RU" sz="1600" kern="1200" dirty="0">
              <a:latin typeface="Times New Roman" panose="02020603050405020304" pitchFamily="18" charset="0"/>
              <a:cs typeface="Times New Roman" panose="02020603050405020304" pitchFamily="18" charset="0"/>
            </a:rPr>
            <a:t> у </a:t>
          </a:r>
          <a:r>
            <a:rPr lang="ru-RU" sz="1600" kern="1200" dirty="0" err="1">
              <a:latin typeface="Times New Roman" panose="02020603050405020304" pitchFamily="18" charset="0"/>
              <a:cs typeface="Times New Roman" panose="02020603050405020304" pitchFamily="18" charset="0"/>
            </a:rPr>
            <a:t>парламенті</a:t>
          </a:r>
          <a:r>
            <a:rPr lang="ru-RU" sz="1600" kern="1200" dirty="0">
              <a:latin typeface="Times New Roman" panose="02020603050405020304" pitchFamily="18" charset="0"/>
              <a:cs typeface="Times New Roman" panose="02020603050405020304" pitchFamily="18" charset="0"/>
            </a:rPr>
            <a:t>: </a:t>
          </a:r>
          <a:r>
            <a:rPr lang="ru-RU" sz="1600" b="1" kern="1200" dirty="0">
              <a:latin typeface="Times New Roman" panose="02020603050405020304" pitchFamily="18" charset="0"/>
              <a:cs typeface="Times New Roman" panose="02020603050405020304" pitchFamily="18" charset="0"/>
            </a:rPr>
            <a:t>116</a:t>
          </a:r>
        </a:p>
      </dsp:txBody>
      <dsp:txXfrm>
        <a:off x="1725877" y="1103047"/>
        <a:ext cx="6402122" cy="1002770"/>
      </dsp:txXfrm>
    </dsp:sp>
    <dsp:sp modelId="{91662B17-0884-49A5-B1FC-C8FA65CAD0B0}">
      <dsp:nvSpPr>
        <dsp:cNvPr id="0" name=""/>
        <dsp:cNvSpPr/>
      </dsp:nvSpPr>
      <dsp:spPr>
        <a:xfrm>
          <a:off x="100277" y="1203325"/>
          <a:ext cx="1625600" cy="802216"/>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32329E2-DF27-4BD4-9088-61110F7BF277}">
      <dsp:nvSpPr>
        <dsp:cNvPr id="0" name=""/>
        <dsp:cNvSpPr/>
      </dsp:nvSpPr>
      <dsp:spPr>
        <a:xfrm>
          <a:off x="0" y="2206095"/>
          <a:ext cx="8128000" cy="1002770"/>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kern="1200" dirty="0">
              <a:latin typeface="Times New Roman" panose="02020603050405020304" pitchFamily="18" charset="0"/>
              <a:cs typeface="Times New Roman" panose="02020603050405020304" pitchFamily="18" charset="0"/>
            </a:rPr>
            <a:t>Блок «Наша </a:t>
          </a:r>
          <a:r>
            <a:rPr lang="ru-RU" sz="2100" b="1" kern="1200" dirty="0" err="1">
              <a:latin typeface="Times New Roman" panose="02020603050405020304" pitchFamily="18" charset="0"/>
              <a:cs typeface="Times New Roman" panose="02020603050405020304" pitchFamily="18" charset="0"/>
            </a:rPr>
            <a:t>Україна</a:t>
          </a:r>
          <a:r>
            <a:rPr lang="ru-RU" sz="2100" b="1" kern="1200" dirty="0">
              <a:latin typeface="Times New Roman" panose="02020603050405020304" pitchFamily="18" charset="0"/>
              <a:cs typeface="Times New Roman" panose="02020603050405020304" pitchFamily="18" charset="0"/>
            </a:rPr>
            <a:t>»</a:t>
          </a:r>
        </a:p>
        <a:p>
          <a:pPr marL="171450" lvl="1" indent="-171450" algn="l" defTabSz="711200">
            <a:lnSpc>
              <a:spcPct val="90000"/>
            </a:lnSpc>
            <a:spcBef>
              <a:spcPct val="0"/>
            </a:spcBef>
            <a:spcAft>
              <a:spcPct val="15000"/>
            </a:spcAft>
            <a:buChar char="•"/>
          </a:pPr>
          <a:r>
            <a:rPr lang="ru-RU" sz="1600" b="1" kern="1200" dirty="0">
              <a:latin typeface="Times New Roman" panose="02020603050405020304" pitchFamily="18" charset="0"/>
              <a:cs typeface="Times New Roman" panose="02020603050405020304" pitchFamily="18" charset="0"/>
            </a:rPr>
            <a:t>12,9%</a:t>
          </a:r>
        </a:p>
        <a:p>
          <a:pPr marL="171450" lvl="1" indent="-171450" algn="l" defTabSz="711200">
            <a:lnSpc>
              <a:spcPct val="90000"/>
            </a:lnSpc>
            <a:spcBef>
              <a:spcPct val="0"/>
            </a:spcBef>
            <a:spcAft>
              <a:spcPct val="15000"/>
            </a:spcAft>
            <a:buChar char="•"/>
          </a:pPr>
          <a:r>
            <a:rPr lang="ru-RU" sz="1600" kern="1200" dirty="0" err="1">
              <a:latin typeface="Times New Roman" panose="02020603050405020304" pitchFamily="18" charset="0"/>
              <a:cs typeface="Times New Roman" panose="02020603050405020304" pitchFamily="18" charset="0"/>
            </a:rPr>
            <a:t>Місць</a:t>
          </a:r>
          <a:r>
            <a:rPr lang="ru-RU" sz="1600" kern="1200" dirty="0">
              <a:latin typeface="Times New Roman" panose="02020603050405020304" pitchFamily="18" charset="0"/>
              <a:cs typeface="Times New Roman" panose="02020603050405020304" pitchFamily="18" charset="0"/>
            </a:rPr>
            <a:t> у </a:t>
          </a:r>
          <a:r>
            <a:rPr lang="ru-RU" sz="1600" kern="1200" dirty="0" err="1">
              <a:latin typeface="Times New Roman" panose="02020603050405020304" pitchFamily="18" charset="0"/>
              <a:cs typeface="Times New Roman" panose="02020603050405020304" pitchFamily="18" charset="0"/>
            </a:rPr>
            <a:t>парламенті</a:t>
          </a:r>
          <a:r>
            <a:rPr lang="ru-RU" sz="1600" kern="1200" dirty="0">
              <a:latin typeface="Times New Roman" panose="02020603050405020304" pitchFamily="18" charset="0"/>
              <a:cs typeface="Times New Roman" panose="02020603050405020304" pitchFamily="18" charset="0"/>
            </a:rPr>
            <a:t>: </a:t>
          </a:r>
          <a:r>
            <a:rPr lang="ru-RU" sz="1600" b="1" kern="1200" dirty="0">
              <a:latin typeface="Times New Roman" panose="02020603050405020304" pitchFamily="18" charset="0"/>
              <a:cs typeface="Times New Roman" panose="02020603050405020304" pitchFamily="18" charset="0"/>
            </a:rPr>
            <a:t>76</a:t>
          </a:r>
        </a:p>
      </dsp:txBody>
      <dsp:txXfrm>
        <a:off x="1725877" y="2206095"/>
        <a:ext cx="6402122" cy="1002770"/>
      </dsp:txXfrm>
    </dsp:sp>
    <dsp:sp modelId="{FD76F60D-FF8C-47E7-8C79-C088F54BC8B5}">
      <dsp:nvSpPr>
        <dsp:cNvPr id="0" name=""/>
        <dsp:cNvSpPr/>
      </dsp:nvSpPr>
      <dsp:spPr>
        <a:xfrm>
          <a:off x="100277" y="2306373"/>
          <a:ext cx="1625600" cy="802216"/>
        </a:xfrm>
        <a:prstGeom prst="roundRect">
          <a:avLst>
            <a:gd name="adj" fmla="val 10000"/>
          </a:avLst>
        </a:prstGeom>
        <a:blipFill rotWithShape="1">
          <a:blip xmlns:r="http://schemas.openxmlformats.org/officeDocument/2006/relationships" r:embed="rId3"/>
          <a:stretch>
            <a:fillRect/>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334355A-26B8-408F-AED9-D514A91CC6A4}">
      <dsp:nvSpPr>
        <dsp:cNvPr id="0" name=""/>
        <dsp:cNvSpPr/>
      </dsp:nvSpPr>
      <dsp:spPr>
        <a:xfrm>
          <a:off x="0" y="3309143"/>
          <a:ext cx="8128000" cy="1002770"/>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kern="1200" dirty="0" err="1">
              <a:latin typeface="Times New Roman" panose="02020603050405020304" pitchFamily="18" charset="0"/>
              <a:cs typeface="Times New Roman" panose="02020603050405020304" pitchFamily="18" charset="0"/>
            </a:rPr>
            <a:t>Комінстична</a:t>
          </a:r>
          <a:r>
            <a:rPr lang="ru-RU" sz="2100" b="1" kern="1200" dirty="0">
              <a:latin typeface="Times New Roman" panose="02020603050405020304" pitchFamily="18" charset="0"/>
              <a:cs typeface="Times New Roman" panose="02020603050405020304" pitchFamily="18" charset="0"/>
            </a:rPr>
            <a:t> </a:t>
          </a:r>
          <a:r>
            <a:rPr lang="ru-RU" sz="2100" b="1" kern="1200" dirty="0" err="1">
              <a:latin typeface="Times New Roman" panose="02020603050405020304" pitchFamily="18" charset="0"/>
              <a:cs typeface="Times New Roman" panose="02020603050405020304" pitchFamily="18" charset="0"/>
            </a:rPr>
            <a:t>партія</a:t>
          </a:r>
          <a:r>
            <a:rPr lang="ru-RU" sz="2100" b="1" kern="1200" dirty="0">
              <a:latin typeface="Times New Roman" panose="02020603050405020304" pitchFamily="18" charset="0"/>
              <a:cs typeface="Times New Roman" panose="02020603050405020304" pitchFamily="18" charset="0"/>
            </a:rPr>
            <a:t> України</a:t>
          </a:r>
        </a:p>
        <a:p>
          <a:pPr marL="171450" lvl="1" indent="-171450" algn="l" defTabSz="711200">
            <a:lnSpc>
              <a:spcPct val="90000"/>
            </a:lnSpc>
            <a:spcBef>
              <a:spcPct val="0"/>
            </a:spcBef>
            <a:spcAft>
              <a:spcPct val="15000"/>
            </a:spcAft>
            <a:buChar char="•"/>
          </a:pPr>
          <a:r>
            <a:rPr lang="ru-RU" sz="1600" b="1" kern="1200" dirty="0">
              <a:latin typeface="Times New Roman" panose="02020603050405020304" pitchFamily="18" charset="0"/>
              <a:cs typeface="Times New Roman" panose="02020603050405020304" pitchFamily="18" charset="0"/>
            </a:rPr>
            <a:t>4,2 %</a:t>
          </a:r>
        </a:p>
        <a:p>
          <a:pPr marL="171450" lvl="1" indent="-171450" algn="l" defTabSz="711200">
            <a:lnSpc>
              <a:spcPct val="90000"/>
            </a:lnSpc>
            <a:spcBef>
              <a:spcPct val="0"/>
            </a:spcBef>
            <a:spcAft>
              <a:spcPct val="15000"/>
            </a:spcAft>
            <a:buChar char="•"/>
          </a:pPr>
          <a:r>
            <a:rPr lang="ru-RU" sz="1600" kern="1200" dirty="0" err="1">
              <a:latin typeface="Times New Roman" panose="02020603050405020304" pitchFamily="18" charset="0"/>
              <a:cs typeface="Times New Roman" panose="02020603050405020304" pitchFamily="18" charset="0"/>
            </a:rPr>
            <a:t>Місць</a:t>
          </a:r>
          <a:r>
            <a:rPr lang="ru-RU" sz="1600" kern="1200" dirty="0">
              <a:latin typeface="Times New Roman" panose="02020603050405020304" pitchFamily="18" charset="0"/>
              <a:cs typeface="Times New Roman" panose="02020603050405020304" pitchFamily="18" charset="0"/>
            </a:rPr>
            <a:t> у </a:t>
          </a:r>
          <a:r>
            <a:rPr lang="ru-RU" sz="1600" kern="1200" dirty="0" err="1">
              <a:latin typeface="Times New Roman" panose="02020603050405020304" pitchFamily="18" charset="0"/>
              <a:cs typeface="Times New Roman" panose="02020603050405020304" pitchFamily="18" charset="0"/>
            </a:rPr>
            <a:t>парламенті</a:t>
          </a:r>
          <a:r>
            <a:rPr lang="ru-RU" sz="1600" kern="1200" dirty="0">
              <a:latin typeface="Times New Roman" panose="02020603050405020304" pitchFamily="18" charset="0"/>
              <a:cs typeface="Times New Roman" panose="02020603050405020304" pitchFamily="18" charset="0"/>
            </a:rPr>
            <a:t>: </a:t>
          </a:r>
          <a:r>
            <a:rPr lang="ru-RU" sz="1600" b="1" kern="1200" dirty="0">
              <a:latin typeface="Times New Roman" panose="02020603050405020304" pitchFamily="18" charset="0"/>
              <a:cs typeface="Times New Roman" panose="02020603050405020304" pitchFamily="18" charset="0"/>
            </a:rPr>
            <a:t>25</a:t>
          </a:r>
        </a:p>
      </dsp:txBody>
      <dsp:txXfrm>
        <a:off x="1725877" y="3309143"/>
        <a:ext cx="6402122" cy="1002770"/>
      </dsp:txXfrm>
    </dsp:sp>
    <dsp:sp modelId="{7735E3C4-BEE5-4365-9F3B-C6656AF949C1}">
      <dsp:nvSpPr>
        <dsp:cNvPr id="0" name=""/>
        <dsp:cNvSpPr/>
      </dsp:nvSpPr>
      <dsp:spPr>
        <a:xfrm>
          <a:off x="100277" y="3409421"/>
          <a:ext cx="1625600" cy="802216"/>
        </a:xfrm>
        <a:prstGeom prst="roundRect">
          <a:avLst>
            <a:gd name="adj" fmla="val 10000"/>
          </a:avLst>
        </a:prstGeom>
        <a:blipFill rotWithShape="1">
          <a:blip xmlns:r="http://schemas.openxmlformats.org/officeDocument/2006/relationships" r:embed="rId4"/>
          <a:stretch>
            <a:fillRect/>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0444FEA-884D-4BB4-B885-F6742DBE783C}">
      <dsp:nvSpPr>
        <dsp:cNvPr id="0" name=""/>
        <dsp:cNvSpPr/>
      </dsp:nvSpPr>
      <dsp:spPr>
        <a:xfrm>
          <a:off x="0" y="4412191"/>
          <a:ext cx="8128000" cy="1002770"/>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kern="1200" dirty="0">
              <a:latin typeface="Times New Roman" panose="02020603050405020304" pitchFamily="18" charset="0"/>
              <a:cs typeface="Times New Roman" panose="02020603050405020304" pitchFamily="18" charset="0"/>
            </a:rPr>
            <a:t>Народна </a:t>
          </a:r>
          <a:r>
            <a:rPr lang="ru-RU" sz="2100" b="1" kern="1200" dirty="0" err="1">
              <a:latin typeface="Times New Roman" panose="02020603050405020304" pitchFamily="18" charset="0"/>
              <a:cs typeface="Times New Roman" panose="02020603050405020304" pitchFamily="18" charset="0"/>
            </a:rPr>
            <a:t>партія</a:t>
          </a:r>
          <a:endParaRPr lang="ru-RU" sz="2100" b="1"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ru-RU" sz="1600" b="1" kern="1200" dirty="0">
              <a:latin typeface="Times New Roman" panose="02020603050405020304" pitchFamily="18" charset="0"/>
              <a:cs typeface="Times New Roman" panose="02020603050405020304" pitchFamily="18" charset="0"/>
            </a:rPr>
            <a:t>3,7%</a:t>
          </a:r>
        </a:p>
        <a:p>
          <a:pPr marL="171450" lvl="1" indent="-171450" algn="l" defTabSz="711200">
            <a:lnSpc>
              <a:spcPct val="90000"/>
            </a:lnSpc>
            <a:spcBef>
              <a:spcPct val="0"/>
            </a:spcBef>
            <a:spcAft>
              <a:spcPct val="15000"/>
            </a:spcAft>
            <a:buChar char="•"/>
          </a:pPr>
          <a:r>
            <a:rPr lang="ru-RU" sz="1600" kern="1200" dirty="0" err="1">
              <a:latin typeface="Times New Roman" panose="02020603050405020304" pitchFamily="18" charset="0"/>
              <a:cs typeface="Times New Roman" panose="02020603050405020304" pitchFamily="18" charset="0"/>
            </a:rPr>
            <a:t>Місць</a:t>
          </a:r>
          <a:r>
            <a:rPr lang="ru-RU" sz="1600" kern="1200" dirty="0">
              <a:latin typeface="Times New Roman" panose="02020603050405020304" pitchFamily="18" charset="0"/>
              <a:cs typeface="Times New Roman" panose="02020603050405020304" pitchFamily="18" charset="0"/>
            </a:rPr>
            <a:t> у </a:t>
          </a:r>
          <a:r>
            <a:rPr lang="ru-RU" sz="1600" kern="1200" dirty="0" err="1">
              <a:latin typeface="Times New Roman" panose="02020603050405020304" pitchFamily="18" charset="0"/>
              <a:cs typeface="Times New Roman" panose="02020603050405020304" pitchFamily="18" charset="0"/>
            </a:rPr>
            <a:t>парламенті</a:t>
          </a:r>
          <a:r>
            <a:rPr lang="ru-RU" sz="1600" kern="1200" dirty="0">
              <a:latin typeface="Times New Roman" panose="02020603050405020304" pitchFamily="18" charset="0"/>
              <a:cs typeface="Times New Roman" panose="02020603050405020304" pitchFamily="18" charset="0"/>
            </a:rPr>
            <a:t>: </a:t>
          </a:r>
          <a:r>
            <a:rPr lang="ru-RU" sz="1600" b="1" kern="1200" dirty="0">
              <a:latin typeface="Times New Roman" panose="02020603050405020304" pitchFamily="18" charset="0"/>
              <a:cs typeface="Times New Roman" panose="02020603050405020304" pitchFamily="18" charset="0"/>
            </a:rPr>
            <a:t>22</a:t>
          </a:r>
        </a:p>
      </dsp:txBody>
      <dsp:txXfrm>
        <a:off x="1725877" y="4412191"/>
        <a:ext cx="6402122" cy="1002770"/>
      </dsp:txXfrm>
    </dsp:sp>
    <dsp:sp modelId="{B84828EC-92AA-4763-9615-300D821CED5C}">
      <dsp:nvSpPr>
        <dsp:cNvPr id="0" name=""/>
        <dsp:cNvSpPr/>
      </dsp:nvSpPr>
      <dsp:spPr>
        <a:xfrm>
          <a:off x="100277" y="4512469"/>
          <a:ext cx="1625600" cy="802216"/>
        </a:xfrm>
        <a:prstGeom prst="roundRect">
          <a:avLst>
            <a:gd name="adj" fmla="val 10000"/>
          </a:avLst>
        </a:prstGeom>
        <a:blipFill dpi="0" rotWithShape="1">
          <a:blip xmlns:r="http://schemas.openxmlformats.org/officeDocument/2006/relationships" r:embed="rId5"/>
          <a:srcRect/>
          <a:stretch>
            <a:fillRect l="16408" r="14018"/>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43CB7-2194-4F1E-8EFA-83A80ECF1063}">
      <dsp:nvSpPr>
        <dsp:cNvPr id="0" name=""/>
        <dsp:cNvSpPr/>
      </dsp:nvSpPr>
      <dsp:spPr>
        <a:xfrm>
          <a:off x="0" y="622009"/>
          <a:ext cx="6858001" cy="1146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ru-RU" sz="4900" kern="1200" dirty="0">
              <a:latin typeface="Times New Roman" panose="02020603050405020304" pitchFamily="18" charset="0"/>
              <a:cs typeface="Times New Roman" panose="02020603050405020304" pitchFamily="18" charset="0"/>
            </a:rPr>
            <a:t>Голова </a:t>
          </a:r>
          <a:r>
            <a:rPr lang="ru-RU" sz="4900" kern="1200" dirty="0" err="1">
              <a:latin typeface="Times New Roman" panose="02020603050405020304" pitchFamily="18" charset="0"/>
              <a:cs typeface="Times New Roman" panose="02020603050405020304" pitchFamily="18" charset="0"/>
            </a:rPr>
            <a:t>Верховної</a:t>
          </a:r>
          <a:r>
            <a:rPr lang="ru-RU" sz="4900" kern="1200" dirty="0">
              <a:latin typeface="Times New Roman" panose="02020603050405020304" pitchFamily="18" charset="0"/>
              <a:cs typeface="Times New Roman" panose="02020603050405020304" pitchFamily="18" charset="0"/>
            </a:rPr>
            <a:t> Ради:</a:t>
          </a:r>
        </a:p>
      </dsp:txBody>
      <dsp:txXfrm>
        <a:off x="55972" y="677981"/>
        <a:ext cx="6746057" cy="1034656"/>
      </dsp:txXfrm>
    </dsp:sp>
    <dsp:sp modelId="{A984CA90-9D86-4EF2-B9AF-96F54D159FED}">
      <dsp:nvSpPr>
        <dsp:cNvPr id="0" name=""/>
        <dsp:cNvSpPr/>
      </dsp:nvSpPr>
      <dsp:spPr>
        <a:xfrm>
          <a:off x="0" y="1768609"/>
          <a:ext cx="6858001" cy="1242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742" tIns="62230" rIns="348488" bIns="62230" numCol="1" spcCol="1270" anchor="t" anchorCtr="0">
          <a:noAutofit/>
        </a:bodyPr>
        <a:lstStyle/>
        <a:p>
          <a:pPr marL="285750" lvl="1" indent="-285750" algn="l" defTabSz="1689100">
            <a:lnSpc>
              <a:spcPct val="90000"/>
            </a:lnSpc>
            <a:spcBef>
              <a:spcPct val="0"/>
            </a:spcBef>
            <a:spcAft>
              <a:spcPct val="20000"/>
            </a:spcAft>
            <a:buChar char="•"/>
          </a:pPr>
          <a:r>
            <a:rPr lang="ru-RU" sz="3800" kern="1200" dirty="0">
              <a:latin typeface="Times New Roman" panose="02020603050405020304" pitchFamily="18" charset="0"/>
              <a:cs typeface="Times New Roman" panose="02020603050405020304" pitchFamily="18" charset="0"/>
            </a:rPr>
            <a:t>А. </a:t>
          </a:r>
          <a:r>
            <a:rPr lang="ru-RU" sz="3800" kern="1200" dirty="0" err="1">
              <a:latin typeface="Times New Roman" panose="02020603050405020304" pitchFamily="18" charset="0"/>
              <a:cs typeface="Times New Roman" panose="02020603050405020304" pitchFamily="18" charset="0"/>
            </a:rPr>
            <a:t>Яценюк</a:t>
          </a:r>
          <a:endParaRPr lang="ru-RU" sz="3800" kern="1200" dirty="0">
            <a:latin typeface="Times New Roman" panose="02020603050405020304" pitchFamily="18" charset="0"/>
            <a:cs typeface="Times New Roman" panose="02020603050405020304" pitchFamily="18" charset="0"/>
          </a:endParaRPr>
        </a:p>
        <a:p>
          <a:pPr marL="285750" lvl="1" indent="-285750" algn="l" defTabSz="1689100">
            <a:lnSpc>
              <a:spcPct val="90000"/>
            </a:lnSpc>
            <a:spcBef>
              <a:spcPct val="0"/>
            </a:spcBef>
            <a:spcAft>
              <a:spcPct val="20000"/>
            </a:spcAft>
            <a:buChar char="•"/>
          </a:pPr>
          <a:r>
            <a:rPr lang="ru-RU" sz="3800" kern="1200" dirty="0">
              <a:latin typeface="Times New Roman" panose="02020603050405020304" pitchFamily="18" charset="0"/>
              <a:cs typeface="Times New Roman" panose="02020603050405020304" pitchFamily="18" charset="0"/>
            </a:rPr>
            <a:t>В.</a:t>
          </a:r>
          <a:r>
            <a:rPr lang="ru-RU" sz="3800" kern="1200" baseline="0" dirty="0">
              <a:latin typeface="Times New Roman" panose="02020603050405020304" pitchFamily="18" charset="0"/>
              <a:cs typeface="Times New Roman" panose="02020603050405020304" pitchFamily="18" charset="0"/>
            </a:rPr>
            <a:t> Литвин</a:t>
          </a:r>
          <a:endParaRPr lang="ru-RU" sz="3800" kern="1200" dirty="0">
            <a:latin typeface="Times New Roman" panose="02020603050405020304" pitchFamily="18" charset="0"/>
            <a:cs typeface="Times New Roman" panose="02020603050405020304" pitchFamily="18" charset="0"/>
          </a:endParaRPr>
        </a:p>
      </dsp:txBody>
      <dsp:txXfrm>
        <a:off x="0" y="1768609"/>
        <a:ext cx="6858001" cy="1242517"/>
      </dsp:txXfrm>
    </dsp:sp>
    <dsp:sp modelId="{5FAEDCEB-14C0-4931-A719-B265D8A98955}">
      <dsp:nvSpPr>
        <dsp:cNvPr id="0" name=""/>
        <dsp:cNvSpPr/>
      </dsp:nvSpPr>
      <dsp:spPr>
        <a:xfrm>
          <a:off x="0" y="3011126"/>
          <a:ext cx="6858001" cy="1146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ru-RU" sz="4900" kern="1200" dirty="0" err="1">
              <a:latin typeface="Times New Roman" panose="02020603050405020304" pitchFamily="18" charset="0"/>
              <a:cs typeface="Times New Roman" panose="02020603050405020304" pitchFamily="18" charset="0"/>
            </a:rPr>
            <a:t>Прем’єр-міністр</a:t>
          </a:r>
          <a:r>
            <a:rPr lang="ru-RU" sz="4900" kern="1200" dirty="0">
              <a:latin typeface="Times New Roman" panose="02020603050405020304" pitchFamily="18" charset="0"/>
              <a:cs typeface="Times New Roman" panose="02020603050405020304" pitchFamily="18" charset="0"/>
            </a:rPr>
            <a:t>:</a:t>
          </a:r>
        </a:p>
      </dsp:txBody>
      <dsp:txXfrm>
        <a:off x="55972" y="3067098"/>
        <a:ext cx="6746057" cy="1034656"/>
      </dsp:txXfrm>
    </dsp:sp>
    <dsp:sp modelId="{C087B392-3BE0-43BB-8CF3-EA65E67C1BA1}">
      <dsp:nvSpPr>
        <dsp:cNvPr id="0" name=""/>
        <dsp:cNvSpPr/>
      </dsp:nvSpPr>
      <dsp:spPr>
        <a:xfrm>
          <a:off x="0" y="4157726"/>
          <a:ext cx="6858001"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742" tIns="62230" rIns="348488" bIns="62230" numCol="1" spcCol="1270" anchor="t" anchorCtr="0">
          <a:noAutofit/>
        </a:bodyPr>
        <a:lstStyle/>
        <a:p>
          <a:pPr marL="285750" lvl="1" indent="-285750" algn="l" defTabSz="1689100">
            <a:lnSpc>
              <a:spcPct val="90000"/>
            </a:lnSpc>
            <a:spcBef>
              <a:spcPct val="0"/>
            </a:spcBef>
            <a:spcAft>
              <a:spcPct val="20000"/>
            </a:spcAft>
            <a:buChar char="•"/>
          </a:pPr>
          <a:r>
            <a:rPr lang="ru-RU" sz="3800" u="none" kern="1200" dirty="0">
              <a:solidFill>
                <a:schemeClr val="tx1"/>
              </a:solidFill>
              <a:latin typeface="Times New Roman" panose="02020603050405020304" pitchFamily="18" charset="0"/>
              <a:cs typeface="Times New Roman" panose="02020603050405020304" pitchFamily="18" charset="0"/>
            </a:rPr>
            <a:t>Ю. Тимошенко</a:t>
          </a:r>
        </a:p>
      </dsp:txBody>
      <dsp:txXfrm>
        <a:off x="0" y="4157726"/>
        <a:ext cx="6858001" cy="8114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24630-6A30-4448-926A-AF11CDA139E5}">
      <dsp:nvSpPr>
        <dsp:cNvPr id="0" name=""/>
        <dsp:cNvSpPr/>
      </dsp:nvSpPr>
      <dsp:spPr>
        <a:xfrm>
          <a:off x="0" y="0"/>
          <a:ext cx="5578919" cy="79286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ru-RU" sz="1900" kern="1200" dirty="0">
              <a:latin typeface="Times New Roman" panose="02020603050405020304" pitchFamily="18" charset="0"/>
              <a:cs typeface="Times New Roman" panose="02020603050405020304" pitchFamily="18" charset="0"/>
            </a:rPr>
            <a:t>скасування </a:t>
          </a:r>
          <a:r>
            <a:rPr lang="ru-RU" sz="1900" kern="1200" dirty="0" err="1">
              <a:latin typeface="Times New Roman" panose="02020603050405020304" pitchFamily="18" charset="0"/>
              <a:cs typeface="Times New Roman" panose="02020603050405020304" pitchFamily="18" charset="0"/>
            </a:rPr>
            <a:t>рішення</a:t>
          </a:r>
          <a:r>
            <a:rPr lang="ru-RU" sz="1900" kern="1200" dirty="0">
              <a:latin typeface="Times New Roman" panose="02020603050405020304" pitchFamily="18" charset="0"/>
              <a:cs typeface="Times New Roman" panose="02020603050405020304" pitchFamily="18" charset="0"/>
            </a:rPr>
            <a:t> про </a:t>
          </a:r>
          <a:r>
            <a:rPr lang="ru-RU" sz="1900" kern="1200" dirty="0" err="1">
              <a:latin typeface="Times New Roman" panose="02020603050405020304" pitchFamily="18" charset="0"/>
              <a:cs typeface="Times New Roman" panose="02020603050405020304" pitchFamily="18" charset="0"/>
            </a:rPr>
            <a:t>надання</a:t>
          </a:r>
          <a:r>
            <a:rPr lang="ru-RU" sz="1900" kern="1200" dirty="0">
              <a:latin typeface="Times New Roman" panose="02020603050405020304" pitchFamily="18" charset="0"/>
              <a:cs typeface="Times New Roman" panose="02020603050405020304" pitchFamily="18" charset="0"/>
            </a:rPr>
            <a:t> </a:t>
          </a:r>
          <a:r>
            <a:rPr lang="ru-RU" sz="1900" kern="1200" dirty="0" err="1">
              <a:latin typeface="Times New Roman" panose="02020603050405020304" pitchFamily="18" charset="0"/>
              <a:cs typeface="Times New Roman" panose="02020603050405020304" pitchFamily="18" charset="0"/>
            </a:rPr>
            <a:t>звання</a:t>
          </a:r>
          <a:r>
            <a:rPr lang="ru-RU" sz="1900" kern="1200" dirty="0">
              <a:latin typeface="Times New Roman" panose="02020603050405020304" pitchFamily="18" charset="0"/>
              <a:cs typeface="Times New Roman" panose="02020603050405020304" pitchFamily="18" charset="0"/>
            </a:rPr>
            <a:t> </a:t>
          </a:r>
          <a:r>
            <a:rPr lang="ru-RU" sz="1900" kern="1200" dirty="0" err="1">
              <a:latin typeface="Times New Roman" panose="02020603050405020304" pitchFamily="18" charset="0"/>
              <a:cs typeface="Times New Roman" panose="02020603050405020304" pitchFamily="18" charset="0"/>
            </a:rPr>
            <a:t>Героїв</a:t>
          </a:r>
          <a:r>
            <a:rPr lang="ru-RU" sz="1900" kern="1200" dirty="0">
              <a:latin typeface="Times New Roman" panose="02020603050405020304" pitchFamily="18" charset="0"/>
              <a:cs typeface="Times New Roman" panose="02020603050405020304" pitchFamily="18" charset="0"/>
            </a:rPr>
            <a:t> України Р. Шухевичу та С. </a:t>
          </a:r>
          <a:r>
            <a:rPr lang="ru-RU" sz="1900" kern="1200" dirty="0" err="1">
              <a:latin typeface="Times New Roman" panose="02020603050405020304" pitchFamily="18" charset="0"/>
              <a:cs typeface="Times New Roman" panose="02020603050405020304" pitchFamily="18" charset="0"/>
            </a:rPr>
            <a:t>Бандері</a:t>
          </a:r>
          <a:r>
            <a:rPr lang="ru-RU" sz="1900" kern="1200" dirty="0">
              <a:latin typeface="Times New Roman" panose="02020603050405020304" pitchFamily="18" charset="0"/>
              <a:cs typeface="Times New Roman" panose="02020603050405020304" pitchFamily="18" charset="0"/>
            </a:rPr>
            <a:t>;</a:t>
          </a:r>
        </a:p>
      </dsp:txBody>
      <dsp:txXfrm>
        <a:off x="23222" y="23222"/>
        <a:ext cx="4630596" cy="746416"/>
      </dsp:txXfrm>
    </dsp:sp>
    <dsp:sp modelId="{8C0D98DB-1635-4399-BD11-B9E9571250E9}">
      <dsp:nvSpPr>
        <dsp:cNvPr id="0" name=""/>
        <dsp:cNvSpPr/>
      </dsp:nvSpPr>
      <dsp:spPr>
        <a:xfrm>
          <a:off x="416607" y="902980"/>
          <a:ext cx="5578919" cy="79286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ru-RU" sz="1900" kern="1200" dirty="0" err="1">
              <a:latin typeface="Times New Roman" panose="02020603050405020304" pitchFamily="18" charset="0"/>
              <a:cs typeface="Times New Roman" panose="02020603050405020304" pitchFamily="18" charset="0"/>
            </a:rPr>
            <a:t>зміна</a:t>
          </a:r>
          <a:r>
            <a:rPr lang="ru-RU" sz="1900" kern="1200" dirty="0">
              <a:latin typeface="Times New Roman" panose="02020603050405020304" pitchFamily="18" charset="0"/>
              <a:cs typeface="Times New Roman" panose="02020603050405020304" pitchFamily="18" charset="0"/>
            </a:rPr>
            <a:t> статусу </a:t>
          </a:r>
          <a:r>
            <a:rPr lang="ru-RU" sz="1900" kern="1200" dirty="0" err="1">
              <a:latin typeface="Times New Roman" panose="02020603050405020304" pitchFamily="18" charset="0"/>
              <a:cs typeface="Times New Roman" panose="02020603050405020304" pitchFamily="18" charset="0"/>
            </a:rPr>
            <a:t>Українського</a:t>
          </a:r>
          <a:r>
            <a:rPr lang="ru-RU" sz="1900" kern="1200" dirty="0">
              <a:latin typeface="Times New Roman" panose="02020603050405020304" pitchFamily="18" charset="0"/>
              <a:cs typeface="Times New Roman" panose="02020603050405020304" pitchFamily="18" charset="0"/>
            </a:rPr>
            <a:t> </a:t>
          </a:r>
          <a:r>
            <a:rPr lang="ru-RU" sz="1900" kern="1200" dirty="0" err="1">
              <a:latin typeface="Times New Roman" panose="02020603050405020304" pitchFamily="18" charset="0"/>
              <a:cs typeface="Times New Roman" panose="02020603050405020304" pitchFamily="18" charset="0"/>
            </a:rPr>
            <a:t>інституту</a:t>
          </a:r>
          <a:r>
            <a:rPr lang="ru-RU" sz="1900" kern="1200" dirty="0">
              <a:latin typeface="Times New Roman" panose="02020603050405020304" pitchFamily="18" charset="0"/>
              <a:cs typeface="Times New Roman" panose="02020603050405020304" pitchFamily="18" charset="0"/>
            </a:rPr>
            <a:t> </a:t>
          </a:r>
          <a:r>
            <a:rPr lang="ru-RU" sz="1900" kern="1200" dirty="0" err="1">
              <a:latin typeface="Times New Roman" panose="02020603050405020304" pitchFamily="18" charset="0"/>
              <a:cs typeface="Times New Roman" panose="02020603050405020304" pitchFamily="18" charset="0"/>
            </a:rPr>
            <a:t>національної</a:t>
          </a:r>
          <a:r>
            <a:rPr lang="ru-RU" sz="1900" kern="1200" dirty="0">
              <a:latin typeface="Times New Roman" panose="02020603050405020304" pitchFamily="18" charset="0"/>
              <a:cs typeface="Times New Roman" panose="02020603050405020304" pitchFamily="18" charset="0"/>
            </a:rPr>
            <a:t> </a:t>
          </a:r>
          <a:r>
            <a:rPr lang="ru-RU" sz="1900" kern="1200" dirty="0" err="1">
              <a:latin typeface="Times New Roman" panose="02020603050405020304" pitchFamily="18" charset="0"/>
              <a:cs typeface="Times New Roman" panose="02020603050405020304" pitchFamily="18" charset="0"/>
            </a:rPr>
            <a:t>пам’яті</a:t>
          </a:r>
          <a:r>
            <a:rPr lang="ru-RU" sz="1900" kern="1200" dirty="0">
              <a:latin typeface="Times New Roman" panose="02020603050405020304" pitchFamily="18" charset="0"/>
              <a:cs typeface="Times New Roman" panose="02020603050405020304" pitchFamily="18" charset="0"/>
            </a:rPr>
            <a:t>;</a:t>
          </a:r>
        </a:p>
      </dsp:txBody>
      <dsp:txXfrm>
        <a:off x="439829" y="926202"/>
        <a:ext cx="4600508" cy="746416"/>
      </dsp:txXfrm>
    </dsp:sp>
    <dsp:sp modelId="{F5F98C24-C255-4888-BDE3-0FC9BB5B75D1}">
      <dsp:nvSpPr>
        <dsp:cNvPr id="0" name=""/>
        <dsp:cNvSpPr/>
      </dsp:nvSpPr>
      <dsp:spPr>
        <a:xfrm>
          <a:off x="833215" y="1805961"/>
          <a:ext cx="5578919" cy="79286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ru-RU" sz="1900" kern="1200" dirty="0" err="1">
              <a:latin typeface="Times New Roman" panose="02020603050405020304" pitchFamily="18" charset="0"/>
              <a:cs typeface="Times New Roman" panose="02020603050405020304" pitchFamily="18" charset="0"/>
            </a:rPr>
            <a:t>відмова</a:t>
          </a:r>
          <a:r>
            <a:rPr lang="ru-RU" sz="1900" kern="1200" dirty="0">
              <a:latin typeface="Times New Roman" panose="02020603050405020304" pitchFamily="18" charset="0"/>
              <a:cs typeface="Times New Roman" panose="02020603050405020304" pitchFamily="18" charset="0"/>
            </a:rPr>
            <a:t> </a:t>
          </a:r>
          <a:r>
            <a:rPr lang="ru-RU" sz="1900" kern="1200" dirty="0" err="1">
              <a:latin typeface="Times New Roman" panose="02020603050405020304" pitchFamily="18" charset="0"/>
              <a:cs typeface="Times New Roman" panose="02020603050405020304" pitchFamily="18" charset="0"/>
            </a:rPr>
            <a:t>від</a:t>
          </a:r>
          <a:r>
            <a:rPr lang="ru-RU" sz="1900" kern="1200" dirty="0">
              <a:latin typeface="Times New Roman" panose="02020603050405020304" pitchFamily="18" charset="0"/>
              <a:cs typeface="Times New Roman" panose="02020603050405020304" pitchFamily="18" charset="0"/>
            </a:rPr>
            <a:t> </a:t>
          </a:r>
          <a:r>
            <a:rPr lang="ru-RU" sz="1900" kern="1200" dirty="0" err="1">
              <a:latin typeface="Times New Roman" panose="02020603050405020304" pitchFamily="18" charset="0"/>
              <a:cs typeface="Times New Roman" panose="02020603050405020304" pitchFamily="18" charset="0"/>
            </a:rPr>
            <a:t>трактування</a:t>
          </a:r>
          <a:r>
            <a:rPr lang="ru-RU" sz="1900" kern="1200" dirty="0">
              <a:latin typeface="Times New Roman" panose="02020603050405020304" pitchFamily="18" charset="0"/>
              <a:cs typeface="Times New Roman" panose="02020603050405020304" pitchFamily="18" charset="0"/>
            </a:rPr>
            <a:t> Голодомору як геноциду;</a:t>
          </a:r>
        </a:p>
      </dsp:txBody>
      <dsp:txXfrm>
        <a:off x="856437" y="1829183"/>
        <a:ext cx="4600508" cy="746416"/>
      </dsp:txXfrm>
    </dsp:sp>
    <dsp:sp modelId="{BAFD3C7F-49B6-4F3C-93DC-C1E64A200CF7}">
      <dsp:nvSpPr>
        <dsp:cNvPr id="0" name=""/>
        <dsp:cNvSpPr/>
      </dsp:nvSpPr>
      <dsp:spPr>
        <a:xfrm>
          <a:off x="1249822" y="2708941"/>
          <a:ext cx="5578919" cy="79286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ru-RU" sz="1900" kern="1200" dirty="0">
              <a:latin typeface="Times New Roman" panose="02020603050405020304" pitchFamily="18" charset="0"/>
              <a:cs typeface="Times New Roman" panose="02020603050405020304" pitchFamily="18" charset="0"/>
            </a:rPr>
            <a:t>скасування Дня </a:t>
          </a:r>
          <a:r>
            <a:rPr lang="ru-RU" sz="1900" kern="1200" dirty="0" err="1">
              <a:latin typeface="Times New Roman" panose="02020603050405020304" pitchFamily="18" charset="0"/>
              <a:cs typeface="Times New Roman" panose="02020603050405020304" pitchFamily="18" charset="0"/>
            </a:rPr>
            <a:t>свободи</a:t>
          </a:r>
          <a:r>
            <a:rPr lang="ru-RU" sz="1900" kern="1200" dirty="0">
              <a:latin typeface="Times New Roman" panose="02020603050405020304" pitchFamily="18" charset="0"/>
              <a:cs typeface="Times New Roman" panose="02020603050405020304" pitchFamily="18" charset="0"/>
            </a:rPr>
            <a:t> 22 листопада;</a:t>
          </a:r>
        </a:p>
      </dsp:txBody>
      <dsp:txXfrm>
        <a:off x="1273044" y="2732163"/>
        <a:ext cx="4600508" cy="746416"/>
      </dsp:txXfrm>
    </dsp:sp>
    <dsp:sp modelId="{8320111E-E5AC-45CE-97BF-6D2625612236}">
      <dsp:nvSpPr>
        <dsp:cNvPr id="0" name=""/>
        <dsp:cNvSpPr/>
      </dsp:nvSpPr>
      <dsp:spPr>
        <a:xfrm>
          <a:off x="1666430" y="3611922"/>
          <a:ext cx="5578919" cy="79286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ru-RU" sz="1900" kern="1200" dirty="0" err="1">
              <a:latin typeface="Times New Roman" panose="02020603050405020304" pitchFamily="18" charset="0"/>
              <a:cs typeface="Times New Roman" panose="02020603050405020304" pitchFamily="18" charset="0"/>
            </a:rPr>
            <a:t>відмова</a:t>
          </a:r>
          <a:r>
            <a:rPr lang="ru-RU" sz="1900" kern="1200" dirty="0">
              <a:latin typeface="Times New Roman" panose="02020603050405020304" pitchFamily="18" charset="0"/>
              <a:cs typeface="Times New Roman" panose="02020603050405020304" pitchFamily="18" charset="0"/>
            </a:rPr>
            <a:t> </a:t>
          </a:r>
          <a:r>
            <a:rPr lang="ru-RU" sz="1900" kern="1200" dirty="0" err="1">
              <a:latin typeface="Times New Roman" panose="02020603050405020304" pitchFamily="18" charset="0"/>
              <a:cs typeface="Times New Roman" panose="02020603050405020304" pitchFamily="18" charset="0"/>
            </a:rPr>
            <a:t>вшановувати</a:t>
          </a:r>
          <a:r>
            <a:rPr lang="ru-RU" sz="1900" kern="1200" dirty="0">
              <a:latin typeface="Times New Roman" panose="02020603050405020304" pitchFamily="18" charset="0"/>
              <a:cs typeface="Times New Roman" panose="02020603050405020304" pitchFamily="18" charset="0"/>
            </a:rPr>
            <a:t> </a:t>
          </a:r>
          <a:r>
            <a:rPr lang="ru-RU" sz="1900" kern="1200" dirty="0" err="1">
              <a:latin typeface="Times New Roman" panose="02020603050405020304" pitchFamily="18" charset="0"/>
              <a:cs typeface="Times New Roman" panose="02020603050405020304" pitchFamily="18" charset="0"/>
            </a:rPr>
            <a:t>антирадянський</a:t>
          </a:r>
          <a:r>
            <a:rPr lang="ru-RU" sz="1900" kern="1200" dirty="0">
              <a:latin typeface="Times New Roman" panose="02020603050405020304" pitchFamily="18" charset="0"/>
              <a:cs typeface="Times New Roman" panose="02020603050405020304" pitchFamily="18" charset="0"/>
            </a:rPr>
            <a:t> </a:t>
          </a:r>
          <a:r>
            <a:rPr lang="ru-RU" sz="1900" kern="1200" dirty="0" err="1">
              <a:latin typeface="Times New Roman" panose="02020603050405020304" pitchFamily="18" charset="0"/>
              <a:cs typeface="Times New Roman" panose="02020603050405020304" pitchFamily="18" charset="0"/>
            </a:rPr>
            <a:t>визвольний</a:t>
          </a:r>
          <a:r>
            <a:rPr lang="ru-RU" sz="1900" kern="1200" dirty="0">
              <a:latin typeface="Times New Roman" panose="02020603050405020304" pitchFamily="18" charset="0"/>
              <a:cs typeface="Times New Roman" panose="02020603050405020304" pitchFamily="18" charset="0"/>
            </a:rPr>
            <a:t> </a:t>
          </a:r>
          <a:r>
            <a:rPr lang="ru-RU" sz="1900" kern="1200" dirty="0" err="1">
              <a:latin typeface="Times New Roman" panose="02020603050405020304" pitchFamily="18" charset="0"/>
              <a:cs typeface="Times New Roman" panose="02020603050405020304" pitchFamily="18" charset="0"/>
            </a:rPr>
            <a:t>рух</a:t>
          </a:r>
          <a:r>
            <a:rPr lang="ru-RU" sz="1900" kern="1200" dirty="0">
              <a:latin typeface="Times New Roman" panose="02020603050405020304" pitchFamily="18" charset="0"/>
              <a:cs typeface="Times New Roman" panose="02020603050405020304" pitchFamily="18" charset="0"/>
            </a:rPr>
            <a:t>.</a:t>
          </a:r>
        </a:p>
      </dsp:txBody>
      <dsp:txXfrm>
        <a:off x="1689652" y="3635144"/>
        <a:ext cx="4600508" cy="746416"/>
      </dsp:txXfrm>
    </dsp:sp>
    <dsp:sp modelId="{A66A39BB-8FE9-4BD1-80EF-A8A00368F5C1}">
      <dsp:nvSpPr>
        <dsp:cNvPr id="0" name=""/>
        <dsp:cNvSpPr/>
      </dsp:nvSpPr>
      <dsp:spPr>
        <a:xfrm>
          <a:off x="5063559" y="579228"/>
          <a:ext cx="515359" cy="515359"/>
        </a:xfrm>
        <a:prstGeom prst="downArrow">
          <a:avLst>
            <a:gd name="adj1" fmla="val 55000"/>
            <a:gd name="adj2" fmla="val 45000"/>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ru-RU" sz="2400" kern="1200">
            <a:latin typeface="Times New Roman" panose="02020603050405020304" pitchFamily="18" charset="0"/>
            <a:cs typeface="Times New Roman" panose="02020603050405020304" pitchFamily="18" charset="0"/>
          </a:endParaRPr>
        </a:p>
      </dsp:txBody>
      <dsp:txXfrm>
        <a:off x="5179515" y="579228"/>
        <a:ext cx="283447" cy="387808"/>
      </dsp:txXfrm>
    </dsp:sp>
    <dsp:sp modelId="{679A22FE-A3FC-48AE-923F-9624AC143B2D}">
      <dsp:nvSpPr>
        <dsp:cNvPr id="0" name=""/>
        <dsp:cNvSpPr/>
      </dsp:nvSpPr>
      <dsp:spPr>
        <a:xfrm>
          <a:off x="5480167" y="1482209"/>
          <a:ext cx="515359" cy="515359"/>
        </a:xfrm>
        <a:prstGeom prst="downArrow">
          <a:avLst>
            <a:gd name="adj1" fmla="val 55000"/>
            <a:gd name="adj2" fmla="val 45000"/>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ru-RU" sz="2400" kern="1200">
            <a:latin typeface="Times New Roman" panose="02020603050405020304" pitchFamily="18" charset="0"/>
            <a:cs typeface="Times New Roman" panose="02020603050405020304" pitchFamily="18" charset="0"/>
          </a:endParaRPr>
        </a:p>
      </dsp:txBody>
      <dsp:txXfrm>
        <a:off x="5596123" y="1482209"/>
        <a:ext cx="283447" cy="387808"/>
      </dsp:txXfrm>
    </dsp:sp>
    <dsp:sp modelId="{16FC2056-0520-485A-B23D-5075C23D0C15}">
      <dsp:nvSpPr>
        <dsp:cNvPr id="0" name=""/>
        <dsp:cNvSpPr/>
      </dsp:nvSpPr>
      <dsp:spPr>
        <a:xfrm>
          <a:off x="5896775" y="2371975"/>
          <a:ext cx="515359" cy="515359"/>
        </a:xfrm>
        <a:prstGeom prst="downArrow">
          <a:avLst>
            <a:gd name="adj1" fmla="val 55000"/>
            <a:gd name="adj2" fmla="val 45000"/>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ru-RU" sz="2400" kern="1200">
            <a:latin typeface="Times New Roman" panose="02020603050405020304" pitchFamily="18" charset="0"/>
            <a:cs typeface="Times New Roman" panose="02020603050405020304" pitchFamily="18" charset="0"/>
          </a:endParaRPr>
        </a:p>
      </dsp:txBody>
      <dsp:txXfrm>
        <a:off x="6012731" y="2371975"/>
        <a:ext cx="283447" cy="387808"/>
      </dsp:txXfrm>
    </dsp:sp>
    <dsp:sp modelId="{4D856E9C-7121-462D-A277-D9A7B7E48505}">
      <dsp:nvSpPr>
        <dsp:cNvPr id="0" name=""/>
        <dsp:cNvSpPr/>
      </dsp:nvSpPr>
      <dsp:spPr>
        <a:xfrm>
          <a:off x="6313382" y="3283765"/>
          <a:ext cx="515359" cy="515359"/>
        </a:xfrm>
        <a:prstGeom prst="downArrow">
          <a:avLst>
            <a:gd name="adj1" fmla="val 55000"/>
            <a:gd name="adj2" fmla="val 45000"/>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ru-RU" sz="2400" kern="1200">
            <a:latin typeface="Times New Roman" panose="02020603050405020304" pitchFamily="18" charset="0"/>
            <a:cs typeface="Times New Roman" panose="02020603050405020304" pitchFamily="18" charset="0"/>
          </a:endParaRPr>
        </a:p>
      </dsp:txBody>
      <dsp:txXfrm>
        <a:off x="6429338" y="3283765"/>
        <a:ext cx="283447" cy="38780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1E90C-DB86-4EA4-A971-992ED6C5DC3B}">
      <dsp:nvSpPr>
        <dsp:cNvPr id="0" name=""/>
        <dsp:cNvSpPr/>
      </dsp:nvSpPr>
      <dsp:spPr>
        <a:xfrm>
          <a:off x="-6074297" y="-929401"/>
          <a:ext cx="7230903" cy="7230903"/>
        </a:xfrm>
        <a:prstGeom prst="blockArc">
          <a:avLst>
            <a:gd name="adj1" fmla="val 18900000"/>
            <a:gd name="adj2" fmla="val 2700000"/>
            <a:gd name="adj3" fmla="val 299"/>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5515EC-228F-4B47-84F9-B0F155511EA1}">
      <dsp:nvSpPr>
        <dsp:cNvPr id="0" name=""/>
        <dsp:cNvSpPr/>
      </dsp:nvSpPr>
      <dsp:spPr>
        <a:xfrm>
          <a:off x="605335" y="413007"/>
          <a:ext cx="7716057" cy="8264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55990"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err="1">
              <a:latin typeface="Times New Roman" panose="02020603050405020304" pitchFamily="18" charset="0"/>
              <a:cs typeface="Times New Roman" panose="02020603050405020304" pitchFamily="18" charset="0"/>
            </a:rPr>
            <a:t>відміна</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військового</a:t>
          </a:r>
          <a:r>
            <a:rPr lang="ru-RU" sz="1800" kern="1200" dirty="0">
              <a:latin typeface="Times New Roman" panose="02020603050405020304" pitchFamily="18" charset="0"/>
              <a:cs typeface="Times New Roman" panose="02020603050405020304" pitchFamily="18" charset="0"/>
            </a:rPr>
            <a:t> параду на 20-ту </a:t>
          </a:r>
          <a:r>
            <a:rPr lang="ru-RU" sz="1800" kern="1200" dirty="0" err="1">
              <a:latin typeface="Times New Roman" panose="02020603050405020304" pitchFamily="18" charset="0"/>
              <a:cs typeface="Times New Roman" panose="02020603050405020304" pitchFamily="18" charset="0"/>
            </a:rPr>
            <a:t>річницю</a:t>
          </a:r>
          <a:r>
            <a:rPr lang="ru-RU" sz="1800" kern="1200" dirty="0">
              <a:latin typeface="Times New Roman" panose="02020603050405020304" pitchFamily="18" charset="0"/>
              <a:cs typeface="Times New Roman" panose="02020603050405020304" pitchFamily="18" charset="0"/>
            </a:rPr>
            <a:t> незалежності; </a:t>
          </a:r>
        </a:p>
      </dsp:txBody>
      <dsp:txXfrm>
        <a:off x="605335" y="413007"/>
        <a:ext cx="7716057" cy="826444"/>
      </dsp:txXfrm>
    </dsp:sp>
    <dsp:sp modelId="{360C676D-1C4C-4754-B3D2-F503A6144EA8}">
      <dsp:nvSpPr>
        <dsp:cNvPr id="0" name=""/>
        <dsp:cNvSpPr/>
      </dsp:nvSpPr>
      <dsp:spPr>
        <a:xfrm>
          <a:off x="88808" y="309701"/>
          <a:ext cx="1033055" cy="1033055"/>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F9342E-5320-41B7-8732-B031F9A77929}">
      <dsp:nvSpPr>
        <dsp:cNvPr id="0" name=""/>
        <dsp:cNvSpPr/>
      </dsp:nvSpPr>
      <dsp:spPr>
        <a:xfrm>
          <a:off x="1079155" y="1652888"/>
          <a:ext cx="7242238" cy="8264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55990"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err="1">
              <a:latin typeface="Times New Roman" panose="02020603050405020304" pitchFamily="18" charset="0"/>
              <a:cs typeface="Times New Roman" panose="02020603050405020304" pitchFamily="18" charset="0"/>
            </a:rPr>
            <a:t>видалення</a:t>
          </a:r>
          <a:r>
            <a:rPr lang="ru-RU" sz="1800" kern="1200" dirty="0">
              <a:latin typeface="Times New Roman" panose="02020603050405020304" pitchFamily="18" charset="0"/>
              <a:cs typeface="Times New Roman" panose="02020603050405020304" pitchFamily="18" charset="0"/>
            </a:rPr>
            <a:t> з </a:t>
          </a:r>
          <a:r>
            <a:rPr lang="ru-RU" sz="1800" kern="1200" dirty="0" err="1">
              <a:latin typeface="Times New Roman" panose="02020603050405020304" pitchFamily="18" charset="0"/>
              <a:cs typeface="Times New Roman" panose="02020603050405020304" pitchFamily="18" charset="0"/>
            </a:rPr>
            <a:t>підручників</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історії</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сюжетів</a:t>
          </a:r>
          <a:r>
            <a:rPr lang="ru-RU" sz="1800" kern="1200" dirty="0">
              <a:latin typeface="Times New Roman" panose="02020603050405020304" pitchFamily="18" charset="0"/>
              <a:cs typeface="Times New Roman" panose="02020603050405020304" pitchFamily="18" charset="0"/>
            </a:rPr>
            <a:t> про Крути, Голодомор, ОУН-УПА;</a:t>
          </a:r>
        </a:p>
      </dsp:txBody>
      <dsp:txXfrm>
        <a:off x="1079155" y="1652888"/>
        <a:ext cx="7242238" cy="826444"/>
      </dsp:txXfrm>
    </dsp:sp>
    <dsp:sp modelId="{0A606993-D9AF-450C-93D9-B4652075CC1E}">
      <dsp:nvSpPr>
        <dsp:cNvPr id="0" name=""/>
        <dsp:cNvSpPr/>
      </dsp:nvSpPr>
      <dsp:spPr>
        <a:xfrm>
          <a:off x="562627" y="1549582"/>
          <a:ext cx="1033055" cy="1033055"/>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74B62EE-7E3F-43DE-BF6E-4B14E646CBE5}">
      <dsp:nvSpPr>
        <dsp:cNvPr id="0" name=""/>
        <dsp:cNvSpPr/>
      </dsp:nvSpPr>
      <dsp:spPr>
        <a:xfrm>
          <a:off x="1079155" y="2892768"/>
          <a:ext cx="7242238" cy="8264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55990"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ухвалення</a:t>
          </a:r>
          <a:r>
            <a:rPr lang="ru-RU" sz="1800" kern="1200" dirty="0">
              <a:latin typeface="Times New Roman" panose="02020603050405020304" pitchFamily="18" charset="0"/>
              <a:cs typeface="Times New Roman" panose="02020603050405020304" pitchFamily="18" charset="0"/>
            </a:rPr>
            <a:t> Закону «Про засади </a:t>
          </a:r>
          <a:r>
            <a:rPr lang="ru-RU" sz="1800" kern="1200" dirty="0" err="1">
              <a:latin typeface="Times New Roman" panose="02020603050405020304" pitchFamily="18" charset="0"/>
              <a:cs typeface="Times New Roman" panose="02020603050405020304" pitchFamily="18" charset="0"/>
            </a:rPr>
            <a:t>державної</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мовної</a:t>
          </a:r>
          <a:r>
            <a:rPr lang="ru-RU" sz="1800" kern="1200" dirty="0">
              <a:latin typeface="Times New Roman" panose="02020603050405020304" pitchFamily="18" charset="0"/>
              <a:cs typeface="Times New Roman" panose="02020603050405020304" pitchFamily="18" charset="0"/>
            </a:rPr>
            <a:t> політики» </a:t>
          </a:r>
        </a:p>
      </dsp:txBody>
      <dsp:txXfrm>
        <a:off x="1079155" y="2892768"/>
        <a:ext cx="7242238" cy="826444"/>
      </dsp:txXfrm>
    </dsp:sp>
    <dsp:sp modelId="{0B2B319E-3337-4632-9B1C-CBBD5A34E83F}">
      <dsp:nvSpPr>
        <dsp:cNvPr id="0" name=""/>
        <dsp:cNvSpPr/>
      </dsp:nvSpPr>
      <dsp:spPr>
        <a:xfrm>
          <a:off x="562627" y="2789463"/>
          <a:ext cx="1033055" cy="1033055"/>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EA09964-8C3E-47C8-9EC6-D105421F1CCE}">
      <dsp:nvSpPr>
        <dsp:cNvPr id="0" name=""/>
        <dsp:cNvSpPr/>
      </dsp:nvSpPr>
      <dsp:spPr>
        <a:xfrm>
          <a:off x="605335" y="4132649"/>
          <a:ext cx="7716057" cy="82644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55990"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err="1">
              <a:latin typeface="Times New Roman" panose="02020603050405020304" pitchFamily="18" charset="0"/>
              <a:cs typeface="Times New Roman" panose="02020603050405020304" pitchFamily="18" charset="0"/>
            </a:rPr>
            <a:t>ігнорування</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ветеранів</a:t>
          </a:r>
          <a:r>
            <a:rPr lang="ru-RU" sz="1800" kern="1200" dirty="0">
              <a:latin typeface="Times New Roman" panose="02020603050405020304" pitchFamily="18" charset="0"/>
              <a:cs typeface="Times New Roman" panose="02020603050405020304" pitchFamily="18" charset="0"/>
            </a:rPr>
            <a:t> УПА, </a:t>
          </a:r>
          <a:r>
            <a:rPr lang="ru-RU" sz="1800" kern="1200" dirty="0" err="1">
              <a:latin typeface="Times New Roman" panose="02020603050405020304" pitchFamily="18" charset="0"/>
              <a:cs typeface="Times New Roman" panose="02020603050405020304" pitchFamily="18" charset="0"/>
            </a:rPr>
            <a:t>відсутність</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ініціатив</a:t>
          </a:r>
          <a:r>
            <a:rPr lang="ru-RU" sz="1800" kern="1200" dirty="0">
              <a:latin typeface="Times New Roman" panose="02020603050405020304" pitchFamily="18" charset="0"/>
              <a:cs typeface="Times New Roman" panose="02020603050405020304" pitchFamily="18" charset="0"/>
            </a:rPr>
            <a:t> </a:t>
          </a:r>
        </a:p>
        <a:p>
          <a:pPr marL="0" lvl="0" indent="0" algn="l" defTabSz="800100">
            <a:lnSpc>
              <a:spcPct val="90000"/>
            </a:lnSpc>
            <a:spcBef>
              <a:spcPct val="0"/>
            </a:spcBef>
            <a:spcAft>
              <a:spcPct val="35000"/>
            </a:spcAft>
            <a:buNone/>
          </a:pPr>
          <a:r>
            <a:rPr lang="ru-RU" sz="1800" kern="1200" dirty="0" err="1">
              <a:latin typeface="Times New Roman" panose="02020603050405020304" pitchFamily="18" charset="0"/>
              <a:cs typeface="Times New Roman" panose="02020603050405020304" pitchFamily="18" charset="0"/>
            </a:rPr>
            <a:t>здійснення</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діалогу</a:t>
          </a:r>
          <a:r>
            <a:rPr lang="ru-RU" sz="1800" kern="1200" dirty="0">
              <a:latin typeface="Times New Roman" panose="02020603050405020304" pitchFamily="18" charset="0"/>
              <a:cs typeface="Times New Roman" panose="02020603050405020304" pitchFamily="18" charset="0"/>
            </a:rPr>
            <a:t> та </a:t>
          </a:r>
          <a:r>
            <a:rPr lang="ru-RU" sz="1800" kern="1200" dirty="0" err="1">
              <a:latin typeface="Times New Roman" panose="02020603050405020304" pitchFamily="18" charset="0"/>
              <a:cs typeface="Times New Roman" panose="02020603050405020304" pitchFamily="18" charset="0"/>
            </a:rPr>
            <a:t>примирення</a:t>
          </a:r>
          <a:r>
            <a:rPr lang="ru-RU" sz="1800" kern="1200" dirty="0">
              <a:latin typeface="Times New Roman" panose="02020603050405020304" pitchFamily="18" charset="0"/>
              <a:cs typeface="Times New Roman" panose="02020603050405020304" pitchFamily="18" charset="0"/>
            </a:rPr>
            <a:t> з </a:t>
          </a:r>
          <a:r>
            <a:rPr lang="ru-RU" sz="1800" kern="1200" dirty="0" err="1">
              <a:latin typeface="Times New Roman" panose="02020603050405020304" pitchFamily="18" charset="0"/>
              <a:cs typeface="Times New Roman" panose="02020603050405020304" pitchFamily="18" charset="0"/>
            </a:rPr>
            <a:t>радянськими</a:t>
          </a:r>
          <a:r>
            <a:rPr lang="ru-RU" sz="1800" kern="1200" dirty="0">
              <a:latin typeface="Times New Roman" panose="02020603050405020304" pitchFamily="18" charset="0"/>
              <a:cs typeface="Times New Roman" panose="02020603050405020304" pitchFamily="18" charset="0"/>
            </a:rPr>
            <a:t> </a:t>
          </a:r>
        </a:p>
        <a:p>
          <a:pPr marL="0" lvl="0" indent="0" algn="l" defTabSz="800100">
            <a:lnSpc>
              <a:spcPct val="90000"/>
            </a:lnSpc>
            <a:spcBef>
              <a:spcPct val="0"/>
            </a:spcBef>
            <a:spcAft>
              <a:spcPct val="35000"/>
            </a:spcAft>
            <a:buNone/>
          </a:pPr>
          <a:r>
            <a:rPr lang="ru-RU" sz="1800" kern="1200" dirty="0">
              <a:latin typeface="Times New Roman" panose="02020603050405020304" pitchFamily="18" charset="0"/>
              <a:cs typeface="Times New Roman" panose="02020603050405020304" pitchFamily="18" charset="0"/>
            </a:rPr>
            <a:t>ветеранами.</a:t>
          </a:r>
        </a:p>
      </dsp:txBody>
      <dsp:txXfrm>
        <a:off x="605335" y="4132649"/>
        <a:ext cx="7716057" cy="826444"/>
      </dsp:txXfrm>
    </dsp:sp>
    <dsp:sp modelId="{34AFD0C7-B119-4704-BB1E-FC656B10743A}">
      <dsp:nvSpPr>
        <dsp:cNvPr id="0" name=""/>
        <dsp:cNvSpPr/>
      </dsp:nvSpPr>
      <dsp:spPr>
        <a:xfrm>
          <a:off x="88808" y="4029344"/>
          <a:ext cx="1033055" cy="1033055"/>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01BB4-F05B-49E8-B3B1-E31199EF9DAD}">
      <dsp:nvSpPr>
        <dsp:cNvPr id="0" name=""/>
        <dsp:cNvSpPr/>
      </dsp:nvSpPr>
      <dsp:spPr>
        <a:xfrm>
          <a:off x="800099" y="0"/>
          <a:ext cx="9067799" cy="4937477"/>
        </a:xfrm>
        <a:prstGeom prst="rightArrow">
          <a:avLst/>
        </a:prstGeom>
        <a:solidFill>
          <a:schemeClr val="accent5">
            <a:tint val="40000"/>
            <a:hueOff val="0"/>
            <a:satOff val="0"/>
            <a:lumOff val="0"/>
            <a:alphaOff val="0"/>
          </a:schemeClr>
        </a:solidFill>
        <a:ln>
          <a:solidFill>
            <a:schemeClr val="tx2"/>
          </a:solidFill>
        </a:ln>
        <a:effectLst/>
      </dsp:spPr>
      <dsp:style>
        <a:lnRef idx="0">
          <a:scrgbClr r="0" g="0" b="0"/>
        </a:lnRef>
        <a:fillRef idx="1">
          <a:scrgbClr r="0" g="0" b="0"/>
        </a:fillRef>
        <a:effectRef idx="0">
          <a:scrgbClr r="0" g="0" b="0"/>
        </a:effectRef>
        <a:fontRef idx="minor"/>
      </dsp:style>
    </dsp:sp>
    <dsp:sp modelId="{2C44B85A-D250-419F-BE65-4092657F4B88}">
      <dsp:nvSpPr>
        <dsp:cNvPr id="0" name=""/>
        <dsp:cNvSpPr/>
      </dsp:nvSpPr>
      <dsp:spPr>
        <a:xfrm>
          <a:off x="361503" y="1481243"/>
          <a:ext cx="3200399" cy="19749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ru-RU" sz="3200" b="1" kern="1200" dirty="0" err="1">
              <a:latin typeface="Times New Roman" panose="02020603050405020304" pitchFamily="18" charset="0"/>
              <a:cs typeface="Times New Roman" panose="02020603050405020304" pitchFamily="18" charset="0"/>
            </a:rPr>
            <a:t>Газова</a:t>
          </a:r>
          <a:r>
            <a:rPr lang="ru-RU" sz="3200" b="1" kern="1200" dirty="0">
              <a:latin typeface="Times New Roman" panose="02020603050405020304" pitchFamily="18" charset="0"/>
              <a:cs typeface="Times New Roman" panose="02020603050405020304" pitchFamily="18" charset="0"/>
            </a:rPr>
            <a:t> </a:t>
          </a:r>
          <a:r>
            <a:rPr lang="ru-RU" sz="3200" b="1" kern="1200" dirty="0" err="1">
              <a:latin typeface="Times New Roman" panose="02020603050405020304" pitchFamily="18" charset="0"/>
              <a:cs typeface="Times New Roman" panose="02020603050405020304" pitchFamily="18" charset="0"/>
            </a:rPr>
            <a:t>війна</a:t>
          </a:r>
          <a:r>
            <a:rPr lang="ru-RU" sz="3200" b="1" kern="1200" dirty="0">
              <a:latin typeface="Times New Roman" panose="02020603050405020304" pitchFamily="18" charset="0"/>
              <a:cs typeface="Times New Roman" panose="02020603050405020304" pitchFamily="18" charset="0"/>
            </a:rPr>
            <a:t> 2008 - 2009</a:t>
          </a:r>
        </a:p>
      </dsp:txBody>
      <dsp:txXfrm>
        <a:off x="457914" y="1577654"/>
        <a:ext cx="3007577" cy="1782168"/>
      </dsp:txXfrm>
    </dsp:sp>
    <dsp:sp modelId="{7F6364F8-A737-470F-8018-E41C3A753AFD}">
      <dsp:nvSpPr>
        <dsp:cNvPr id="0" name=""/>
        <dsp:cNvSpPr/>
      </dsp:nvSpPr>
      <dsp:spPr>
        <a:xfrm>
          <a:off x="3733799" y="1481243"/>
          <a:ext cx="3200399" cy="19749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kern="1200" dirty="0">
              <a:latin typeface="Times New Roman" panose="02020603050405020304" pitchFamily="18" charset="0"/>
              <a:cs typeface="Times New Roman" panose="02020603050405020304" pitchFamily="18" charset="0"/>
            </a:rPr>
            <a:t>В. </a:t>
          </a:r>
          <a:r>
            <a:rPr lang="ru-RU" sz="1500" kern="1200" dirty="0" err="1">
              <a:latin typeface="Times New Roman" panose="02020603050405020304" pitchFamily="18" charset="0"/>
              <a:cs typeface="Times New Roman" panose="02020603050405020304" pitchFamily="18" charset="0"/>
            </a:rPr>
            <a:t>Путін</a:t>
          </a:r>
          <a:r>
            <a:rPr lang="ru-RU" sz="1500" kern="1200" dirty="0">
              <a:latin typeface="Times New Roman" panose="02020603050405020304" pitchFamily="18" charset="0"/>
              <a:cs typeface="Times New Roman" panose="02020603050405020304" pitchFamily="18" charset="0"/>
            </a:rPr>
            <a:t> та Ю. Тимошенко, підписали Меморандум, який передбачав ліквідацію посередників у торгівлі газом між Україною та РФ і детально визначав умови майбутніх контрактів з постачання газу в Україну на найближчі роки</a:t>
          </a:r>
        </a:p>
      </dsp:txBody>
      <dsp:txXfrm>
        <a:off x="3830210" y="1577654"/>
        <a:ext cx="3007577" cy="1782168"/>
      </dsp:txXfrm>
    </dsp:sp>
    <dsp:sp modelId="{2E2D187C-654C-46B3-975C-7361B1751F66}">
      <dsp:nvSpPr>
        <dsp:cNvPr id="0" name=""/>
        <dsp:cNvSpPr/>
      </dsp:nvSpPr>
      <dsp:spPr>
        <a:xfrm>
          <a:off x="7106095" y="1481243"/>
          <a:ext cx="3200399" cy="19749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uk-UA" sz="1500" b="0" i="0" kern="1200" dirty="0">
              <a:latin typeface="Times New Roman" panose="02020603050405020304" pitchFamily="18" charset="0"/>
              <a:cs typeface="Times New Roman" panose="02020603050405020304" pitchFamily="18" charset="0"/>
            </a:rPr>
            <a:t>В цих умовах підписані Тимошенко газові угоди з РФ виявились не тільки невигідним для України економічно, але й зафіксували газову капітуляцію України</a:t>
          </a:r>
          <a:endParaRPr lang="ru-RU" sz="1500" kern="1200" dirty="0">
            <a:latin typeface="Times New Roman" panose="02020603050405020304" pitchFamily="18" charset="0"/>
            <a:cs typeface="Times New Roman" panose="02020603050405020304" pitchFamily="18" charset="0"/>
          </a:endParaRPr>
        </a:p>
      </dsp:txBody>
      <dsp:txXfrm>
        <a:off x="7202506" y="1577654"/>
        <a:ext cx="3007577" cy="17821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AA2FF-CCA7-4F23-A5E7-AD2E5DB3343F}">
      <dsp:nvSpPr>
        <dsp:cNvPr id="0" name=""/>
        <dsp:cNvSpPr/>
      </dsp:nvSpPr>
      <dsp:spPr>
        <a:xfrm>
          <a:off x="37" y="406967"/>
          <a:ext cx="3612936" cy="14326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uk-UA" sz="3000" kern="1200" noProof="0" dirty="0">
              <a:latin typeface="Times New Roman" panose="02020603050405020304" pitchFamily="18" charset="0"/>
              <a:cs typeface="Times New Roman" panose="02020603050405020304" pitchFamily="18" charset="0"/>
            </a:rPr>
            <a:t>Країни які визнали рішення ЦВК</a:t>
          </a:r>
        </a:p>
      </dsp:txBody>
      <dsp:txXfrm>
        <a:off x="37" y="406967"/>
        <a:ext cx="3612936" cy="1432688"/>
      </dsp:txXfrm>
    </dsp:sp>
    <dsp:sp modelId="{286C71D6-0A6B-404A-B824-F129B9699041}">
      <dsp:nvSpPr>
        <dsp:cNvPr id="0" name=""/>
        <dsp:cNvSpPr/>
      </dsp:nvSpPr>
      <dsp:spPr>
        <a:xfrm>
          <a:off x="37" y="1839656"/>
          <a:ext cx="3612936" cy="26352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uk-UA" sz="3000" kern="1200" noProof="0" dirty="0">
              <a:latin typeface="Times New Roman" panose="02020603050405020304" pitchFamily="18" charset="0"/>
              <a:cs typeface="Times New Roman" panose="02020603050405020304" pitchFamily="18" charset="0"/>
            </a:rPr>
            <a:t>РФ</a:t>
          </a:r>
        </a:p>
        <a:p>
          <a:pPr marL="285750" lvl="1" indent="-285750" algn="l" defTabSz="1333500">
            <a:lnSpc>
              <a:spcPct val="90000"/>
            </a:lnSpc>
            <a:spcBef>
              <a:spcPct val="0"/>
            </a:spcBef>
            <a:spcAft>
              <a:spcPct val="15000"/>
            </a:spcAft>
            <a:buChar char="•"/>
          </a:pPr>
          <a:r>
            <a:rPr lang="uk-UA" sz="3000" kern="1200" noProof="0" dirty="0">
              <a:latin typeface="Times New Roman" panose="02020603050405020304" pitchFamily="18" charset="0"/>
              <a:cs typeface="Times New Roman" panose="02020603050405020304" pitchFamily="18" charset="0"/>
            </a:rPr>
            <a:t>Білорусь</a:t>
          </a:r>
        </a:p>
        <a:p>
          <a:pPr marL="285750" lvl="1" indent="-285750" algn="l" defTabSz="1333500">
            <a:lnSpc>
              <a:spcPct val="90000"/>
            </a:lnSpc>
            <a:spcBef>
              <a:spcPct val="0"/>
            </a:spcBef>
            <a:spcAft>
              <a:spcPct val="15000"/>
            </a:spcAft>
            <a:buChar char="•"/>
          </a:pPr>
          <a:r>
            <a:rPr lang="uk-UA" sz="3000" kern="1200" noProof="0" dirty="0">
              <a:latin typeface="Times New Roman" panose="02020603050405020304" pitchFamily="18" charset="0"/>
              <a:cs typeface="Times New Roman" panose="02020603050405020304" pitchFamily="18" charset="0"/>
            </a:rPr>
            <a:t>Казахстан</a:t>
          </a:r>
        </a:p>
        <a:p>
          <a:pPr marL="285750" lvl="1" indent="-285750" algn="l" defTabSz="1333500">
            <a:lnSpc>
              <a:spcPct val="90000"/>
            </a:lnSpc>
            <a:spcBef>
              <a:spcPct val="0"/>
            </a:spcBef>
            <a:spcAft>
              <a:spcPct val="15000"/>
            </a:spcAft>
            <a:buChar char="•"/>
          </a:pPr>
          <a:r>
            <a:rPr lang="uk-UA" sz="3000" kern="1200" noProof="0" dirty="0">
              <a:latin typeface="Times New Roman" panose="02020603050405020304" pitchFamily="18" charset="0"/>
              <a:cs typeface="Times New Roman" panose="02020603050405020304" pitchFamily="18" charset="0"/>
            </a:rPr>
            <a:t>Вірменія</a:t>
          </a:r>
        </a:p>
        <a:p>
          <a:pPr marL="285750" lvl="1" indent="-285750" algn="l" defTabSz="1333500">
            <a:lnSpc>
              <a:spcPct val="90000"/>
            </a:lnSpc>
            <a:spcBef>
              <a:spcPct val="0"/>
            </a:spcBef>
            <a:spcAft>
              <a:spcPct val="15000"/>
            </a:spcAft>
            <a:buChar char="•"/>
          </a:pPr>
          <a:r>
            <a:rPr lang="uk-UA" sz="3000" kern="1200" noProof="0" dirty="0">
              <a:latin typeface="Times New Roman" panose="02020603050405020304" pitchFamily="18" charset="0"/>
              <a:cs typeface="Times New Roman" panose="02020603050405020304" pitchFamily="18" charset="0"/>
            </a:rPr>
            <a:t>Китай</a:t>
          </a:r>
        </a:p>
      </dsp:txBody>
      <dsp:txXfrm>
        <a:off x="37" y="1839656"/>
        <a:ext cx="3612936" cy="2635200"/>
      </dsp:txXfrm>
    </dsp:sp>
    <dsp:sp modelId="{2AABF49E-703D-47ED-9802-EDB31CDFFFC0}">
      <dsp:nvSpPr>
        <dsp:cNvPr id="0" name=""/>
        <dsp:cNvSpPr/>
      </dsp:nvSpPr>
      <dsp:spPr>
        <a:xfrm>
          <a:off x="4118785" y="406967"/>
          <a:ext cx="3612936" cy="1432688"/>
        </a:xfrm>
        <a:prstGeom prst="rect">
          <a:avLst/>
        </a:prstGeom>
        <a:solidFill>
          <a:schemeClr val="accent2">
            <a:lumMod val="60000"/>
            <a:lumOff val="4000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uk-UA" sz="3000" kern="1200" noProof="0" dirty="0">
              <a:latin typeface="Times New Roman" panose="02020603050405020304" pitchFamily="18" charset="0"/>
              <a:cs typeface="Times New Roman" panose="02020603050405020304" pitchFamily="18" charset="0"/>
            </a:rPr>
            <a:t>Країни які не визнали рішення ЦВК</a:t>
          </a:r>
        </a:p>
      </dsp:txBody>
      <dsp:txXfrm>
        <a:off x="4118785" y="406967"/>
        <a:ext cx="3612936" cy="1432688"/>
      </dsp:txXfrm>
    </dsp:sp>
    <dsp:sp modelId="{FC90ADD7-E263-4A09-BC43-0FD728DF106C}">
      <dsp:nvSpPr>
        <dsp:cNvPr id="0" name=""/>
        <dsp:cNvSpPr/>
      </dsp:nvSpPr>
      <dsp:spPr>
        <a:xfrm>
          <a:off x="4118785" y="1839656"/>
          <a:ext cx="3612936" cy="2635200"/>
        </a:xfrm>
        <a:prstGeom prst="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uk-UA" sz="3000" kern="1200" noProof="0" dirty="0">
              <a:latin typeface="Times New Roman" panose="02020603050405020304" pitchFamily="18" charset="0"/>
              <a:cs typeface="Times New Roman" panose="02020603050405020304" pitchFamily="18" charset="0"/>
            </a:rPr>
            <a:t>Країни ЄС</a:t>
          </a:r>
        </a:p>
        <a:p>
          <a:pPr marL="285750" lvl="1" indent="-285750" algn="l" defTabSz="1333500">
            <a:lnSpc>
              <a:spcPct val="90000"/>
            </a:lnSpc>
            <a:spcBef>
              <a:spcPct val="0"/>
            </a:spcBef>
            <a:spcAft>
              <a:spcPct val="15000"/>
            </a:spcAft>
            <a:buChar char="•"/>
          </a:pPr>
          <a:r>
            <a:rPr lang="uk-UA" sz="3000" kern="1200" noProof="0" dirty="0">
              <a:latin typeface="Times New Roman" panose="02020603050405020304" pitchFamily="18" charset="0"/>
              <a:cs typeface="Times New Roman" panose="02020603050405020304" pitchFamily="18" charset="0"/>
            </a:rPr>
            <a:t>США</a:t>
          </a:r>
        </a:p>
        <a:p>
          <a:pPr marL="285750" lvl="1" indent="-285750" algn="l" defTabSz="1333500">
            <a:lnSpc>
              <a:spcPct val="90000"/>
            </a:lnSpc>
            <a:spcBef>
              <a:spcPct val="0"/>
            </a:spcBef>
            <a:spcAft>
              <a:spcPct val="15000"/>
            </a:spcAft>
            <a:buChar char="•"/>
          </a:pPr>
          <a:r>
            <a:rPr lang="uk-UA" sz="3000" kern="1200" noProof="0" dirty="0">
              <a:latin typeface="Times New Roman" panose="02020603050405020304" pitchFamily="18" charset="0"/>
              <a:cs typeface="Times New Roman" panose="02020603050405020304" pitchFamily="18" charset="0"/>
            </a:rPr>
            <a:t>Канада</a:t>
          </a:r>
        </a:p>
      </dsp:txBody>
      <dsp:txXfrm>
        <a:off x="4118785" y="1839656"/>
        <a:ext cx="3612936" cy="26352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FC9B3-B5CF-4AC6-BE82-6A833E9A42BA}">
      <dsp:nvSpPr>
        <dsp:cNvPr id="0" name=""/>
        <dsp:cNvSpPr/>
      </dsp:nvSpPr>
      <dsp:spPr>
        <a:xfrm>
          <a:off x="2555642" y="186052"/>
          <a:ext cx="4719914" cy="147497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9049" tIns="68580" rIns="68580" bIns="68580" numCol="1" spcCol="1270" anchor="ctr" anchorCtr="0">
          <a:noAutofit/>
        </a:bodyPr>
        <a:lstStyle/>
        <a:p>
          <a:pPr marL="0" lvl="0" indent="0" algn="l" defTabSz="800100">
            <a:lnSpc>
              <a:spcPct val="90000"/>
            </a:lnSpc>
            <a:spcBef>
              <a:spcPct val="0"/>
            </a:spcBef>
            <a:spcAft>
              <a:spcPct val="35000"/>
            </a:spcAft>
            <a:buNone/>
          </a:pPr>
          <a:r>
            <a:rPr lang="uk-UA" sz="1800" b="0" i="0" kern="1200" dirty="0">
              <a:latin typeface="Times New Roman" panose="02020603050405020304" pitchFamily="18" charset="0"/>
              <a:cs typeface="Times New Roman" panose="02020603050405020304" pitchFamily="18" charset="0"/>
            </a:rPr>
            <a:t>Російський Чорноморський флот, незважаючи на протест МЗС України, провів масштабні військові маневри неподалік Криму. </a:t>
          </a:r>
          <a:endParaRPr lang="ru-RU" sz="1800" kern="1200" dirty="0">
            <a:latin typeface="Times New Roman" panose="02020603050405020304" pitchFamily="18" charset="0"/>
            <a:cs typeface="Times New Roman" panose="02020603050405020304" pitchFamily="18" charset="0"/>
          </a:endParaRPr>
        </a:p>
      </dsp:txBody>
      <dsp:txXfrm>
        <a:off x="2555642" y="186052"/>
        <a:ext cx="4719914" cy="1474973"/>
      </dsp:txXfrm>
    </dsp:sp>
    <dsp:sp modelId="{54192B10-ED1E-499D-A9C9-8F41BB6317FA}">
      <dsp:nvSpPr>
        <dsp:cNvPr id="0" name=""/>
        <dsp:cNvSpPr/>
      </dsp:nvSpPr>
      <dsp:spPr>
        <a:xfrm>
          <a:off x="542900" y="101715"/>
          <a:ext cx="1965328" cy="1548721"/>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7A022B-2B0D-43C6-A120-DD00D3C4CD97}">
      <dsp:nvSpPr>
        <dsp:cNvPr id="0" name=""/>
        <dsp:cNvSpPr/>
      </dsp:nvSpPr>
      <dsp:spPr>
        <a:xfrm>
          <a:off x="2620335" y="1966683"/>
          <a:ext cx="4719914" cy="147497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9049" tIns="68580" rIns="68580" bIns="68580" numCol="1" spcCol="1270" anchor="ctr" anchorCtr="0">
          <a:noAutofit/>
        </a:bodyPr>
        <a:lstStyle/>
        <a:p>
          <a:pPr marL="0" lvl="0" indent="0" algn="l" defTabSz="800100">
            <a:lnSpc>
              <a:spcPct val="90000"/>
            </a:lnSpc>
            <a:spcBef>
              <a:spcPct val="0"/>
            </a:spcBef>
            <a:spcAft>
              <a:spcPct val="35000"/>
            </a:spcAft>
            <a:buNone/>
          </a:pPr>
          <a:r>
            <a:rPr lang="ru-RU" sz="1800" kern="1200" dirty="0" err="1">
              <a:latin typeface="Times New Roman" panose="02020603050405020304" pitchFamily="18" charset="0"/>
              <a:cs typeface="Times New Roman" panose="02020603050405020304" pitchFamily="18" charset="0"/>
            </a:rPr>
            <a:t>Святкування</a:t>
          </a:r>
          <a:r>
            <a:rPr lang="ru-RU" sz="180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незважаючи</a:t>
          </a:r>
          <a:r>
            <a:rPr lang="ru-RU" sz="1800" b="0" i="0" kern="1200" dirty="0">
              <a:latin typeface="Times New Roman" panose="02020603050405020304" pitchFamily="18" charset="0"/>
              <a:cs typeface="Times New Roman" panose="02020603050405020304" pitchFamily="18" charset="0"/>
            </a:rPr>
            <a:t> на </a:t>
          </a:r>
          <a:r>
            <a:rPr lang="ru-RU" sz="1800" b="0" i="0" kern="1200" dirty="0" err="1">
              <a:latin typeface="Times New Roman" panose="02020603050405020304" pitchFamily="18" charset="0"/>
              <a:cs typeface="Times New Roman" panose="02020603050405020304" pitchFamily="18" charset="0"/>
            </a:rPr>
            <a:t>заборону</a:t>
          </a:r>
          <a:r>
            <a:rPr lang="ru-RU" sz="1800" b="0" i="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української</a:t>
          </a:r>
          <a:r>
            <a:rPr lang="ru-RU" sz="1800" b="0" i="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влади</a:t>
          </a:r>
          <a:r>
            <a:rPr lang="ru-RU" sz="1800" b="0" i="0" kern="1200" dirty="0">
              <a:latin typeface="Times New Roman" panose="02020603050405020304" pitchFamily="18" charset="0"/>
              <a:cs typeface="Times New Roman" panose="02020603050405020304" pitchFamily="18" charset="0"/>
            </a:rPr>
            <a:t>, з </a:t>
          </a:r>
          <a:r>
            <a:rPr lang="ru-RU" sz="1800" b="0" i="0" kern="1200" dirty="0" err="1">
              <a:latin typeface="Times New Roman" panose="02020603050405020304" pitchFamily="18" charset="0"/>
              <a:cs typeface="Times New Roman" panose="02020603050405020304" pitchFamily="18" charset="0"/>
            </a:rPr>
            <a:t>нагоди</a:t>
          </a:r>
          <a:r>
            <a:rPr lang="ru-RU" sz="1800" b="0" i="0" kern="1200" dirty="0">
              <a:latin typeface="Times New Roman" panose="02020603050405020304" pitchFamily="18" charset="0"/>
              <a:cs typeface="Times New Roman" panose="02020603050405020304" pitchFamily="18" charset="0"/>
            </a:rPr>
            <a:t> 225-річчя </a:t>
          </a:r>
          <a:r>
            <a:rPr lang="ru-RU" sz="1800" b="0" i="0" kern="1200" dirty="0" err="1">
              <a:latin typeface="Times New Roman" panose="02020603050405020304" pitchFamily="18" charset="0"/>
              <a:cs typeface="Times New Roman" panose="02020603050405020304" pitchFamily="18" charset="0"/>
            </a:rPr>
            <a:t>створення</a:t>
          </a:r>
          <a:r>
            <a:rPr lang="ru-RU" sz="1800" b="0" i="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Чорноморського</a:t>
          </a:r>
          <a:r>
            <a:rPr lang="ru-RU" sz="1800" b="0" i="0" kern="1200" dirty="0">
              <a:latin typeface="Times New Roman" panose="02020603050405020304" pitchFamily="18" charset="0"/>
              <a:cs typeface="Times New Roman" panose="02020603050405020304" pitchFamily="18" charset="0"/>
            </a:rPr>
            <a:t> флоту та </a:t>
          </a:r>
          <a:r>
            <a:rPr lang="ru-RU" sz="1800" b="0" i="0" kern="1200" dirty="0" err="1">
              <a:latin typeface="Times New Roman" panose="02020603050405020304" pitchFamily="18" charset="0"/>
              <a:cs typeface="Times New Roman" panose="02020603050405020304" pitchFamily="18" charset="0"/>
            </a:rPr>
            <a:t>проведення</a:t>
          </a:r>
          <a:r>
            <a:rPr lang="ru-RU" sz="1800" b="0" i="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військового</a:t>
          </a:r>
          <a:r>
            <a:rPr lang="ru-RU" sz="1800" b="0" i="0" kern="1200" dirty="0">
              <a:latin typeface="Times New Roman" panose="02020603050405020304" pitchFamily="18" charset="0"/>
              <a:cs typeface="Times New Roman" panose="02020603050405020304" pitchFamily="18" charset="0"/>
            </a:rPr>
            <a:t> параду в </a:t>
          </a:r>
          <a:r>
            <a:rPr lang="ru-RU" sz="1800" b="0" i="0" kern="1200" dirty="0" err="1">
              <a:latin typeface="Times New Roman" panose="02020603050405020304" pitchFamily="18" charset="0"/>
              <a:cs typeface="Times New Roman" panose="02020603050405020304" pitchFamily="18" charset="0"/>
            </a:rPr>
            <a:t>Севастополі</a:t>
          </a:r>
          <a:r>
            <a:rPr lang="ru-RU" sz="1800" b="0" i="0" kern="1200" dirty="0">
              <a:latin typeface="Times New Roman" panose="02020603050405020304" pitchFamily="18" charset="0"/>
              <a:cs typeface="Times New Roman" panose="02020603050405020304" pitchFamily="18" charset="0"/>
            </a:rPr>
            <a:t>.  </a:t>
          </a:r>
          <a:endParaRPr lang="ru-RU" sz="1800" kern="1200" dirty="0">
            <a:latin typeface="Times New Roman" panose="02020603050405020304" pitchFamily="18" charset="0"/>
            <a:cs typeface="Times New Roman" panose="02020603050405020304" pitchFamily="18" charset="0"/>
          </a:endParaRPr>
        </a:p>
      </dsp:txBody>
      <dsp:txXfrm>
        <a:off x="2620335" y="1966683"/>
        <a:ext cx="4719914" cy="1474973"/>
      </dsp:txXfrm>
    </dsp:sp>
    <dsp:sp modelId="{54DC6ED8-4704-4D66-A08E-6584D5B86327}">
      <dsp:nvSpPr>
        <dsp:cNvPr id="0" name=""/>
        <dsp:cNvSpPr/>
      </dsp:nvSpPr>
      <dsp:spPr>
        <a:xfrm>
          <a:off x="560280" y="1889547"/>
          <a:ext cx="1995466" cy="1548721"/>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8DD59-899A-4E43-AE5A-FE46DA5704C9}">
      <dsp:nvSpPr>
        <dsp:cNvPr id="0" name=""/>
        <dsp:cNvSpPr/>
      </dsp:nvSpPr>
      <dsp:spPr>
        <a:xfrm>
          <a:off x="3683475" y="2494"/>
          <a:ext cx="4025238" cy="18205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kern="1200" dirty="0">
              <a:latin typeface="Times New Roman" panose="02020603050405020304" pitchFamily="18" charset="0"/>
              <a:cs typeface="Times New Roman" panose="02020603050405020304" pitchFamily="18" charset="0"/>
            </a:rPr>
            <a:t>На </a:t>
          </a:r>
          <a:r>
            <a:rPr lang="ru-RU" sz="1800" kern="1200" dirty="0" err="1">
              <a:latin typeface="Times New Roman" panose="02020603050405020304" pitchFamily="18" charset="0"/>
              <a:cs typeface="Times New Roman" panose="02020603050405020304" pitchFamily="18" charset="0"/>
            </a:rPr>
            <a:t>другий</a:t>
          </a:r>
          <a:r>
            <a:rPr lang="ru-RU" sz="1800" kern="1200" dirty="0">
              <a:latin typeface="Times New Roman" panose="02020603050405020304" pitchFamily="18" charset="0"/>
              <a:cs typeface="Times New Roman" panose="02020603050405020304" pitchFamily="18" charset="0"/>
            </a:rPr>
            <a:t> день </a:t>
          </a:r>
          <a:r>
            <a:rPr lang="ru-RU" sz="1800" kern="1200" dirty="0" err="1">
              <a:latin typeface="Times New Roman" panose="02020603050405020304" pitchFamily="18" charset="0"/>
              <a:cs typeface="Times New Roman" panose="02020603050405020304" pitchFamily="18" charset="0"/>
            </a:rPr>
            <a:t>після</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інавгурації</a:t>
          </a:r>
          <a:r>
            <a:rPr lang="ru-RU" sz="1800" kern="1200" dirty="0">
              <a:latin typeface="Times New Roman" panose="02020603050405020304" pitchFamily="18" charset="0"/>
              <a:cs typeface="Times New Roman" panose="02020603050405020304" pitchFamily="18" charset="0"/>
            </a:rPr>
            <a:t> Голова ВР </a:t>
          </a:r>
          <a:r>
            <a:rPr lang="ru-RU" sz="1800" kern="1200" dirty="0" err="1">
              <a:latin typeface="Times New Roman" panose="02020603050405020304" pitchFamily="18" charset="0"/>
              <a:cs typeface="Times New Roman" panose="02020603050405020304" pitchFamily="18" charset="0"/>
            </a:rPr>
            <a:t>України</a:t>
          </a:r>
          <a:r>
            <a:rPr lang="ru-RU" sz="1800" kern="1200" dirty="0">
              <a:latin typeface="Times New Roman" panose="02020603050405020304" pitchFamily="18" charset="0"/>
              <a:cs typeface="Times New Roman" panose="02020603050405020304" pitchFamily="18" charset="0"/>
            </a:rPr>
            <a:t> В. Литвин </a:t>
          </a:r>
          <a:r>
            <a:rPr lang="ru-RU" sz="1800" kern="1200" dirty="0" err="1">
              <a:latin typeface="Times New Roman" panose="02020603050405020304" pitchFamily="18" charset="0"/>
              <a:cs typeface="Times New Roman" panose="02020603050405020304" pitchFamily="18" charset="0"/>
            </a:rPr>
            <a:t>обговорював</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питання</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українсько-російського</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міждержавного</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діалогу</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зі</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спікером</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ДержДуми</a:t>
          </a:r>
          <a:r>
            <a:rPr lang="ru-RU" sz="1800" kern="1200" dirty="0">
              <a:latin typeface="Times New Roman" panose="02020603050405020304" pitchFamily="18" charset="0"/>
              <a:cs typeface="Times New Roman" panose="02020603050405020304" pitchFamily="18" charset="0"/>
            </a:rPr>
            <a:t> РФ </a:t>
          </a:r>
        </a:p>
        <a:p>
          <a:pPr marL="0" lvl="0" indent="0" algn="ctr" defTabSz="800100">
            <a:lnSpc>
              <a:spcPct val="90000"/>
            </a:lnSpc>
            <a:spcBef>
              <a:spcPct val="0"/>
            </a:spcBef>
            <a:spcAft>
              <a:spcPct val="35000"/>
            </a:spcAft>
            <a:buNone/>
          </a:pPr>
          <a:r>
            <a:rPr lang="ru-RU" sz="1800" kern="1200" dirty="0">
              <a:latin typeface="Times New Roman" panose="02020603050405020304" pitchFamily="18" charset="0"/>
              <a:cs typeface="Times New Roman" panose="02020603050405020304" pitchFamily="18" charset="0"/>
            </a:rPr>
            <a:t>Б. </a:t>
          </a:r>
          <a:r>
            <a:rPr lang="ru-RU" sz="1800" kern="1200" dirty="0" err="1">
              <a:latin typeface="Times New Roman" panose="02020603050405020304" pitchFamily="18" charset="0"/>
              <a:cs typeface="Times New Roman" panose="02020603050405020304" pitchFamily="18" charset="0"/>
            </a:rPr>
            <a:t>Гризловим</a:t>
          </a:r>
          <a:r>
            <a:rPr lang="ru-RU" sz="1800" kern="1200" dirty="0">
              <a:latin typeface="Times New Roman" panose="02020603050405020304" pitchFamily="18" charset="0"/>
              <a:cs typeface="Times New Roman" panose="02020603050405020304" pitchFamily="18" charset="0"/>
            </a:rPr>
            <a:t>.</a:t>
          </a:r>
        </a:p>
      </dsp:txBody>
      <dsp:txXfrm>
        <a:off x="3683475" y="2494"/>
        <a:ext cx="4025238" cy="1820551"/>
      </dsp:txXfrm>
    </dsp:sp>
    <dsp:sp modelId="{47272679-A224-4AF4-AA02-D6132E52DADF}">
      <dsp:nvSpPr>
        <dsp:cNvPr id="0" name=""/>
        <dsp:cNvSpPr/>
      </dsp:nvSpPr>
      <dsp:spPr>
        <a:xfrm>
          <a:off x="1473385" y="2494"/>
          <a:ext cx="2257365" cy="1820551"/>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5F5B8E-9578-47A4-9F4D-7760909B9842}">
      <dsp:nvSpPr>
        <dsp:cNvPr id="0" name=""/>
        <dsp:cNvSpPr/>
      </dsp:nvSpPr>
      <dsp:spPr>
        <a:xfrm>
          <a:off x="1587140" y="2123436"/>
          <a:ext cx="4025238" cy="18205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kern="1200" dirty="0">
              <a:latin typeface="Times New Roman" panose="02020603050405020304" pitchFamily="18" charset="0"/>
              <a:cs typeface="Times New Roman" panose="02020603050405020304" pitchFamily="18" charset="0"/>
            </a:rPr>
            <a:t>16 </a:t>
          </a:r>
          <a:r>
            <a:rPr lang="ru-RU" sz="1800" kern="1200" dirty="0" err="1">
              <a:latin typeface="Times New Roman" panose="02020603050405020304" pitchFamily="18" charset="0"/>
              <a:cs typeface="Times New Roman" panose="02020603050405020304" pitchFamily="18" charset="0"/>
            </a:rPr>
            <a:t>березня</a:t>
          </a:r>
          <a:r>
            <a:rPr lang="ru-RU" sz="1800" kern="1200" dirty="0">
              <a:latin typeface="Times New Roman" panose="02020603050405020304" pitchFamily="18" charset="0"/>
              <a:cs typeface="Times New Roman" panose="02020603050405020304" pitchFamily="18" charset="0"/>
            </a:rPr>
            <a:t> до </a:t>
          </a:r>
          <a:r>
            <a:rPr lang="ru-RU" sz="1800" kern="1200" dirty="0" err="1">
              <a:latin typeface="Times New Roman" panose="02020603050405020304" pitchFamily="18" charset="0"/>
              <a:cs typeface="Times New Roman" panose="02020603050405020304" pitchFamily="18" charset="0"/>
            </a:rPr>
            <a:t>Москви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із</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візитом</a:t>
          </a:r>
          <a:r>
            <a:rPr lang="ru-RU" sz="1800" kern="1200" dirty="0">
              <a:latin typeface="Times New Roman" panose="02020603050405020304" pitchFamily="18" charset="0"/>
              <a:cs typeface="Times New Roman" panose="02020603050405020304" pitchFamily="18" charset="0"/>
            </a:rPr>
            <a:t> для </a:t>
          </a:r>
          <a:r>
            <a:rPr lang="ru-RU" sz="1800" kern="1200" dirty="0" err="1">
              <a:latin typeface="Times New Roman" panose="02020603050405020304" pitchFamily="18" charset="0"/>
              <a:cs typeface="Times New Roman" panose="02020603050405020304" pitchFamily="18" charset="0"/>
            </a:rPr>
            <a:t>обговорення</a:t>
          </a:r>
          <a:r>
            <a:rPr lang="ru-RU" sz="1800" kern="1200" dirty="0">
              <a:latin typeface="Times New Roman" panose="02020603050405020304" pitchFamily="18" charset="0"/>
              <a:cs typeface="Times New Roman" panose="02020603050405020304" pitchFamily="18" charset="0"/>
            </a:rPr>
            <a:t> проблем </a:t>
          </a:r>
          <a:r>
            <a:rPr lang="ru-RU" sz="1800" kern="1200" dirty="0" err="1">
              <a:latin typeface="Times New Roman" panose="02020603050405020304" pitchFamily="18" charset="0"/>
              <a:cs typeface="Times New Roman" panose="02020603050405020304" pitchFamily="18" charset="0"/>
            </a:rPr>
            <a:t>двосторонніх</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відносин</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прибув</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міністр</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закордонних</a:t>
          </a:r>
          <a:r>
            <a:rPr lang="ru-RU" sz="1800" kern="1200" dirty="0">
              <a:latin typeface="Times New Roman" panose="02020603050405020304" pitchFamily="18" charset="0"/>
              <a:cs typeface="Times New Roman" panose="02020603050405020304" pitchFamily="18" charset="0"/>
            </a:rPr>
            <a:t> справ </a:t>
          </a:r>
          <a:r>
            <a:rPr lang="ru-RU" sz="1800" kern="1200" dirty="0" err="1">
              <a:latin typeface="Times New Roman" panose="02020603050405020304" pitchFamily="18" charset="0"/>
              <a:cs typeface="Times New Roman" panose="02020603050405020304" pitchFamily="18" charset="0"/>
            </a:rPr>
            <a:t>України</a:t>
          </a:r>
          <a:r>
            <a:rPr lang="ru-RU" sz="1800" kern="1200" dirty="0">
              <a:latin typeface="Times New Roman" panose="02020603050405020304" pitchFamily="18" charset="0"/>
              <a:cs typeface="Times New Roman" panose="02020603050405020304" pitchFamily="18" charset="0"/>
            </a:rPr>
            <a:t> К. Грищенко.</a:t>
          </a:r>
        </a:p>
      </dsp:txBody>
      <dsp:txXfrm>
        <a:off x="1587140" y="2123436"/>
        <a:ext cx="4025238" cy="1820551"/>
      </dsp:txXfrm>
    </dsp:sp>
    <dsp:sp modelId="{9D49B5E1-CCE0-4A50-80E5-AA11D152463C}">
      <dsp:nvSpPr>
        <dsp:cNvPr id="0" name=""/>
        <dsp:cNvSpPr/>
      </dsp:nvSpPr>
      <dsp:spPr>
        <a:xfrm>
          <a:off x="5792613" y="2123436"/>
          <a:ext cx="1802345" cy="1820551"/>
        </a:xfrm>
        <a:prstGeom prst="rect">
          <a:avLst/>
        </a:prstGeom>
        <a:blipFill dpi="0" rotWithShape="1">
          <a:blip xmlns:r="http://schemas.openxmlformats.org/officeDocument/2006/relationships" r:embed="rId2"/>
          <a:srcRect/>
          <a:stretch>
            <a:fillRect t="-2" r="-1380" b="-2908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14E81A-9102-44CA-8B21-041D182C0BB7}">
      <dsp:nvSpPr>
        <dsp:cNvPr id="0" name=""/>
        <dsp:cNvSpPr/>
      </dsp:nvSpPr>
      <dsp:spPr>
        <a:xfrm>
          <a:off x="3569720" y="4244378"/>
          <a:ext cx="4025238" cy="18205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kern="1200" dirty="0">
              <a:latin typeface="Times New Roman" panose="02020603050405020304" pitchFamily="18" charset="0"/>
              <a:cs typeface="Times New Roman" panose="02020603050405020304" pitchFamily="18" charset="0"/>
            </a:rPr>
            <a:t>25 </a:t>
          </a:r>
          <a:r>
            <a:rPr lang="ru-RU" sz="1800" kern="1200" dirty="0" err="1">
              <a:latin typeface="Times New Roman" panose="02020603050405020304" pitchFamily="18" charset="0"/>
              <a:cs typeface="Times New Roman" panose="02020603050405020304" pitchFamily="18" charset="0"/>
            </a:rPr>
            <a:t>березня</a:t>
          </a:r>
          <a:r>
            <a:rPr lang="ru-RU" sz="1800" kern="1200" dirty="0">
              <a:latin typeface="Times New Roman" panose="02020603050405020304" pitchFamily="18" charset="0"/>
              <a:cs typeface="Times New Roman" panose="02020603050405020304" pitchFamily="18" charset="0"/>
            </a:rPr>
            <a:t> до </a:t>
          </a:r>
          <a:r>
            <a:rPr lang="ru-RU" sz="1800" kern="1200" dirty="0" err="1">
              <a:latin typeface="Times New Roman" panose="02020603050405020304" pitchFamily="18" charset="0"/>
              <a:cs typeface="Times New Roman" panose="02020603050405020304" pitchFamily="18" charset="0"/>
            </a:rPr>
            <a:t>Москви</a:t>
          </a:r>
          <a:r>
            <a:rPr lang="ru-RU" sz="1800" kern="1200" dirty="0">
              <a:latin typeface="Times New Roman" panose="02020603050405020304" pitchFamily="18" charset="0"/>
              <a:cs typeface="Times New Roman" panose="02020603050405020304" pitchFamily="18" charset="0"/>
            </a:rPr>
            <a:t> з метою </a:t>
          </a:r>
          <a:r>
            <a:rPr lang="ru-RU" sz="1800" kern="1200" dirty="0" err="1">
              <a:latin typeface="Times New Roman" panose="02020603050405020304" pitchFamily="18" charset="0"/>
              <a:cs typeface="Times New Roman" panose="02020603050405020304" pitchFamily="18" charset="0"/>
            </a:rPr>
            <a:t>домовитися</a:t>
          </a:r>
          <a:r>
            <a:rPr lang="ru-RU" sz="1800" kern="1200" dirty="0">
              <a:latin typeface="Times New Roman" panose="02020603050405020304" pitchFamily="18" charset="0"/>
              <a:cs typeface="Times New Roman" panose="02020603050405020304" pitchFamily="18" charset="0"/>
            </a:rPr>
            <a:t> про </a:t>
          </a:r>
          <a:r>
            <a:rPr lang="ru-RU" sz="1800" kern="1200" dirty="0" err="1">
              <a:latin typeface="Times New Roman" panose="02020603050405020304" pitchFamily="18" charset="0"/>
              <a:cs typeface="Times New Roman" panose="02020603050405020304" pitchFamily="18" charset="0"/>
            </a:rPr>
            <a:t>зниження</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ціни</a:t>
          </a:r>
          <a:r>
            <a:rPr lang="ru-RU" sz="1800" kern="1200" dirty="0">
              <a:latin typeface="Times New Roman" panose="02020603050405020304" pitchFamily="18" charset="0"/>
              <a:cs typeface="Times New Roman" panose="02020603050405020304" pitchFamily="18" charset="0"/>
            </a:rPr>
            <a:t> на газ, яку було </a:t>
          </a:r>
          <a:r>
            <a:rPr lang="ru-RU" sz="1800" kern="1200" dirty="0" err="1">
              <a:latin typeface="Times New Roman" panose="02020603050405020304" pitchFamily="18" charset="0"/>
              <a:cs typeface="Times New Roman" panose="02020603050405020304" pitchFamily="18" charset="0"/>
            </a:rPr>
            <a:t>встановлено</a:t>
          </a:r>
          <a:r>
            <a:rPr lang="ru-RU" sz="1800" kern="1200" dirty="0">
              <a:latin typeface="Times New Roman" panose="02020603050405020304" pitchFamily="18" charset="0"/>
              <a:cs typeface="Times New Roman" panose="02020603050405020304" pitchFamily="18" charset="0"/>
            </a:rPr>
            <a:t> за контрактами Ю. Тимошенко, </a:t>
          </a:r>
          <a:r>
            <a:rPr lang="ru-RU" sz="1800" kern="1200" dirty="0" err="1">
              <a:latin typeface="Times New Roman" panose="02020603050405020304" pitchFamily="18" charset="0"/>
              <a:cs typeface="Times New Roman" panose="02020603050405020304" pitchFamily="18" charset="0"/>
            </a:rPr>
            <a:t>прилетів</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прем’єр-міністр</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України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М.Азаров</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Проте</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В.Путін</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умовою</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такої</a:t>
          </a:r>
          <a:r>
            <a:rPr lang="ru-RU" sz="1800" kern="1200" dirty="0">
              <a:latin typeface="Times New Roman" panose="02020603050405020304" pitchFamily="18" charset="0"/>
              <a:cs typeface="Times New Roman" panose="02020603050405020304" pitchFamily="18" charset="0"/>
            </a:rPr>
            <a:t> поступки назвав </a:t>
          </a:r>
          <a:r>
            <a:rPr lang="ru-RU" sz="1800" kern="1200" dirty="0" err="1">
              <a:latin typeface="Times New Roman" panose="02020603050405020304" pitchFamily="18" charset="0"/>
              <a:cs typeface="Times New Roman" panose="02020603050405020304" pitchFamily="18" charset="0"/>
            </a:rPr>
            <a:t>входження</a:t>
          </a:r>
          <a:r>
            <a:rPr lang="ru-RU" sz="1800" kern="1200" dirty="0">
              <a:latin typeface="Times New Roman" panose="02020603050405020304" pitchFamily="18" charset="0"/>
              <a:cs typeface="Times New Roman" panose="02020603050405020304" pitchFamily="18" charset="0"/>
            </a:rPr>
            <a:t> до </a:t>
          </a:r>
          <a:r>
            <a:rPr lang="ru-RU" sz="1800" kern="1200" dirty="0" err="1">
              <a:latin typeface="Times New Roman" panose="02020603050405020304" pitchFamily="18" charset="0"/>
              <a:cs typeface="Times New Roman" panose="02020603050405020304" pitchFamily="18" charset="0"/>
            </a:rPr>
            <a:t>Митного</a:t>
          </a:r>
          <a:r>
            <a:rPr lang="ru-RU" sz="1800" kern="1200" dirty="0">
              <a:latin typeface="Times New Roman" panose="02020603050405020304" pitchFamily="18" charset="0"/>
              <a:cs typeface="Times New Roman" panose="02020603050405020304" pitchFamily="18" charset="0"/>
            </a:rPr>
            <a:t> союзу.</a:t>
          </a:r>
        </a:p>
      </dsp:txBody>
      <dsp:txXfrm>
        <a:off x="3569720" y="4244378"/>
        <a:ext cx="4025238" cy="1820551"/>
      </dsp:txXfrm>
    </dsp:sp>
    <dsp:sp modelId="{E1A5D8F4-8CD6-4D41-82A7-1296C3766970}">
      <dsp:nvSpPr>
        <dsp:cNvPr id="0" name=""/>
        <dsp:cNvSpPr/>
      </dsp:nvSpPr>
      <dsp:spPr>
        <a:xfrm>
          <a:off x="1587140" y="4244378"/>
          <a:ext cx="1802345" cy="1820551"/>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1CA47-5207-43D5-9FA4-832BC266E3B9}">
      <dsp:nvSpPr>
        <dsp:cNvPr id="0" name=""/>
        <dsp:cNvSpPr/>
      </dsp:nvSpPr>
      <dsp:spPr>
        <a:xfrm rot="10800000">
          <a:off x="1799002" y="2498"/>
          <a:ext cx="5812615" cy="1339690"/>
        </a:xfrm>
        <a:prstGeom prst="homePlate">
          <a:avLst/>
        </a:prstGeom>
        <a:solidFill>
          <a:srgbClr val="C23F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766" tIns="83820" rIns="156464" bIns="83820" numCol="1" spcCol="1270" anchor="ctr" anchorCtr="0">
          <a:noAutofit/>
        </a:bodyPr>
        <a:lstStyle/>
        <a:p>
          <a:pPr marL="0" lvl="0" indent="0" algn="ctr" defTabSz="977900">
            <a:lnSpc>
              <a:spcPct val="90000"/>
            </a:lnSpc>
            <a:spcBef>
              <a:spcPct val="0"/>
            </a:spcBef>
            <a:spcAft>
              <a:spcPct val="35000"/>
            </a:spcAft>
            <a:buNone/>
          </a:pPr>
          <a:r>
            <a:rPr lang="ru-RU" sz="2200" kern="1200" dirty="0" err="1">
              <a:latin typeface="Times New Roman" panose="02020603050405020304" pitchFamily="18" charset="0"/>
              <a:cs typeface="Times New Roman" panose="02020603050405020304" pitchFamily="18" charset="0"/>
            </a:rPr>
            <a:t>Продовження</a:t>
          </a:r>
          <a:r>
            <a:rPr lang="ru-RU" sz="2200" kern="1200" dirty="0">
              <a:latin typeface="Times New Roman" panose="02020603050405020304" pitchFamily="18" charset="0"/>
              <a:cs typeface="Times New Roman" panose="02020603050405020304" pitchFamily="18" charset="0"/>
            </a:rPr>
            <a:t> </a:t>
          </a:r>
          <a:r>
            <a:rPr lang="ru-RU" sz="2200" kern="1200" dirty="0" err="1">
              <a:latin typeface="Times New Roman" panose="02020603050405020304" pitchFamily="18" charset="0"/>
              <a:cs typeface="Times New Roman" panose="02020603050405020304" pitchFamily="18" charset="0"/>
            </a:rPr>
            <a:t>перебування</a:t>
          </a:r>
          <a:r>
            <a:rPr lang="ru-RU" sz="2200" kern="1200" dirty="0">
              <a:latin typeface="Times New Roman" panose="02020603050405020304" pitchFamily="18" charset="0"/>
              <a:cs typeface="Times New Roman" panose="02020603050405020304" pitchFamily="18" charset="0"/>
            </a:rPr>
            <a:t> ЧФ РФ на </a:t>
          </a:r>
          <a:r>
            <a:rPr lang="ru-RU" sz="2200" kern="1200" dirty="0" err="1">
              <a:latin typeface="Times New Roman" panose="02020603050405020304" pitchFamily="18" charset="0"/>
              <a:cs typeface="Times New Roman" panose="02020603050405020304" pitchFamily="18" charset="0"/>
            </a:rPr>
            <a:t>території</a:t>
          </a:r>
          <a:r>
            <a:rPr lang="ru-RU" sz="2200" kern="1200" dirty="0">
              <a:latin typeface="Times New Roman" panose="02020603050405020304" pitchFamily="18" charset="0"/>
              <a:cs typeface="Times New Roman" panose="02020603050405020304" pitchFamily="18" charset="0"/>
            </a:rPr>
            <a:t> </a:t>
          </a:r>
          <a:r>
            <a:rPr lang="ru-RU" sz="2200" kern="1200" dirty="0" err="1">
              <a:latin typeface="Times New Roman" panose="02020603050405020304" pitchFamily="18" charset="0"/>
              <a:cs typeface="Times New Roman" panose="02020603050405020304" pitchFamily="18" charset="0"/>
            </a:rPr>
            <a:t>України</a:t>
          </a:r>
          <a:r>
            <a:rPr lang="ru-RU" sz="2200" kern="1200" dirty="0">
              <a:latin typeface="Times New Roman" panose="02020603050405020304" pitchFamily="18" charset="0"/>
              <a:cs typeface="Times New Roman" panose="02020603050405020304" pitchFamily="18" charset="0"/>
            </a:rPr>
            <a:t> </a:t>
          </a:r>
          <a:r>
            <a:rPr lang="ru-RU" sz="2200" kern="1200" dirty="0" err="1">
              <a:latin typeface="Times New Roman" panose="02020603050405020304" pitchFamily="18" charset="0"/>
              <a:cs typeface="Times New Roman" panose="02020603050405020304" pitchFamily="18" charset="0"/>
            </a:rPr>
            <a:t>після</a:t>
          </a:r>
          <a:r>
            <a:rPr lang="ru-RU" sz="2200" kern="1200" dirty="0">
              <a:latin typeface="Times New Roman" panose="02020603050405020304" pitchFamily="18" charset="0"/>
              <a:cs typeface="Times New Roman" panose="02020603050405020304" pitchFamily="18" charset="0"/>
            </a:rPr>
            <a:t> 28.05.2017 р. на 25 </a:t>
          </a:r>
          <a:r>
            <a:rPr lang="ru-RU" sz="2200" kern="1200" dirty="0" err="1">
              <a:latin typeface="Times New Roman" panose="02020603050405020304" pitchFamily="18" charset="0"/>
              <a:cs typeface="Times New Roman" panose="02020603050405020304" pitchFamily="18" charset="0"/>
            </a:rPr>
            <a:t>років</a:t>
          </a:r>
          <a:endParaRPr lang="ru-RU" sz="2200" kern="1200" dirty="0">
            <a:latin typeface="Times New Roman" panose="02020603050405020304" pitchFamily="18" charset="0"/>
            <a:cs typeface="Times New Roman" panose="02020603050405020304" pitchFamily="18" charset="0"/>
          </a:endParaRPr>
        </a:p>
      </dsp:txBody>
      <dsp:txXfrm rot="10800000">
        <a:off x="2133924" y="2498"/>
        <a:ext cx="5477693" cy="1339690"/>
      </dsp:txXfrm>
    </dsp:sp>
    <dsp:sp modelId="{8D5B7CF9-30E1-4218-95A8-3D135EA4687E}">
      <dsp:nvSpPr>
        <dsp:cNvPr id="0" name=""/>
        <dsp:cNvSpPr/>
      </dsp:nvSpPr>
      <dsp:spPr>
        <a:xfrm>
          <a:off x="993500" y="46440"/>
          <a:ext cx="1339690" cy="1339690"/>
        </a:xfrm>
        <a:prstGeom prst="ellipse">
          <a:avLst/>
        </a:prstGeom>
        <a:blipFill dpi="0" rotWithShape="1">
          <a:blip xmlns:r="http://schemas.openxmlformats.org/officeDocument/2006/relationships" r:embed="rId1"/>
          <a:srcRect/>
          <a:stretch>
            <a:fillRect l="-12151" t="-14176" r="-14801" b="-12776"/>
          </a:stretch>
        </a:blipFill>
        <a:ln w="12700" cap="flat" cmpd="sng" algn="ctr">
          <a:solidFill>
            <a:schemeClr val="lt1">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C30D75C7-A115-4EBD-A553-9CCC1C330A8D}">
      <dsp:nvSpPr>
        <dsp:cNvPr id="0" name=""/>
        <dsp:cNvSpPr/>
      </dsp:nvSpPr>
      <dsp:spPr>
        <a:xfrm rot="10800000">
          <a:off x="1799002" y="1742096"/>
          <a:ext cx="5812615" cy="1339690"/>
        </a:xfrm>
        <a:prstGeom prst="homePlate">
          <a:avLst/>
        </a:prstGeom>
        <a:solidFill>
          <a:srgbClr val="C23F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766" tIns="83820" rIns="156464" bIns="83820" numCol="1" spcCol="1270" anchor="ctr" anchorCtr="0">
          <a:noAutofit/>
        </a:bodyPr>
        <a:lstStyle/>
        <a:p>
          <a:pPr marL="0" lvl="0" indent="0" algn="ctr" defTabSz="977900">
            <a:lnSpc>
              <a:spcPct val="90000"/>
            </a:lnSpc>
            <a:spcBef>
              <a:spcPct val="0"/>
            </a:spcBef>
            <a:spcAft>
              <a:spcPct val="35000"/>
            </a:spcAft>
            <a:buNone/>
          </a:pPr>
          <a:r>
            <a:rPr lang="ru-RU" sz="2200" kern="1200" dirty="0" err="1">
              <a:latin typeface="Times New Roman" panose="02020603050405020304" pitchFamily="18" charset="0"/>
              <a:cs typeface="Times New Roman" panose="02020603050405020304" pitchFamily="18" charset="0"/>
            </a:rPr>
            <a:t>Орендна</a:t>
          </a:r>
          <a:r>
            <a:rPr lang="ru-RU" sz="2200" kern="1200" dirty="0">
              <a:latin typeface="Times New Roman" panose="02020603050405020304" pitchFamily="18" charset="0"/>
              <a:cs typeface="Times New Roman" panose="02020603050405020304" pitchFamily="18" charset="0"/>
            </a:rPr>
            <a:t> плата за </a:t>
          </a:r>
          <a:r>
            <a:rPr lang="ru-RU" sz="2200" kern="1200" dirty="0" err="1">
              <a:latin typeface="Times New Roman" panose="02020603050405020304" pitchFamily="18" charset="0"/>
              <a:cs typeface="Times New Roman" panose="02020603050405020304" pitchFamily="18" charset="0"/>
            </a:rPr>
            <a:t>перебування</a:t>
          </a:r>
          <a:r>
            <a:rPr lang="ru-RU" sz="2200" kern="1200" dirty="0">
              <a:latin typeface="Times New Roman" panose="02020603050405020304" pitchFamily="18" charset="0"/>
              <a:cs typeface="Times New Roman" panose="02020603050405020304" pitchFamily="18" charset="0"/>
            </a:rPr>
            <a:t> ЧФ РФ на </a:t>
          </a:r>
          <a:r>
            <a:rPr lang="ru-RU" sz="2200" kern="1200" dirty="0" err="1">
              <a:latin typeface="Times New Roman" panose="02020603050405020304" pitchFamily="18" charset="0"/>
              <a:cs typeface="Times New Roman" panose="02020603050405020304" pitchFamily="18" charset="0"/>
            </a:rPr>
            <a:t>території</a:t>
          </a:r>
          <a:r>
            <a:rPr lang="ru-RU" sz="2200" kern="1200" dirty="0">
              <a:latin typeface="Times New Roman" panose="02020603050405020304" pitchFamily="18" charset="0"/>
              <a:cs typeface="Times New Roman" panose="02020603050405020304" pitchFamily="18" charset="0"/>
            </a:rPr>
            <a:t> </a:t>
          </a:r>
          <a:r>
            <a:rPr lang="ru-RU" sz="2200" kern="1200" dirty="0" err="1">
              <a:latin typeface="Times New Roman" panose="02020603050405020304" pitchFamily="18" charset="0"/>
              <a:cs typeface="Times New Roman" panose="02020603050405020304" pitchFamily="18" charset="0"/>
            </a:rPr>
            <a:t>України</a:t>
          </a:r>
          <a:r>
            <a:rPr lang="ru-RU" sz="2200" kern="1200" dirty="0">
              <a:latin typeface="Times New Roman" panose="02020603050405020304" pitchFamily="18" charset="0"/>
              <a:cs typeface="Times New Roman" panose="02020603050405020304" pitchFamily="18" charset="0"/>
            </a:rPr>
            <a:t> </a:t>
          </a:r>
          <a:r>
            <a:rPr lang="ru-RU" sz="2200" kern="1200" dirty="0" err="1">
              <a:latin typeface="Times New Roman" panose="02020603050405020304" pitchFamily="18" charset="0"/>
              <a:cs typeface="Times New Roman" panose="02020603050405020304" pitchFamily="18" charset="0"/>
            </a:rPr>
            <a:t>після</a:t>
          </a:r>
          <a:r>
            <a:rPr lang="ru-RU" sz="2200" kern="1200" dirty="0">
              <a:latin typeface="Times New Roman" panose="02020603050405020304" pitchFamily="18" charset="0"/>
              <a:cs typeface="Times New Roman" panose="02020603050405020304" pitchFamily="18" charset="0"/>
            </a:rPr>
            <a:t> </a:t>
          </a:r>
        </a:p>
        <a:p>
          <a:pPr marL="0" lvl="0" indent="0" algn="ctr" defTabSz="977900">
            <a:lnSpc>
              <a:spcPct val="90000"/>
            </a:lnSpc>
            <a:spcBef>
              <a:spcPct val="0"/>
            </a:spcBef>
            <a:spcAft>
              <a:spcPct val="35000"/>
            </a:spcAft>
            <a:buNone/>
          </a:pPr>
          <a:r>
            <a:rPr lang="ru-RU" sz="2200" kern="1200" dirty="0">
              <a:latin typeface="Times New Roman" panose="02020603050405020304" pitchFamily="18" charset="0"/>
              <a:cs typeface="Times New Roman" panose="02020603050405020304" pitchFamily="18" charset="0"/>
            </a:rPr>
            <a:t>28.05.2017 р. </a:t>
          </a:r>
          <a:r>
            <a:rPr lang="ru-RU" sz="2200" kern="1200" dirty="0" err="1">
              <a:latin typeface="Times New Roman" panose="02020603050405020304" pitchFamily="18" charset="0"/>
              <a:cs typeface="Times New Roman" panose="02020603050405020304" pitchFamily="18" charset="0"/>
            </a:rPr>
            <a:t>становитеме</a:t>
          </a:r>
          <a:r>
            <a:rPr lang="ru-RU" sz="2200" kern="1200" dirty="0">
              <a:latin typeface="Times New Roman" panose="02020603050405020304" pitchFamily="18" charset="0"/>
              <a:cs typeface="Times New Roman" panose="02020603050405020304" pitchFamily="18" charset="0"/>
            </a:rPr>
            <a:t> </a:t>
          </a:r>
          <a:r>
            <a:rPr lang="en-US" sz="2200" kern="1200" dirty="0">
              <a:latin typeface="Times New Roman" panose="02020603050405020304" pitchFamily="18" charset="0"/>
              <a:cs typeface="Times New Roman" panose="02020603050405020304" pitchFamily="18" charset="0"/>
            </a:rPr>
            <a:t>$</a:t>
          </a:r>
          <a:r>
            <a:rPr lang="ru-RU" sz="2200" kern="1200" dirty="0">
              <a:latin typeface="Times New Roman" panose="02020603050405020304" pitchFamily="18" charset="0"/>
              <a:cs typeface="Times New Roman" panose="02020603050405020304" pitchFamily="18" charset="0"/>
            </a:rPr>
            <a:t>100 млн/</a:t>
          </a:r>
          <a:r>
            <a:rPr lang="ru-RU" sz="2200" kern="1200" dirty="0" err="1">
              <a:latin typeface="Times New Roman" panose="02020603050405020304" pitchFamily="18" charset="0"/>
              <a:cs typeface="Times New Roman" panose="02020603050405020304" pitchFamily="18" charset="0"/>
            </a:rPr>
            <a:t>рік</a:t>
          </a:r>
          <a:r>
            <a:rPr lang="ru-RU" sz="2200" kern="1200" dirty="0">
              <a:latin typeface="Times New Roman" panose="02020603050405020304" pitchFamily="18" charset="0"/>
              <a:cs typeface="Times New Roman" panose="02020603050405020304" pitchFamily="18" charset="0"/>
            </a:rPr>
            <a:t> </a:t>
          </a:r>
        </a:p>
      </dsp:txBody>
      <dsp:txXfrm rot="10800000">
        <a:off x="2133924" y="1742096"/>
        <a:ext cx="5477693" cy="1339690"/>
      </dsp:txXfrm>
    </dsp:sp>
    <dsp:sp modelId="{E976778E-2593-484B-B7CC-4477BBE647C1}">
      <dsp:nvSpPr>
        <dsp:cNvPr id="0" name=""/>
        <dsp:cNvSpPr/>
      </dsp:nvSpPr>
      <dsp:spPr>
        <a:xfrm>
          <a:off x="1129157" y="1742096"/>
          <a:ext cx="1339690" cy="1339690"/>
        </a:xfrm>
        <a:prstGeom prst="ellipse">
          <a:avLst/>
        </a:prstGeom>
        <a:blipFill dpi="0" rotWithShape="1">
          <a:blip xmlns:r="http://schemas.openxmlformats.org/officeDocument/2006/relationships" r:embed="rId2"/>
          <a:srcRect/>
          <a:stretch>
            <a:fillRect l="-6076" t="-5063" r="-3668" b="-4681"/>
          </a:stretch>
        </a:blipFill>
        <a:ln w="12700" cap="flat" cmpd="sng" algn="ctr">
          <a:solidFill>
            <a:schemeClr val="lt1">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E23D33B5-FAE9-4AF5-88A6-047CD8DA5DCC}">
      <dsp:nvSpPr>
        <dsp:cNvPr id="0" name=""/>
        <dsp:cNvSpPr/>
      </dsp:nvSpPr>
      <dsp:spPr>
        <a:xfrm rot="10800000">
          <a:off x="1799002" y="3481694"/>
          <a:ext cx="5812615" cy="1339690"/>
        </a:xfrm>
        <a:prstGeom prst="homePlate">
          <a:avLst/>
        </a:prstGeom>
        <a:solidFill>
          <a:srgbClr val="C23F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766" tIns="83820" rIns="156464" bIns="83820" numCol="1" spcCol="1270" anchor="ctr" anchorCtr="0">
          <a:noAutofit/>
        </a:bodyPr>
        <a:lstStyle/>
        <a:p>
          <a:pPr marL="0" lvl="0" indent="0" algn="ctr" defTabSz="977900">
            <a:lnSpc>
              <a:spcPct val="90000"/>
            </a:lnSpc>
            <a:spcBef>
              <a:spcPct val="0"/>
            </a:spcBef>
            <a:spcAft>
              <a:spcPct val="35000"/>
            </a:spcAft>
            <a:buNone/>
          </a:pPr>
          <a:r>
            <a:rPr lang="ru-RU" sz="2200" kern="1200" dirty="0" err="1">
              <a:latin typeface="Times New Roman" panose="02020603050405020304" pitchFamily="18" charset="0"/>
              <a:cs typeface="Times New Roman" panose="02020603050405020304" pitchFamily="18" charset="0"/>
            </a:rPr>
            <a:t>Зниження</a:t>
          </a:r>
          <a:r>
            <a:rPr lang="ru-RU" sz="2200" kern="1200" dirty="0">
              <a:latin typeface="Times New Roman" panose="02020603050405020304" pitchFamily="18" charset="0"/>
              <a:cs typeface="Times New Roman" panose="02020603050405020304" pitchFamily="18" charset="0"/>
            </a:rPr>
            <a:t> </a:t>
          </a:r>
          <a:r>
            <a:rPr lang="ru-RU" sz="2200" kern="1200" dirty="0" err="1">
              <a:latin typeface="Times New Roman" panose="02020603050405020304" pitchFamily="18" charset="0"/>
              <a:cs typeface="Times New Roman" panose="02020603050405020304" pitchFamily="18" charset="0"/>
            </a:rPr>
            <a:t>ціни</a:t>
          </a:r>
          <a:r>
            <a:rPr lang="ru-RU" sz="2200" kern="1200" dirty="0">
              <a:latin typeface="Times New Roman" panose="02020603050405020304" pitchFamily="18" charset="0"/>
              <a:cs typeface="Times New Roman" panose="02020603050405020304" pitchFamily="18" charset="0"/>
            </a:rPr>
            <a:t> на </a:t>
          </a:r>
          <a:r>
            <a:rPr lang="ru-RU" sz="2200" kern="1200" dirty="0" err="1">
              <a:latin typeface="Times New Roman" panose="02020603050405020304" pitchFamily="18" charset="0"/>
              <a:cs typeface="Times New Roman" panose="02020603050405020304" pitchFamily="18" charset="0"/>
            </a:rPr>
            <a:t>імпорт</a:t>
          </a:r>
          <a:r>
            <a:rPr lang="ru-RU" sz="2200" kern="1200" dirty="0">
              <a:latin typeface="Times New Roman" panose="02020603050405020304" pitchFamily="18" charset="0"/>
              <a:cs typeface="Times New Roman" panose="02020603050405020304" pitchFamily="18" charset="0"/>
            </a:rPr>
            <a:t> газу з РФ до </a:t>
          </a:r>
          <a:r>
            <a:rPr lang="ru-RU" sz="2200" kern="1200" dirty="0" err="1">
              <a:latin typeface="Times New Roman" panose="02020603050405020304" pitchFamily="18" charset="0"/>
              <a:cs typeface="Times New Roman" panose="02020603050405020304" pitchFamily="18" charset="0"/>
            </a:rPr>
            <a:t>України</a:t>
          </a:r>
          <a:endParaRPr lang="ru-RU" sz="2200" kern="1200" dirty="0">
            <a:latin typeface="Times New Roman" panose="02020603050405020304" pitchFamily="18" charset="0"/>
            <a:cs typeface="Times New Roman" panose="02020603050405020304" pitchFamily="18" charset="0"/>
          </a:endParaRPr>
        </a:p>
      </dsp:txBody>
      <dsp:txXfrm rot="10800000">
        <a:off x="2133924" y="3481694"/>
        <a:ext cx="5477693" cy="1339690"/>
      </dsp:txXfrm>
    </dsp:sp>
    <dsp:sp modelId="{3F227A03-69A0-4080-A2EF-39F03D4F25FC}">
      <dsp:nvSpPr>
        <dsp:cNvPr id="0" name=""/>
        <dsp:cNvSpPr/>
      </dsp:nvSpPr>
      <dsp:spPr>
        <a:xfrm>
          <a:off x="1129157" y="3481694"/>
          <a:ext cx="1339690" cy="1339690"/>
        </a:xfrm>
        <a:prstGeom prst="ellipse">
          <a:avLst/>
        </a:prstGeom>
        <a:blipFill dpi="0" rotWithShape="1">
          <a:blip xmlns:r="http://schemas.openxmlformats.org/officeDocument/2006/relationships" r:embed="rId3"/>
          <a:srcRect/>
          <a:stretch>
            <a:fillRect l="-9115" t="-7358" r="-4320" b="-6077"/>
          </a:stretch>
        </a:blipFill>
        <a:ln w="12700" cap="flat" cmpd="sng" algn="ctr">
          <a:solidFill>
            <a:schemeClr val="lt1">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DDB91-4416-4800-9E28-FF5E2AE20C91}">
      <dsp:nvSpPr>
        <dsp:cNvPr id="0" name=""/>
        <dsp:cNvSpPr/>
      </dsp:nvSpPr>
      <dsp:spPr>
        <a:xfrm>
          <a:off x="191516" y="627"/>
          <a:ext cx="2274252" cy="1819402"/>
        </a:xfrm>
        <a:prstGeom prst="rect">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FD40C58-396E-4392-B97D-C1A6A06ED22A}">
      <dsp:nvSpPr>
        <dsp:cNvPr id="0" name=""/>
        <dsp:cNvSpPr/>
      </dsp:nvSpPr>
      <dsp:spPr>
        <a:xfrm>
          <a:off x="396198" y="1638089"/>
          <a:ext cx="2024084" cy="636790"/>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kern="1200" dirty="0" err="1">
              <a:latin typeface="Times New Roman" panose="02020603050405020304" pitchFamily="18" charset="0"/>
              <a:cs typeface="Times New Roman" panose="02020603050405020304" pitchFamily="18" charset="0"/>
            </a:rPr>
            <a:t>Рінат</a:t>
          </a:r>
          <a:r>
            <a:rPr lang="ru-RU" sz="1800" kern="1200" dirty="0">
              <a:latin typeface="Times New Roman" panose="02020603050405020304" pitchFamily="18" charset="0"/>
              <a:cs typeface="Times New Roman" panose="02020603050405020304" pitchFamily="18" charset="0"/>
            </a:rPr>
            <a:t> Ахметов</a:t>
          </a:r>
        </a:p>
      </dsp:txBody>
      <dsp:txXfrm>
        <a:off x="396198" y="1638089"/>
        <a:ext cx="2024084" cy="636790"/>
      </dsp:txXfrm>
    </dsp:sp>
    <dsp:sp modelId="{25B6FCE9-EBA1-4535-885C-0E13888B4328}">
      <dsp:nvSpPr>
        <dsp:cNvPr id="0" name=""/>
        <dsp:cNvSpPr/>
      </dsp:nvSpPr>
      <dsp:spPr>
        <a:xfrm>
          <a:off x="2693193" y="627"/>
          <a:ext cx="2274252" cy="1819402"/>
        </a:xfrm>
        <a:prstGeom prst="rect">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476E01E-478E-4665-9EBD-683DF2136E41}">
      <dsp:nvSpPr>
        <dsp:cNvPr id="0" name=""/>
        <dsp:cNvSpPr/>
      </dsp:nvSpPr>
      <dsp:spPr>
        <a:xfrm>
          <a:off x="2897876" y="1638089"/>
          <a:ext cx="2024084" cy="636790"/>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kern="1200" dirty="0" err="1">
              <a:latin typeface="Times New Roman" panose="02020603050405020304" pitchFamily="18" charset="0"/>
              <a:cs typeface="Times New Roman" panose="02020603050405020304" pitchFamily="18" charset="0"/>
            </a:rPr>
            <a:t>Сергій</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Головатий</a:t>
          </a:r>
          <a:endParaRPr lang="ru-RU" sz="1800" kern="1200" dirty="0">
            <a:latin typeface="Times New Roman" panose="02020603050405020304" pitchFamily="18" charset="0"/>
            <a:cs typeface="Times New Roman" panose="02020603050405020304" pitchFamily="18" charset="0"/>
          </a:endParaRPr>
        </a:p>
      </dsp:txBody>
      <dsp:txXfrm>
        <a:off x="2897876" y="1638089"/>
        <a:ext cx="2024084" cy="636790"/>
      </dsp:txXfrm>
    </dsp:sp>
    <dsp:sp modelId="{DE2F4730-FAFA-4B8E-9D7C-593D904E2478}">
      <dsp:nvSpPr>
        <dsp:cNvPr id="0" name=""/>
        <dsp:cNvSpPr/>
      </dsp:nvSpPr>
      <dsp:spPr>
        <a:xfrm>
          <a:off x="5194871" y="627"/>
          <a:ext cx="2274252" cy="1819402"/>
        </a:xfrm>
        <a:prstGeom prst="rect">
          <a:avLst/>
        </a:prstGeom>
        <a:blipFill dpi="0" rotWithShape="1">
          <a:blip xmlns:r="http://schemas.openxmlformats.org/officeDocument/2006/relationships" r:embed="rId3"/>
          <a:srcRect/>
          <a:stretch>
            <a:fillRect l="-9969" t="-2139" r="-9431" b="-6923"/>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6AE318B-AE57-4802-8505-ED93AC8CD8FA}">
      <dsp:nvSpPr>
        <dsp:cNvPr id="0" name=""/>
        <dsp:cNvSpPr/>
      </dsp:nvSpPr>
      <dsp:spPr>
        <a:xfrm>
          <a:off x="5399554" y="1638089"/>
          <a:ext cx="2024084" cy="636790"/>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kern="1200" dirty="0">
              <a:latin typeface="Times New Roman" panose="02020603050405020304" pitchFamily="18" charset="0"/>
              <a:cs typeface="Times New Roman" panose="02020603050405020304" pitchFamily="18" charset="0"/>
            </a:rPr>
            <a:t>Святослав </a:t>
          </a:r>
          <a:r>
            <a:rPr lang="ru-RU" sz="1800" kern="1200" dirty="0" err="1">
              <a:latin typeface="Times New Roman" panose="02020603050405020304" pitchFamily="18" charset="0"/>
              <a:cs typeface="Times New Roman" panose="02020603050405020304" pitchFamily="18" charset="0"/>
            </a:rPr>
            <a:t>Піскун</a:t>
          </a:r>
          <a:endParaRPr lang="ru-RU" sz="1800" kern="1200" dirty="0">
            <a:latin typeface="Times New Roman" panose="02020603050405020304" pitchFamily="18" charset="0"/>
            <a:cs typeface="Times New Roman" panose="02020603050405020304" pitchFamily="18" charset="0"/>
          </a:endParaRPr>
        </a:p>
      </dsp:txBody>
      <dsp:txXfrm>
        <a:off x="5399554" y="1638089"/>
        <a:ext cx="2024084" cy="636790"/>
      </dsp:txXfrm>
    </dsp:sp>
    <dsp:sp modelId="{36E1E372-D780-49D5-B75B-E3D1755C1ACC}">
      <dsp:nvSpPr>
        <dsp:cNvPr id="0" name=""/>
        <dsp:cNvSpPr/>
      </dsp:nvSpPr>
      <dsp:spPr>
        <a:xfrm>
          <a:off x="2693193" y="2502305"/>
          <a:ext cx="2274252" cy="1819402"/>
        </a:xfrm>
        <a:prstGeom prst="rect">
          <a:avLst/>
        </a:prstGeom>
        <a:blipFill rotWithShape="1">
          <a:blip xmlns:r="http://schemas.openxmlformats.org/officeDocument/2006/relationships" r:embed="rId4"/>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C127F24-8928-4093-B80E-DCF79E6A94CB}">
      <dsp:nvSpPr>
        <dsp:cNvPr id="0" name=""/>
        <dsp:cNvSpPr/>
      </dsp:nvSpPr>
      <dsp:spPr>
        <a:xfrm>
          <a:off x="2897876" y="4139767"/>
          <a:ext cx="2024084" cy="636790"/>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kern="1200" dirty="0" err="1">
              <a:latin typeface="Times New Roman" panose="02020603050405020304" pitchFamily="18" charset="0"/>
              <a:cs typeface="Times New Roman" panose="02020603050405020304" pitchFamily="18" charset="0"/>
            </a:rPr>
            <a:t>Володимир</a:t>
          </a:r>
          <a:r>
            <a:rPr lang="ru-RU" sz="1800" kern="1200" dirty="0">
              <a:latin typeface="Times New Roman" panose="02020603050405020304" pitchFamily="18" charset="0"/>
              <a:cs typeface="Times New Roman" panose="02020603050405020304" pitchFamily="18" charset="0"/>
            </a:rPr>
            <a:t> Литвин</a:t>
          </a:r>
        </a:p>
      </dsp:txBody>
      <dsp:txXfrm>
        <a:off x="2897876" y="4139767"/>
        <a:ext cx="2024084" cy="63679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C7780-B2E3-4869-B5EC-54535294BC0E}">
      <dsp:nvSpPr>
        <dsp:cNvPr id="0" name=""/>
        <dsp:cNvSpPr/>
      </dsp:nvSpPr>
      <dsp:spPr>
        <a:xfrm rot="5400000">
          <a:off x="-256259" y="257155"/>
          <a:ext cx="1708396" cy="11958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latin typeface="Times New Roman" panose="02020603050405020304" pitchFamily="18" charset="0"/>
              <a:cs typeface="Times New Roman" panose="02020603050405020304" pitchFamily="18" charset="0"/>
            </a:rPr>
            <a:t>28.01.2021</a:t>
          </a:r>
        </a:p>
      </dsp:txBody>
      <dsp:txXfrm rot="-5400000">
        <a:off x="1" y="598835"/>
        <a:ext cx="1195877" cy="512519"/>
      </dsp:txXfrm>
    </dsp:sp>
    <dsp:sp modelId="{27ADE803-F134-4A94-AA92-9B1C887529FF}">
      <dsp:nvSpPr>
        <dsp:cNvPr id="0" name=""/>
        <dsp:cNvSpPr/>
      </dsp:nvSpPr>
      <dsp:spPr>
        <a:xfrm rot="5400000">
          <a:off x="4227360" y="-3030586"/>
          <a:ext cx="1110457" cy="717342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err="1">
              <a:latin typeface="Times New Roman" panose="02020603050405020304" pitchFamily="18" charset="0"/>
              <a:cs typeface="Times New Roman" panose="02020603050405020304" pitchFamily="18" charset="0"/>
            </a:rPr>
            <a:t>Офіс</a:t>
          </a:r>
          <a:r>
            <a:rPr lang="ru-RU" sz="1800" kern="1200" dirty="0">
              <a:latin typeface="Times New Roman" panose="02020603050405020304" pitchFamily="18" charset="0"/>
              <a:cs typeface="Times New Roman" panose="02020603050405020304" pitchFamily="18" charset="0"/>
            </a:rPr>
            <a:t> генпрокурора </a:t>
          </a:r>
          <a:r>
            <a:rPr lang="ru-RU" sz="1800" kern="1200" dirty="0" err="1">
              <a:latin typeface="Times New Roman" panose="02020603050405020304" pitchFamily="18" charset="0"/>
              <a:cs typeface="Times New Roman" panose="02020603050405020304" pitchFamily="18" charset="0"/>
            </a:rPr>
            <a:t>України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повідомив</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експрезиденту</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України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В.Януковичу</a:t>
          </a:r>
          <a:r>
            <a:rPr lang="ru-RU" sz="1800" kern="1200" dirty="0">
              <a:latin typeface="Times New Roman" panose="02020603050405020304" pitchFamily="18" charset="0"/>
              <a:cs typeface="Times New Roman" panose="02020603050405020304" pitchFamily="18" charset="0"/>
            </a:rPr>
            <a:t> про </a:t>
          </a:r>
          <a:r>
            <a:rPr lang="ru-RU" sz="1800" kern="1200" dirty="0" err="1">
              <a:latin typeface="Times New Roman" panose="02020603050405020304" pitchFamily="18" charset="0"/>
              <a:cs typeface="Times New Roman" panose="02020603050405020304" pitchFamily="18" charset="0"/>
            </a:rPr>
            <a:t>підозру</a:t>
          </a:r>
          <a:r>
            <a:rPr lang="ru-RU" sz="1800" kern="1200" dirty="0">
              <a:latin typeface="Times New Roman" panose="02020603050405020304" pitchFamily="18" charset="0"/>
              <a:cs typeface="Times New Roman" panose="02020603050405020304" pitchFamily="18" charset="0"/>
            </a:rPr>
            <a:t> у </a:t>
          </a:r>
          <a:r>
            <a:rPr lang="ru-RU" sz="1800" kern="1200" dirty="0" err="1">
              <a:latin typeface="Times New Roman" panose="02020603050405020304" pitchFamily="18" charset="0"/>
              <a:cs typeface="Times New Roman" panose="02020603050405020304" pitchFamily="18" charset="0"/>
            </a:rPr>
            <a:t>державній</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зраді</a:t>
          </a:r>
          <a:r>
            <a:rPr lang="ru-RU" sz="1800" kern="1200" dirty="0">
              <a:latin typeface="Times New Roman" panose="02020603050405020304" pitchFamily="18" charset="0"/>
              <a:cs typeface="Times New Roman" panose="02020603050405020304" pitchFamily="18" charset="0"/>
            </a:rPr>
            <a:t> через </a:t>
          </a:r>
          <a:r>
            <a:rPr lang="ru-RU" sz="1800" kern="1200" dirty="0" err="1">
              <a:latin typeface="Times New Roman" panose="02020603050405020304" pitchFamily="18" charset="0"/>
              <a:cs typeface="Times New Roman" panose="02020603050405020304" pitchFamily="18" charset="0"/>
            </a:rPr>
            <a:t>підписання</a:t>
          </a:r>
          <a:r>
            <a:rPr lang="ru-RU" sz="1800" kern="1200" dirty="0">
              <a:latin typeface="Times New Roman" panose="02020603050405020304" pitchFamily="18" charset="0"/>
              <a:cs typeface="Times New Roman" panose="02020603050405020304" pitchFamily="18" charset="0"/>
            </a:rPr>
            <a:t> ним </a:t>
          </a:r>
          <a:r>
            <a:rPr lang="ru-RU" sz="1800" kern="1200" dirty="0" err="1">
              <a:latin typeface="Times New Roman" panose="02020603050405020304" pitchFamily="18" charset="0"/>
              <a:cs typeface="Times New Roman" panose="02020603050405020304" pitchFamily="18" charset="0"/>
            </a:rPr>
            <a:t>Харківських</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угод</a:t>
          </a:r>
          <a:r>
            <a:rPr lang="ru-RU" sz="1800" kern="1200" dirty="0">
              <a:latin typeface="Times New Roman" panose="02020603050405020304" pitchFamily="18" charset="0"/>
              <a:cs typeface="Times New Roman" panose="02020603050405020304" pitchFamily="18" charset="0"/>
            </a:rPr>
            <a:t> 21.04.2010 р.</a:t>
          </a:r>
        </a:p>
      </dsp:txBody>
      <dsp:txXfrm rot="-5400000">
        <a:off x="1195877" y="55105"/>
        <a:ext cx="7119215" cy="1002041"/>
      </dsp:txXfrm>
    </dsp:sp>
    <dsp:sp modelId="{84B08210-1B5C-4C0C-ADF8-7B8FBCD0295E}">
      <dsp:nvSpPr>
        <dsp:cNvPr id="0" name=""/>
        <dsp:cNvSpPr/>
      </dsp:nvSpPr>
      <dsp:spPr>
        <a:xfrm rot="5400000">
          <a:off x="-256259" y="1772518"/>
          <a:ext cx="1708396" cy="11958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latin typeface="Times New Roman" panose="02020603050405020304" pitchFamily="18" charset="0"/>
              <a:cs typeface="Times New Roman" panose="02020603050405020304" pitchFamily="18" charset="0"/>
            </a:rPr>
            <a:t>11.03.2021</a:t>
          </a:r>
        </a:p>
      </dsp:txBody>
      <dsp:txXfrm rot="-5400000">
        <a:off x="1" y="2114198"/>
        <a:ext cx="1195877" cy="512519"/>
      </dsp:txXfrm>
    </dsp:sp>
    <dsp:sp modelId="{8A9B66DF-FED2-4382-A123-F9A5ECD7E7C9}">
      <dsp:nvSpPr>
        <dsp:cNvPr id="0" name=""/>
        <dsp:cNvSpPr/>
      </dsp:nvSpPr>
      <dsp:spPr>
        <a:xfrm rot="5400000">
          <a:off x="4227360" y="-1515223"/>
          <a:ext cx="1110457" cy="717342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РНБО </a:t>
          </a:r>
          <a:r>
            <a:rPr lang="ru-RU" sz="1800" kern="1200" dirty="0" err="1">
              <a:latin typeface="Times New Roman" panose="02020603050405020304" pitchFamily="18" charset="0"/>
              <a:cs typeface="Times New Roman" panose="02020603050405020304" pitchFamily="18" charset="0"/>
            </a:rPr>
            <a:t>доручила</a:t>
          </a:r>
          <a:r>
            <a:rPr lang="ru-RU" sz="1800" kern="1200" dirty="0">
              <a:latin typeface="Times New Roman" panose="02020603050405020304" pitchFamily="18" charset="0"/>
              <a:cs typeface="Times New Roman" panose="02020603050405020304" pitchFamily="18" charset="0"/>
            </a:rPr>
            <a:t> СБУ </a:t>
          </a:r>
          <a:r>
            <a:rPr lang="ru-RU" sz="1800" kern="1200" dirty="0" err="1">
              <a:latin typeface="Times New Roman" panose="02020603050405020304" pitchFamily="18" charset="0"/>
              <a:cs typeface="Times New Roman" panose="02020603050405020304" pitchFamily="18" charset="0"/>
            </a:rPr>
            <a:t>проаналізувати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обставини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підготовки</a:t>
          </a:r>
          <a:r>
            <a:rPr lang="ru-RU" sz="1800" kern="1200" dirty="0">
              <a:latin typeface="Times New Roman" panose="02020603050405020304" pitchFamily="18" charset="0"/>
              <a:cs typeface="Times New Roman" panose="02020603050405020304" pitchFamily="18" charset="0"/>
            </a:rPr>
            <a:t> та </a:t>
          </a:r>
          <a:r>
            <a:rPr lang="ru-RU" sz="1800" kern="1200" dirty="0" err="1">
              <a:latin typeface="Times New Roman" panose="02020603050405020304" pitchFamily="18" charset="0"/>
              <a:cs typeface="Times New Roman" panose="02020603050405020304" pitchFamily="18" charset="0"/>
            </a:rPr>
            <a:t>ратифікації</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Харківських</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угод</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Зокрема</a:t>
          </a:r>
          <a:r>
            <a:rPr lang="ru-RU" sz="1800" kern="1200" dirty="0">
              <a:latin typeface="Times New Roman" panose="02020603050405020304" pitchFamily="18" charset="0"/>
              <a:cs typeface="Times New Roman" panose="02020603050405020304" pitchFamily="18" charset="0"/>
            </a:rPr>
            <a:t>, СБУ </a:t>
          </a:r>
          <a:r>
            <a:rPr lang="ru-RU" sz="1800" kern="1200" dirty="0" err="1">
              <a:latin typeface="Times New Roman" panose="02020603050405020304" pitchFamily="18" charset="0"/>
              <a:cs typeface="Times New Roman" panose="02020603050405020304" pitchFamily="18" charset="0"/>
            </a:rPr>
            <a:t>має</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з’ясувати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обставини</a:t>
          </a:r>
          <a:r>
            <a:rPr lang="ru-RU" sz="1800" kern="1200" dirty="0">
              <a:latin typeface="Times New Roman" panose="02020603050405020304" pitchFamily="18" charset="0"/>
              <a:cs typeface="Times New Roman" panose="02020603050405020304" pitchFamily="18" charset="0"/>
            </a:rPr>
            <a:t>, в </a:t>
          </a:r>
          <a:r>
            <a:rPr lang="ru-RU" sz="1800" kern="1200" dirty="0" err="1">
              <a:latin typeface="Times New Roman" panose="02020603050405020304" pitchFamily="18" charset="0"/>
              <a:cs typeface="Times New Roman" panose="02020603050405020304" pitchFamily="18" charset="0"/>
            </a:rPr>
            <a:t>який</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спосіб</a:t>
          </a:r>
          <a:r>
            <a:rPr lang="ru-RU" sz="1800" kern="1200" dirty="0">
              <a:latin typeface="Times New Roman" panose="02020603050405020304" pitchFamily="18" charset="0"/>
              <a:cs typeface="Times New Roman" panose="02020603050405020304" pitchFamily="18" charset="0"/>
            </a:rPr>
            <a:t> 236 </a:t>
          </a:r>
          <a:r>
            <a:rPr lang="ru-RU" sz="1800" kern="1200" dirty="0" err="1">
              <a:latin typeface="Times New Roman" panose="02020603050405020304" pitchFamily="18" charset="0"/>
              <a:cs typeface="Times New Roman" panose="02020603050405020304" pitchFamily="18" charset="0"/>
            </a:rPr>
            <a:t>депутити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проголосували</a:t>
          </a:r>
          <a:r>
            <a:rPr lang="ru-RU" sz="1800" kern="1200" dirty="0">
              <a:latin typeface="Times New Roman" panose="02020603050405020304" pitchFamily="18" charset="0"/>
              <a:cs typeface="Times New Roman" panose="02020603050405020304" pitchFamily="18" charset="0"/>
            </a:rPr>
            <a:t> за </a:t>
          </a:r>
          <a:r>
            <a:rPr lang="ru-RU" sz="1800" kern="1200" dirty="0" err="1">
              <a:latin typeface="Times New Roman" panose="02020603050405020304" pitchFamily="18" charset="0"/>
              <a:cs typeface="Times New Roman" panose="02020603050405020304" pitchFamily="18" charset="0"/>
            </a:rPr>
            <a:t>їх</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ратифікацію</a:t>
          </a:r>
          <a:endParaRPr lang="ru-RU" sz="1800" kern="1200" dirty="0">
            <a:latin typeface="Times New Roman" panose="02020603050405020304" pitchFamily="18" charset="0"/>
            <a:cs typeface="Times New Roman" panose="02020603050405020304" pitchFamily="18" charset="0"/>
          </a:endParaRPr>
        </a:p>
      </dsp:txBody>
      <dsp:txXfrm rot="-5400000">
        <a:off x="1195877" y="1570468"/>
        <a:ext cx="7119215" cy="1002041"/>
      </dsp:txXfrm>
    </dsp:sp>
    <dsp:sp modelId="{5FBE573D-48C5-4B42-B3B7-6473031F0FB2}">
      <dsp:nvSpPr>
        <dsp:cNvPr id="0" name=""/>
        <dsp:cNvSpPr/>
      </dsp:nvSpPr>
      <dsp:spPr>
        <a:xfrm rot="5400000">
          <a:off x="-256259" y="3287881"/>
          <a:ext cx="1708396" cy="119587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latin typeface="Times New Roman" panose="02020603050405020304" pitchFamily="18" charset="0"/>
              <a:cs typeface="Times New Roman" panose="02020603050405020304" pitchFamily="18" charset="0"/>
            </a:rPr>
            <a:t>12.03.2021</a:t>
          </a:r>
        </a:p>
      </dsp:txBody>
      <dsp:txXfrm rot="-5400000">
        <a:off x="1" y="3629561"/>
        <a:ext cx="1195877" cy="512519"/>
      </dsp:txXfrm>
    </dsp:sp>
    <dsp:sp modelId="{4CA1AC96-E1A1-4DF2-8B14-6DF3508974B5}">
      <dsp:nvSpPr>
        <dsp:cNvPr id="0" name=""/>
        <dsp:cNvSpPr/>
      </dsp:nvSpPr>
      <dsp:spPr>
        <a:xfrm rot="5400000">
          <a:off x="4227360" y="139"/>
          <a:ext cx="1110457" cy="717342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СБУ </a:t>
          </a:r>
          <a:r>
            <a:rPr lang="ru-RU" sz="1800" kern="1200" dirty="0" err="1">
              <a:latin typeface="Times New Roman" panose="02020603050405020304" pitchFamily="18" charset="0"/>
              <a:cs typeface="Times New Roman" panose="02020603050405020304" pitchFamily="18" charset="0"/>
            </a:rPr>
            <a:t>розпочала</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досудове</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розслідування</a:t>
          </a:r>
          <a:r>
            <a:rPr lang="ru-RU" sz="1800" kern="1200" dirty="0">
              <a:latin typeface="Times New Roman" panose="02020603050405020304" pitchFamily="18" charset="0"/>
              <a:cs typeface="Times New Roman" panose="02020603050405020304" pitchFamily="18" charset="0"/>
            </a:rPr>
            <a:t> за фактом </a:t>
          </a:r>
          <a:r>
            <a:rPr lang="ru-RU" sz="1800" kern="1200" dirty="0" err="1">
              <a:latin typeface="Times New Roman" panose="02020603050405020304" pitchFamily="18" charset="0"/>
              <a:cs typeface="Times New Roman" panose="02020603050405020304" pitchFamily="18" charset="0"/>
            </a:rPr>
            <a:t>вчинення</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державної</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зради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під</a:t>
          </a:r>
          <a:r>
            <a:rPr lang="ru-RU" sz="1800" kern="1200" dirty="0">
              <a:latin typeface="Times New Roman" panose="02020603050405020304" pitchFamily="18" charset="0"/>
              <a:cs typeface="Times New Roman" panose="02020603050405020304" pitchFamily="18" charset="0"/>
            </a:rPr>
            <a:t> час </a:t>
          </a:r>
          <a:r>
            <a:rPr lang="ru-RU" sz="1800" kern="1200" dirty="0" err="1">
              <a:latin typeface="Times New Roman" panose="02020603050405020304" pitchFamily="18" charset="0"/>
              <a:cs typeface="Times New Roman" panose="02020603050405020304" pitchFamily="18" charset="0"/>
            </a:rPr>
            <a:t>підписання</a:t>
          </a:r>
          <a:r>
            <a:rPr lang="ru-RU" sz="1800" kern="1200" dirty="0">
              <a:latin typeface="Times New Roman" panose="02020603050405020304" pitchFamily="18" charset="0"/>
              <a:cs typeface="Times New Roman" panose="02020603050405020304" pitchFamily="18" charset="0"/>
            </a:rPr>
            <a:t> та </a:t>
          </a:r>
          <a:r>
            <a:rPr lang="ru-RU" sz="1800" kern="1200" dirty="0" err="1">
              <a:latin typeface="Times New Roman" panose="02020603050405020304" pitchFamily="18" charset="0"/>
              <a:cs typeface="Times New Roman" panose="02020603050405020304" pitchFamily="18" charset="0"/>
            </a:rPr>
            <a:t>ратифікації</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Харківських</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угод</a:t>
          </a:r>
          <a:endParaRPr lang="ru-RU" sz="1800" kern="1200" dirty="0">
            <a:latin typeface="Times New Roman" panose="02020603050405020304" pitchFamily="18" charset="0"/>
            <a:cs typeface="Times New Roman" panose="02020603050405020304" pitchFamily="18" charset="0"/>
          </a:endParaRPr>
        </a:p>
      </dsp:txBody>
      <dsp:txXfrm rot="-5400000">
        <a:off x="1195877" y="3085830"/>
        <a:ext cx="7119215" cy="100204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271A4-7CDD-4BFF-9F23-C52789DAB7D6}">
      <dsp:nvSpPr>
        <dsp:cNvPr id="0" name=""/>
        <dsp:cNvSpPr/>
      </dsp:nvSpPr>
      <dsp:spPr>
        <a:xfrm>
          <a:off x="0" y="632162"/>
          <a:ext cx="5993128" cy="97565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5E35CB-E0CF-48F9-A9D5-F5C0D034E5D0}">
      <dsp:nvSpPr>
        <dsp:cNvPr id="0" name=""/>
        <dsp:cNvSpPr/>
      </dsp:nvSpPr>
      <dsp:spPr>
        <a:xfrm>
          <a:off x="299656" y="596454"/>
          <a:ext cx="4195189" cy="9951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568" tIns="0" rIns="158568" bIns="0" numCol="1" spcCol="1270" anchor="ctr" anchorCtr="0">
          <a:noAutofit/>
        </a:bodyPr>
        <a:lstStyle/>
        <a:p>
          <a:pPr marL="0" lvl="0" indent="0" algn="l" defTabSz="622300">
            <a:lnSpc>
              <a:spcPct val="90000"/>
            </a:lnSpc>
            <a:spcBef>
              <a:spcPct val="0"/>
            </a:spcBef>
            <a:spcAft>
              <a:spcPct val="35000"/>
            </a:spcAft>
            <a:buNone/>
          </a:pPr>
          <a:r>
            <a:rPr lang="ru-RU" sz="1400" kern="1200" dirty="0">
              <a:latin typeface="Times New Roman" panose="02020603050405020304" pitchFamily="18" charset="0"/>
              <a:cs typeface="Times New Roman" panose="02020603050405020304" pitchFamily="18" charset="0"/>
            </a:rPr>
            <a:t>«</a:t>
          </a:r>
          <a:r>
            <a:rPr lang="ru-RU" sz="1400" kern="1200" dirty="0" err="1">
              <a:latin typeface="Times New Roman" panose="02020603050405020304" pitchFamily="18" charset="0"/>
              <a:cs typeface="Times New Roman" panose="02020603050405020304" pitchFamily="18" charset="0"/>
            </a:rPr>
            <a:t>забезпечення</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поступового</a:t>
          </a:r>
          <a:r>
            <a:rPr lang="ru-RU" sz="1400" kern="1200" dirty="0">
              <a:latin typeface="Times New Roman" panose="02020603050405020304" pitchFamily="18" charset="0"/>
              <a:cs typeface="Times New Roman" panose="02020603050405020304" pitchFamily="18" charset="0"/>
            </a:rPr>
            <a:t> переходу до </a:t>
          </a:r>
          <a:r>
            <a:rPr lang="ru-RU" sz="1400" kern="1200" dirty="0" err="1">
              <a:latin typeface="Times New Roman" panose="02020603050405020304" pitchFamily="18" charset="0"/>
              <a:cs typeface="Times New Roman" panose="02020603050405020304" pitchFamily="18" charset="0"/>
            </a:rPr>
            <a:t>комплектування</a:t>
          </a:r>
          <a:r>
            <a:rPr lang="ru-RU" sz="1400" kern="1200" dirty="0">
              <a:latin typeface="Times New Roman" panose="02020603050405020304" pitchFamily="18" charset="0"/>
              <a:cs typeface="Times New Roman" panose="02020603050405020304" pitchFamily="18" charset="0"/>
            </a:rPr>
            <a:t> Збройних сил </a:t>
          </a:r>
          <a:r>
            <a:rPr lang="ru-RU" sz="1400" kern="1200" dirty="0" err="1">
              <a:latin typeface="Times New Roman" panose="02020603050405020304" pitchFamily="18" charset="0"/>
              <a:cs typeface="Times New Roman" panose="02020603050405020304" pitchFamily="18" charset="0"/>
            </a:rPr>
            <a:t>України</a:t>
          </a:r>
          <a:r>
            <a:rPr lang="ru-RU" sz="1400" kern="1200" dirty="0">
              <a:latin typeface="Times New Roman" panose="02020603050405020304" pitchFamily="18" charset="0"/>
              <a:cs typeface="Times New Roman" panose="02020603050405020304" pitchFamily="18" charset="0"/>
            </a:rPr>
            <a:t> на </a:t>
          </a:r>
          <a:r>
            <a:rPr lang="ru-RU" sz="1400" kern="1200" dirty="0" err="1">
              <a:latin typeface="Times New Roman" panose="02020603050405020304" pitchFamily="18" charset="0"/>
              <a:cs typeface="Times New Roman" panose="02020603050405020304" pitchFamily="18" charset="0"/>
            </a:rPr>
            <a:t>контрактній</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основі</a:t>
          </a:r>
          <a:r>
            <a:rPr lang="ru-RU" sz="1400" kern="1200" dirty="0">
              <a:latin typeface="Times New Roman" panose="02020603050405020304" pitchFamily="18" charset="0"/>
              <a:cs typeface="Times New Roman" panose="02020603050405020304" pitchFamily="18" charset="0"/>
            </a:rPr>
            <a:t>»</a:t>
          </a:r>
        </a:p>
      </dsp:txBody>
      <dsp:txXfrm>
        <a:off x="348233" y="645031"/>
        <a:ext cx="4098035" cy="897954"/>
      </dsp:txXfrm>
    </dsp:sp>
    <dsp:sp modelId="{65A1F412-0EBD-4711-A3D7-E0D0714ED32E}">
      <dsp:nvSpPr>
        <dsp:cNvPr id="0" name=""/>
        <dsp:cNvSpPr/>
      </dsp:nvSpPr>
      <dsp:spPr>
        <a:xfrm>
          <a:off x="0" y="2404462"/>
          <a:ext cx="5993128" cy="100687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552BFC-3802-4E4B-B7FE-8CC3A63BA4A9}">
      <dsp:nvSpPr>
        <dsp:cNvPr id="0" name=""/>
        <dsp:cNvSpPr/>
      </dsp:nvSpPr>
      <dsp:spPr>
        <a:xfrm>
          <a:off x="299656" y="1958821"/>
          <a:ext cx="4195189" cy="14050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568" tIns="0" rIns="158568" bIns="0" numCol="1" spcCol="1270" anchor="ctr" anchorCtr="0">
          <a:noAutofit/>
        </a:bodyPr>
        <a:lstStyle/>
        <a:p>
          <a:pPr marL="0" lvl="0" indent="0" algn="l" defTabSz="622300">
            <a:lnSpc>
              <a:spcPct val="90000"/>
            </a:lnSpc>
            <a:spcBef>
              <a:spcPct val="0"/>
            </a:spcBef>
            <a:spcAft>
              <a:spcPct val="35000"/>
            </a:spcAft>
            <a:buNone/>
          </a:pPr>
          <a:r>
            <a:rPr lang="ru-RU" sz="1400" kern="1200" dirty="0" err="1">
              <a:latin typeface="Times New Roman" panose="02020603050405020304" pitchFamily="18" charset="0"/>
              <a:cs typeface="Times New Roman" panose="02020603050405020304" pitchFamily="18" charset="0"/>
            </a:rPr>
            <a:t>зі</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статті</a:t>
          </a:r>
          <a:r>
            <a:rPr lang="ru-RU" sz="1400" kern="1200" dirty="0">
              <a:latin typeface="Times New Roman" panose="02020603050405020304" pitchFamily="18" charset="0"/>
              <a:cs typeface="Times New Roman" panose="02020603050405020304" pitchFamily="18" charset="0"/>
            </a:rPr>
            <a:t> про основні  напрямки </a:t>
          </a:r>
          <a:r>
            <a:rPr lang="ru-RU" sz="1400" kern="1200" dirty="0" err="1">
              <a:latin typeface="Times New Roman" panose="02020603050405020304" pitchFamily="18" charset="0"/>
              <a:cs typeface="Times New Roman" panose="02020603050405020304" pitchFamily="18" charset="0"/>
            </a:rPr>
            <a:t>державної</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політики</a:t>
          </a:r>
          <a:r>
            <a:rPr lang="ru-RU" sz="1400" kern="1200" dirty="0">
              <a:latin typeface="Times New Roman" panose="02020603050405020304" pitchFamily="18" charset="0"/>
              <a:cs typeface="Times New Roman" panose="02020603050405020304" pitchFamily="18" charset="0"/>
            </a:rPr>
            <a:t> в </a:t>
          </a:r>
          <a:r>
            <a:rPr lang="ru-RU" sz="1400" kern="1200" dirty="0" err="1">
              <a:latin typeface="Times New Roman" panose="02020603050405020304" pitchFamily="18" charset="0"/>
              <a:cs typeface="Times New Roman" panose="02020603050405020304" pitchFamily="18" charset="0"/>
            </a:rPr>
            <a:t>питаннях</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національної</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безпеки</a:t>
          </a:r>
          <a:r>
            <a:rPr lang="ru-RU" sz="1400" kern="1200" dirty="0">
              <a:latin typeface="Times New Roman" panose="02020603050405020304" pitchFamily="18" charset="0"/>
              <a:cs typeface="Times New Roman" panose="02020603050405020304" pitchFamily="18" charset="0"/>
            </a:rPr>
            <a:t> було </a:t>
          </a:r>
          <a:r>
            <a:rPr lang="ru-RU" sz="1400" kern="1200" dirty="0" err="1">
              <a:latin typeface="Times New Roman" panose="02020603050405020304" pitchFamily="18" charset="0"/>
              <a:cs typeface="Times New Roman" panose="02020603050405020304" pitchFamily="18" charset="0"/>
            </a:rPr>
            <a:t>виключено</a:t>
          </a:r>
          <a:r>
            <a:rPr lang="ru-RU" sz="1400" kern="1200" dirty="0">
              <a:latin typeface="Times New Roman" panose="02020603050405020304" pitchFamily="18" charset="0"/>
              <a:cs typeface="Times New Roman" panose="02020603050405020304" pitchFamily="18" charset="0"/>
            </a:rPr>
            <a:t> норму про </a:t>
          </a:r>
          <a:r>
            <a:rPr lang="ru-RU" sz="1400" kern="1200" dirty="0" err="1">
              <a:latin typeface="Times New Roman" panose="02020603050405020304" pitchFamily="18" charset="0"/>
              <a:cs typeface="Times New Roman" panose="02020603050405020304" pitchFamily="18" charset="0"/>
            </a:rPr>
            <a:t>набуття</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Україною</a:t>
          </a:r>
          <a:r>
            <a:rPr lang="ru-RU" sz="1400" kern="1200" dirty="0">
              <a:latin typeface="Times New Roman" panose="02020603050405020304" pitchFamily="18" charset="0"/>
              <a:cs typeface="Times New Roman" panose="02020603050405020304" pitchFamily="18" charset="0"/>
            </a:rPr>
            <a:t> членства «в Організації </a:t>
          </a:r>
          <a:r>
            <a:rPr lang="ru-RU" sz="1400" kern="1200" dirty="0" err="1">
              <a:latin typeface="Times New Roman" panose="02020603050405020304" pitchFamily="18" charset="0"/>
              <a:cs typeface="Times New Roman" panose="02020603050405020304" pitchFamily="18" charset="0"/>
            </a:rPr>
            <a:t>Північноатлантичного</a:t>
          </a:r>
          <a:r>
            <a:rPr lang="ru-RU" sz="1400" kern="1200" dirty="0">
              <a:latin typeface="Times New Roman" panose="02020603050405020304" pitchFamily="18" charset="0"/>
              <a:cs typeface="Times New Roman" panose="02020603050405020304" pitchFamily="18" charset="0"/>
            </a:rPr>
            <a:t> договору»</a:t>
          </a:r>
        </a:p>
      </dsp:txBody>
      <dsp:txXfrm>
        <a:off x="368244" y="2027409"/>
        <a:ext cx="4058013" cy="1267865"/>
      </dsp:txXfrm>
    </dsp:sp>
    <dsp:sp modelId="{16AD5767-CB08-4AE9-B175-624C928C401A}">
      <dsp:nvSpPr>
        <dsp:cNvPr id="0" name=""/>
        <dsp:cNvSpPr/>
      </dsp:nvSpPr>
      <dsp:spPr>
        <a:xfrm>
          <a:off x="0" y="4385433"/>
          <a:ext cx="5993128" cy="99025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24B01F-351E-4A69-BCAF-23C3C8B76339}">
      <dsp:nvSpPr>
        <dsp:cNvPr id="0" name=""/>
        <dsp:cNvSpPr/>
      </dsp:nvSpPr>
      <dsp:spPr>
        <a:xfrm>
          <a:off x="299656" y="3762341"/>
          <a:ext cx="4195189" cy="15824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568" tIns="0" rIns="158568" bIns="0" numCol="1" spcCol="1270" anchor="ctr" anchorCtr="0">
          <a:noAutofit/>
        </a:bodyPr>
        <a:lstStyle/>
        <a:p>
          <a:pPr marL="0" lvl="0" indent="0" algn="l" defTabSz="622300">
            <a:lnSpc>
              <a:spcPct val="90000"/>
            </a:lnSpc>
            <a:spcBef>
              <a:spcPct val="0"/>
            </a:spcBef>
            <a:spcAft>
              <a:spcPct val="35000"/>
            </a:spcAft>
            <a:buNone/>
          </a:pPr>
          <a:r>
            <a:rPr lang="ru-RU" sz="1400" kern="1200" dirty="0" err="1">
              <a:latin typeface="Times New Roman" panose="02020603050405020304" pitchFamily="18" charset="0"/>
              <a:cs typeface="Times New Roman" panose="02020603050405020304" pitchFamily="18" charset="0"/>
            </a:rPr>
            <a:t>зберігалося</a:t>
          </a:r>
          <a:r>
            <a:rPr lang="ru-RU" sz="1400" kern="1200" dirty="0">
              <a:latin typeface="Times New Roman" panose="02020603050405020304" pitchFamily="18" charset="0"/>
              <a:cs typeface="Times New Roman" panose="02020603050405020304" pitchFamily="18" charset="0"/>
            </a:rPr>
            <a:t> завдання членства в ЄС «при </a:t>
          </a:r>
          <a:r>
            <a:rPr lang="ru-RU" sz="1400" kern="1200" dirty="0" err="1">
              <a:latin typeface="Times New Roman" panose="02020603050405020304" pitchFamily="18" charset="0"/>
              <a:cs typeface="Times New Roman" panose="02020603050405020304" pitchFamily="18" charset="0"/>
            </a:rPr>
            <a:t>збереженні</a:t>
          </a:r>
          <a:r>
            <a:rPr lang="ru-RU" sz="1400" kern="1200" dirty="0">
              <a:latin typeface="Times New Roman" panose="02020603050405020304" pitchFamily="18" charset="0"/>
              <a:cs typeface="Times New Roman" panose="02020603050405020304" pitchFamily="18" charset="0"/>
            </a:rPr>
            <a:t> добросусідських </a:t>
          </a:r>
          <a:r>
            <a:rPr lang="ru-RU" sz="1400" kern="1200" dirty="0" err="1">
              <a:latin typeface="Times New Roman" panose="02020603050405020304" pitchFamily="18" charset="0"/>
              <a:cs typeface="Times New Roman" panose="02020603050405020304" pitchFamily="18" charset="0"/>
            </a:rPr>
            <a:t>відносин</a:t>
          </a:r>
          <a:r>
            <a:rPr lang="ru-RU" sz="1400" kern="1200" dirty="0">
              <a:latin typeface="Times New Roman" panose="02020603050405020304" pitchFamily="18" charset="0"/>
              <a:cs typeface="Times New Roman" panose="02020603050405020304" pitchFamily="18" charset="0"/>
            </a:rPr>
            <a:t> і </a:t>
          </a:r>
          <a:r>
            <a:rPr lang="ru-RU" sz="1400" kern="1200" dirty="0" err="1">
              <a:latin typeface="Times New Roman" panose="02020603050405020304" pitchFamily="18" charset="0"/>
              <a:cs typeface="Times New Roman" panose="02020603050405020304" pitchFamily="18" charset="0"/>
            </a:rPr>
            <a:t>стратегічного</a:t>
          </a:r>
          <a:r>
            <a:rPr lang="ru-RU" sz="1400" kern="1200" dirty="0">
              <a:latin typeface="Times New Roman" panose="02020603050405020304" pitchFamily="18" charset="0"/>
              <a:cs typeface="Times New Roman" panose="02020603050405020304" pitchFamily="18" charset="0"/>
            </a:rPr>
            <a:t> партнерства з РФ, </a:t>
          </a:r>
          <a:r>
            <a:rPr lang="ru-RU" sz="1400" kern="1200" dirty="0" err="1">
              <a:latin typeface="Times New Roman" panose="02020603050405020304" pitchFamily="18" charset="0"/>
              <a:cs typeface="Times New Roman" panose="02020603050405020304" pitchFamily="18" charset="0"/>
            </a:rPr>
            <a:t>іншими</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країнами</a:t>
          </a:r>
          <a:r>
            <a:rPr lang="ru-RU" sz="1400" kern="1200" dirty="0">
              <a:latin typeface="Times New Roman" panose="02020603050405020304" pitchFamily="18" charset="0"/>
              <a:cs typeface="Times New Roman" panose="02020603050405020304" pitchFamily="18" charset="0"/>
            </a:rPr>
            <a:t> СНД, а </a:t>
          </a:r>
          <a:r>
            <a:rPr lang="ru-RU" sz="1400" kern="1200" dirty="0" err="1">
              <a:latin typeface="Times New Roman" panose="02020603050405020304" pitchFamily="18" charset="0"/>
              <a:cs typeface="Times New Roman" panose="02020603050405020304" pitchFamily="18" charset="0"/>
            </a:rPr>
            <a:t>також</a:t>
          </a:r>
          <a:r>
            <a:rPr lang="ru-RU" sz="1400" kern="1200" dirty="0">
              <a:latin typeface="Times New Roman" panose="02020603050405020304" pitchFamily="18" charset="0"/>
              <a:cs typeface="Times New Roman" panose="02020603050405020304" pitchFamily="18" charset="0"/>
            </a:rPr>
            <a:t> з </a:t>
          </a:r>
          <a:r>
            <a:rPr lang="ru-RU" sz="1400" kern="1200" dirty="0" err="1">
              <a:latin typeface="Times New Roman" panose="02020603050405020304" pitchFamily="18" charset="0"/>
              <a:cs typeface="Times New Roman" panose="02020603050405020304" pitchFamily="18" charset="0"/>
            </a:rPr>
            <a:t>іншими</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країнами</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світу</a:t>
          </a:r>
          <a:r>
            <a:rPr lang="ru-RU" sz="1400" kern="1200" dirty="0">
              <a:latin typeface="Times New Roman" panose="02020603050405020304" pitchFamily="18" charset="0"/>
              <a:cs typeface="Times New Roman" panose="02020603050405020304" pitchFamily="18" charset="0"/>
            </a:rPr>
            <a:t>»</a:t>
          </a:r>
        </a:p>
      </dsp:txBody>
      <dsp:txXfrm>
        <a:off x="376907" y="3839592"/>
        <a:ext cx="4040687" cy="142798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8F169-FD1D-403C-86A3-D7AFCB793E69}">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5">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2109D89-5F27-4484-9514-D5EEE4D0F547}">
      <dsp:nvSpPr>
        <dsp:cNvPr id="0" name=""/>
        <dsp:cNvSpPr/>
      </dsp:nvSpPr>
      <dsp:spPr>
        <a:xfrm>
          <a:off x="610504" y="416587"/>
          <a:ext cx="8638841" cy="8336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1676"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err="1">
              <a:latin typeface="Times New Roman" panose="02020603050405020304" pitchFamily="18" charset="0"/>
              <a:cs typeface="Times New Roman" panose="02020603050405020304" pitchFamily="18" charset="0"/>
            </a:rPr>
            <a:t>розформовано</a:t>
          </a:r>
          <a:r>
            <a:rPr lang="ru-RU" sz="1800" kern="1200" dirty="0">
              <a:latin typeface="Times New Roman" panose="02020603050405020304" pitchFamily="18" charset="0"/>
              <a:cs typeface="Times New Roman" panose="02020603050405020304" pitchFamily="18" charset="0"/>
            </a:rPr>
            <a:t> Об’єднане оперативне </a:t>
          </a:r>
          <a:r>
            <a:rPr lang="ru-RU" sz="1800" kern="1200" dirty="0" err="1">
              <a:latin typeface="Times New Roman" panose="02020603050405020304" pitchFamily="18" charset="0"/>
              <a:cs typeface="Times New Roman" panose="02020603050405020304" pitchFamily="18" charset="0"/>
            </a:rPr>
            <a:t>командування</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Командування</a:t>
          </a:r>
          <a:r>
            <a:rPr lang="ru-RU" sz="1800" kern="1200" dirty="0">
              <a:latin typeface="Times New Roman" panose="02020603050405020304" pitchFamily="18" charset="0"/>
              <a:cs typeface="Times New Roman" panose="02020603050405020304" pitchFamily="18" charset="0"/>
            </a:rPr>
            <a:t> сил </a:t>
          </a:r>
          <a:r>
            <a:rPr lang="ru-RU" sz="1800" kern="1200" dirty="0" err="1">
              <a:latin typeface="Times New Roman" panose="02020603050405020304" pitchFamily="18" charset="0"/>
              <a:cs typeface="Times New Roman" panose="02020603050405020304" pitchFamily="18" charset="0"/>
            </a:rPr>
            <a:t>підтримки</a:t>
          </a:r>
          <a:endParaRPr lang="ru-RU" sz="1800" kern="1200" dirty="0">
            <a:latin typeface="Times New Roman" panose="02020603050405020304" pitchFamily="18" charset="0"/>
            <a:cs typeface="Times New Roman" panose="02020603050405020304" pitchFamily="18" charset="0"/>
          </a:endParaRPr>
        </a:p>
      </dsp:txBody>
      <dsp:txXfrm>
        <a:off x="610504" y="416587"/>
        <a:ext cx="8638841" cy="833607"/>
      </dsp:txXfrm>
    </dsp:sp>
    <dsp:sp modelId="{A65AAC1F-CE58-46B9-90AA-49AEEA1FF325}">
      <dsp:nvSpPr>
        <dsp:cNvPr id="0" name=""/>
        <dsp:cNvSpPr/>
      </dsp:nvSpPr>
      <dsp:spPr>
        <a:xfrm>
          <a:off x="89500" y="312386"/>
          <a:ext cx="1042009" cy="1042009"/>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B14E39D-20D3-4AC0-99BA-55E7671C092C}">
      <dsp:nvSpPr>
        <dsp:cNvPr id="0" name=""/>
        <dsp:cNvSpPr/>
      </dsp:nvSpPr>
      <dsp:spPr>
        <a:xfrm>
          <a:off x="1088431" y="1667215"/>
          <a:ext cx="8160914" cy="8336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1676"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err="1">
              <a:latin typeface="Times New Roman" panose="02020603050405020304" pitchFamily="18" charset="0"/>
              <a:cs typeface="Times New Roman" panose="02020603050405020304" pitchFamily="18" charset="0"/>
            </a:rPr>
            <a:t>призупинено</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зборову</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підготовку</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військово-зобов’язаних</a:t>
          </a:r>
          <a:r>
            <a:rPr lang="ru-RU" sz="1800" kern="1200" dirty="0">
              <a:latin typeface="Times New Roman" panose="02020603050405020304" pitchFamily="18" charset="0"/>
              <a:cs typeface="Times New Roman" panose="02020603050405020304" pitchFamily="18" charset="0"/>
            </a:rPr>
            <a:t>.</a:t>
          </a:r>
        </a:p>
      </dsp:txBody>
      <dsp:txXfrm>
        <a:off x="1088431" y="1667215"/>
        <a:ext cx="8160914" cy="833607"/>
      </dsp:txXfrm>
    </dsp:sp>
    <dsp:sp modelId="{02814A64-D26A-443D-84CE-DCEB917FE61F}">
      <dsp:nvSpPr>
        <dsp:cNvPr id="0" name=""/>
        <dsp:cNvSpPr/>
      </dsp:nvSpPr>
      <dsp:spPr>
        <a:xfrm>
          <a:off x="567426" y="1563014"/>
          <a:ext cx="1042009" cy="1042009"/>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7659C401-32D6-40E9-A184-060B51717628}">
      <dsp:nvSpPr>
        <dsp:cNvPr id="0" name=""/>
        <dsp:cNvSpPr/>
      </dsp:nvSpPr>
      <dsp:spPr>
        <a:xfrm>
          <a:off x="1088431" y="2917843"/>
          <a:ext cx="8160914" cy="8336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1676"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latin typeface="Times New Roman" panose="02020603050405020304" pitchFamily="18" charset="0"/>
              <a:cs typeface="Times New Roman" panose="02020603050405020304" pitchFamily="18" charset="0"/>
            </a:rPr>
            <a:t>остаточно </a:t>
          </a:r>
          <a:r>
            <a:rPr lang="ru-RU" sz="1800" kern="1200" dirty="0" err="1">
              <a:latin typeface="Times New Roman" panose="02020603050405020304" pitchFamily="18" charset="0"/>
              <a:cs typeface="Times New Roman" panose="02020603050405020304" pitchFamily="18" charset="0"/>
            </a:rPr>
            <a:t>зруйновано</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українську</a:t>
          </a:r>
          <a:r>
            <a:rPr lang="ru-RU" sz="1800" kern="1200" dirty="0">
              <a:latin typeface="Times New Roman" panose="02020603050405020304" pitchFamily="18" charset="0"/>
              <a:cs typeface="Times New Roman" panose="02020603050405020304" pitchFamily="18" charset="0"/>
            </a:rPr>
            <a:t> систему ППО, а </a:t>
          </a:r>
          <a:r>
            <a:rPr lang="ru-RU" sz="1800" kern="1200" dirty="0" err="1">
              <a:latin typeface="Times New Roman" panose="02020603050405020304" pitchFamily="18" charset="0"/>
              <a:cs typeface="Times New Roman" panose="02020603050405020304" pitchFamily="18" charset="0"/>
            </a:rPr>
            <a:t>найсучасніші</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зенітно-ракетні</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комплекси</a:t>
          </a:r>
          <a:r>
            <a:rPr lang="ru-RU" sz="1800" kern="1200" dirty="0">
              <a:latin typeface="Times New Roman" panose="02020603050405020304" pitchFamily="18" charset="0"/>
              <a:cs typeface="Times New Roman" panose="02020603050405020304" pitchFamily="18" charset="0"/>
            </a:rPr>
            <a:t> і </a:t>
          </a:r>
          <a:r>
            <a:rPr lang="ru-RU" sz="1800" kern="1200" dirty="0" err="1">
              <a:latin typeface="Times New Roman" panose="02020603050405020304" pitchFamily="18" charset="0"/>
              <a:cs typeface="Times New Roman" panose="02020603050405020304" pitchFamily="18" charset="0"/>
            </a:rPr>
            <a:t>засоби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розвідки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були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передислоковані</a:t>
          </a:r>
          <a:r>
            <a:rPr lang="ru-RU" sz="1800" kern="1200" dirty="0">
              <a:latin typeface="Times New Roman" panose="02020603050405020304" pitchFamily="18" charset="0"/>
              <a:cs typeface="Times New Roman" panose="02020603050405020304" pitchFamily="18" charset="0"/>
            </a:rPr>
            <a:t> до </a:t>
          </a:r>
          <a:r>
            <a:rPr lang="ru-RU" sz="1800" kern="1200" dirty="0" err="1">
              <a:latin typeface="Times New Roman" panose="02020603050405020304" pitchFamily="18" charset="0"/>
              <a:cs typeface="Times New Roman" panose="02020603050405020304" pitchFamily="18" charset="0"/>
            </a:rPr>
            <a:t>Криму</a:t>
          </a:r>
          <a:r>
            <a:rPr lang="ru-RU" sz="1800" kern="1200" dirty="0">
              <a:latin typeface="Times New Roman" panose="02020603050405020304" pitchFamily="18" charset="0"/>
              <a:cs typeface="Times New Roman" panose="02020603050405020304" pitchFamily="18" charset="0"/>
            </a:rPr>
            <a:t>. </a:t>
          </a:r>
        </a:p>
      </dsp:txBody>
      <dsp:txXfrm>
        <a:off x="1088431" y="2917843"/>
        <a:ext cx="8160914" cy="833607"/>
      </dsp:txXfrm>
    </dsp:sp>
    <dsp:sp modelId="{8D58E659-5D31-4C2D-99E2-3CE4C6D8A944}">
      <dsp:nvSpPr>
        <dsp:cNvPr id="0" name=""/>
        <dsp:cNvSpPr/>
      </dsp:nvSpPr>
      <dsp:spPr>
        <a:xfrm>
          <a:off x="567426" y="2813642"/>
          <a:ext cx="1042009" cy="1042009"/>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D8F0F71-ACF3-4194-BD18-3B6EB8B51174}">
      <dsp:nvSpPr>
        <dsp:cNvPr id="0" name=""/>
        <dsp:cNvSpPr/>
      </dsp:nvSpPr>
      <dsp:spPr>
        <a:xfrm>
          <a:off x="610504" y="4168472"/>
          <a:ext cx="8638841" cy="8336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1676"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err="1">
              <a:latin typeface="Times New Roman" panose="02020603050405020304" pitchFamily="18" charset="0"/>
              <a:cs typeface="Times New Roman" panose="02020603050405020304" pitchFamily="18" charset="0"/>
            </a:rPr>
            <a:t>інші</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органи</a:t>
          </a:r>
          <a:r>
            <a:rPr lang="ru-RU" sz="1800" kern="1200" dirty="0">
              <a:latin typeface="Times New Roman" panose="02020603050405020304" pitchFamily="18" charset="0"/>
              <a:cs typeface="Times New Roman" panose="02020603050405020304" pitchFamily="18" charset="0"/>
            </a:rPr>
            <a:t> сектора </a:t>
          </a:r>
          <a:r>
            <a:rPr lang="ru-RU" sz="1800" kern="1200" dirty="0" err="1">
              <a:latin typeface="Times New Roman" panose="02020603050405020304" pitchFamily="18" charset="0"/>
              <a:cs typeface="Times New Roman" panose="02020603050405020304" pitchFamily="18" charset="0"/>
            </a:rPr>
            <a:t>безпеки</a:t>
          </a:r>
          <a:r>
            <a:rPr lang="ru-RU" sz="1800" kern="1200" dirty="0">
              <a:latin typeface="Times New Roman" panose="02020603050405020304" pitchFamily="18" charset="0"/>
              <a:cs typeface="Times New Roman" panose="02020603050405020304" pitchFamily="18" charset="0"/>
            </a:rPr>
            <a:t> та оборони </a:t>
          </a:r>
          <a:r>
            <a:rPr lang="ru-RU" sz="1800" kern="1200" dirty="0" err="1">
              <a:latin typeface="Times New Roman" panose="02020603050405020304" pitchFamily="18" charset="0"/>
              <a:cs typeface="Times New Roman" panose="02020603050405020304" pitchFamily="18" charset="0"/>
            </a:rPr>
            <a:t>комплектувалися</a:t>
          </a:r>
          <a:r>
            <a:rPr lang="ru-RU" sz="1800" kern="1200" dirty="0">
              <a:latin typeface="Times New Roman" panose="02020603050405020304" pitchFamily="18" charset="0"/>
              <a:cs typeface="Times New Roman" panose="02020603050405020304" pitchFamily="18" charset="0"/>
            </a:rPr>
            <a:t> з </a:t>
          </a:r>
          <a:r>
            <a:rPr lang="ru-RU" sz="1800" kern="1200" dirty="0" err="1">
              <a:latin typeface="Times New Roman" panose="02020603050405020304" pitchFamily="18" charset="0"/>
              <a:cs typeface="Times New Roman" panose="02020603050405020304" pitchFamily="18" charset="0"/>
            </a:rPr>
            <a:t>повним</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ігноруванням</a:t>
          </a:r>
          <a:r>
            <a:rPr lang="ru-RU" sz="1800" kern="1200" dirty="0">
              <a:latin typeface="Times New Roman" panose="02020603050405020304" pitchFamily="18" charset="0"/>
              <a:cs typeface="Times New Roman" panose="02020603050405020304" pitchFamily="18" charset="0"/>
            </a:rPr>
            <a:t> принципу </a:t>
          </a:r>
          <a:r>
            <a:rPr lang="ru-RU" sz="1800" kern="1200" dirty="0" err="1">
              <a:latin typeface="Times New Roman" panose="02020603050405020304" pitchFamily="18" charset="0"/>
              <a:cs typeface="Times New Roman" panose="02020603050405020304" pitchFamily="18" charset="0"/>
            </a:rPr>
            <a:t>екстериторіальності</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тобто</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переважно</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місцевими</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мешканцями</a:t>
          </a:r>
          <a:r>
            <a:rPr lang="ru-RU" sz="1800" kern="1200" dirty="0">
              <a:latin typeface="Times New Roman" panose="02020603050405020304" pitchFamily="18" charset="0"/>
              <a:cs typeface="Times New Roman" panose="02020603050405020304" pitchFamily="18" charset="0"/>
            </a:rPr>
            <a:t>.</a:t>
          </a:r>
        </a:p>
      </dsp:txBody>
      <dsp:txXfrm>
        <a:off x="610504" y="4168472"/>
        <a:ext cx="8638841" cy="833607"/>
      </dsp:txXfrm>
    </dsp:sp>
    <dsp:sp modelId="{B990F380-9CDB-4E88-A7CF-B75932E40AA9}">
      <dsp:nvSpPr>
        <dsp:cNvPr id="0" name=""/>
        <dsp:cNvSpPr/>
      </dsp:nvSpPr>
      <dsp:spPr>
        <a:xfrm>
          <a:off x="89500" y="4064271"/>
          <a:ext cx="1042009" cy="1042009"/>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03DDD-421A-4790-AA80-A75DA5315AD2}">
      <dsp:nvSpPr>
        <dsp:cNvPr id="0" name=""/>
        <dsp:cNvSpPr/>
      </dsp:nvSpPr>
      <dsp:spPr>
        <a:xfrm>
          <a:off x="0" y="0"/>
          <a:ext cx="6362700" cy="0"/>
        </a:xfrm>
        <a:prstGeom prst="line">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w="6350" cap="flat" cmpd="sng" algn="ctr">
          <a:solidFill>
            <a:schemeClr val="accent1">
              <a:alpha val="9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36DE28D-AE43-4B78-A1F7-DC65A33AA14F}">
      <dsp:nvSpPr>
        <dsp:cNvPr id="0" name=""/>
        <dsp:cNvSpPr/>
      </dsp:nvSpPr>
      <dsp:spPr>
        <a:xfrm>
          <a:off x="0" y="0"/>
          <a:ext cx="1272540" cy="3752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ru-RU" sz="2300" kern="1200" dirty="0">
              <a:latin typeface="Times New Roman" panose="02020603050405020304" pitchFamily="18" charset="0"/>
              <a:cs typeface="Times New Roman" panose="02020603050405020304" pitchFamily="18" charset="0"/>
            </a:rPr>
            <a:t>Теми </a:t>
          </a:r>
          <a:r>
            <a:rPr lang="ru-RU" sz="2300" kern="1200" dirty="0" err="1">
              <a:latin typeface="Times New Roman" panose="02020603050405020304" pitchFamily="18" charset="0"/>
              <a:cs typeface="Times New Roman" panose="02020603050405020304" pitchFamily="18" charset="0"/>
            </a:rPr>
            <a:t>модулів</a:t>
          </a:r>
          <a:r>
            <a:rPr lang="ru-RU" sz="2300" kern="1200" dirty="0">
              <a:latin typeface="Times New Roman" panose="02020603050405020304" pitchFamily="18" charset="0"/>
              <a:cs typeface="Times New Roman" panose="02020603050405020304" pitchFamily="18" charset="0"/>
            </a:rPr>
            <a:t>:</a:t>
          </a:r>
        </a:p>
      </dsp:txBody>
      <dsp:txXfrm>
        <a:off x="0" y="0"/>
        <a:ext cx="1272540" cy="3752850"/>
      </dsp:txXfrm>
    </dsp:sp>
    <dsp:sp modelId="{3C6D6646-69AF-4232-AAF0-37C0C6F262C1}">
      <dsp:nvSpPr>
        <dsp:cNvPr id="0" name=""/>
        <dsp:cNvSpPr/>
      </dsp:nvSpPr>
      <dsp:spPr>
        <a:xfrm>
          <a:off x="1367980" y="44116"/>
          <a:ext cx="4994719" cy="88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Times New Roman" panose="02020603050405020304" pitchFamily="18" charset="0"/>
              <a:cs typeface="Times New Roman" panose="02020603050405020304" pitchFamily="18" charset="0"/>
            </a:rPr>
            <a:t>«Культура </a:t>
          </a:r>
          <a:r>
            <a:rPr lang="ru-RU" sz="1800" kern="1200" dirty="0" err="1">
              <a:latin typeface="Times New Roman" panose="02020603050405020304" pitchFamily="18" charset="0"/>
              <a:cs typeface="Times New Roman" panose="02020603050405020304" pitchFamily="18" charset="0"/>
            </a:rPr>
            <a:t>Давньої</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Русі</a:t>
          </a:r>
          <a:r>
            <a:rPr lang="ru-RU" sz="1800" kern="1200" dirty="0">
              <a:latin typeface="Times New Roman" panose="02020603050405020304" pitchFamily="18" charset="0"/>
              <a:cs typeface="Times New Roman" panose="02020603050405020304" pitchFamily="18" charset="0"/>
            </a:rPr>
            <a:t>»</a:t>
          </a:r>
        </a:p>
      </dsp:txBody>
      <dsp:txXfrm>
        <a:off x="1367980" y="44116"/>
        <a:ext cx="4994719" cy="882322"/>
      </dsp:txXfrm>
    </dsp:sp>
    <dsp:sp modelId="{864D9917-00A1-4ABF-A98E-006549732618}">
      <dsp:nvSpPr>
        <dsp:cNvPr id="0" name=""/>
        <dsp:cNvSpPr/>
      </dsp:nvSpPr>
      <dsp:spPr>
        <a:xfrm>
          <a:off x="1272540" y="926439"/>
          <a:ext cx="5090160" cy="0"/>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DDAD2BA7-FCAB-4A25-9FE7-CCC64466BA35}">
      <dsp:nvSpPr>
        <dsp:cNvPr id="0" name=""/>
        <dsp:cNvSpPr/>
      </dsp:nvSpPr>
      <dsp:spPr>
        <a:xfrm>
          <a:off x="1367980" y="970555"/>
          <a:ext cx="4994719" cy="88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Times New Roman" panose="02020603050405020304" pitchFamily="18" charset="0"/>
              <a:cs typeface="Times New Roman" panose="02020603050405020304" pitchFamily="18" charset="0"/>
            </a:rPr>
            <a:t>«</a:t>
          </a:r>
          <a:r>
            <a:rPr lang="ru-RU" sz="1800" kern="1200" dirty="0" err="1">
              <a:latin typeface="Times New Roman" panose="02020603050405020304" pitchFamily="18" charset="0"/>
              <a:cs typeface="Times New Roman" panose="02020603050405020304" pitchFamily="18" charset="0"/>
            </a:rPr>
            <a:t>Російське</a:t>
          </a:r>
          <a:r>
            <a:rPr lang="ru-RU" sz="1800" kern="1200" dirty="0">
              <a:latin typeface="Times New Roman" panose="02020603050405020304" pitchFamily="18" charset="0"/>
              <a:cs typeface="Times New Roman" panose="02020603050405020304" pitchFamily="18" charset="0"/>
            </a:rPr>
            <a:t> дворянство і </a:t>
          </a:r>
          <a:r>
            <a:rPr lang="ru-RU" sz="1800" kern="1200" dirty="0" err="1">
              <a:latin typeface="Times New Roman" panose="02020603050405020304" pitchFamily="18" charset="0"/>
              <a:cs typeface="Times New Roman" panose="02020603050405020304" pitchFamily="18" charset="0"/>
            </a:rPr>
            <a:t>українська</a:t>
          </a:r>
          <a:r>
            <a:rPr lang="ru-RU" sz="1800" kern="1200" dirty="0">
              <a:latin typeface="Times New Roman" panose="02020603050405020304" pitchFamily="18" charset="0"/>
              <a:cs typeface="Times New Roman" panose="02020603050405020304" pitchFamily="18" charset="0"/>
            </a:rPr>
            <a:t> шляхта в </a:t>
          </a:r>
          <a:r>
            <a:rPr lang="ru-RU" sz="1800" kern="1200" dirty="0" err="1">
              <a:latin typeface="Times New Roman" panose="02020603050405020304" pitchFamily="18" charset="0"/>
              <a:cs typeface="Times New Roman" panose="02020603050405020304" pitchFamily="18" charset="0"/>
            </a:rPr>
            <a:t>повсякденні</a:t>
          </a:r>
          <a:r>
            <a:rPr lang="ru-RU" sz="1800" kern="1200" dirty="0">
              <a:latin typeface="Times New Roman" panose="02020603050405020304" pitchFamily="18" charset="0"/>
              <a:cs typeface="Times New Roman" panose="02020603050405020304" pitchFamily="18" charset="0"/>
            </a:rPr>
            <a:t> й </a:t>
          </a:r>
          <a:r>
            <a:rPr lang="ru-RU" sz="1800" kern="1200" dirty="0" err="1">
              <a:latin typeface="Times New Roman" panose="02020603050405020304" pitchFamily="18" charset="0"/>
              <a:cs typeface="Times New Roman" panose="02020603050405020304" pitchFamily="18" charset="0"/>
            </a:rPr>
            <a:t>соціально-політичному</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житті</a:t>
          </a:r>
          <a:r>
            <a:rPr lang="ru-RU" sz="1800" kern="1200" dirty="0">
              <a:latin typeface="Times New Roman" panose="02020603050405020304" pitchFamily="18" charset="0"/>
              <a:cs typeface="Times New Roman" panose="02020603050405020304" pitchFamily="18" charset="0"/>
            </a:rPr>
            <a:t> ХV -ХVІІ ст.»</a:t>
          </a:r>
        </a:p>
      </dsp:txBody>
      <dsp:txXfrm>
        <a:off x="1367980" y="970555"/>
        <a:ext cx="4994719" cy="882322"/>
      </dsp:txXfrm>
    </dsp:sp>
    <dsp:sp modelId="{5550E3AA-71DC-4C29-87E5-260C1C03D7A0}">
      <dsp:nvSpPr>
        <dsp:cNvPr id="0" name=""/>
        <dsp:cNvSpPr/>
      </dsp:nvSpPr>
      <dsp:spPr>
        <a:xfrm>
          <a:off x="1272540" y="1852878"/>
          <a:ext cx="5090160" cy="0"/>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B5646103-9DE9-46E9-8766-EE664FE8DF07}">
      <dsp:nvSpPr>
        <dsp:cNvPr id="0" name=""/>
        <dsp:cNvSpPr/>
      </dsp:nvSpPr>
      <dsp:spPr>
        <a:xfrm>
          <a:off x="1367980" y="1896994"/>
          <a:ext cx="4994719" cy="88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Times New Roman" panose="02020603050405020304" pitchFamily="18" charset="0"/>
              <a:cs typeface="Times New Roman" panose="02020603050405020304" pitchFamily="18" charset="0"/>
            </a:rPr>
            <a:t>«</a:t>
          </a:r>
          <a:r>
            <a:rPr lang="ru-RU" sz="1800" kern="1200" dirty="0" err="1">
              <a:latin typeface="Times New Roman" panose="02020603050405020304" pitchFamily="18" charset="0"/>
              <a:cs typeface="Times New Roman" panose="02020603050405020304" pitchFamily="18" charset="0"/>
            </a:rPr>
            <a:t>Повсякдення</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радянської</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людини</a:t>
          </a:r>
          <a:r>
            <a:rPr lang="ru-RU" sz="1800" kern="1200" dirty="0">
              <a:latin typeface="Times New Roman" panose="02020603050405020304" pitchFamily="18" charset="0"/>
              <a:cs typeface="Times New Roman" panose="02020603050405020304" pitchFamily="18" charset="0"/>
            </a:rPr>
            <a:t> у </a:t>
          </a:r>
          <a:r>
            <a:rPr lang="ru-RU" sz="1800" kern="1200" dirty="0" err="1">
              <a:latin typeface="Times New Roman" panose="02020603050405020304" pitchFamily="18" charset="0"/>
              <a:cs typeface="Times New Roman" panose="02020603050405020304" pitchFamily="18" charset="0"/>
            </a:rPr>
            <a:t>другій</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половині</a:t>
          </a:r>
          <a:r>
            <a:rPr lang="ru-RU" sz="1800" kern="1200" dirty="0">
              <a:latin typeface="Times New Roman" panose="02020603050405020304" pitchFamily="18" charset="0"/>
              <a:cs typeface="Times New Roman" panose="02020603050405020304" pitchFamily="18" charset="0"/>
            </a:rPr>
            <a:t> XX </a:t>
          </a:r>
          <a:r>
            <a:rPr lang="ru-RU" sz="1800" kern="1200" dirty="0" err="1">
              <a:latin typeface="Times New Roman" panose="02020603050405020304" pitchFamily="18" charset="0"/>
              <a:cs typeface="Times New Roman" panose="02020603050405020304" pitchFamily="18" charset="0"/>
            </a:rPr>
            <a:t>століття</a:t>
          </a:r>
          <a:r>
            <a:rPr lang="ru-RU" sz="1800" kern="1200" dirty="0">
              <a:latin typeface="Times New Roman" panose="02020603050405020304" pitchFamily="18" charset="0"/>
              <a:cs typeface="Times New Roman" panose="02020603050405020304" pitchFamily="18" charset="0"/>
            </a:rPr>
            <a:t>»</a:t>
          </a:r>
        </a:p>
      </dsp:txBody>
      <dsp:txXfrm>
        <a:off x="1367980" y="1896994"/>
        <a:ext cx="4994719" cy="882322"/>
      </dsp:txXfrm>
    </dsp:sp>
    <dsp:sp modelId="{0EDFDBCE-D7E7-4BB7-9850-F734C3F1C3C4}">
      <dsp:nvSpPr>
        <dsp:cNvPr id="0" name=""/>
        <dsp:cNvSpPr/>
      </dsp:nvSpPr>
      <dsp:spPr>
        <a:xfrm>
          <a:off x="1272540" y="2779317"/>
          <a:ext cx="5090160" cy="0"/>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5D0014F4-D450-40F6-99C4-EDF453A049FA}">
      <dsp:nvSpPr>
        <dsp:cNvPr id="0" name=""/>
        <dsp:cNvSpPr/>
      </dsp:nvSpPr>
      <dsp:spPr>
        <a:xfrm>
          <a:off x="1367980" y="2823433"/>
          <a:ext cx="4994719" cy="88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Times New Roman" panose="02020603050405020304" pitchFamily="18" charset="0"/>
              <a:cs typeface="Times New Roman" panose="02020603050405020304" pitchFamily="18" charset="0"/>
            </a:rPr>
            <a:t>«</a:t>
          </a:r>
          <a:r>
            <a:rPr lang="ru-RU" sz="1800" kern="1200" dirty="0" err="1">
              <a:latin typeface="Times New Roman" panose="02020603050405020304" pitchFamily="18" charset="0"/>
              <a:cs typeface="Times New Roman" panose="02020603050405020304" pitchFamily="18" charset="0"/>
            </a:rPr>
            <a:t>Значення</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Києво-Могилянської</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академії</a:t>
          </a:r>
          <a:r>
            <a:rPr lang="ru-RU" sz="1800" kern="1200" dirty="0">
              <a:latin typeface="Times New Roman" panose="02020603050405020304" pitchFamily="18" charset="0"/>
              <a:cs typeface="Times New Roman" panose="02020603050405020304" pitchFamily="18" charset="0"/>
            </a:rPr>
            <a:t> у </a:t>
          </a:r>
          <a:r>
            <a:rPr lang="ru-RU" sz="1800" kern="1200" dirty="0" err="1">
              <a:latin typeface="Times New Roman" panose="02020603050405020304" pitchFamily="18" charset="0"/>
              <a:cs typeface="Times New Roman" panose="02020603050405020304" pitchFamily="18" charset="0"/>
            </a:rPr>
            <a:t>розвитку</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української</a:t>
          </a:r>
          <a:r>
            <a:rPr lang="ru-RU" sz="1800" kern="1200" dirty="0">
              <a:latin typeface="Times New Roman" panose="02020603050405020304" pitchFamily="18" charset="0"/>
              <a:cs typeface="Times New Roman" panose="02020603050405020304" pitchFamily="18" charset="0"/>
            </a:rPr>
            <a:t> та </a:t>
          </a:r>
          <a:r>
            <a:rPr lang="ru-RU" sz="1800" kern="1200" dirty="0" err="1">
              <a:latin typeface="Times New Roman" panose="02020603050405020304" pitchFamily="18" charset="0"/>
              <a:cs typeface="Times New Roman" panose="02020603050405020304" pitchFamily="18" charset="0"/>
            </a:rPr>
            <a:t>російської</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освіті</a:t>
          </a:r>
          <a:r>
            <a:rPr lang="ru-RU" sz="1800" kern="1200" dirty="0">
              <a:latin typeface="Times New Roman" panose="02020603050405020304" pitchFamily="18" charset="0"/>
              <a:cs typeface="Times New Roman" panose="02020603050405020304" pitchFamily="18" charset="0"/>
            </a:rPr>
            <a:t>»</a:t>
          </a:r>
        </a:p>
      </dsp:txBody>
      <dsp:txXfrm>
        <a:off x="1367980" y="2823433"/>
        <a:ext cx="4994719" cy="882322"/>
      </dsp:txXfrm>
    </dsp:sp>
    <dsp:sp modelId="{10C6C4D0-30EF-442C-A7D4-1B5275C7DD5B}">
      <dsp:nvSpPr>
        <dsp:cNvPr id="0" name=""/>
        <dsp:cNvSpPr/>
      </dsp:nvSpPr>
      <dsp:spPr>
        <a:xfrm>
          <a:off x="1272540" y="3705756"/>
          <a:ext cx="5090160" cy="0"/>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1BA21-AEE2-4052-B06A-644371BA1D06}">
      <dsp:nvSpPr>
        <dsp:cNvPr id="0" name=""/>
        <dsp:cNvSpPr/>
      </dsp:nvSpPr>
      <dsp:spPr>
        <a:xfrm>
          <a:off x="282688" y="12719"/>
          <a:ext cx="3472653" cy="2566277"/>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D7907C9F-47A0-4FBF-B3A0-1655B39EAB3C}">
      <dsp:nvSpPr>
        <dsp:cNvPr id="0" name=""/>
        <dsp:cNvSpPr/>
      </dsp:nvSpPr>
      <dsp:spPr>
        <a:xfrm>
          <a:off x="984608" y="2113683"/>
          <a:ext cx="2992392" cy="719121"/>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5000"/>
            </a:spcAft>
            <a:buNone/>
          </a:pPr>
          <a:r>
            <a:rPr lang="ru-RU" sz="2200" kern="1200" dirty="0" err="1">
              <a:latin typeface="Times New Roman" panose="02020603050405020304" pitchFamily="18" charset="0"/>
              <a:cs typeface="Times New Roman" panose="02020603050405020304" pitchFamily="18" charset="0"/>
            </a:rPr>
            <a:t>спільність</a:t>
          </a:r>
          <a:r>
            <a:rPr lang="ru-RU" sz="2200" kern="1200" dirty="0">
              <a:latin typeface="Times New Roman" panose="02020603050405020304" pitchFamily="18" charset="0"/>
              <a:cs typeface="Times New Roman" panose="02020603050405020304" pitchFamily="18" charset="0"/>
            </a:rPr>
            <a:t> </a:t>
          </a:r>
          <a:r>
            <a:rPr lang="ru-RU" sz="2200" kern="1200" dirty="0" err="1">
              <a:latin typeface="Times New Roman" panose="02020603050405020304" pitchFamily="18" charset="0"/>
              <a:cs typeface="Times New Roman" panose="02020603050405020304" pitchFamily="18" charset="0"/>
            </a:rPr>
            <a:t>мови</a:t>
          </a:r>
          <a:r>
            <a:rPr lang="ru-RU" sz="2200" kern="1200" dirty="0">
              <a:latin typeface="Times New Roman" panose="02020603050405020304" pitchFamily="18" charset="0"/>
              <a:cs typeface="Times New Roman" panose="02020603050405020304" pitchFamily="18" charset="0"/>
            </a:rPr>
            <a:t> і </a:t>
          </a:r>
          <a:r>
            <a:rPr lang="ru-RU" sz="2200" kern="1200" dirty="0" err="1">
              <a:latin typeface="Times New Roman" panose="02020603050405020304" pitchFamily="18" charset="0"/>
              <a:cs typeface="Times New Roman" panose="02020603050405020304" pitchFamily="18" charset="0"/>
            </a:rPr>
            <a:t>культури</a:t>
          </a:r>
          <a:endParaRPr lang="ru-RU" sz="2200" kern="1200" dirty="0">
            <a:latin typeface="Times New Roman" panose="02020603050405020304" pitchFamily="18" charset="0"/>
            <a:cs typeface="Times New Roman" panose="02020603050405020304" pitchFamily="18" charset="0"/>
          </a:endParaRPr>
        </a:p>
      </dsp:txBody>
      <dsp:txXfrm>
        <a:off x="984608" y="2113683"/>
        <a:ext cx="2992392" cy="719121"/>
      </dsp:txXfrm>
    </dsp:sp>
    <dsp:sp modelId="{D148F533-35B2-4C69-AA36-05AAC1FD9BCA}">
      <dsp:nvSpPr>
        <dsp:cNvPr id="0" name=""/>
        <dsp:cNvSpPr/>
      </dsp:nvSpPr>
      <dsp:spPr>
        <a:xfrm>
          <a:off x="4366899" y="12719"/>
          <a:ext cx="3472653" cy="2566277"/>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110946AF-95EE-4668-B491-E5F7698CE8A3}">
      <dsp:nvSpPr>
        <dsp:cNvPr id="0" name=""/>
        <dsp:cNvSpPr/>
      </dsp:nvSpPr>
      <dsp:spPr>
        <a:xfrm>
          <a:off x="5068818" y="2113683"/>
          <a:ext cx="2992392" cy="719121"/>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5000"/>
            </a:spcAft>
            <a:buNone/>
          </a:pPr>
          <a:r>
            <a:rPr lang="ru-RU" sz="2200" kern="1200" dirty="0" err="1">
              <a:latin typeface="Times New Roman" panose="02020603050405020304" pitchFamily="18" charset="0"/>
              <a:cs typeface="Times New Roman" panose="02020603050405020304" pitchFamily="18" charset="0"/>
            </a:rPr>
            <a:t>іторична</a:t>
          </a:r>
          <a:r>
            <a:rPr lang="ru-RU" sz="2200" kern="1200" dirty="0">
              <a:latin typeface="Times New Roman" panose="02020603050405020304" pitchFamily="18" charset="0"/>
              <a:cs typeface="Times New Roman" panose="02020603050405020304" pitchFamily="18" charset="0"/>
            </a:rPr>
            <a:t> </a:t>
          </a:r>
          <a:r>
            <a:rPr lang="ru-RU" sz="2200" kern="1200" dirty="0" err="1">
              <a:latin typeface="Times New Roman" panose="02020603050405020304" pitchFamily="18" charset="0"/>
              <a:cs typeface="Times New Roman" panose="02020603050405020304" pitchFamily="18" charset="0"/>
            </a:rPr>
            <a:t>пам’ять</a:t>
          </a:r>
          <a:r>
            <a:rPr lang="ru-RU" sz="2200" kern="1200" dirty="0">
              <a:latin typeface="Times New Roman" panose="02020603050405020304" pitchFamily="18" charset="0"/>
              <a:cs typeface="Times New Roman" panose="02020603050405020304" pitchFamily="18" charset="0"/>
            </a:rPr>
            <a:t> та </a:t>
          </a:r>
          <a:r>
            <a:rPr lang="ru-RU" sz="2200" kern="1200" dirty="0" err="1">
              <a:latin typeface="Times New Roman" panose="02020603050405020304" pitchFamily="18" charset="0"/>
              <a:cs typeface="Times New Roman" panose="02020603050405020304" pitchFamily="18" charset="0"/>
            </a:rPr>
            <a:t>пов’язані</a:t>
          </a:r>
          <a:r>
            <a:rPr lang="ru-RU" sz="2200" kern="1200" dirty="0">
              <a:latin typeface="Times New Roman" panose="02020603050405020304" pitchFamily="18" charset="0"/>
              <a:cs typeface="Times New Roman" panose="02020603050405020304" pitchFamily="18" charset="0"/>
            </a:rPr>
            <a:t> з нею </a:t>
          </a:r>
          <a:r>
            <a:rPr lang="ru-RU" sz="2200" kern="1200" dirty="0" err="1">
              <a:latin typeface="Times New Roman" panose="02020603050405020304" pitchFamily="18" charset="0"/>
              <a:cs typeface="Times New Roman" panose="02020603050405020304" pitchFamily="18" charset="0"/>
            </a:rPr>
            <a:t>цінності</a:t>
          </a:r>
          <a:endParaRPr lang="ru-RU" sz="2200" kern="1200" dirty="0">
            <a:latin typeface="Times New Roman" panose="02020603050405020304" pitchFamily="18" charset="0"/>
            <a:cs typeface="Times New Roman" panose="02020603050405020304" pitchFamily="18" charset="0"/>
          </a:endParaRPr>
        </a:p>
      </dsp:txBody>
      <dsp:txXfrm>
        <a:off x="5068818" y="2113683"/>
        <a:ext cx="2992392" cy="719121"/>
      </dsp:txXfrm>
    </dsp:sp>
    <dsp:sp modelId="{9E2F998E-FBB3-4E66-B022-DEE51560AF12}">
      <dsp:nvSpPr>
        <dsp:cNvPr id="0" name=""/>
        <dsp:cNvSpPr/>
      </dsp:nvSpPr>
      <dsp:spPr>
        <a:xfrm>
          <a:off x="282688" y="3202236"/>
          <a:ext cx="3472653" cy="2566277"/>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0E9927E4-AEEE-4D39-8F55-4603BFD0999D}">
      <dsp:nvSpPr>
        <dsp:cNvPr id="0" name=""/>
        <dsp:cNvSpPr/>
      </dsp:nvSpPr>
      <dsp:spPr>
        <a:xfrm>
          <a:off x="984608" y="5303200"/>
          <a:ext cx="2992392" cy="719121"/>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5000"/>
            </a:spcAft>
            <a:buNone/>
          </a:pPr>
          <a:r>
            <a:rPr lang="ru-RU" sz="2200" kern="1200" dirty="0" err="1">
              <a:latin typeface="Times New Roman" panose="02020603050405020304" pitchFamily="18" charset="0"/>
              <a:cs typeface="Times New Roman" panose="02020603050405020304" pitchFamily="18" charset="0"/>
            </a:rPr>
            <a:t>православ’я</a:t>
          </a:r>
          <a:endParaRPr lang="ru-RU" sz="2200" kern="1200" dirty="0">
            <a:latin typeface="Times New Roman" panose="02020603050405020304" pitchFamily="18" charset="0"/>
            <a:cs typeface="Times New Roman" panose="02020603050405020304" pitchFamily="18" charset="0"/>
          </a:endParaRPr>
        </a:p>
      </dsp:txBody>
      <dsp:txXfrm>
        <a:off x="984608" y="5303200"/>
        <a:ext cx="2992392" cy="719121"/>
      </dsp:txXfrm>
    </dsp:sp>
    <dsp:sp modelId="{49355AC8-C131-48C7-8030-E75475C32148}">
      <dsp:nvSpPr>
        <dsp:cNvPr id="0" name=""/>
        <dsp:cNvSpPr/>
      </dsp:nvSpPr>
      <dsp:spPr>
        <a:xfrm>
          <a:off x="4366899" y="3202236"/>
          <a:ext cx="3472653" cy="2566277"/>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76BCDDF9-A44B-431A-A93B-5C2A4FD6C374}">
      <dsp:nvSpPr>
        <dsp:cNvPr id="0" name=""/>
        <dsp:cNvSpPr/>
      </dsp:nvSpPr>
      <dsp:spPr>
        <a:xfrm>
          <a:off x="5068818" y="5303200"/>
          <a:ext cx="2992392" cy="719121"/>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5000"/>
            </a:spcAft>
            <a:buNone/>
          </a:pPr>
          <a:r>
            <a:rPr lang="ru-RU" sz="2200" kern="1200" dirty="0">
              <a:latin typeface="Times New Roman" panose="02020603050405020304" pitchFamily="18" charset="0"/>
              <a:cs typeface="Times New Roman" panose="02020603050405020304" pitchFamily="18" charset="0"/>
            </a:rPr>
            <a:t>лояльность до </a:t>
          </a:r>
          <a:r>
            <a:rPr lang="ru-RU" sz="2200" kern="1200" dirty="0" err="1">
              <a:latin typeface="Times New Roman" panose="02020603050405020304" pitchFamily="18" charset="0"/>
              <a:cs typeface="Times New Roman" panose="02020603050405020304" pitchFamily="18" charset="0"/>
            </a:rPr>
            <a:t>сучасної</a:t>
          </a:r>
          <a:r>
            <a:rPr lang="ru-RU" sz="2200" kern="1200" dirty="0">
              <a:latin typeface="Times New Roman" panose="02020603050405020304" pitchFamily="18" charset="0"/>
              <a:cs typeface="Times New Roman" panose="02020603050405020304" pitchFamily="18" charset="0"/>
            </a:rPr>
            <a:t> РФ</a:t>
          </a:r>
        </a:p>
      </dsp:txBody>
      <dsp:txXfrm>
        <a:off x="5068818" y="5303200"/>
        <a:ext cx="2992392" cy="7191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770A7-3A9E-4416-ABCC-1667CB937680}">
      <dsp:nvSpPr>
        <dsp:cNvPr id="0" name=""/>
        <dsp:cNvSpPr/>
      </dsp:nvSpPr>
      <dsp:spPr>
        <a:xfrm>
          <a:off x="895" y="922635"/>
          <a:ext cx="6263617" cy="7999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ru-RU" sz="1800" b="0" i="0" kern="1200" dirty="0" err="1">
              <a:latin typeface="Times New Roman" panose="02020603050405020304" pitchFamily="18" charset="0"/>
              <a:cs typeface="Times New Roman" panose="02020603050405020304" pitchFamily="18" charset="0"/>
            </a:rPr>
            <a:t>Серед</a:t>
          </a:r>
          <a:r>
            <a:rPr lang="ru-RU" sz="1800" b="0" i="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делегатів</a:t>
          </a:r>
          <a:r>
            <a:rPr lang="ru-RU" sz="1800" b="0" i="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з'їзду</a:t>
          </a:r>
          <a:r>
            <a:rPr lang="ru-RU" sz="1800" b="0" i="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були</a:t>
          </a:r>
          <a:r>
            <a:rPr lang="ru-RU" sz="1800" b="0" i="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присутні</a:t>
          </a:r>
          <a:r>
            <a:rPr lang="ru-RU" sz="1800" b="0" i="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представники</a:t>
          </a:r>
          <a:r>
            <a:rPr lang="ru-RU" sz="1800" b="0" i="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державної</a:t>
          </a:r>
          <a:r>
            <a:rPr lang="ru-RU" sz="1800" b="0" i="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влади</a:t>
          </a:r>
          <a:r>
            <a:rPr lang="ru-RU" sz="1800" b="0" i="0" kern="1200" dirty="0">
              <a:latin typeface="Times New Roman" panose="02020603050405020304" pitchFamily="18" charset="0"/>
              <a:cs typeface="Times New Roman" panose="02020603050405020304" pitchFamily="18" charset="0"/>
            </a:rPr>
            <a:t> та </a:t>
          </a:r>
          <a:r>
            <a:rPr lang="ru-RU" sz="1800" b="0" i="0" kern="1200" dirty="0" err="1">
              <a:latin typeface="Times New Roman" panose="02020603050405020304" pitchFamily="18" charset="0"/>
              <a:cs typeface="Times New Roman" panose="02020603050405020304" pitchFamily="18" charset="0"/>
            </a:rPr>
            <a:t>органів</a:t>
          </a:r>
          <a:r>
            <a:rPr lang="ru-RU" sz="1800" b="0" i="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місцевого</a:t>
          </a:r>
          <a:r>
            <a:rPr lang="ru-RU" sz="1800" b="0" i="0" kern="1200" dirty="0">
              <a:latin typeface="Times New Roman" panose="02020603050405020304" pitchFamily="18" charset="0"/>
              <a:cs typeface="Times New Roman" panose="02020603050405020304" pitchFamily="18" charset="0"/>
            </a:rPr>
            <a:t> </a:t>
          </a:r>
          <a:r>
            <a:rPr lang="ru-RU" sz="1800" b="0" i="0" kern="1200" dirty="0" err="1">
              <a:latin typeface="Times New Roman" panose="02020603050405020304" pitchFamily="18" charset="0"/>
              <a:cs typeface="Times New Roman" panose="02020603050405020304" pitchFamily="18" charset="0"/>
            </a:rPr>
            <a:t>самоврядування</a:t>
          </a:r>
          <a:r>
            <a:rPr lang="ru-RU" sz="1800" b="0" i="0" kern="1200" dirty="0">
              <a:latin typeface="Times New Roman" panose="02020603050405020304" pitchFamily="18" charset="0"/>
              <a:cs typeface="Times New Roman" panose="02020603050405020304" pitchFamily="18" charset="0"/>
            </a:rPr>
            <a:t> України:</a:t>
          </a:r>
          <a:endParaRPr lang="ru-RU" sz="1800" kern="1200" dirty="0">
            <a:latin typeface="Times New Roman" panose="02020603050405020304" pitchFamily="18" charset="0"/>
            <a:cs typeface="Times New Roman" panose="02020603050405020304" pitchFamily="18" charset="0"/>
          </a:endParaRPr>
        </a:p>
      </dsp:txBody>
      <dsp:txXfrm>
        <a:off x="24325" y="946065"/>
        <a:ext cx="6216757" cy="753086"/>
      </dsp:txXfrm>
    </dsp:sp>
    <dsp:sp modelId="{C63FF04E-84DB-4BC6-85C9-45EF0AA6A02E}">
      <dsp:nvSpPr>
        <dsp:cNvPr id="0" name=""/>
        <dsp:cNvSpPr/>
      </dsp:nvSpPr>
      <dsp:spPr>
        <a:xfrm>
          <a:off x="895" y="1866572"/>
          <a:ext cx="799946" cy="799946"/>
        </a:xfrm>
        <a:prstGeom prst="roundRect">
          <a:avLst>
            <a:gd name="adj" fmla="val 1667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1276ED-DE21-44CC-8846-65EB6E5CB7E0}">
      <dsp:nvSpPr>
        <dsp:cNvPr id="0" name=""/>
        <dsp:cNvSpPr/>
      </dsp:nvSpPr>
      <dsp:spPr>
        <a:xfrm>
          <a:off x="848838" y="1866572"/>
          <a:ext cx="5415674" cy="79994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uk-UA" sz="1700" b="0" i="0" kern="1200" dirty="0">
              <a:latin typeface="Times New Roman" panose="02020603050405020304" pitchFamily="18" charset="0"/>
              <a:cs typeface="Times New Roman" panose="02020603050405020304" pitchFamily="18" charset="0"/>
            </a:rPr>
            <a:t>Прем'єр-міністр </a:t>
          </a:r>
          <a:r>
            <a:rPr lang="uk-UA" sz="1700" b="1" i="0" kern="1200" dirty="0">
              <a:latin typeface="Times New Roman" panose="02020603050405020304" pitchFamily="18" charset="0"/>
              <a:cs typeface="Times New Roman" panose="02020603050405020304" pitchFamily="18" charset="0"/>
            </a:rPr>
            <a:t>Віктор Янукович</a:t>
          </a:r>
          <a:endParaRPr lang="ru-RU" sz="1700" b="1" kern="1200" dirty="0">
            <a:latin typeface="Times New Roman" panose="02020603050405020304" pitchFamily="18" charset="0"/>
            <a:cs typeface="Times New Roman" panose="02020603050405020304" pitchFamily="18" charset="0"/>
          </a:endParaRPr>
        </a:p>
      </dsp:txBody>
      <dsp:txXfrm>
        <a:off x="887895" y="1905629"/>
        <a:ext cx="5337560" cy="721832"/>
      </dsp:txXfrm>
    </dsp:sp>
    <dsp:sp modelId="{075D7180-B457-45E4-B1D4-AAD3B1FD5BA7}">
      <dsp:nvSpPr>
        <dsp:cNvPr id="0" name=""/>
        <dsp:cNvSpPr/>
      </dsp:nvSpPr>
      <dsp:spPr>
        <a:xfrm>
          <a:off x="895" y="2762512"/>
          <a:ext cx="799946" cy="799946"/>
        </a:xfrm>
        <a:prstGeom prst="roundRect">
          <a:avLst>
            <a:gd name="adj" fmla="val 1667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6CEA4A-010C-4E57-9A63-3ECC28E5B9E2}">
      <dsp:nvSpPr>
        <dsp:cNvPr id="0" name=""/>
        <dsp:cNvSpPr/>
      </dsp:nvSpPr>
      <dsp:spPr>
        <a:xfrm>
          <a:off x="848838" y="2762512"/>
          <a:ext cx="5415674" cy="79994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ru-RU" sz="1700" kern="1200" dirty="0">
              <a:latin typeface="Times New Roman" panose="02020603050405020304" pitchFamily="18" charset="0"/>
              <a:cs typeface="Times New Roman" panose="02020603050405020304" pitchFamily="18" charset="0"/>
            </a:rPr>
            <a:t>Голова Луганської облради </a:t>
          </a:r>
          <a:r>
            <a:rPr lang="ru-RU" sz="1700" b="1" kern="1200" dirty="0" err="1">
              <a:latin typeface="Times New Roman" panose="02020603050405020304" pitchFamily="18" charset="0"/>
              <a:cs typeface="Times New Roman" panose="02020603050405020304" pitchFamily="18" charset="0"/>
            </a:rPr>
            <a:t>Віктор</a:t>
          </a:r>
          <a:r>
            <a:rPr lang="ru-RU" sz="1700" b="1" kern="1200" dirty="0">
              <a:latin typeface="Times New Roman" panose="02020603050405020304" pitchFamily="18" charset="0"/>
              <a:cs typeface="Times New Roman" panose="02020603050405020304" pitchFamily="18" charset="0"/>
            </a:rPr>
            <a:t> Тихонов</a:t>
          </a:r>
        </a:p>
      </dsp:txBody>
      <dsp:txXfrm>
        <a:off x="887895" y="2801569"/>
        <a:ext cx="5337560" cy="721832"/>
      </dsp:txXfrm>
    </dsp:sp>
    <dsp:sp modelId="{97E2ED88-D19C-41F3-8D97-4F3D065CE5A1}">
      <dsp:nvSpPr>
        <dsp:cNvPr id="0" name=""/>
        <dsp:cNvSpPr/>
      </dsp:nvSpPr>
      <dsp:spPr>
        <a:xfrm>
          <a:off x="895" y="3658452"/>
          <a:ext cx="799946" cy="799946"/>
        </a:xfrm>
        <a:prstGeom prst="roundRect">
          <a:avLst>
            <a:gd name="adj" fmla="val 1667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FC0E3C-1408-4256-B25A-6056E7E6DD79}">
      <dsp:nvSpPr>
        <dsp:cNvPr id="0" name=""/>
        <dsp:cNvSpPr/>
      </dsp:nvSpPr>
      <dsp:spPr>
        <a:xfrm>
          <a:off x="872288" y="3667516"/>
          <a:ext cx="5415674" cy="79994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ru-RU" sz="1700" kern="1200" dirty="0">
              <a:latin typeface="Times New Roman" panose="02020603050405020304" pitchFamily="18" charset="0"/>
              <a:cs typeface="Times New Roman" panose="02020603050405020304" pitchFamily="18" charset="0"/>
            </a:rPr>
            <a:t>Голова Донецької облради </a:t>
          </a:r>
          <a:r>
            <a:rPr lang="ru-RU" sz="1700" b="1" kern="1200" dirty="0">
              <a:latin typeface="Times New Roman" panose="02020603050405020304" pitchFamily="18" charset="0"/>
              <a:cs typeface="Times New Roman" panose="02020603050405020304" pitchFamily="18" charset="0"/>
            </a:rPr>
            <a:t>Борис Колесніков</a:t>
          </a:r>
        </a:p>
      </dsp:txBody>
      <dsp:txXfrm>
        <a:off x="911345" y="3706573"/>
        <a:ext cx="5337560" cy="721832"/>
      </dsp:txXfrm>
    </dsp:sp>
    <dsp:sp modelId="{56C5B168-6C36-4E65-986E-4F64DCF39BD7}">
      <dsp:nvSpPr>
        <dsp:cNvPr id="0" name=""/>
        <dsp:cNvSpPr/>
      </dsp:nvSpPr>
      <dsp:spPr>
        <a:xfrm>
          <a:off x="895" y="4554392"/>
          <a:ext cx="799946" cy="799946"/>
        </a:xfrm>
        <a:prstGeom prst="roundRect">
          <a:avLst>
            <a:gd name="adj" fmla="val 1667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1C2919-3444-4B59-9B38-CB6FF5D95711}">
      <dsp:nvSpPr>
        <dsp:cNvPr id="0" name=""/>
        <dsp:cNvSpPr/>
      </dsp:nvSpPr>
      <dsp:spPr>
        <a:xfrm>
          <a:off x="848838" y="4554392"/>
          <a:ext cx="5415674" cy="79994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ru-RU" sz="1700" kern="1200" dirty="0">
              <a:latin typeface="Times New Roman" panose="02020603050405020304" pitchFamily="18" charset="0"/>
              <a:cs typeface="Times New Roman" panose="02020603050405020304" pitchFamily="18" charset="0"/>
            </a:rPr>
            <a:t>Голова </a:t>
          </a:r>
          <a:r>
            <a:rPr lang="ru-RU" sz="1700" kern="1200" dirty="0" err="1">
              <a:latin typeface="Times New Roman" panose="02020603050405020304" pitchFamily="18" charset="0"/>
              <a:cs typeface="Times New Roman" panose="02020603050405020304" pitchFamily="18" charset="0"/>
            </a:rPr>
            <a:t>Харківської</a:t>
          </a:r>
          <a:r>
            <a:rPr lang="ru-RU" sz="1700" kern="1200" dirty="0">
              <a:latin typeface="Times New Roman" panose="02020603050405020304" pitchFamily="18" charset="0"/>
              <a:cs typeface="Times New Roman" panose="02020603050405020304" pitchFamily="18" charset="0"/>
            </a:rPr>
            <a:t> </a:t>
          </a:r>
          <a:r>
            <a:rPr lang="ru-RU" sz="1700" kern="1200" dirty="0" err="1">
              <a:latin typeface="Times New Roman" panose="02020603050405020304" pitchFamily="18" charset="0"/>
              <a:cs typeface="Times New Roman" panose="02020603050405020304" pitchFamily="18" charset="0"/>
            </a:rPr>
            <a:t>облдержадміністрації</a:t>
          </a:r>
          <a:r>
            <a:rPr lang="ru-RU" sz="1700" kern="1200" dirty="0">
              <a:latin typeface="Times New Roman" panose="02020603050405020304" pitchFamily="18" charset="0"/>
              <a:cs typeface="Times New Roman" panose="02020603050405020304" pitchFamily="18" charset="0"/>
            </a:rPr>
            <a:t> </a:t>
          </a:r>
          <a:r>
            <a:rPr lang="ru-RU" sz="1700" b="1" kern="1200" dirty="0" err="1">
              <a:latin typeface="Times New Roman" panose="02020603050405020304" pitchFamily="18" charset="0"/>
              <a:cs typeface="Times New Roman" panose="02020603050405020304" pitchFamily="18" charset="0"/>
            </a:rPr>
            <a:t>Євген</a:t>
          </a:r>
          <a:r>
            <a:rPr lang="ru-RU" sz="1700" b="1" kern="1200" dirty="0">
              <a:latin typeface="Times New Roman" panose="02020603050405020304" pitchFamily="18" charset="0"/>
              <a:cs typeface="Times New Roman" panose="02020603050405020304" pitchFamily="18" charset="0"/>
            </a:rPr>
            <a:t> </a:t>
          </a:r>
          <a:r>
            <a:rPr lang="ru-RU" sz="1700" b="1" kern="1200" dirty="0" err="1">
              <a:latin typeface="Times New Roman" panose="02020603050405020304" pitchFamily="18" charset="0"/>
              <a:cs typeface="Times New Roman" panose="02020603050405020304" pitchFamily="18" charset="0"/>
            </a:rPr>
            <a:t>Кушнарьов</a:t>
          </a:r>
          <a:endParaRPr lang="ru-RU" sz="1700" b="1" kern="1200" dirty="0">
            <a:latin typeface="Times New Roman" panose="02020603050405020304" pitchFamily="18" charset="0"/>
            <a:cs typeface="Times New Roman" panose="02020603050405020304" pitchFamily="18" charset="0"/>
          </a:endParaRPr>
        </a:p>
      </dsp:txBody>
      <dsp:txXfrm>
        <a:off x="887895" y="4593449"/>
        <a:ext cx="5337560" cy="721832"/>
      </dsp:txXfrm>
    </dsp:sp>
    <dsp:sp modelId="{F068F499-3692-4FC0-85BB-89D56A2785A7}">
      <dsp:nvSpPr>
        <dsp:cNvPr id="0" name=""/>
        <dsp:cNvSpPr/>
      </dsp:nvSpPr>
      <dsp:spPr>
        <a:xfrm>
          <a:off x="894024" y="5437645"/>
          <a:ext cx="5395480" cy="7999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ru-RU" sz="1800" kern="1200" dirty="0">
              <a:latin typeface="Times New Roman" panose="02020603050405020304" pitchFamily="18" charset="0"/>
              <a:cs typeface="Times New Roman" panose="02020603050405020304" pitchFamily="18" charset="0"/>
            </a:rPr>
            <a:t>Голова </a:t>
          </a:r>
          <a:r>
            <a:rPr lang="ru-RU" sz="1800" kern="1200" dirty="0" err="1">
              <a:latin typeface="Times New Roman" panose="02020603050405020304" pitchFamily="18" charset="0"/>
              <a:cs typeface="Times New Roman" panose="02020603050405020304" pitchFamily="18" charset="0"/>
            </a:rPr>
            <a:t>Одеської</a:t>
          </a:r>
          <a:r>
            <a:rPr lang="ru-RU" sz="1800" kern="1200" dirty="0">
              <a:latin typeface="Times New Roman" panose="02020603050405020304" pitchFamily="18" charset="0"/>
              <a:cs typeface="Times New Roman" panose="02020603050405020304" pitchFamily="18" charset="0"/>
            </a:rPr>
            <a:t> </a:t>
          </a:r>
          <a:r>
            <a:rPr lang="ru-RU" sz="1800" kern="1200" dirty="0" err="1">
              <a:latin typeface="Times New Roman" panose="02020603050405020304" pitchFamily="18" charset="0"/>
              <a:cs typeface="Times New Roman" panose="02020603050405020304" pitchFamily="18" charset="0"/>
            </a:rPr>
            <a:t>облдержадміністрації</a:t>
          </a:r>
          <a:r>
            <a:rPr lang="ru-RU" sz="1800" kern="1200" dirty="0">
              <a:latin typeface="Times New Roman" panose="02020603050405020304" pitchFamily="18" charset="0"/>
              <a:cs typeface="Times New Roman" panose="02020603050405020304" pitchFamily="18" charset="0"/>
            </a:rPr>
            <a:t> </a:t>
          </a:r>
          <a:r>
            <a:rPr lang="ru-RU" sz="1800" b="1" kern="1200" dirty="0" err="1">
              <a:latin typeface="Times New Roman" panose="02020603050405020304" pitchFamily="18" charset="0"/>
              <a:cs typeface="Times New Roman" panose="02020603050405020304" pitchFamily="18" charset="0"/>
            </a:rPr>
            <a:t>Сергій</a:t>
          </a:r>
          <a:r>
            <a:rPr lang="ru-RU" sz="1800" b="1" kern="1200" dirty="0">
              <a:latin typeface="Times New Roman" panose="02020603050405020304" pitchFamily="18" charset="0"/>
              <a:cs typeface="Times New Roman" panose="02020603050405020304" pitchFamily="18" charset="0"/>
            </a:rPr>
            <a:t> </a:t>
          </a:r>
          <a:r>
            <a:rPr lang="ru-RU" sz="1800" b="1" kern="1200" dirty="0" err="1">
              <a:latin typeface="Times New Roman" panose="02020603050405020304" pitchFamily="18" charset="0"/>
              <a:cs typeface="Times New Roman" panose="02020603050405020304" pitchFamily="18" charset="0"/>
            </a:rPr>
            <a:t>Гриневецький</a:t>
          </a:r>
          <a:endParaRPr lang="ru-RU" sz="1800" b="1" kern="1200" dirty="0">
            <a:latin typeface="Times New Roman" panose="02020603050405020304" pitchFamily="18" charset="0"/>
            <a:cs typeface="Times New Roman" panose="02020603050405020304" pitchFamily="18" charset="0"/>
          </a:endParaRPr>
        </a:p>
      </dsp:txBody>
      <dsp:txXfrm>
        <a:off x="917454" y="5461075"/>
        <a:ext cx="5348620" cy="7530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C8506-BFAD-4ADD-8754-1CAB85DA1E61}">
      <dsp:nvSpPr>
        <dsp:cNvPr id="0" name=""/>
        <dsp:cNvSpPr/>
      </dsp:nvSpPr>
      <dsp:spPr>
        <a:xfrm rot="5400000">
          <a:off x="-210046" y="213125"/>
          <a:ext cx="1400310" cy="98021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uk-UA" sz="3200" b="1" kern="1200" noProof="0" dirty="0">
              <a:latin typeface="Times New Roman" panose="02020603050405020304" pitchFamily="18" charset="0"/>
              <a:cs typeface="Times New Roman" panose="02020603050405020304" pitchFamily="18" charset="0"/>
            </a:rPr>
            <a:t>1</a:t>
          </a:r>
        </a:p>
      </dsp:txBody>
      <dsp:txXfrm rot="-5400000">
        <a:off x="1" y="493188"/>
        <a:ext cx="980217" cy="420093"/>
      </dsp:txXfrm>
    </dsp:sp>
    <dsp:sp modelId="{B94A9E56-0CAF-4DF5-889B-BD0C6C15C857}">
      <dsp:nvSpPr>
        <dsp:cNvPr id="0" name=""/>
        <dsp:cNvSpPr/>
      </dsp:nvSpPr>
      <dsp:spPr>
        <a:xfrm rot="5400000">
          <a:off x="4909701" y="-3929484"/>
          <a:ext cx="910680" cy="876964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uk-UA" sz="1400" kern="1200" noProof="0" dirty="0">
              <a:latin typeface="Times New Roman" panose="02020603050405020304" pitchFamily="18" charset="0"/>
              <a:cs typeface="Times New Roman" panose="02020603050405020304" pitchFamily="18" charset="0"/>
            </a:rPr>
            <a:t>Визнання постанови ЦВК про результати виборів, відповідно до якої перемогу здобув Віктор Янукович. </a:t>
          </a:r>
          <a:endParaRPr lang="uk-UA" sz="1400" b="1" i="0" kern="1200" noProof="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uk-UA" sz="1400" kern="1200" noProof="0" dirty="0">
              <a:latin typeface="Times New Roman" panose="02020603050405020304" pitchFamily="18" charset="0"/>
              <a:cs typeface="Times New Roman" panose="02020603050405020304" pitchFamily="18" charset="0"/>
            </a:rPr>
            <a:t>У випадку приходу до влади нелегітимного президента, Віктора Ющенка, депутати залишають за собою право на захист громадян своїх регіонів у вигляді створення </a:t>
          </a:r>
          <a:r>
            <a:rPr lang="uk-UA" sz="1400" b="1" i="0" kern="1200" noProof="0" dirty="0">
              <a:latin typeface="Times New Roman" panose="02020603050405020304" pitchFamily="18" charset="0"/>
              <a:cs typeface="Times New Roman" panose="02020603050405020304" pitchFamily="18" charset="0"/>
            </a:rPr>
            <a:t>Південно-східної української автономної республіки.</a:t>
          </a:r>
        </a:p>
      </dsp:txBody>
      <dsp:txXfrm rot="-5400000">
        <a:off x="980217" y="44456"/>
        <a:ext cx="8725192" cy="821768"/>
      </dsp:txXfrm>
    </dsp:sp>
    <dsp:sp modelId="{7F522FF7-C1AC-4958-9982-AEA8E7EB84F8}">
      <dsp:nvSpPr>
        <dsp:cNvPr id="0" name=""/>
        <dsp:cNvSpPr/>
      </dsp:nvSpPr>
      <dsp:spPr>
        <a:xfrm rot="5400000">
          <a:off x="-210046" y="1468410"/>
          <a:ext cx="1400310" cy="98021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uk-UA" sz="3200" b="1" kern="1200" noProof="0" dirty="0">
              <a:latin typeface="Times New Roman" panose="02020603050405020304" pitchFamily="18" charset="0"/>
              <a:cs typeface="Times New Roman" panose="02020603050405020304" pitchFamily="18" charset="0"/>
            </a:rPr>
            <a:t>2</a:t>
          </a:r>
        </a:p>
      </dsp:txBody>
      <dsp:txXfrm rot="-5400000">
        <a:off x="1" y="1748473"/>
        <a:ext cx="980217" cy="420093"/>
      </dsp:txXfrm>
    </dsp:sp>
    <dsp:sp modelId="{33CEE63F-77EC-42FA-A229-8BD4C7326DB3}">
      <dsp:nvSpPr>
        <dsp:cNvPr id="0" name=""/>
        <dsp:cNvSpPr/>
      </dsp:nvSpPr>
      <dsp:spPr>
        <a:xfrm rot="5400000">
          <a:off x="4909940" y="-2671359"/>
          <a:ext cx="910201" cy="876964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uk-UA" sz="1400" kern="1200" noProof="0" dirty="0">
              <a:latin typeface="Times New Roman" panose="02020603050405020304" pitchFamily="18" charset="0"/>
              <a:cs typeface="Times New Roman" panose="02020603050405020304" pitchFamily="18" charset="0"/>
            </a:rPr>
            <a:t>Було вирішено створити Міжрегіональну раду органів місцевого самоврядування українських регіонів, робочий орган якого було вирішено розмістити у Харкові.</a:t>
          </a:r>
        </a:p>
      </dsp:txBody>
      <dsp:txXfrm rot="-5400000">
        <a:off x="980217" y="1302796"/>
        <a:ext cx="8725216" cy="821337"/>
      </dsp:txXfrm>
    </dsp:sp>
    <dsp:sp modelId="{CA778284-2C88-4B5B-BBC5-9BB718749342}">
      <dsp:nvSpPr>
        <dsp:cNvPr id="0" name=""/>
        <dsp:cNvSpPr/>
      </dsp:nvSpPr>
      <dsp:spPr>
        <a:xfrm rot="5400000">
          <a:off x="-210046" y="2723695"/>
          <a:ext cx="1400310" cy="98021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uk-UA" sz="3200" b="1" kern="1200" noProof="0" dirty="0">
              <a:latin typeface="Times New Roman" panose="02020603050405020304" pitchFamily="18" charset="0"/>
              <a:cs typeface="Times New Roman" panose="02020603050405020304" pitchFamily="18" charset="0"/>
            </a:rPr>
            <a:t>3</a:t>
          </a:r>
          <a:endParaRPr lang="uk-UA" sz="1400" b="1" kern="1200" noProof="0" dirty="0">
            <a:latin typeface="Times New Roman" panose="02020603050405020304" pitchFamily="18" charset="0"/>
            <a:cs typeface="Times New Roman" panose="02020603050405020304" pitchFamily="18" charset="0"/>
          </a:endParaRPr>
        </a:p>
      </dsp:txBody>
      <dsp:txXfrm rot="-5400000">
        <a:off x="1" y="3003758"/>
        <a:ext cx="980217" cy="420093"/>
      </dsp:txXfrm>
    </dsp:sp>
    <dsp:sp modelId="{2FAA2218-E0FE-4ECB-8537-E4C19FE42A3B}">
      <dsp:nvSpPr>
        <dsp:cNvPr id="0" name=""/>
        <dsp:cNvSpPr/>
      </dsp:nvSpPr>
      <dsp:spPr>
        <a:xfrm rot="5400000">
          <a:off x="4909940" y="-1416074"/>
          <a:ext cx="910201" cy="876964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uk-UA" sz="1400" kern="1200" noProof="0" dirty="0">
              <a:latin typeface="Times New Roman" panose="02020603050405020304" pitchFamily="18" charset="0"/>
              <a:cs typeface="Times New Roman" panose="02020603050405020304" pitchFamily="18" charset="0"/>
            </a:rPr>
            <a:t>Було прийняте рішення про проведення 12 грудня 2004 року референдуму у Луганській та Донецькій областях стосовно надання цим регіонам статусу автономних республік у складі федеральної України.</a:t>
          </a:r>
        </a:p>
      </dsp:txBody>
      <dsp:txXfrm rot="-5400000">
        <a:off x="980217" y="2558081"/>
        <a:ext cx="8725216" cy="821337"/>
      </dsp:txXfrm>
    </dsp:sp>
    <dsp:sp modelId="{390BF9F9-9645-44BF-A5D8-D4A62D7FA9B9}">
      <dsp:nvSpPr>
        <dsp:cNvPr id="0" name=""/>
        <dsp:cNvSpPr/>
      </dsp:nvSpPr>
      <dsp:spPr>
        <a:xfrm rot="5400000">
          <a:off x="-210046" y="3978980"/>
          <a:ext cx="1400310" cy="98021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uk-UA" sz="3200" b="1" kern="1200" noProof="0" dirty="0">
              <a:latin typeface="Times New Roman" panose="02020603050405020304" pitchFamily="18" charset="0"/>
              <a:cs typeface="Times New Roman" panose="02020603050405020304" pitchFamily="18" charset="0"/>
            </a:rPr>
            <a:t>4</a:t>
          </a:r>
        </a:p>
      </dsp:txBody>
      <dsp:txXfrm rot="-5400000">
        <a:off x="1" y="4259043"/>
        <a:ext cx="980217" cy="420093"/>
      </dsp:txXfrm>
    </dsp:sp>
    <dsp:sp modelId="{F5769533-2250-4B27-BC0B-035894F92EF9}">
      <dsp:nvSpPr>
        <dsp:cNvPr id="0" name=""/>
        <dsp:cNvSpPr/>
      </dsp:nvSpPr>
      <dsp:spPr>
        <a:xfrm rot="5400000">
          <a:off x="4909940" y="-160789"/>
          <a:ext cx="910201" cy="876964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uk-UA" sz="1400" kern="1200" noProof="0" dirty="0">
              <a:latin typeface="Times New Roman" panose="02020603050405020304" pitchFamily="18" charset="0"/>
              <a:cs typeface="Times New Roman" panose="02020603050405020304" pitchFamily="18" charset="0"/>
            </a:rPr>
            <a:t>Під час з'їзду Луганська, Донецька та Харківська обласні ради заявили про підпорядкування собі міліції та представництв інших державних структур на території своїх областей, а також відмовилися перераховувати кошти до державного бюджету.</a:t>
          </a:r>
        </a:p>
      </dsp:txBody>
      <dsp:txXfrm rot="-5400000">
        <a:off x="980217" y="3813366"/>
        <a:ext cx="8725216" cy="8213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2492B-C818-4BFF-8CD2-A97961D50A6A}">
      <dsp:nvSpPr>
        <dsp:cNvPr id="0" name=""/>
        <dsp:cNvSpPr/>
      </dsp:nvSpPr>
      <dsp:spPr>
        <a:xfrm rot="10800000">
          <a:off x="2304132" y="2069"/>
          <a:ext cx="6897862" cy="226680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9598" tIns="68580" rIns="128016" bIns="68580" numCol="1" spcCol="1270" anchor="ctr" anchorCtr="0">
          <a:noAutofit/>
        </a:bodyPr>
        <a:lstStyle/>
        <a:p>
          <a:pPr marL="0" lvl="0" indent="0" algn="l" defTabSz="800100">
            <a:lnSpc>
              <a:spcPct val="90000"/>
            </a:lnSpc>
            <a:spcBef>
              <a:spcPct val="0"/>
            </a:spcBef>
            <a:spcAft>
              <a:spcPct val="35000"/>
            </a:spcAft>
            <a:buNone/>
          </a:pPr>
          <a:r>
            <a:rPr lang="uk-UA" sz="1800" kern="1200" noProof="0" dirty="0">
              <a:latin typeface="Times New Roman" panose="02020603050405020304" pitchFamily="18" charset="0"/>
              <a:cs typeface="Times New Roman" panose="02020603050405020304" pitchFamily="18" charset="0"/>
            </a:rPr>
            <a:t>30 листопада Служба безпеки України порушила карну справу по статті 110 Кримінального кодексу України (посягання на територіальну цілісність і недоторканність України). Прес-служба відомства повідомила, що причиною порушення кримінальної справи став той факт, що «деякі представники влади та інші особи у своїх публічних виступах заявили про необхідність відокремлення від України південно-східних регіонів країни»</a:t>
          </a:r>
        </a:p>
      </dsp:txBody>
      <dsp:txXfrm rot="10800000">
        <a:off x="2870833" y="2069"/>
        <a:ext cx="6331161" cy="2266805"/>
      </dsp:txXfrm>
    </dsp:sp>
    <dsp:sp modelId="{C4CD180D-CC09-4BEB-A077-1E0447E134BF}">
      <dsp:nvSpPr>
        <dsp:cNvPr id="0" name=""/>
        <dsp:cNvSpPr/>
      </dsp:nvSpPr>
      <dsp:spPr>
        <a:xfrm>
          <a:off x="1170730" y="2069"/>
          <a:ext cx="2266805" cy="2266805"/>
        </a:xfrm>
        <a:prstGeom prst="ellipse">
          <a:avLst/>
        </a:prstGeom>
        <a:blipFill dpi="0" rotWithShape="1">
          <a:blip xmlns:r="http://schemas.openxmlformats.org/officeDocument/2006/relationships" r:embed="rId1"/>
          <a:srcRect/>
          <a:stretch>
            <a:fillRect l="-14180" t="-2943" r="-13994" b="-4513"/>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97A9CB9-2D3F-4B15-A0B9-90583424F2D9}">
      <dsp:nvSpPr>
        <dsp:cNvPr id="0" name=""/>
        <dsp:cNvSpPr/>
      </dsp:nvSpPr>
      <dsp:spPr>
        <a:xfrm rot="10800000">
          <a:off x="2304132" y="2945533"/>
          <a:ext cx="6897862" cy="226680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9598" tIns="68580" rIns="128016" bIns="68580" numCol="1" spcCol="1270" anchor="ctr" anchorCtr="0">
          <a:noAutofit/>
        </a:bodyPr>
        <a:lstStyle/>
        <a:p>
          <a:pPr marL="0" lvl="0" indent="0" algn="l" defTabSz="800100">
            <a:lnSpc>
              <a:spcPct val="90000"/>
            </a:lnSpc>
            <a:spcBef>
              <a:spcPct val="0"/>
            </a:spcBef>
            <a:spcAft>
              <a:spcPct val="35000"/>
            </a:spcAft>
            <a:buNone/>
          </a:pPr>
          <a:r>
            <a:rPr lang="uk-UA" sz="1800" kern="1200" noProof="0" dirty="0">
              <a:latin typeface="Times New Roman" panose="02020603050405020304" pitchFamily="18" charset="0"/>
              <a:cs typeface="Times New Roman" panose="02020603050405020304" pitchFamily="18" charset="0"/>
            </a:rPr>
            <a:t>Того ж дня Генеральна прокуратура України порушила кримінальне провадження за фактом спроби захоплення державної влади. Карна справа порушена відповідно до частини першої статті 109 (дії, спрямовані на насильницьку зміну чи повалення конституційного ладу або на захоплення державної влади) та частини першої статті 110 (посягання на територіальну цілісність і недоторканність України) Кримінального кодексу</a:t>
          </a:r>
        </a:p>
      </dsp:txBody>
      <dsp:txXfrm rot="10800000">
        <a:off x="2870833" y="2945533"/>
        <a:ext cx="6331161" cy="2266805"/>
      </dsp:txXfrm>
    </dsp:sp>
    <dsp:sp modelId="{EDD65648-4964-4601-AAA1-A9539CA434A2}">
      <dsp:nvSpPr>
        <dsp:cNvPr id="0" name=""/>
        <dsp:cNvSpPr/>
      </dsp:nvSpPr>
      <dsp:spPr>
        <a:xfrm>
          <a:off x="1170730" y="2945533"/>
          <a:ext cx="2266805" cy="2266805"/>
        </a:xfrm>
        <a:prstGeom prst="ellipse">
          <a:avLst/>
        </a:prstGeom>
        <a:blipFill dpi="0" rotWithShape="1">
          <a:blip xmlns:r="http://schemas.openxmlformats.org/officeDocument/2006/relationships" r:embed="rId2"/>
          <a:srcRect/>
          <a:stretch>
            <a:fillRect l="-10926" t="420" r="-11053" b="-42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9128A-EADD-48D7-A253-9BF3FB755BD1}">
      <dsp:nvSpPr>
        <dsp:cNvPr id="0" name=""/>
        <dsp:cNvSpPr/>
      </dsp:nvSpPr>
      <dsp:spPr>
        <a:xfrm rot="5400000">
          <a:off x="-289718" y="292805"/>
          <a:ext cx="1931458" cy="1352020"/>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endParaRPr lang="ru-RU" sz="3400" kern="1200" dirty="0">
            <a:latin typeface="Times New Roman" panose="02020603050405020304" pitchFamily="18" charset="0"/>
            <a:cs typeface="Times New Roman" panose="02020603050405020304" pitchFamily="18" charset="0"/>
          </a:endParaRPr>
        </a:p>
      </dsp:txBody>
      <dsp:txXfrm rot="-5400000">
        <a:off x="1" y="679096"/>
        <a:ext cx="1352020" cy="579438"/>
      </dsp:txXfrm>
    </dsp:sp>
    <dsp:sp modelId="{6E9D61D6-DC68-4549-99AE-C84F8980911A}">
      <dsp:nvSpPr>
        <dsp:cNvPr id="0" name=""/>
        <dsp:cNvSpPr/>
      </dsp:nvSpPr>
      <dsp:spPr>
        <a:xfrm rot="5400000">
          <a:off x="4112286" y="-2757179"/>
          <a:ext cx="1255447" cy="6775979"/>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a:latin typeface="Times New Roman" panose="02020603050405020304" pitchFamily="18" charset="0"/>
              <a:cs typeface="Times New Roman" panose="02020603050405020304" pitchFamily="18" charset="0"/>
            </a:rPr>
            <a:t>Указ Президента В. </a:t>
          </a:r>
          <a:r>
            <a:rPr lang="ru-RU" sz="2400" kern="1200" dirty="0" err="1">
              <a:latin typeface="Times New Roman" panose="02020603050405020304" pitchFamily="18" charset="0"/>
              <a:cs typeface="Times New Roman" panose="02020603050405020304" pitchFamily="18" charset="0"/>
            </a:rPr>
            <a:t>Ющенка</a:t>
          </a:r>
          <a:r>
            <a:rPr lang="ru-RU" sz="2400" kern="1200" dirty="0">
              <a:latin typeface="Times New Roman" panose="02020603050405020304" pitchFamily="18" charset="0"/>
              <a:cs typeface="Times New Roman" panose="02020603050405020304" pitchFamily="18" charset="0"/>
            </a:rPr>
            <a:t> «Про заходи у </a:t>
          </a:r>
          <a:r>
            <a:rPr lang="ru-RU" sz="2400" kern="1200" dirty="0" err="1">
              <a:latin typeface="Times New Roman" panose="02020603050405020304" pitchFamily="18" charset="0"/>
              <a:cs typeface="Times New Roman" panose="02020603050405020304" pitchFamily="18" charset="0"/>
            </a:rPr>
            <a:t>зв’язку</a:t>
          </a:r>
          <a:r>
            <a:rPr lang="ru-RU" sz="2400" kern="1200" dirty="0">
              <a:latin typeface="Times New Roman" panose="02020603050405020304" pitchFamily="18" charset="0"/>
              <a:cs typeface="Times New Roman" panose="02020603050405020304" pitchFamily="18" charset="0"/>
            </a:rPr>
            <a:t> з 70-ми </a:t>
          </a:r>
          <a:r>
            <a:rPr lang="ru-RU" sz="2400" kern="1200" dirty="0" err="1">
              <a:latin typeface="Times New Roman" panose="02020603050405020304" pitchFamily="18" charset="0"/>
              <a:cs typeface="Times New Roman" panose="02020603050405020304" pitchFamily="18" charset="0"/>
            </a:rPr>
            <a:t>роковинами</a:t>
          </a:r>
          <a:r>
            <a:rPr lang="ru-RU" sz="2400" kern="1200" dirty="0">
              <a:latin typeface="Times New Roman" panose="02020603050405020304" pitchFamily="18" charset="0"/>
              <a:cs typeface="Times New Roman" panose="02020603050405020304" pitchFamily="18" charset="0"/>
            </a:rPr>
            <a:t> Великого </a:t>
          </a:r>
          <a:r>
            <a:rPr lang="ru-RU" sz="2400" kern="1200" dirty="0" err="1">
              <a:latin typeface="Times New Roman" panose="02020603050405020304" pitchFamily="18" charset="0"/>
              <a:cs typeface="Times New Roman" panose="02020603050405020304" pitchFamily="18" charset="0"/>
            </a:rPr>
            <a:t>терору</a:t>
          </a:r>
          <a:r>
            <a:rPr lang="ru-RU" sz="2400" kern="1200" dirty="0">
              <a:latin typeface="Times New Roman" panose="02020603050405020304" pitchFamily="18" charset="0"/>
              <a:cs typeface="Times New Roman" panose="02020603050405020304" pitchFamily="18" charset="0"/>
            </a:rPr>
            <a:t> – </a:t>
          </a:r>
          <a:r>
            <a:rPr lang="ru-RU" sz="2400" kern="1200" dirty="0" err="1">
              <a:latin typeface="Times New Roman" panose="02020603050405020304" pitchFamily="18" charset="0"/>
              <a:cs typeface="Times New Roman" panose="02020603050405020304" pitchFamily="18" charset="0"/>
            </a:rPr>
            <a:t>масових</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політичних</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репресій</a:t>
          </a:r>
          <a:r>
            <a:rPr lang="ru-RU" sz="2400" kern="1200" dirty="0">
              <a:latin typeface="Times New Roman" panose="02020603050405020304" pitchFamily="18" charset="0"/>
              <a:cs typeface="Times New Roman" panose="02020603050405020304" pitchFamily="18" charset="0"/>
            </a:rPr>
            <a:t> 1937-1938 </a:t>
          </a:r>
          <a:r>
            <a:rPr lang="ru-RU" sz="2400" kern="1200" dirty="0" err="1">
              <a:latin typeface="Times New Roman" panose="02020603050405020304" pitchFamily="18" charset="0"/>
              <a:cs typeface="Times New Roman" panose="02020603050405020304" pitchFamily="18" charset="0"/>
            </a:rPr>
            <a:t>років</a:t>
          </a:r>
          <a:r>
            <a:rPr lang="ru-RU" sz="2400" kern="1200" dirty="0">
              <a:latin typeface="Times New Roman" panose="02020603050405020304" pitchFamily="18" charset="0"/>
              <a:cs typeface="Times New Roman" panose="02020603050405020304" pitchFamily="18" charset="0"/>
            </a:rPr>
            <a:t>».</a:t>
          </a:r>
        </a:p>
      </dsp:txBody>
      <dsp:txXfrm rot="-5400000">
        <a:off x="1352020" y="64373"/>
        <a:ext cx="6714693" cy="1132875"/>
      </dsp:txXfrm>
    </dsp:sp>
    <dsp:sp modelId="{709B5751-CA10-47CB-9D66-C6421E918C9E}">
      <dsp:nvSpPr>
        <dsp:cNvPr id="0" name=""/>
        <dsp:cNvSpPr/>
      </dsp:nvSpPr>
      <dsp:spPr>
        <a:xfrm rot="5400000">
          <a:off x="-289718" y="2033323"/>
          <a:ext cx="1931458" cy="1352020"/>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endParaRPr lang="ru-RU" sz="3400" kern="1200" dirty="0">
            <a:latin typeface="Times New Roman" panose="02020603050405020304" pitchFamily="18" charset="0"/>
            <a:cs typeface="Times New Roman" panose="02020603050405020304" pitchFamily="18" charset="0"/>
          </a:endParaRPr>
        </a:p>
      </dsp:txBody>
      <dsp:txXfrm rot="-5400000">
        <a:off x="1" y="2419614"/>
        <a:ext cx="1352020" cy="579438"/>
      </dsp:txXfrm>
    </dsp:sp>
    <dsp:sp modelId="{E02363C9-B86F-470E-B6E4-AA0204C40E66}">
      <dsp:nvSpPr>
        <dsp:cNvPr id="0" name=""/>
        <dsp:cNvSpPr/>
      </dsp:nvSpPr>
      <dsp:spPr>
        <a:xfrm rot="5400000">
          <a:off x="4112286" y="-1016661"/>
          <a:ext cx="1255447" cy="6775979"/>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a:latin typeface="Times New Roman" panose="02020603050405020304" pitchFamily="18" charset="0"/>
              <a:cs typeface="Times New Roman" panose="02020603050405020304" pitchFamily="18" charset="0"/>
            </a:rPr>
            <a:t>День </a:t>
          </a:r>
          <a:r>
            <a:rPr lang="ru-RU" sz="2400" kern="1200" dirty="0" err="1">
              <a:latin typeface="Times New Roman" panose="02020603050405020304" pitchFamily="18" charset="0"/>
              <a:cs typeface="Times New Roman" panose="02020603050405020304" pitchFamily="18" charset="0"/>
            </a:rPr>
            <a:t>пам’яті</a:t>
          </a:r>
          <a:r>
            <a:rPr lang="ru-RU" sz="2400" kern="1200" dirty="0">
              <a:latin typeface="Times New Roman" panose="02020603050405020304" pitchFamily="18" charset="0"/>
              <a:cs typeface="Times New Roman" panose="02020603050405020304" pitchFamily="18" charset="0"/>
            </a:rPr>
            <a:t> жертв </a:t>
          </a:r>
          <a:r>
            <a:rPr lang="ru-RU" sz="2400" kern="1200" dirty="0" err="1">
              <a:latin typeface="Times New Roman" panose="02020603050405020304" pitchFamily="18" charset="0"/>
              <a:cs typeface="Times New Roman" panose="02020603050405020304" pitchFamily="18" charset="0"/>
            </a:rPr>
            <a:t>політичних</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репресій</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щорічний</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національний</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пам’ятний</a:t>
          </a:r>
          <a:r>
            <a:rPr lang="ru-RU" sz="2400" kern="1200" dirty="0">
              <a:latin typeface="Times New Roman" panose="02020603050405020304" pitchFamily="18" charset="0"/>
              <a:cs typeface="Times New Roman" panose="02020603050405020304" pitchFamily="18" charset="0"/>
            </a:rPr>
            <a:t> день в </a:t>
          </a:r>
          <a:r>
            <a:rPr lang="ru-RU" sz="2400" kern="1200" dirty="0" err="1">
              <a:latin typeface="Times New Roman" panose="02020603050405020304" pitchFamily="18" charset="0"/>
              <a:cs typeface="Times New Roman" panose="02020603050405020304" pitchFamily="18" charset="0"/>
            </a:rPr>
            <a:t>Україні</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що</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припадає</a:t>
          </a:r>
          <a:r>
            <a:rPr lang="ru-RU" sz="2400" kern="1200" dirty="0">
              <a:latin typeface="Times New Roman" panose="02020603050405020304" pitchFamily="18" charset="0"/>
              <a:cs typeface="Times New Roman" panose="02020603050405020304" pitchFamily="18" charset="0"/>
            </a:rPr>
            <a:t> на </a:t>
          </a:r>
          <a:r>
            <a:rPr lang="ru-RU" sz="2400" kern="1200" dirty="0" err="1">
              <a:latin typeface="Times New Roman" panose="02020603050405020304" pitchFamily="18" charset="0"/>
              <a:cs typeface="Times New Roman" panose="02020603050405020304" pitchFamily="18" charset="0"/>
            </a:rPr>
            <a:t>третю</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неділю</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травня</a:t>
          </a:r>
          <a:r>
            <a:rPr lang="ru-RU" sz="2400" kern="1200" dirty="0">
              <a:latin typeface="Times New Roman" panose="02020603050405020304" pitchFamily="18" charset="0"/>
              <a:cs typeface="Times New Roman" panose="02020603050405020304" pitchFamily="18" charset="0"/>
            </a:rPr>
            <a:t>.</a:t>
          </a:r>
        </a:p>
      </dsp:txBody>
      <dsp:txXfrm rot="-5400000">
        <a:off x="1352020" y="1804891"/>
        <a:ext cx="6714693" cy="1132875"/>
      </dsp:txXfrm>
    </dsp:sp>
    <dsp:sp modelId="{98E446BA-E866-4BB3-8A62-E2C9ADEA005D}">
      <dsp:nvSpPr>
        <dsp:cNvPr id="0" name=""/>
        <dsp:cNvSpPr/>
      </dsp:nvSpPr>
      <dsp:spPr>
        <a:xfrm rot="5400000">
          <a:off x="-289718" y="3773840"/>
          <a:ext cx="1931458" cy="1352020"/>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endParaRPr lang="ru-RU" sz="3400" kern="1200" dirty="0">
            <a:latin typeface="Times New Roman" panose="02020603050405020304" pitchFamily="18" charset="0"/>
            <a:cs typeface="Times New Roman" panose="02020603050405020304" pitchFamily="18" charset="0"/>
          </a:endParaRPr>
        </a:p>
      </dsp:txBody>
      <dsp:txXfrm rot="-5400000">
        <a:off x="1" y="4160131"/>
        <a:ext cx="1352020" cy="579438"/>
      </dsp:txXfrm>
    </dsp:sp>
    <dsp:sp modelId="{F4362CA0-35AE-43E3-A8F7-263A6000A42B}">
      <dsp:nvSpPr>
        <dsp:cNvPr id="0" name=""/>
        <dsp:cNvSpPr/>
      </dsp:nvSpPr>
      <dsp:spPr>
        <a:xfrm rot="5400000">
          <a:off x="4112286" y="723856"/>
          <a:ext cx="1255447" cy="6775979"/>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err="1">
              <a:latin typeface="Times New Roman" panose="02020603050405020304" pitchFamily="18" charset="0"/>
              <a:cs typeface="Times New Roman" panose="02020603050405020304" pitchFamily="18" charset="0"/>
            </a:rPr>
            <a:t>Дні</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пам’яті</a:t>
          </a:r>
          <a:r>
            <a:rPr lang="ru-RU" sz="2400" kern="1200" dirty="0">
              <a:latin typeface="Times New Roman" panose="02020603050405020304" pitchFamily="18" charset="0"/>
              <a:cs typeface="Times New Roman" panose="02020603050405020304" pitchFamily="18" charset="0"/>
            </a:rPr>
            <a:t> жертв </a:t>
          </a:r>
          <a:r>
            <a:rPr lang="ru-RU" sz="2400" kern="1200" dirty="0" err="1">
              <a:latin typeface="Times New Roman" panose="02020603050405020304" pitchFamily="18" charset="0"/>
              <a:cs typeface="Times New Roman" panose="02020603050405020304" pitchFamily="18" charset="0"/>
            </a:rPr>
            <a:t>голодоморів</a:t>
          </a:r>
          <a:r>
            <a:rPr lang="ru-RU" sz="2400" kern="1200" dirty="0">
              <a:latin typeface="Times New Roman" panose="02020603050405020304" pitchFamily="18" charset="0"/>
              <a:cs typeface="Times New Roman" panose="02020603050405020304" pitchFamily="18" charset="0"/>
            </a:rPr>
            <a:t> та </a:t>
          </a:r>
          <a:r>
            <a:rPr lang="ru-RU" sz="2400" kern="1200" dirty="0" err="1">
              <a:latin typeface="Times New Roman" panose="02020603050405020304" pitchFamily="18" charset="0"/>
              <a:cs typeface="Times New Roman" panose="02020603050405020304" pitchFamily="18" charset="0"/>
            </a:rPr>
            <a:t>політичних</a:t>
          </a:r>
          <a:r>
            <a:rPr lang="ru-RU" sz="2400" kern="1200" dirty="0">
              <a:latin typeface="Times New Roman" panose="02020603050405020304" pitchFamily="18" charset="0"/>
              <a:cs typeface="Times New Roman" panose="02020603050405020304" pitchFamily="18" charset="0"/>
            </a:rPr>
            <a:t> </a:t>
          </a:r>
          <a:r>
            <a:rPr lang="ru-RU" sz="2400" kern="1200" dirty="0" err="1">
              <a:latin typeface="Times New Roman" panose="02020603050405020304" pitchFamily="18" charset="0"/>
              <a:cs typeface="Times New Roman" panose="02020603050405020304" pitchFamily="18" charset="0"/>
            </a:rPr>
            <a:t>репресій</a:t>
          </a:r>
          <a:r>
            <a:rPr lang="ru-RU" sz="2400" kern="1200" dirty="0">
              <a:latin typeface="Times New Roman" panose="02020603050405020304" pitchFamily="18" charset="0"/>
              <a:cs typeface="Times New Roman" panose="02020603050405020304" pitchFamily="18" charset="0"/>
            </a:rPr>
            <a:t> було </a:t>
          </a:r>
          <a:r>
            <a:rPr lang="ru-RU" sz="2400" kern="1200" dirty="0" err="1">
              <a:latin typeface="Times New Roman" panose="02020603050405020304" pitchFamily="18" charset="0"/>
              <a:cs typeface="Times New Roman" panose="02020603050405020304" pitchFamily="18" charset="0"/>
            </a:rPr>
            <a:t>розведено</a:t>
          </a:r>
          <a:r>
            <a:rPr lang="ru-RU" sz="2400" kern="1200" dirty="0">
              <a:latin typeface="Times New Roman" panose="02020603050405020304" pitchFamily="18" charset="0"/>
              <a:cs typeface="Times New Roman" panose="02020603050405020304" pitchFamily="18" charset="0"/>
            </a:rPr>
            <a:t> у </a:t>
          </a:r>
          <a:r>
            <a:rPr lang="ru-RU" sz="2400" kern="1200" dirty="0" err="1">
              <a:latin typeface="Times New Roman" panose="02020603050405020304" pitchFamily="18" charset="0"/>
              <a:cs typeface="Times New Roman" panose="02020603050405020304" pitchFamily="18" charset="0"/>
            </a:rPr>
            <a:t>часі</a:t>
          </a:r>
          <a:r>
            <a:rPr lang="ru-RU" sz="2400" kern="1200" dirty="0">
              <a:latin typeface="Times New Roman" panose="02020603050405020304" pitchFamily="18" charset="0"/>
              <a:cs typeface="Times New Roman" panose="02020603050405020304" pitchFamily="18" charset="0"/>
            </a:rPr>
            <a:t>.</a:t>
          </a:r>
        </a:p>
      </dsp:txBody>
      <dsp:txXfrm rot="-5400000">
        <a:off x="1352020" y="3545408"/>
        <a:ext cx="6714693" cy="11328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36829-5F72-4AF0-A7C2-DBDD9229103C}">
      <dsp:nvSpPr>
        <dsp:cNvPr id="0" name=""/>
        <dsp:cNvSpPr/>
      </dsp:nvSpPr>
      <dsp:spPr>
        <a:xfrm>
          <a:off x="0" y="0"/>
          <a:ext cx="8740775" cy="125941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kern="1200" dirty="0" err="1">
              <a:latin typeface="Times New Roman" panose="02020603050405020304" pitchFamily="18" charset="0"/>
              <a:cs typeface="Times New Roman" panose="02020603050405020304" pitchFamily="18" charset="0"/>
            </a:rPr>
            <a:t>Протягом</a:t>
          </a:r>
          <a:r>
            <a:rPr lang="ru-RU" sz="2000" kern="1200" dirty="0">
              <a:latin typeface="Times New Roman" panose="02020603050405020304" pitchFamily="18" charset="0"/>
              <a:cs typeface="Times New Roman" panose="02020603050405020304" pitchFamily="18" charset="0"/>
            </a:rPr>
            <a:t> 2007 - 2008 </a:t>
          </a:r>
          <a:r>
            <a:rPr lang="ru-RU" sz="2000" kern="1200" dirty="0" err="1">
              <a:latin typeface="Times New Roman" panose="02020603050405020304" pitchFamily="18" charset="0"/>
              <a:cs typeface="Times New Roman" panose="02020603050405020304" pitchFamily="18" charset="0"/>
            </a:rPr>
            <a:t>рр</a:t>
          </a:r>
          <a:r>
            <a:rPr lang="ru-RU" sz="2000" kern="1200" dirty="0">
              <a:latin typeface="Times New Roman" panose="02020603050405020304" pitchFamily="18" charset="0"/>
              <a:cs typeface="Times New Roman" panose="02020603050405020304" pitchFamily="18" charset="0"/>
            </a:rPr>
            <a:t>. у </a:t>
          </a:r>
          <a:r>
            <a:rPr lang="ru-RU" sz="2000" kern="1200" dirty="0" err="1">
              <a:latin typeface="Times New Roman" panose="02020603050405020304" pitchFamily="18" charset="0"/>
              <a:cs typeface="Times New Roman" panose="02020603050405020304" pitchFamily="18" charset="0"/>
            </a:rPr>
            <a:t>навчальних</a:t>
          </a:r>
          <a:r>
            <a:rPr lang="ru-RU" sz="2000" kern="1200" dirty="0">
              <a:latin typeface="Times New Roman" panose="02020603050405020304" pitchFamily="18" charset="0"/>
              <a:cs typeface="Times New Roman" panose="02020603050405020304" pitchFamily="18" charset="0"/>
            </a:rPr>
            <a:t> закладах та закладах </a:t>
          </a:r>
          <a:r>
            <a:rPr lang="ru-RU" sz="2000" kern="1200" dirty="0" err="1">
              <a:latin typeface="Times New Roman" panose="02020603050405020304" pitchFamily="18" charset="0"/>
              <a:cs typeface="Times New Roman" panose="02020603050405020304" pitchFamily="18" charset="0"/>
            </a:rPr>
            <a:t>культури</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відбулося</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проведення</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лекцій</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уроків</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пам’яті</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інших</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заходів</a:t>
          </a:r>
          <a:r>
            <a:rPr lang="ru-RU" sz="2000" kern="1200" dirty="0">
              <a:latin typeface="Times New Roman" panose="02020603050405020304" pitchFamily="18" charset="0"/>
              <a:cs typeface="Times New Roman" panose="02020603050405020304" pitchFamily="18" charset="0"/>
            </a:rPr>
            <a:t> з метою </a:t>
          </a:r>
          <a:r>
            <a:rPr lang="ru-RU" sz="2000" kern="1200" dirty="0" err="1">
              <a:latin typeface="Times New Roman" panose="02020603050405020304" pitchFamily="18" charset="0"/>
              <a:cs typeface="Times New Roman" panose="02020603050405020304" pitchFamily="18" charset="0"/>
            </a:rPr>
            <a:t>висвітлення</a:t>
          </a:r>
          <a:r>
            <a:rPr lang="ru-RU" sz="2000" kern="1200" dirty="0">
              <a:latin typeface="Times New Roman" panose="02020603050405020304" pitchFamily="18" charset="0"/>
              <a:cs typeface="Times New Roman" panose="02020603050405020304" pitchFamily="18" charset="0"/>
            </a:rPr>
            <a:t> теми </a:t>
          </a:r>
          <a:r>
            <a:rPr lang="ru-RU" sz="2000" kern="1200" dirty="0" err="1">
              <a:latin typeface="Times New Roman" panose="02020603050405020304" pitchFamily="18" charset="0"/>
              <a:cs typeface="Times New Roman" panose="02020603050405020304" pitchFamily="18" charset="0"/>
            </a:rPr>
            <a:t>масових</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політичних</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репресій</a:t>
          </a:r>
          <a:r>
            <a:rPr lang="ru-RU" sz="2000" kern="1200" dirty="0">
              <a:latin typeface="Times New Roman" panose="02020603050405020304" pitchFamily="18" charset="0"/>
              <a:cs typeface="Times New Roman" panose="02020603050405020304" pitchFamily="18" charset="0"/>
            </a:rPr>
            <a:t> 1937 - 1938 </a:t>
          </a:r>
          <a:r>
            <a:rPr lang="ru-RU" sz="2000" kern="1200" dirty="0" err="1">
              <a:latin typeface="Times New Roman" panose="02020603050405020304" pitchFamily="18" charset="0"/>
              <a:cs typeface="Times New Roman" panose="02020603050405020304" pitchFamily="18" charset="0"/>
            </a:rPr>
            <a:t>рр</a:t>
          </a:r>
          <a:r>
            <a:rPr lang="ru-RU" sz="2000" kern="1200" dirty="0">
              <a:latin typeface="Times New Roman" panose="02020603050405020304" pitchFamily="18" charset="0"/>
              <a:cs typeface="Times New Roman" panose="02020603050405020304" pitchFamily="18" charset="0"/>
            </a:rPr>
            <a:t>.</a:t>
          </a:r>
        </a:p>
      </dsp:txBody>
      <dsp:txXfrm>
        <a:off x="1874096" y="0"/>
        <a:ext cx="6866678" cy="1259416"/>
      </dsp:txXfrm>
    </dsp:sp>
    <dsp:sp modelId="{2DE80A18-ADA3-40A7-8ECE-FDF569769465}">
      <dsp:nvSpPr>
        <dsp:cNvPr id="0" name=""/>
        <dsp:cNvSpPr/>
      </dsp:nvSpPr>
      <dsp:spPr>
        <a:xfrm>
          <a:off x="125941" y="125941"/>
          <a:ext cx="1748155" cy="1007533"/>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37CECD-1B7E-45FF-9E3D-CF2945C0FBC1}">
      <dsp:nvSpPr>
        <dsp:cNvPr id="0" name=""/>
        <dsp:cNvSpPr/>
      </dsp:nvSpPr>
      <dsp:spPr>
        <a:xfrm>
          <a:off x="0" y="1385358"/>
          <a:ext cx="8740775" cy="125941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kern="1200" dirty="0">
              <a:latin typeface="Times New Roman" panose="02020603050405020304" pitchFamily="18" charset="0"/>
              <a:cs typeface="Times New Roman" panose="02020603050405020304" pitchFamily="18" charset="0"/>
            </a:rPr>
            <a:t>В </a:t>
          </a:r>
          <a:r>
            <a:rPr lang="ru-RU" sz="2000" kern="1200" dirty="0" err="1">
              <a:latin typeface="Times New Roman" panose="02020603050405020304" pitchFamily="18" charset="0"/>
              <a:cs typeface="Times New Roman" panose="02020603050405020304" pitchFamily="18" charset="0"/>
            </a:rPr>
            <a:t>червні</a:t>
          </a:r>
          <a:r>
            <a:rPr lang="ru-RU" sz="2000" kern="1200" dirty="0">
              <a:latin typeface="Times New Roman" panose="02020603050405020304" pitchFamily="18" charset="0"/>
              <a:cs typeface="Times New Roman" panose="02020603050405020304" pitchFamily="18" charset="0"/>
            </a:rPr>
            <a:t> 2007 р. було </a:t>
          </a:r>
          <a:r>
            <a:rPr lang="ru-RU" sz="2000" kern="1200" dirty="0" err="1">
              <a:latin typeface="Times New Roman" panose="02020603050405020304" pitchFamily="18" charset="0"/>
              <a:cs typeface="Times New Roman" panose="02020603050405020304" pitchFamily="18" charset="0"/>
            </a:rPr>
            <a:t>офіційно</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відзначено</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сторіччя</a:t>
          </a:r>
          <a:r>
            <a:rPr lang="ru-RU" sz="2000" kern="1200" dirty="0">
              <a:latin typeface="Times New Roman" panose="02020603050405020304" pitchFamily="18" charset="0"/>
              <a:cs typeface="Times New Roman" panose="02020603050405020304" pitchFamily="18" charset="0"/>
            </a:rPr>
            <a:t> з дня </a:t>
          </a:r>
          <a:r>
            <a:rPr lang="ru-RU" sz="2000" kern="1200" dirty="0" err="1">
              <a:latin typeface="Times New Roman" panose="02020603050405020304" pitchFamily="18" charset="0"/>
              <a:cs typeface="Times New Roman" panose="02020603050405020304" pitchFamily="18" charset="0"/>
            </a:rPr>
            <a:t>народження</a:t>
          </a:r>
          <a:r>
            <a:rPr lang="ru-RU" sz="2000" kern="1200" dirty="0">
              <a:latin typeface="Times New Roman" panose="02020603050405020304" pitchFamily="18" charset="0"/>
              <a:cs typeface="Times New Roman" panose="02020603050405020304" pitchFamily="18" charset="0"/>
            </a:rPr>
            <a:t> </a:t>
          </a:r>
          <a:r>
            <a:rPr lang="ru-RU" sz="2000" b="1" kern="1200" dirty="0">
              <a:latin typeface="Times New Roman" panose="02020603050405020304" pitchFamily="18" charset="0"/>
              <a:cs typeface="Times New Roman" panose="02020603050405020304" pitchFamily="18" charset="0"/>
            </a:rPr>
            <a:t>Р. Шухевича</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Українська</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пошта</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випустила</a:t>
          </a:r>
          <a:r>
            <a:rPr lang="ru-RU" sz="2000" kern="1200" dirty="0">
              <a:latin typeface="Times New Roman" panose="02020603050405020304" pitchFamily="18" charset="0"/>
              <a:cs typeface="Times New Roman" panose="02020603050405020304" pitchFamily="18" charset="0"/>
            </a:rPr>
            <a:t> марку на </a:t>
          </a:r>
          <a:r>
            <a:rPr lang="ru-RU" sz="2000" kern="1200" dirty="0" err="1">
              <a:latin typeface="Times New Roman" panose="02020603050405020304" pitchFamily="18" charset="0"/>
              <a:cs typeface="Times New Roman" panose="02020603050405020304" pitchFamily="18" charset="0"/>
            </a:rPr>
            <a:t>його</a:t>
          </a:r>
          <a:r>
            <a:rPr lang="ru-RU" sz="2000" kern="1200" dirty="0">
              <a:latin typeface="Times New Roman" panose="02020603050405020304" pitchFamily="18" charset="0"/>
              <a:cs typeface="Times New Roman" panose="02020603050405020304" pitchFamily="18" charset="0"/>
            </a:rPr>
            <a:t> честь з </a:t>
          </a:r>
          <a:r>
            <a:rPr lang="ru-RU" sz="2000" kern="1200" dirty="0" err="1">
              <a:latin typeface="Times New Roman" panose="02020603050405020304" pitchFamily="18" charset="0"/>
              <a:cs typeface="Times New Roman" panose="02020603050405020304" pitchFamily="18" charset="0"/>
            </a:rPr>
            <a:t>емблемами</a:t>
          </a:r>
          <a:r>
            <a:rPr lang="ru-RU" sz="2000" kern="1200" dirty="0">
              <a:latin typeface="Times New Roman" panose="02020603050405020304" pitchFamily="18" charset="0"/>
              <a:cs typeface="Times New Roman" panose="02020603050405020304" pitchFamily="18" charset="0"/>
            </a:rPr>
            <a:t> ОУН і УПА. </a:t>
          </a:r>
        </a:p>
      </dsp:txBody>
      <dsp:txXfrm>
        <a:off x="1874096" y="1385358"/>
        <a:ext cx="6866678" cy="1259416"/>
      </dsp:txXfrm>
    </dsp:sp>
    <dsp:sp modelId="{E7840EC2-561F-4B90-9F6A-11D2D3C66FA8}">
      <dsp:nvSpPr>
        <dsp:cNvPr id="0" name=""/>
        <dsp:cNvSpPr/>
      </dsp:nvSpPr>
      <dsp:spPr>
        <a:xfrm>
          <a:off x="125941" y="1511300"/>
          <a:ext cx="1748155" cy="1007533"/>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0E0F32-771C-46A1-AADC-D7F00BC8CF9B}">
      <dsp:nvSpPr>
        <dsp:cNvPr id="0" name=""/>
        <dsp:cNvSpPr/>
      </dsp:nvSpPr>
      <dsp:spPr>
        <a:xfrm>
          <a:off x="0" y="2770716"/>
          <a:ext cx="8740775" cy="125941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kern="1200" dirty="0">
              <a:latin typeface="Times New Roman" panose="02020603050405020304" pitchFamily="18" charset="0"/>
              <a:cs typeface="Times New Roman" panose="02020603050405020304" pitchFamily="18" charset="0"/>
            </a:rPr>
            <a:t>В. Ющенко посмертно </a:t>
          </a:r>
          <a:r>
            <a:rPr lang="ru-RU" sz="2000" kern="1200" dirty="0" err="1">
              <a:latin typeface="Times New Roman" panose="02020603050405020304" pitchFamily="18" charset="0"/>
              <a:cs typeface="Times New Roman" panose="02020603050405020304" pitchFamily="18" charset="0"/>
            </a:rPr>
            <a:t>присвоїв</a:t>
          </a:r>
          <a:r>
            <a:rPr lang="ru-RU" sz="2000" kern="1200" dirty="0">
              <a:latin typeface="Times New Roman" panose="02020603050405020304" pitchFamily="18" charset="0"/>
              <a:cs typeface="Times New Roman" panose="02020603050405020304" pitchFamily="18" charset="0"/>
            </a:rPr>
            <a:t> </a:t>
          </a:r>
          <a:r>
            <a:rPr lang="ru-RU" sz="2000" b="1" kern="1200" dirty="0">
              <a:latin typeface="Times New Roman" panose="02020603050405020304" pitchFamily="18" charset="0"/>
              <a:cs typeface="Times New Roman" panose="02020603050405020304" pitchFamily="18" charset="0"/>
            </a:rPr>
            <a:t>Р. Шухевичу </a:t>
          </a:r>
          <a:r>
            <a:rPr lang="ru-RU" sz="2000" kern="1200" dirty="0" err="1">
              <a:latin typeface="Times New Roman" panose="02020603050405020304" pitchFamily="18" charset="0"/>
              <a:cs typeface="Times New Roman" panose="02020603050405020304" pitchFamily="18" charset="0"/>
            </a:rPr>
            <a:t>звання</a:t>
          </a:r>
          <a:r>
            <a:rPr lang="ru-RU" sz="2000" kern="1200" dirty="0">
              <a:latin typeface="Times New Roman" panose="02020603050405020304" pitchFamily="18" charset="0"/>
              <a:cs typeface="Times New Roman" panose="02020603050405020304" pitchFamily="18" charset="0"/>
            </a:rPr>
            <a:t> Героя України.</a:t>
          </a:r>
        </a:p>
      </dsp:txBody>
      <dsp:txXfrm>
        <a:off x="1874096" y="2770716"/>
        <a:ext cx="6866678" cy="1259416"/>
      </dsp:txXfrm>
    </dsp:sp>
    <dsp:sp modelId="{099A122F-DB2F-4256-9585-9A6498F8384A}">
      <dsp:nvSpPr>
        <dsp:cNvPr id="0" name=""/>
        <dsp:cNvSpPr/>
      </dsp:nvSpPr>
      <dsp:spPr>
        <a:xfrm>
          <a:off x="125941" y="2896658"/>
          <a:ext cx="1748155" cy="1007533"/>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9F5DC2-ECDD-4A96-BFB5-B5831E863067}">
      <dsp:nvSpPr>
        <dsp:cNvPr id="0" name=""/>
        <dsp:cNvSpPr/>
      </dsp:nvSpPr>
      <dsp:spPr>
        <a:xfrm>
          <a:off x="0" y="4156075"/>
          <a:ext cx="8740775" cy="125941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kern="1200" dirty="0">
              <a:latin typeface="Times New Roman" panose="02020603050405020304" pitchFamily="18" charset="0"/>
              <a:cs typeface="Times New Roman" panose="02020603050405020304" pitchFamily="18" charset="0"/>
            </a:rPr>
            <a:t>На початку 2010 р. В. Ющенко </a:t>
          </a:r>
          <a:r>
            <a:rPr lang="ru-RU" sz="2000" kern="1200" dirty="0" err="1">
              <a:latin typeface="Times New Roman" panose="02020603050405020304" pitchFamily="18" charset="0"/>
              <a:cs typeface="Times New Roman" panose="02020603050405020304" pitchFamily="18" charset="0"/>
            </a:rPr>
            <a:t>присвоїв</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звання</a:t>
          </a:r>
          <a:r>
            <a:rPr lang="ru-RU" sz="2000" kern="1200" dirty="0">
              <a:latin typeface="Times New Roman" panose="02020603050405020304" pitchFamily="18" charset="0"/>
              <a:cs typeface="Times New Roman" panose="02020603050405020304" pitchFamily="18" charset="0"/>
            </a:rPr>
            <a:t> Героя України </a:t>
          </a:r>
          <a:r>
            <a:rPr lang="ru-RU" sz="2000" b="1" kern="1200" dirty="0">
              <a:latin typeface="Times New Roman" panose="02020603050405020304" pitchFamily="18" charset="0"/>
              <a:cs typeface="Times New Roman" panose="02020603050405020304" pitchFamily="18" charset="0"/>
            </a:rPr>
            <a:t>С. </a:t>
          </a:r>
          <a:r>
            <a:rPr lang="ru-RU" sz="2000" b="1" kern="1200" dirty="0" err="1">
              <a:latin typeface="Times New Roman" panose="02020603050405020304" pitchFamily="18" charset="0"/>
              <a:cs typeface="Times New Roman" panose="02020603050405020304" pitchFamily="18" charset="0"/>
            </a:rPr>
            <a:t>Бандері</a:t>
          </a:r>
          <a:r>
            <a:rPr lang="ru-RU" sz="2000" kern="1200" dirty="0">
              <a:latin typeface="Times New Roman" panose="02020603050405020304" pitchFamily="18" charset="0"/>
              <a:cs typeface="Times New Roman" panose="02020603050405020304" pitchFamily="18" charset="0"/>
            </a:rPr>
            <a:t>. На </a:t>
          </a:r>
          <a:r>
            <a:rPr lang="ru-RU" sz="2000" kern="1200" dirty="0" err="1">
              <a:latin typeface="Times New Roman" panose="02020603050405020304" pitchFamily="18" charset="0"/>
              <a:cs typeface="Times New Roman" panose="02020603050405020304" pitchFamily="18" charset="0"/>
            </a:rPr>
            <a:t>це</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вшанування</a:t>
          </a:r>
          <a:r>
            <a:rPr lang="ru-RU" sz="2000" kern="1200" dirty="0">
              <a:latin typeface="Times New Roman" panose="02020603050405020304" pitchFamily="18" charset="0"/>
              <a:cs typeface="Times New Roman" panose="02020603050405020304" pitchFamily="18" charset="0"/>
            </a:rPr>
            <a:t>, сказав В. Ющенко у </a:t>
          </a:r>
          <a:r>
            <a:rPr lang="ru-RU" sz="2000" kern="1200" dirty="0" err="1">
              <a:latin typeface="Times New Roman" panose="02020603050405020304" pitchFamily="18" charset="0"/>
              <a:cs typeface="Times New Roman" panose="02020603050405020304" pitchFamily="18" charset="0"/>
            </a:rPr>
            <a:t>Київській</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національній</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опері</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чекали</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мільйони</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українських</a:t>
          </a:r>
          <a:r>
            <a:rPr lang="ru-RU" sz="2000" kern="1200" dirty="0">
              <a:latin typeface="Times New Roman" panose="02020603050405020304" pitchFamily="18" charset="0"/>
              <a:cs typeface="Times New Roman" panose="02020603050405020304" pitchFamily="18" charset="0"/>
            </a:rPr>
            <a:t> </a:t>
          </a:r>
          <a:r>
            <a:rPr lang="ru-RU" sz="2000" kern="1200" dirty="0" err="1">
              <a:latin typeface="Times New Roman" panose="02020603050405020304" pitchFamily="18" charset="0"/>
              <a:cs typeface="Times New Roman" panose="02020603050405020304" pitchFamily="18" charset="0"/>
            </a:rPr>
            <a:t>патріотів</a:t>
          </a:r>
          <a:r>
            <a:rPr lang="ru-RU" sz="2000" kern="1200" dirty="0">
              <a:latin typeface="Times New Roman" panose="02020603050405020304" pitchFamily="18" charset="0"/>
              <a:cs typeface="Times New Roman" panose="02020603050405020304" pitchFamily="18" charset="0"/>
            </a:rPr>
            <a:t>». </a:t>
          </a:r>
        </a:p>
      </dsp:txBody>
      <dsp:txXfrm>
        <a:off x="1874096" y="4156075"/>
        <a:ext cx="6866678" cy="1259416"/>
      </dsp:txXfrm>
    </dsp:sp>
    <dsp:sp modelId="{60B1B927-B211-48E7-BB0A-D6085D61E0C0}">
      <dsp:nvSpPr>
        <dsp:cNvPr id="0" name=""/>
        <dsp:cNvSpPr/>
      </dsp:nvSpPr>
      <dsp:spPr>
        <a:xfrm>
          <a:off x="125941" y="4282016"/>
          <a:ext cx="1748155" cy="1007533"/>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C5D65-5F15-44BE-B2AD-A8C1FEBD75D6}">
      <dsp:nvSpPr>
        <dsp:cNvPr id="0" name=""/>
        <dsp:cNvSpPr/>
      </dsp:nvSpPr>
      <dsp:spPr>
        <a:xfrm>
          <a:off x="0" y="310739"/>
          <a:ext cx="8458200"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6AA4A36-4284-4C6F-82C7-627A032B642B}">
      <dsp:nvSpPr>
        <dsp:cNvPr id="0" name=""/>
        <dsp:cNvSpPr/>
      </dsp:nvSpPr>
      <dsp:spPr>
        <a:xfrm>
          <a:off x="422910" y="30299"/>
          <a:ext cx="5920740"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622300">
            <a:lnSpc>
              <a:spcPct val="90000"/>
            </a:lnSpc>
            <a:spcBef>
              <a:spcPct val="0"/>
            </a:spcBef>
            <a:spcAft>
              <a:spcPct val="35000"/>
            </a:spcAft>
            <a:buNone/>
          </a:pPr>
          <a:r>
            <a:rPr lang="uk-UA" sz="1400" kern="1200" dirty="0">
              <a:latin typeface="Times New Roman" panose="02020603050405020304" pitchFamily="18" charset="0"/>
              <a:cs typeface="Times New Roman" panose="02020603050405020304" pitchFamily="18" charset="0"/>
            </a:rPr>
            <a:t>Юридична легітимізація Голодомору як геноциду на законодавчому рівні</a:t>
          </a:r>
          <a:endParaRPr lang="ru-RU" sz="1400" kern="1200" dirty="0">
            <a:latin typeface="Times New Roman" panose="02020603050405020304" pitchFamily="18" charset="0"/>
            <a:cs typeface="Times New Roman" panose="02020603050405020304" pitchFamily="18" charset="0"/>
          </a:endParaRPr>
        </a:p>
      </dsp:txBody>
      <dsp:txXfrm>
        <a:off x="450290" y="57679"/>
        <a:ext cx="5865980" cy="506120"/>
      </dsp:txXfrm>
    </dsp:sp>
    <dsp:sp modelId="{A23F3254-18F6-442E-9E8F-F2B50208E9D7}">
      <dsp:nvSpPr>
        <dsp:cNvPr id="0" name=""/>
        <dsp:cNvSpPr/>
      </dsp:nvSpPr>
      <dsp:spPr>
        <a:xfrm>
          <a:off x="0" y="1172579"/>
          <a:ext cx="8458200"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8429B20-2CEA-48B5-BE69-EF827601F163}">
      <dsp:nvSpPr>
        <dsp:cNvPr id="0" name=""/>
        <dsp:cNvSpPr/>
      </dsp:nvSpPr>
      <dsp:spPr>
        <a:xfrm>
          <a:off x="422910" y="892139"/>
          <a:ext cx="5920740"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622300">
            <a:lnSpc>
              <a:spcPct val="90000"/>
            </a:lnSpc>
            <a:spcBef>
              <a:spcPct val="0"/>
            </a:spcBef>
            <a:spcAft>
              <a:spcPct val="35000"/>
            </a:spcAft>
            <a:buNone/>
          </a:pPr>
          <a:r>
            <a:rPr lang="ru-RU" sz="1400" kern="1200" dirty="0" err="1">
              <a:latin typeface="Times New Roman" panose="02020603050405020304" pitchFamily="18" charset="0"/>
              <a:cs typeface="Times New Roman" panose="02020603050405020304" pitchFamily="18" charset="0"/>
            </a:rPr>
            <a:t>Кампанія</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визнання</a:t>
          </a:r>
          <a:r>
            <a:rPr lang="ru-RU" sz="1400" kern="1200" dirty="0">
              <a:latin typeface="Times New Roman" panose="02020603050405020304" pitchFamily="18" charset="0"/>
              <a:cs typeface="Times New Roman" panose="02020603050405020304" pitchFamily="18" charset="0"/>
            </a:rPr>
            <a:t> Голодомору 1932-1933 </a:t>
          </a:r>
          <a:r>
            <a:rPr lang="ru-RU" sz="1400" kern="1200" dirty="0" err="1">
              <a:latin typeface="Times New Roman" panose="02020603050405020304" pitchFamily="18" charset="0"/>
              <a:cs typeface="Times New Roman" panose="02020603050405020304" pitchFamily="18" charset="0"/>
            </a:rPr>
            <a:t>рр</a:t>
          </a:r>
          <a:r>
            <a:rPr lang="ru-RU" sz="1400" kern="1200" dirty="0">
              <a:latin typeface="Times New Roman" panose="02020603050405020304" pitchFamily="18" charset="0"/>
              <a:cs typeface="Times New Roman" panose="02020603050405020304" pitchFamily="18" charset="0"/>
            </a:rPr>
            <a:t>. геноцидом на </a:t>
          </a:r>
          <a:r>
            <a:rPr lang="ru-RU" sz="1400" kern="1200" dirty="0" err="1">
              <a:latin typeface="Times New Roman" panose="02020603050405020304" pitchFamily="18" charset="0"/>
              <a:cs typeface="Times New Roman" panose="02020603050405020304" pitchFamily="18" charset="0"/>
            </a:rPr>
            <a:t>міжнародній</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арені</a:t>
          </a:r>
          <a:endParaRPr lang="ru-RU" sz="1400" kern="1200" dirty="0">
            <a:latin typeface="Times New Roman" panose="02020603050405020304" pitchFamily="18" charset="0"/>
            <a:cs typeface="Times New Roman" panose="02020603050405020304" pitchFamily="18" charset="0"/>
          </a:endParaRPr>
        </a:p>
      </dsp:txBody>
      <dsp:txXfrm>
        <a:off x="450290" y="919519"/>
        <a:ext cx="5865980" cy="506120"/>
      </dsp:txXfrm>
    </dsp:sp>
    <dsp:sp modelId="{964DB7BE-EEB6-4C99-955B-7F521AA8E176}">
      <dsp:nvSpPr>
        <dsp:cNvPr id="0" name=""/>
        <dsp:cNvSpPr/>
      </dsp:nvSpPr>
      <dsp:spPr>
        <a:xfrm>
          <a:off x="0" y="2034419"/>
          <a:ext cx="8458200"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97501C5F-41BE-4DF7-A346-4DB7147A51B4}">
      <dsp:nvSpPr>
        <dsp:cNvPr id="0" name=""/>
        <dsp:cNvSpPr/>
      </dsp:nvSpPr>
      <dsp:spPr>
        <a:xfrm>
          <a:off x="422910" y="1753979"/>
          <a:ext cx="5920740"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622300">
            <a:lnSpc>
              <a:spcPct val="90000"/>
            </a:lnSpc>
            <a:spcBef>
              <a:spcPct val="0"/>
            </a:spcBef>
            <a:spcAft>
              <a:spcPct val="35000"/>
            </a:spcAft>
            <a:buNone/>
          </a:pPr>
          <a:r>
            <a:rPr lang="ru-RU" sz="1400" kern="1200" dirty="0" err="1">
              <a:latin typeface="Times New Roman" panose="02020603050405020304" pitchFamily="18" charset="0"/>
              <a:cs typeface="Times New Roman" panose="02020603050405020304" pitchFamily="18" charset="0"/>
            </a:rPr>
            <a:t>Створення</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Національної</a:t>
          </a:r>
          <a:r>
            <a:rPr lang="ru-RU" sz="1400" kern="1200" dirty="0">
              <a:latin typeface="Times New Roman" panose="02020603050405020304" pitchFamily="18" charset="0"/>
              <a:cs typeface="Times New Roman" panose="02020603050405020304" pitchFamily="18" charset="0"/>
            </a:rPr>
            <a:t> книги </a:t>
          </a:r>
          <a:r>
            <a:rPr lang="ru-RU" sz="1400" kern="1200" dirty="0" err="1">
              <a:latin typeface="Times New Roman" panose="02020603050405020304" pitchFamily="18" charset="0"/>
              <a:cs typeface="Times New Roman" panose="02020603050405020304" pitchFamily="18" charset="0"/>
            </a:rPr>
            <a:t>пам’яті</a:t>
          </a:r>
          <a:r>
            <a:rPr lang="ru-RU" sz="1400" kern="1200" dirty="0">
              <a:latin typeface="Times New Roman" panose="02020603050405020304" pitchFamily="18" charset="0"/>
              <a:cs typeface="Times New Roman" panose="02020603050405020304" pitchFamily="18" charset="0"/>
            </a:rPr>
            <a:t>  жертв Голодомору</a:t>
          </a:r>
        </a:p>
      </dsp:txBody>
      <dsp:txXfrm>
        <a:off x="450290" y="1781359"/>
        <a:ext cx="5865980" cy="506120"/>
      </dsp:txXfrm>
    </dsp:sp>
    <dsp:sp modelId="{2A504799-DD90-4F15-A213-413E4318F30E}">
      <dsp:nvSpPr>
        <dsp:cNvPr id="0" name=""/>
        <dsp:cNvSpPr/>
      </dsp:nvSpPr>
      <dsp:spPr>
        <a:xfrm>
          <a:off x="0" y="2896259"/>
          <a:ext cx="8458200"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2977EB0-D39C-42C5-8FD6-2D108F93C4AC}">
      <dsp:nvSpPr>
        <dsp:cNvPr id="0" name=""/>
        <dsp:cNvSpPr/>
      </dsp:nvSpPr>
      <dsp:spPr>
        <a:xfrm>
          <a:off x="422910" y="2615819"/>
          <a:ext cx="5920740"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622300">
            <a:lnSpc>
              <a:spcPct val="90000"/>
            </a:lnSpc>
            <a:spcBef>
              <a:spcPct val="0"/>
            </a:spcBef>
            <a:spcAft>
              <a:spcPct val="35000"/>
            </a:spcAft>
            <a:buNone/>
          </a:pPr>
          <a:r>
            <a:rPr lang="ru-RU" sz="1400" kern="1200" dirty="0" err="1">
              <a:latin typeface="Times New Roman" panose="02020603050405020304" pitchFamily="18" charset="0"/>
              <a:cs typeface="Times New Roman" panose="02020603050405020304" pitchFamily="18" charset="0"/>
            </a:rPr>
            <a:t>Заохочення</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публікацій</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наукових</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досліджень</a:t>
          </a:r>
          <a:r>
            <a:rPr lang="ru-RU" sz="1400" kern="1200" dirty="0">
              <a:latin typeface="Times New Roman" panose="02020603050405020304" pitchFamily="18" charset="0"/>
              <a:cs typeface="Times New Roman" panose="02020603050405020304" pitchFamily="18" charset="0"/>
            </a:rPr>
            <a:t> з тематики голоду </a:t>
          </a:r>
          <a:r>
            <a:rPr lang="ru-RU" sz="1600" kern="1200" dirty="0">
              <a:latin typeface="Times New Roman" panose="02020603050405020304" pitchFamily="18" charset="0"/>
              <a:cs typeface="Times New Roman" panose="02020603050405020304" pitchFamily="18" charset="0"/>
            </a:rPr>
            <a:t>1932-1933</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рр</a:t>
          </a:r>
          <a:r>
            <a:rPr lang="ru-RU" sz="1400" kern="1200" dirty="0">
              <a:latin typeface="Times New Roman" panose="02020603050405020304" pitchFamily="18" charset="0"/>
              <a:cs typeface="Times New Roman" panose="02020603050405020304" pitchFamily="18" charset="0"/>
            </a:rPr>
            <a:t>.</a:t>
          </a:r>
        </a:p>
      </dsp:txBody>
      <dsp:txXfrm>
        <a:off x="450290" y="2643199"/>
        <a:ext cx="5865980" cy="506120"/>
      </dsp:txXfrm>
    </dsp:sp>
    <dsp:sp modelId="{138651E2-F195-496C-91BC-C8989F981276}">
      <dsp:nvSpPr>
        <dsp:cNvPr id="0" name=""/>
        <dsp:cNvSpPr/>
      </dsp:nvSpPr>
      <dsp:spPr>
        <a:xfrm>
          <a:off x="0" y="3758099"/>
          <a:ext cx="8458200"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BDC945E-D9CA-4836-BEEB-B3030E3FE5DA}">
      <dsp:nvSpPr>
        <dsp:cNvPr id="0" name=""/>
        <dsp:cNvSpPr/>
      </dsp:nvSpPr>
      <dsp:spPr>
        <a:xfrm>
          <a:off x="422910" y="3477659"/>
          <a:ext cx="5920740"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622300">
            <a:lnSpc>
              <a:spcPct val="90000"/>
            </a:lnSpc>
            <a:spcBef>
              <a:spcPct val="0"/>
            </a:spcBef>
            <a:spcAft>
              <a:spcPct val="35000"/>
            </a:spcAft>
            <a:buNone/>
          </a:pPr>
          <a:r>
            <a:rPr lang="ru-RU" sz="1400" kern="1200" dirty="0" err="1">
              <a:latin typeface="Times New Roman" panose="02020603050405020304" pitchFamily="18" charset="0"/>
              <a:cs typeface="Times New Roman" panose="02020603050405020304" pitchFamily="18" charset="0"/>
            </a:rPr>
            <a:t>Створення</a:t>
          </a:r>
          <a:r>
            <a:rPr lang="ru-RU" sz="1400" kern="1200" dirty="0">
              <a:latin typeface="Times New Roman" panose="02020603050405020304" pitchFamily="18" charset="0"/>
              <a:cs typeface="Times New Roman" panose="02020603050405020304" pitchFamily="18" charset="0"/>
            </a:rPr>
            <a:t> Національного музею «</a:t>
          </a:r>
          <a:r>
            <a:rPr lang="ru-RU" sz="1400" kern="1200" dirty="0" err="1">
              <a:latin typeface="Times New Roman" panose="02020603050405020304" pitchFamily="18" charset="0"/>
              <a:cs typeface="Times New Roman" panose="02020603050405020304" pitchFamily="18" charset="0"/>
            </a:rPr>
            <a:t>Меморіал</a:t>
          </a:r>
          <a:r>
            <a:rPr lang="ru-RU" sz="1400" kern="1200" dirty="0">
              <a:latin typeface="Times New Roman" panose="02020603050405020304" pitchFamily="18" charset="0"/>
              <a:cs typeface="Times New Roman" panose="02020603050405020304" pitchFamily="18" charset="0"/>
            </a:rPr>
            <a:t> </a:t>
          </a:r>
          <a:r>
            <a:rPr lang="ru-RU" sz="1400" kern="1200" dirty="0" err="1">
              <a:latin typeface="Times New Roman" panose="02020603050405020304" pitchFamily="18" charset="0"/>
              <a:cs typeface="Times New Roman" panose="02020603050405020304" pitchFamily="18" charset="0"/>
            </a:rPr>
            <a:t>пам’яті</a:t>
          </a:r>
          <a:r>
            <a:rPr lang="ru-RU" sz="1400" kern="1200" dirty="0">
              <a:latin typeface="Times New Roman" panose="02020603050405020304" pitchFamily="18" charset="0"/>
              <a:cs typeface="Times New Roman" panose="02020603050405020304" pitchFamily="18" charset="0"/>
            </a:rPr>
            <a:t> жертв </a:t>
          </a:r>
          <a:r>
            <a:rPr lang="ru-RU" sz="1400" kern="1200" dirty="0" err="1">
              <a:latin typeface="Times New Roman" panose="02020603050405020304" pitchFamily="18" charset="0"/>
              <a:cs typeface="Times New Roman" panose="02020603050405020304" pitchFamily="18" charset="0"/>
            </a:rPr>
            <a:t>голодоморів</a:t>
          </a:r>
          <a:r>
            <a:rPr lang="ru-RU" sz="1400" kern="1200" dirty="0">
              <a:latin typeface="Times New Roman" panose="02020603050405020304" pitchFamily="18" charset="0"/>
              <a:cs typeface="Times New Roman" panose="02020603050405020304" pitchFamily="18" charset="0"/>
            </a:rPr>
            <a:t> в </a:t>
          </a:r>
          <a:r>
            <a:rPr lang="ru-RU" sz="1400" kern="1200" dirty="0" err="1">
              <a:latin typeface="Times New Roman" panose="02020603050405020304" pitchFamily="18" charset="0"/>
              <a:cs typeface="Times New Roman" panose="02020603050405020304" pitchFamily="18" charset="0"/>
            </a:rPr>
            <a:t>Україні</a:t>
          </a:r>
          <a:r>
            <a:rPr lang="ru-RU" sz="1400" kern="1200" dirty="0">
              <a:latin typeface="Times New Roman" panose="02020603050405020304" pitchFamily="18" charset="0"/>
              <a:cs typeface="Times New Roman" panose="02020603050405020304" pitchFamily="18" charset="0"/>
            </a:rPr>
            <a:t>»</a:t>
          </a:r>
        </a:p>
      </dsp:txBody>
      <dsp:txXfrm>
        <a:off x="450290" y="3505039"/>
        <a:ext cx="5865980" cy="5061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A26E-623F-45B6-9AA8-98D9AAF085DC}">
      <dsp:nvSpPr>
        <dsp:cNvPr id="0" name=""/>
        <dsp:cNvSpPr/>
      </dsp:nvSpPr>
      <dsp:spPr>
        <a:xfrm>
          <a:off x="-5201336" y="-796714"/>
          <a:ext cx="6194095" cy="6194095"/>
        </a:xfrm>
        <a:prstGeom prst="blockArc">
          <a:avLst>
            <a:gd name="adj1" fmla="val 18900000"/>
            <a:gd name="adj2" fmla="val 2700000"/>
            <a:gd name="adj3" fmla="val 349"/>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E11CCB-C2C6-495C-8198-A5008CF74D66}">
      <dsp:nvSpPr>
        <dsp:cNvPr id="0" name=""/>
        <dsp:cNvSpPr/>
      </dsp:nvSpPr>
      <dsp:spPr>
        <a:xfrm>
          <a:off x="638572" y="460066"/>
          <a:ext cx="8125708" cy="92013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0356" tIns="73660" rIns="73660" bIns="73660" numCol="1" spcCol="1270" anchor="ctr" anchorCtr="0">
          <a:noAutofit/>
        </a:bodyPr>
        <a:lstStyle/>
        <a:p>
          <a:pPr marL="0" lvl="0" indent="0" algn="l" defTabSz="1289050">
            <a:lnSpc>
              <a:spcPct val="90000"/>
            </a:lnSpc>
            <a:spcBef>
              <a:spcPct val="0"/>
            </a:spcBef>
            <a:spcAft>
              <a:spcPct val="35000"/>
            </a:spcAft>
            <a:buNone/>
          </a:pPr>
          <a:r>
            <a:rPr lang="ru-RU" sz="2900" kern="1200" dirty="0">
              <a:latin typeface="Times New Roman" panose="02020603050405020304" pitchFamily="18" charset="0"/>
              <a:cs typeface="Times New Roman" panose="02020603050405020304" pitchFamily="18" charset="0"/>
            </a:rPr>
            <a:t>жертв </a:t>
          </a:r>
          <a:r>
            <a:rPr lang="ru-RU" sz="2900" kern="1200" dirty="0" err="1">
              <a:latin typeface="Times New Roman" panose="02020603050405020304" pitchFamily="18" charset="0"/>
              <a:cs typeface="Times New Roman" panose="02020603050405020304" pitchFamily="18" charset="0"/>
            </a:rPr>
            <a:t>голодоморів</a:t>
          </a:r>
          <a:r>
            <a:rPr lang="ru-RU" sz="2900" kern="1200" dirty="0">
              <a:latin typeface="Times New Roman" panose="02020603050405020304" pitchFamily="18" charset="0"/>
              <a:cs typeface="Times New Roman" panose="02020603050405020304" pitchFamily="18" charset="0"/>
            </a:rPr>
            <a:t> та </a:t>
          </a:r>
          <a:r>
            <a:rPr lang="ru-RU" sz="2900" kern="1200" dirty="0" err="1">
              <a:latin typeface="Times New Roman" panose="02020603050405020304" pitchFamily="18" charset="0"/>
              <a:cs typeface="Times New Roman" panose="02020603050405020304" pitchFamily="18" charset="0"/>
            </a:rPr>
            <a:t>політичних</a:t>
          </a:r>
          <a:r>
            <a:rPr lang="ru-RU" sz="2900" kern="1200" dirty="0">
              <a:latin typeface="Times New Roman" panose="02020603050405020304" pitchFamily="18" charset="0"/>
              <a:cs typeface="Times New Roman" panose="02020603050405020304" pitchFamily="18" charset="0"/>
            </a:rPr>
            <a:t> </a:t>
          </a:r>
          <a:r>
            <a:rPr lang="ru-RU" sz="2900" kern="1200" dirty="0" err="1">
              <a:latin typeface="Times New Roman" panose="02020603050405020304" pitchFamily="18" charset="0"/>
              <a:cs typeface="Times New Roman" panose="02020603050405020304" pitchFamily="18" charset="0"/>
            </a:rPr>
            <a:t>репресій</a:t>
          </a:r>
          <a:endParaRPr lang="ru-RU" sz="2900" kern="1200" dirty="0">
            <a:latin typeface="Times New Roman" panose="02020603050405020304" pitchFamily="18" charset="0"/>
            <a:cs typeface="Times New Roman" panose="02020603050405020304" pitchFamily="18" charset="0"/>
          </a:endParaRPr>
        </a:p>
      </dsp:txBody>
      <dsp:txXfrm>
        <a:off x="638572" y="460066"/>
        <a:ext cx="8125708" cy="920133"/>
      </dsp:txXfrm>
    </dsp:sp>
    <dsp:sp modelId="{3A0282A3-C95D-4AE1-AD4C-99367E3F45F5}">
      <dsp:nvSpPr>
        <dsp:cNvPr id="0" name=""/>
        <dsp:cNvSpPr/>
      </dsp:nvSpPr>
      <dsp:spPr>
        <a:xfrm>
          <a:off x="63489" y="345049"/>
          <a:ext cx="1150166" cy="115016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B58A20A-A5F3-478D-9492-7243BDAEE204}">
      <dsp:nvSpPr>
        <dsp:cNvPr id="0" name=""/>
        <dsp:cNvSpPr/>
      </dsp:nvSpPr>
      <dsp:spPr>
        <a:xfrm>
          <a:off x="973040" y="1840266"/>
          <a:ext cx="7791239" cy="92013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0356" tIns="73660" rIns="73660" bIns="73660" numCol="1" spcCol="1270" anchor="ctr" anchorCtr="0">
          <a:noAutofit/>
        </a:bodyPr>
        <a:lstStyle/>
        <a:p>
          <a:pPr marL="0" lvl="0" indent="0" algn="l" defTabSz="1289050">
            <a:lnSpc>
              <a:spcPct val="90000"/>
            </a:lnSpc>
            <a:spcBef>
              <a:spcPct val="0"/>
            </a:spcBef>
            <a:spcAft>
              <a:spcPct val="35000"/>
            </a:spcAft>
            <a:buNone/>
          </a:pPr>
          <a:r>
            <a:rPr lang="ru-RU" sz="2900" kern="1200" dirty="0" err="1">
              <a:latin typeface="Times New Roman" panose="02020603050405020304" pitchFamily="18" charset="0"/>
              <a:cs typeface="Times New Roman" panose="02020603050405020304" pitchFamily="18" charset="0"/>
            </a:rPr>
            <a:t>учасників</a:t>
          </a:r>
          <a:r>
            <a:rPr lang="ru-RU" sz="2900" kern="1200" dirty="0">
              <a:latin typeface="Times New Roman" panose="02020603050405020304" pitchFamily="18" charset="0"/>
              <a:cs typeface="Times New Roman" panose="02020603050405020304" pitchFamily="18" charset="0"/>
            </a:rPr>
            <a:t> </a:t>
          </a:r>
          <a:r>
            <a:rPr lang="ru-RU" sz="2900" kern="1200" dirty="0" err="1">
              <a:latin typeface="Times New Roman" panose="02020603050405020304" pitchFamily="18" charset="0"/>
              <a:cs typeface="Times New Roman" panose="02020603050405020304" pitchFamily="18" charset="0"/>
            </a:rPr>
            <a:t>національно-визвольної</a:t>
          </a:r>
          <a:r>
            <a:rPr lang="ru-RU" sz="2900" kern="1200" dirty="0">
              <a:latin typeface="Times New Roman" panose="02020603050405020304" pitchFamily="18" charset="0"/>
              <a:cs typeface="Times New Roman" panose="02020603050405020304" pitchFamily="18" charset="0"/>
            </a:rPr>
            <a:t> </a:t>
          </a:r>
          <a:r>
            <a:rPr lang="ru-RU" sz="2900" kern="1200" dirty="0" err="1">
              <a:latin typeface="Times New Roman" panose="02020603050405020304" pitchFamily="18" charset="0"/>
              <a:cs typeface="Times New Roman" panose="02020603050405020304" pitchFamily="18" charset="0"/>
            </a:rPr>
            <a:t>боротьби</a:t>
          </a:r>
          <a:endParaRPr lang="ru-RU" sz="2900" kern="1200" dirty="0">
            <a:latin typeface="Times New Roman" panose="02020603050405020304" pitchFamily="18" charset="0"/>
            <a:cs typeface="Times New Roman" panose="02020603050405020304" pitchFamily="18" charset="0"/>
          </a:endParaRPr>
        </a:p>
      </dsp:txBody>
      <dsp:txXfrm>
        <a:off x="973040" y="1840266"/>
        <a:ext cx="7791239" cy="920133"/>
      </dsp:txXfrm>
    </dsp:sp>
    <dsp:sp modelId="{87BE97D3-FB07-46FE-9287-A6D5A340DC19}">
      <dsp:nvSpPr>
        <dsp:cNvPr id="0" name=""/>
        <dsp:cNvSpPr/>
      </dsp:nvSpPr>
      <dsp:spPr>
        <a:xfrm>
          <a:off x="397957" y="1725249"/>
          <a:ext cx="1150166" cy="115016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7C5A9675-886C-40D2-B944-F328625983E3}">
      <dsp:nvSpPr>
        <dsp:cNvPr id="0" name=""/>
        <dsp:cNvSpPr/>
      </dsp:nvSpPr>
      <dsp:spPr>
        <a:xfrm>
          <a:off x="638572" y="3220466"/>
          <a:ext cx="8125708" cy="92013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0356" tIns="73660" rIns="73660" bIns="73660" numCol="1" spcCol="1270" anchor="ctr" anchorCtr="0">
          <a:noAutofit/>
        </a:bodyPr>
        <a:lstStyle/>
        <a:p>
          <a:pPr marL="0" lvl="0" indent="0" algn="l" defTabSz="1289050">
            <a:lnSpc>
              <a:spcPct val="90000"/>
            </a:lnSpc>
            <a:spcBef>
              <a:spcPct val="0"/>
            </a:spcBef>
            <a:spcAft>
              <a:spcPct val="35000"/>
            </a:spcAft>
            <a:buNone/>
          </a:pPr>
          <a:r>
            <a:rPr lang="ru-RU" sz="2900" kern="1200" dirty="0">
              <a:latin typeface="Times New Roman" panose="02020603050405020304" pitchFamily="18" charset="0"/>
              <a:cs typeface="Times New Roman" panose="02020603050405020304" pitchFamily="18" charset="0"/>
            </a:rPr>
            <a:t> </a:t>
          </a:r>
          <a:r>
            <a:rPr lang="ru-RU" sz="2900" kern="1200" dirty="0" err="1">
              <a:latin typeface="Times New Roman" panose="02020603050405020304" pitchFamily="18" charset="0"/>
              <a:cs typeface="Times New Roman" panose="02020603050405020304" pitchFamily="18" charset="0"/>
            </a:rPr>
            <a:t>науково-просвітницька</a:t>
          </a:r>
          <a:r>
            <a:rPr lang="ru-RU" sz="2900" kern="1200" dirty="0">
              <a:latin typeface="Times New Roman" panose="02020603050405020304" pitchFamily="18" charset="0"/>
              <a:cs typeface="Times New Roman" panose="02020603050405020304" pitchFamily="18" charset="0"/>
            </a:rPr>
            <a:t> робота і </a:t>
          </a:r>
          <a:r>
            <a:rPr lang="ru-RU" sz="2900" kern="1200" dirty="0" err="1">
              <a:latin typeface="Times New Roman" panose="02020603050405020304" pitchFamily="18" charset="0"/>
              <a:cs typeface="Times New Roman" panose="02020603050405020304" pitchFamily="18" charset="0"/>
            </a:rPr>
            <a:t>освітянська</a:t>
          </a:r>
          <a:r>
            <a:rPr lang="ru-RU" sz="2900" kern="1200" dirty="0">
              <a:latin typeface="Times New Roman" panose="02020603050405020304" pitchFamily="18" charset="0"/>
              <a:cs typeface="Times New Roman" panose="02020603050405020304" pitchFamily="18" charset="0"/>
            </a:rPr>
            <a:t> </a:t>
          </a:r>
          <a:r>
            <a:rPr lang="ru-RU" sz="2900" kern="1200" dirty="0" err="1">
              <a:latin typeface="Times New Roman" panose="02020603050405020304" pitchFamily="18" charset="0"/>
              <a:cs typeface="Times New Roman" panose="02020603050405020304" pitchFamily="18" charset="0"/>
            </a:rPr>
            <a:t>діяльність</a:t>
          </a:r>
          <a:endParaRPr lang="ru-RU" sz="2900" kern="1200" dirty="0">
            <a:latin typeface="Times New Roman" panose="02020603050405020304" pitchFamily="18" charset="0"/>
            <a:cs typeface="Times New Roman" panose="02020603050405020304" pitchFamily="18" charset="0"/>
          </a:endParaRPr>
        </a:p>
      </dsp:txBody>
      <dsp:txXfrm>
        <a:off x="638572" y="3220466"/>
        <a:ext cx="8125708" cy="920133"/>
      </dsp:txXfrm>
    </dsp:sp>
    <dsp:sp modelId="{639ACA47-2D81-4CFE-844C-85887A79D742}">
      <dsp:nvSpPr>
        <dsp:cNvPr id="0" name=""/>
        <dsp:cNvSpPr/>
      </dsp:nvSpPr>
      <dsp:spPr>
        <a:xfrm>
          <a:off x="63489" y="3105449"/>
          <a:ext cx="1150166" cy="115016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59598D-41EF-4713-83B1-3BBE57ED172E}" type="datetimeFigureOut">
              <a:rPr lang="uk-UA" smtClean="0"/>
              <a:t>22.10.2022</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7D262-0429-4C93-B595-3964B7502B48}" type="slidenum">
              <a:rPr lang="uk-UA" smtClean="0"/>
              <a:t>‹#›</a:t>
            </a:fld>
            <a:endParaRPr lang="uk-UA"/>
          </a:p>
        </p:txBody>
      </p:sp>
    </p:spTree>
    <p:extLst>
      <p:ext uri="{BB962C8B-B14F-4D97-AF65-F5344CB8AC3E}">
        <p14:creationId xmlns:p14="http://schemas.microsoft.com/office/powerpoint/2010/main" val="4135017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2</a:t>
            </a:fld>
            <a:endParaRPr lang="uk-UA" dirty="0"/>
          </a:p>
        </p:txBody>
      </p:sp>
    </p:spTree>
    <p:extLst>
      <p:ext uri="{BB962C8B-B14F-4D97-AF65-F5344CB8AC3E}">
        <p14:creationId xmlns:p14="http://schemas.microsoft.com/office/powerpoint/2010/main" val="1847271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11</a:t>
            </a:fld>
            <a:endParaRPr lang="uk-UA"/>
          </a:p>
        </p:txBody>
      </p:sp>
    </p:spTree>
    <p:extLst>
      <p:ext uri="{BB962C8B-B14F-4D97-AF65-F5344CB8AC3E}">
        <p14:creationId xmlns:p14="http://schemas.microsoft.com/office/powerpoint/2010/main" val="1617776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12</a:t>
            </a:fld>
            <a:endParaRPr lang="uk-UA"/>
          </a:p>
        </p:txBody>
      </p:sp>
    </p:spTree>
    <p:extLst>
      <p:ext uri="{BB962C8B-B14F-4D97-AF65-F5344CB8AC3E}">
        <p14:creationId xmlns:p14="http://schemas.microsoft.com/office/powerpoint/2010/main" val="1354084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13</a:t>
            </a:fld>
            <a:endParaRPr lang="uk-UA"/>
          </a:p>
        </p:txBody>
      </p:sp>
    </p:spTree>
    <p:extLst>
      <p:ext uri="{BB962C8B-B14F-4D97-AF65-F5344CB8AC3E}">
        <p14:creationId xmlns:p14="http://schemas.microsoft.com/office/powerpoint/2010/main" val="490922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14</a:t>
            </a:fld>
            <a:endParaRPr lang="uk-UA" dirty="0"/>
          </a:p>
        </p:txBody>
      </p:sp>
    </p:spTree>
    <p:extLst>
      <p:ext uri="{BB962C8B-B14F-4D97-AF65-F5344CB8AC3E}">
        <p14:creationId xmlns:p14="http://schemas.microsoft.com/office/powerpoint/2010/main" val="2236889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15</a:t>
            </a:fld>
            <a:endParaRPr lang="uk-UA"/>
          </a:p>
        </p:txBody>
      </p:sp>
    </p:spTree>
    <p:extLst>
      <p:ext uri="{BB962C8B-B14F-4D97-AF65-F5344CB8AC3E}">
        <p14:creationId xmlns:p14="http://schemas.microsoft.com/office/powerpoint/2010/main" val="2344992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16</a:t>
            </a:fld>
            <a:endParaRPr lang="uk-UA"/>
          </a:p>
        </p:txBody>
      </p:sp>
    </p:spTree>
    <p:extLst>
      <p:ext uri="{BB962C8B-B14F-4D97-AF65-F5344CB8AC3E}">
        <p14:creationId xmlns:p14="http://schemas.microsoft.com/office/powerpoint/2010/main" val="2371795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17</a:t>
            </a:fld>
            <a:endParaRPr lang="uk-UA"/>
          </a:p>
        </p:txBody>
      </p:sp>
    </p:spTree>
    <p:extLst>
      <p:ext uri="{BB962C8B-B14F-4D97-AF65-F5344CB8AC3E}">
        <p14:creationId xmlns:p14="http://schemas.microsoft.com/office/powerpoint/2010/main" val="1571590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18</a:t>
            </a:fld>
            <a:endParaRPr lang="uk-UA"/>
          </a:p>
        </p:txBody>
      </p:sp>
    </p:spTree>
    <p:extLst>
      <p:ext uri="{BB962C8B-B14F-4D97-AF65-F5344CB8AC3E}">
        <p14:creationId xmlns:p14="http://schemas.microsoft.com/office/powerpoint/2010/main" val="4179470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19</a:t>
            </a:fld>
            <a:endParaRPr lang="uk-UA"/>
          </a:p>
        </p:txBody>
      </p:sp>
    </p:spTree>
    <p:extLst>
      <p:ext uri="{BB962C8B-B14F-4D97-AF65-F5344CB8AC3E}">
        <p14:creationId xmlns:p14="http://schemas.microsoft.com/office/powerpoint/2010/main" val="1434738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20</a:t>
            </a:fld>
            <a:endParaRPr lang="uk-UA"/>
          </a:p>
        </p:txBody>
      </p:sp>
    </p:spTree>
    <p:extLst>
      <p:ext uri="{BB962C8B-B14F-4D97-AF65-F5344CB8AC3E}">
        <p14:creationId xmlns:p14="http://schemas.microsoft.com/office/powerpoint/2010/main" val="75993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3</a:t>
            </a:fld>
            <a:endParaRPr lang="uk-UA"/>
          </a:p>
        </p:txBody>
      </p:sp>
    </p:spTree>
    <p:extLst>
      <p:ext uri="{BB962C8B-B14F-4D97-AF65-F5344CB8AC3E}">
        <p14:creationId xmlns:p14="http://schemas.microsoft.com/office/powerpoint/2010/main" val="720435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21</a:t>
            </a:fld>
            <a:endParaRPr lang="uk-UA"/>
          </a:p>
        </p:txBody>
      </p:sp>
    </p:spTree>
    <p:extLst>
      <p:ext uri="{BB962C8B-B14F-4D97-AF65-F5344CB8AC3E}">
        <p14:creationId xmlns:p14="http://schemas.microsoft.com/office/powerpoint/2010/main" val="3619716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22</a:t>
            </a:fld>
            <a:endParaRPr lang="uk-UA"/>
          </a:p>
        </p:txBody>
      </p:sp>
    </p:spTree>
    <p:extLst>
      <p:ext uri="{BB962C8B-B14F-4D97-AF65-F5344CB8AC3E}">
        <p14:creationId xmlns:p14="http://schemas.microsoft.com/office/powerpoint/2010/main" val="885090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23</a:t>
            </a:fld>
            <a:endParaRPr lang="uk-UA"/>
          </a:p>
        </p:txBody>
      </p:sp>
    </p:spTree>
    <p:extLst>
      <p:ext uri="{BB962C8B-B14F-4D97-AF65-F5344CB8AC3E}">
        <p14:creationId xmlns:p14="http://schemas.microsoft.com/office/powerpoint/2010/main" val="1348715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24</a:t>
            </a:fld>
            <a:endParaRPr lang="uk-UA"/>
          </a:p>
        </p:txBody>
      </p:sp>
    </p:spTree>
    <p:extLst>
      <p:ext uri="{BB962C8B-B14F-4D97-AF65-F5344CB8AC3E}">
        <p14:creationId xmlns:p14="http://schemas.microsoft.com/office/powerpoint/2010/main" val="1005916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25</a:t>
            </a:fld>
            <a:endParaRPr lang="uk-UA"/>
          </a:p>
        </p:txBody>
      </p:sp>
    </p:spTree>
    <p:extLst>
      <p:ext uri="{BB962C8B-B14F-4D97-AF65-F5344CB8AC3E}">
        <p14:creationId xmlns:p14="http://schemas.microsoft.com/office/powerpoint/2010/main" val="1126718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26</a:t>
            </a:fld>
            <a:endParaRPr lang="uk-UA"/>
          </a:p>
        </p:txBody>
      </p:sp>
    </p:spTree>
    <p:extLst>
      <p:ext uri="{BB962C8B-B14F-4D97-AF65-F5344CB8AC3E}">
        <p14:creationId xmlns:p14="http://schemas.microsoft.com/office/powerpoint/2010/main" val="3785137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27</a:t>
            </a:fld>
            <a:endParaRPr lang="uk-UA"/>
          </a:p>
        </p:txBody>
      </p:sp>
    </p:spTree>
    <p:extLst>
      <p:ext uri="{BB962C8B-B14F-4D97-AF65-F5344CB8AC3E}">
        <p14:creationId xmlns:p14="http://schemas.microsoft.com/office/powerpoint/2010/main" val="3576452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28</a:t>
            </a:fld>
            <a:endParaRPr lang="uk-UA"/>
          </a:p>
        </p:txBody>
      </p:sp>
    </p:spTree>
    <p:extLst>
      <p:ext uri="{BB962C8B-B14F-4D97-AF65-F5344CB8AC3E}">
        <p14:creationId xmlns:p14="http://schemas.microsoft.com/office/powerpoint/2010/main" val="3331804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29</a:t>
            </a:fld>
            <a:endParaRPr lang="uk-UA"/>
          </a:p>
        </p:txBody>
      </p:sp>
    </p:spTree>
    <p:extLst>
      <p:ext uri="{BB962C8B-B14F-4D97-AF65-F5344CB8AC3E}">
        <p14:creationId xmlns:p14="http://schemas.microsoft.com/office/powerpoint/2010/main" val="2544308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30</a:t>
            </a:fld>
            <a:endParaRPr lang="uk-UA"/>
          </a:p>
        </p:txBody>
      </p:sp>
    </p:spTree>
    <p:extLst>
      <p:ext uri="{BB962C8B-B14F-4D97-AF65-F5344CB8AC3E}">
        <p14:creationId xmlns:p14="http://schemas.microsoft.com/office/powerpoint/2010/main" val="1585045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4</a:t>
            </a:fld>
            <a:endParaRPr lang="uk-UA"/>
          </a:p>
        </p:txBody>
      </p:sp>
    </p:spTree>
    <p:extLst>
      <p:ext uri="{BB962C8B-B14F-4D97-AF65-F5344CB8AC3E}">
        <p14:creationId xmlns:p14="http://schemas.microsoft.com/office/powerpoint/2010/main" val="2184153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31</a:t>
            </a:fld>
            <a:endParaRPr lang="uk-UA"/>
          </a:p>
        </p:txBody>
      </p:sp>
    </p:spTree>
    <p:extLst>
      <p:ext uri="{BB962C8B-B14F-4D97-AF65-F5344CB8AC3E}">
        <p14:creationId xmlns:p14="http://schemas.microsoft.com/office/powerpoint/2010/main" val="2962986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32</a:t>
            </a:fld>
            <a:endParaRPr lang="uk-UA"/>
          </a:p>
        </p:txBody>
      </p:sp>
    </p:spTree>
    <p:extLst>
      <p:ext uri="{BB962C8B-B14F-4D97-AF65-F5344CB8AC3E}">
        <p14:creationId xmlns:p14="http://schemas.microsoft.com/office/powerpoint/2010/main" val="3980806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33</a:t>
            </a:fld>
            <a:endParaRPr lang="uk-UA"/>
          </a:p>
        </p:txBody>
      </p:sp>
    </p:spTree>
    <p:extLst>
      <p:ext uri="{BB962C8B-B14F-4D97-AF65-F5344CB8AC3E}">
        <p14:creationId xmlns:p14="http://schemas.microsoft.com/office/powerpoint/2010/main" val="2963815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34</a:t>
            </a:fld>
            <a:endParaRPr lang="uk-UA"/>
          </a:p>
        </p:txBody>
      </p:sp>
    </p:spTree>
    <p:extLst>
      <p:ext uri="{BB962C8B-B14F-4D97-AF65-F5344CB8AC3E}">
        <p14:creationId xmlns:p14="http://schemas.microsoft.com/office/powerpoint/2010/main" val="1631098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35</a:t>
            </a:fld>
            <a:endParaRPr lang="uk-UA"/>
          </a:p>
        </p:txBody>
      </p:sp>
    </p:spTree>
    <p:extLst>
      <p:ext uri="{BB962C8B-B14F-4D97-AF65-F5344CB8AC3E}">
        <p14:creationId xmlns:p14="http://schemas.microsoft.com/office/powerpoint/2010/main" val="2211460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36</a:t>
            </a:fld>
            <a:endParaRPr lang="uk-UA"/>
          </a:p>
        </p:txBody>
      </p:sp>
    </p:spTree>
    <p:extLst>
      <p:ext uri="{BB962C8B-B14F-4D97-AF65-F5344CB8AC3E}">
        <p14:creationId xmlns:p14="http://schemas.microsoft.com/office/powerpoint/2010/main" val="365280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37</a:t>
            </a:fld>
            <a:endParaRPr lang="uk-UA"/>
          </a:p>
        </p:txBody>
      </p:sp>
    </p:spTree>
    <p:extLst>
      <p:ext uri="{BB962C8B-B14F-4D97-AF65-F5344CB8AC3E}">
        <p14:creationId xmlns:p14="http://schemas.microsoft.com/office/powerpoint/2010/main" val="3088246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38</a:t>
            </a:fld>
            <a:endParaRPr lang="uk-UA"/>
          </a:p>
        </p:txBody>
      </p:sp>
    </p:spTree>
    <p:extLst>
      <p:ext uri="{BB962C8B-B14F-4D97-AF65-F5344CB8AC3E}">
        <p14:creationId xmlns:p14="http://schemas.microsoft.com/office/powerpoint/2010/main" val="3497869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39</a:t>
            </a:fld>
            <a:endParaRPr lang="uk-UA"/>
          </a:p>
        </p:txBody>
      </p:sp>
    </p:spTree>
    <p:extLst>
      <p:ext uri="{BB962C8B-B14F-4D97-AF65-F5344CB8AC3E}">
        <p14:creationId xmlns:p14="http://schemas.microsoft.com/office/powerpoint/2010/main" val="976280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40</a:t>
            </a:fld>
            <a:endParaRPr lang="uk-UA"/>
          </a:p>
        </p:txBody>
      </p:sp>
    </p:spTree>
    <p:extLst>
      <p:ext uri="{BB962C8B-B14F-4D97-AF65-F5344CB8AC3E}">
        <p14:creationId xmlns:p14="http://schemas.microsoft.com/office/powerpoint/2010/main" val="52401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5</a:t>
            </a:fld>
            <a:endParaRPr lang="uk-UA"/>
          </a:p>
        </p:txBody>
      </p:sp>
    </p:spTree>
    <p:extLst>
      <p:ext uri="{BB962C8B-B14F-4D97-AF65-F5344CB8AC3E}">
        <p14:creationId xmlns:p14="http://schemas.microsoft.com/office/powerpoint/2010/main" val="1857261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41</a:t>
            </a:fld>
            <a:endParaRPr lang="uk-UA"/>
          </a:p>
        </p:txBody>
      </p:sp>
    </p:spTree>
    <p:extLst>
      <p:ext uri="{BB962C8B-B14F-4D97-AF65-F5344CB8AC3E}">
        <p14:creationId xmlns:p14="http://schemas.microsoft.com/office/powerpoint/2010/main" val="622558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42</a:t>
            </a:fld>
            <a:endParaRPr lang="uk-UA"/>
          </a:p>
        </p:txBody>
      </p:sp>
    </p:spTree>
    <p:extLst>
      <p:ext uri="{BB962C8B-B14F-4D97-AF65-F5344CB8AC3E}">
        <p14:creationId xmlns:p14="http://schemas.microsoft.com/office/powerpoint/2010/main" val="748328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43</a:t>
            </a:fld>
            <a:endParaRPr lang="uk-UA"/>
          </a:p>
        </p:txBody>
      </p:sp>
    </p:spTree>
    <p:extLst>
      <p:ext uri="{BB962C8B-B14F-4D97-AF65-F5344CB8AC3E}">
        <p14:creationId xmlns:p14="http://schemas.microsoft.com/office/powerpoint/2010/main" val="1991390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44</a:t>
            </a:fld>
            <a:endParaRPr lang="uk-UA"/>
          </a:p>
        </p:txBody>
      </p:sp>
    </p:spTree>
    <p:extLst>
      <p:ext uri="{BB962C8B-B14F-4D97-AF65-F5344CB8AC3E}">
        <p14:creationId xmlns:p14="http://schemas.microsoft.com/office/powerpoint/2010/main" val="1839591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45</a:t>
            </a:fld>
            <a:endParaRPr lang="uk-UA"/>
          </a:p>
        </p:txBody>
      </p:sp>
    </p:spTree>
    <p:extLst>
      <p:ext uri="{BB962C8B-B14F-4D97-AF65-F5344CB8AC3E}">
        <p14:creationId xmlns:p14="http://schemas.microsoft.com/office/powerpoint/2010/main" val="2088112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46</a:t>
            </a:fld>
            <a:endParaRPr lang="uk-UA"/>
          </a:p>
        </p:txBody>
      </p:sp>
    </p:spTree>
    <p:extLst>
      <p:ext uri="{BB962C8B-B14F-4D97-AF65-F5344CB8AC3E}">
        <p14:creationId xmlns:p14="http://schemas.microsoft.com/office/powerpoint/2010/main" val="3204089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47</a:t>
            </a:fld>
            <a:endParaRPr lang="uk-UA"/>
          </a:p>
        </p:txBody>
      </p:sp>
    </p:spTree>
    <p:extLst>
      <p:ext uri="{BB962C8B-B14F-4D97-AF65-F5344CB8AC3E}">
        <p14:creationId xmlns:p14="http://schemas.microsoft.com/office/powerpoint/2010/main" val="2219654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48</a:t>
            </a:fld>
            <a:endParaRPr lang="uk-UA"/>
          </a:p>
        </p:txBody>
      </p:sp>
    </p:spTree>
    <p:extLst>
      <p:ext uri="{BB962C8B-B14F-4D97-AF65-F5344CB8AC3E}">
        <p14:creationId xmlns:p14="http://schemas.microsoft.com/office/powerpoint/2010/main" val="2591613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49</a:t>
            </a:fld>
            <a:endParaRPr lang="uk-UA"/>
          </a:p>
        </p:txBody>
      </p:sp>
    </p:spTree>
    <p:extLst>
      <p:ext uri="{BB962C8B-B14F-4D97-AF65-F5344CB8AC3E}">
        <p14:creationId xmlns:p14="http://schemas.microsoft.com/office/powerpoint/2010/main" val="2078809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50</a:t>
            </a:fld>
            <a:endParaRPr lang="uk-UA"/>
          </a:p>
        </p:txBody>
      </p:sp>
    </p:spTree>
    <p:extLst>
      <p:ext uri="{BB962C8B-B14F-4D97-AF65-F5344CB8AC3E}">
        <p14:creationId xmlns:p14="http://schemas.microsoft.com/office/powerpoint/2010/main" val="3770889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6</a:t>
            </a:fld>
            <a:endParaRPr lang="uk-UA"/>
          </a:p>
        </p:txBody>
      </p:sp>
    </p:spTree>
    <p:extLst>
      <p:ext uri="{BB962C8B-B14F-4D97-AF65-F5344CB8AC3E}">
        <p14:creationId xmlns:p14="http://schemas.microsoft.com/office/powerpoint/2010/main" val="11408913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51</a:t>
            </a:fld>
            <a:endParaRPr lang="uk-UA"/>
          </a:p>
        </p:txBody>
      </p:sp>
    </p:spTree>
    <p:extLst>
      <p:ext uri="{BB962C8B-B14F-4D97-AF65-F5344CB8AC3E}">
        <p14:creationId xmlns:p14="http://schemas.microsoft.com/office/powerpoint/2010/main" val="40518308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52</a:t>
            </a:fld>
            <a:endParaRPr lang="uk-UA"/>
          </a:p>
        </p:txBody>
      </p:sp>
    </p:spTree>
    <p:extLst>
      <p:ext uri="{BB962C8B-B14F-4D97-AF65-F5344CB8AC3E}">
        <p14:creationId xmlns:p14="http://schemas.microsoft.com/office/powerpoint/2010/main" val="4729188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53</a:t>
            </a:fld>
            <a:endParaRPr lang="uk-UA"/>
          </a:p>
        </p:txBody>
      </p:sp>
    </p:spTree>
    <p:extLst>
      <p:ext uri="{BB962C8B-B14F-4D97-AF65-F5344CB8AC3E}">
        <p14:creationId xmlns:p14="http://schemas.microsoft.com/office/powerpoint/2010/main" val="3801453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54</a:t>
            </a:fld>
            <a:endParaRPr lang="uk-UA"/>
          </a:p>
        </p:txBody>
      </p:sp>
    </p:spTree>
    <p:extLst>
      <p:ext uri="{BB962C8B-B14F-4D97-AF65-F5344CB8AC3E}">
        <p14:creationId xmlns:p14="http://schemas.microsoft.com/office/powerpoint/2010/main" val="134916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55</a:t>
            </a:fld>
            <a:endParaRPr lang="uk-UA"/>
          </a:p>
        </p:txBody>
      </p:sp>
    </p:spTree>
    <p:extLst>
      <p:ext uri="{BB962C8B-B14F-4D97-AF65-F5344CB8AC3E}">
        <p14:creationId xmlns:p14="http://schemas.microsoft.com/office/powerpoint/2010/main" val="11284262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56</a:t>
            </a:fld>
            <a:endParaRPr lang="uk-UA"/>
          </a:p>
        </p:txBody>
      </p:sp>
    </p:spTree>
    <p:extLst>
      <p:ext uri="{BB962C8B-B14F-4D97-AF65-F5344CB8AC3E}">
        <p14:creationId xmlns:p14="http://schemas.microsoft.com/office/powerpoint/2010/main" val="19592152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57</a:t>
            </a:fld>
            <a:endParaRPr lang="uk-UA"/>
          </a:p>
        </p:txBody>
      </p:sp>
    </p:spTree>
    <p:extLst>
      <p:ext uri="{BB962C8B-B14F-4D97-AF65-F5344CB8AC3E}">
        <p14:creationId xmlns:p14="http://schemas.microsoft.com/office/powerpoint/2010/main" val="38079658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58</a:t>
            </a:fld>
            <a:endParaRPr lang="uk-UA"/>
          </a:p>
        </p:txBody>
      </p:sp>
    </p:spTree>
    <p:extLst>
      <p:ext uri="{BB962C8B-B14F-4D97-AF65-F5344CB8AC3E}">
        <p14:creationId xmlns:p14="http://schemas.microsoft.com/office/powerpoint/2010/main" val="9265196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59</a:t>
            </a:fld>
            <a:endParaRPr lang="uk-UA"/>
          </a:p>
        </p:txBody>
      </p:sp>
    </p:spTree>
    <p:extLst>
      <p:ext uri="{BB962C8B-B14F-4D97-AF65-F5344CB8AC3E}">
        <p14:creationId xmlns:p14="http://schemas.microsoft.com/office/powerpoint/2010/main" val="3480436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60</a:t>
            </a:fld>
            <a:endParaRPr lang="uk-UA"/>
          </a:p>
        </p:txBody>
      </p:sp>
    </p:spTree>
    <p:extLst>
      <p:ext uri="{BB962C8B-B14F-4D97-AF65-F5344CB8AC3E}">
        <p14:creationId xmlns:p14="http://schemas.microsoft.com/office/powerpoint/2010/main" val="1895272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7</a:t>
            </a:fld>
            <a:endParaRPr lang="uk-UA"/>
          </a:p>
        </p:txBody>
      </p:sp>
    </p:spTree>
    <p:extLst>
      <p:ext uri="{BB962C8B-B14F-4D97-AF65-F5344CB8AC3E}">
        <p14:creationId xmlns:p14="http://schemas.microsoft.com/office/powerpoint/2010/main" val="33708926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61</a:t>
            </a:fld>
            <a:endParaRPr lang="uk-UA"/>
          </a:p>
        </p:txBody>
      </p:sp>
    </p:spTree>
    <p:extLst>
      <p:ext uri="{BB962C8B-B14F-4D97-AF65-F5344CB8AC3E}">
        <p14:creationId xmlns:p14="http://schemas.microsoft.com/office/powerpoint/2010/main" val="24206114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62</a:t>
            </a:fld>
            <a:endParaRPr lang="uk-UA"/>
          </a:p>
        </p:txBody>
      </p:sp>
    </p:spTree>
    <p:extLst>
      <p:ext uri="{BB962C8B-B14F-4D97-AF65-F5344CB8AC3E}">
        <p14:creationId xmlns:p14="http://schemas.microsoft.com/office/powerpoint/2010/main" val="37989293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63</a:t>
            </a:fld>
            <a:endParaRPr lang="uk-UA"/>
          </a:p>
        </p:txBody>
      </p:sp>
    </p:spTree>
    <p:extLst>
      <p:ext uri="{BB962C8B-B14F-4D97-AF65-F5344CB8AC3E}">
        <p14:creationId xmlns:p14="http://schemas.microsoft.com/office/powerpoint/2010/main" val="21425876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64</a:t>
            </a:fld>
            <a:endParaRPr lang="uk-UA"/>
          </a:p>
        </p:txBody>
      </p:sp>
    </p:spTree>
    <p:extLst>
      <p:ext uri="{BB962C8B-B14F-4D97-AF65-F5344CB8AC3E}">
        <p14:creationId xmlns:p14="http://schemas.microsoft.com/office/powerpoint/2010/main" val="34520573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65</a:t>
            </a:fld>
            <a:endParaRPr lang="uk-UA"/>
          </a:p>
        </p:txBody>
      </p:sp>
    </p:spTree>
    <p:extLst>
      <p:ext uri="{BB962C8B-B14F-4D97-AF65-F5344CB8AC3E}">
        <p14:creationId xmlns:p14="http://schemas.microsoft.com/office/powerpoint/2010/main" val="28111161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66</a:t>
            </a:fld>
            <a:endParaRPr lang="uk-UA"/>
          </a:p>
        </p:txBody>
      </p:sp>
    </p:spTree>
    <p:extLst>
      <p:ext uri="{BB962C8B-B14F-4D97-AF65-F5344CB8AC3E}">
        <p14:creationId xmlns:p14="http://schemas.microsoft.com/office/powerpoint/2010/main" val="35582584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67</a:t>
            </a:fld>
            <a:endParaRPr lang="uk-UA"/>
          </a:p>
        </p:txBody>
      </p:sp>
    </p:spTree>
    <p:extLst>
      <p:ext uri="{BB962C8B-B14F-4D97-AF65-F5344CB8AC3E}">
        <p14:creationId xmlns:p14="http://schemas.microsoft.com/office/powerpoint/2010/main" val="8298845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68</a:t>
            </a:fld>
            <a:endParaRPr lang="uk-UA"/>
          </a:p>
        </p:txBody>
      </p:sp>
    </p:spTree>
    <p:extLst>
      <p:ext uri="{BB962C8B-B14F-4D97-AF65-F5344CB8AC3E}">
        <p14:creationId xmlns:p14="http://schemas.microsoft.com/office/powerpoint/2010/main" val="21943265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69</a:t>
            </a:fld>
            <a:endParaRPr lang="uk-UA"/>
          </a:p>
        </p:txBody>
      </p:sp>
    </p:spTree>
    <p:extLst>
      <p:ext uri="{BB962C8B-B14F-4D97-AF65-F5344CB8AC3E}">
        <p14:creationId xmlns:p14="http://schemas.microsoft.com/office/powerpoint/2010/main" val="17365840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70</a:t>
            </a:fld>
            <a:endParaRPr lang="uk-UA"/>
          </a:p>
        </p:txBody>
      </p:sp>
    </p:spTree>
    <p:extLst>
      <p:ext uri="{BB962C8B-B14F-4D97-AF65-F5344CB8AC3E}">
        <p14:creationId xmlns:p14="http://schemas.microsoft.com/office/powerpoint/2010/main" val="2978909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8</a:t>
            </a:fld>
            <a:endParaRPr lang="uk-UA"/>
          </a:p>
        </p:txBody>
      </p:sp>
    </p:spTree>
    <p:extLst>
      <p:ext uri="{BB962C8B-B14F-4D97-AF65-F5344CB8AC3E}">
        <p14:creationId xmlns:p14="http://schemas.microsoft.com/office/powerpoint/2010/main" val="16794525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71</a:t>
            </a:fld>
            <a:endParaRPr lang="uk-UA"/>
          </a:p>
        </p:txBody>
      </p:sp>
    </p:spTree>
    <p:extLst>
      <p:ext uri="{BB962C8B-B14F-4D97-AF65-F5344CB8AC3E}">
        <p14:creationId xmlns:p14="http://schemas.microsoft.com/office/powerpoint/2010/main" val="24321583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72</a:t>
            </a:fld>
            <a:endParaRPr lang="uk-UA"/>
          </a:p>
        </p:txBody>
      </p:sp>
    </p:spTree>
    <p:extLst>
      <p:ext uri="{BB962C8B-B14F-4D97-AF65-F5344CB8AC3E}">
        <p14:creationId xmlns:p14="http://schemas.microsoft.com/office/powerpoint/2010/main" val="40352454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73</a:t>
            </a:fld>
            <a:endParaRPr lang="uk-UA"/>
          </a:p>
        </p:txBody>
      </p:sp>
    </p:spTree>
    <p:extLst>
      <p:ext uri="{BB962C8B-B14F-4D97-AF65-F5344CB8AC3E}">
        <p14:creationId xmlns:p14="http://schemas.microsoft.com/office/powerpoint/2010/main" val="2926437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9</a:t>
            </a:fld>
            <a:endParaRPr lang="uk-UA"/>
          </a:p>
        </p:txBody>
      </p:sp>
    </p:spTree>
    <p:extLst>
      <p:ext uri="{BB962C8B-B14F-4D97-AF65-F5344CB8AC3E}">
        <p14:creationId xmlns:p14="http://schemas.microsoft.com/office/powerpoint/2010/main" val="3791491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E33D747-8C72-4E87-8E53-A5A1DDABD7E2}" type="slidenum">
              <a:rPr lang="uk-UA" smtClean="0"/>
              <a:t>10</a:t>
            </a:fld>
            <a:endParaRPr lang="uk-UA"/>
          </a:p>
        </p:txBody>
      </p:sp>
    </p:spTree>
    <p:extLst>
      <p:ext uri="{BB962C8B-B14F-4D97-AF65-F5344CB8AC3E}">
        <p14:creationId xmlns:p14="http://schemas.microsoft.com/office/powerpoint/2010/main" val="349474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p:cNvSpPr>
            <a:spLocks noGrp="1"/>
          </p:cNvSpPr>
          <p:nvPr>
            <p:ph type="dt" sz="half" idx="10"/>
          </p:nvPr>
        </p:nvSpPr>
        <p:spPr/>
        <p:txBody>
          <a:bodyPr/>
          <a:lstStyle/>
          <a:p>
            <a:fld id="{6E46E110-60E3-4AFA-B2FC-8219F793599A}" type="datetimeFigureOut">
              <a:rPr lang="uk-UA" smtClean="0"/>
              <a:t>22.10.2022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AD0E1FC-A633-448D-B41F-1C18E28DD58B}" type="slidenum">
              <a:rPr lang="uk-UA" smtClean="0"/>
              <a:t>‹#›</a:t>
            </a:fld>
            <a:endParaRPr lang="uk-UA"/>
          </a:p>
        </p:txBody>
      </p:sp>
    </p:spTree>
    <p:extLst>
      <p:ext uri="{BB962C8B-B14F-4D97-AF65-F5344CB8AC3E}">
        <p14:creationId xmlns:p14="http://schemas.microsoft.com/office/powerpoint/2010/main" val="954840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6E46E110-60E3-4AFA-B2FC-8219F793599A}" type="datetimeFigureOut">
              <a:rPr lang="uk-UA" smtClean="0"/>
              <a:t>22.10.2022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AD0E1FC-A633-448D-B41F-1C18E28DD58B}" type="slidenum">
              <a:rPr lang="uk-UA" smtClean="0"/>
              <a:t>‹#›</a:t>
            </a:fld>
            <a:endParaRPr lang="uk-UA"/>
          </a:p>
        </p:txBody>
      </p:sp>
    </p:spTree>
    <p:extLst>
      <p:ext uri="{BB962C8B-B14F-4D97-AF65-F5344CB8AC3E}">
        <p14:creationId xmlns:p14="http://schemas.microsoft.com/office/powerpoint/2010/main" val="191011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6E46E110-60E3-4AFA-B2FC-8219F793599A}" type="datetimeFigureOut">
              <a:rPr lang="uk-UA" smtClean="0"/>
              <a:t>22.10.2022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AD0E1FC-A633-448D-B41F-1C18E28DD58B}" type="slidenum">
              <a:rPr lang="uk-UA" smtClean="0"/>
              <a:t>‹#›</a:t>
            </a:fld>
            <a:endParaRPr lang="uk-UA"/>
          </a:p>
        </p:txBody>
      </p:sp>
    </p:spTree>
    <p:extLst>
      <p:ext uri="{BB962C8B-B14F-4D97-AF65-F5344CB8AC3E}">
        <p14:creationId xmlns:p14="http://schemas.microsoft.com/office/powerpoint/2010/main" val="2539984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6E46E110-60E3-4AFA-B2FC-8219F793599A}" type="datetimeFigureOut">
              <a:rPr lang="uk-UA" smtClean="0"/>
              <a:t>22.10.2022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AD0E1FC-A633-448D-B41F-1C18E28DD58B}" type="slidenum">
              <a:rPr lang="uk-UA" smtClean="0"/>
              <a:t>‹#›</a:t>
            </a:fld>
            <a:endParaRPr lang="uk-UA"/>
          </a:p>
        </p:txBody>
      </p:sp>
    </p:spTree>
    <p:extLst>
      <p:ext uri="{BB962C8B-B14F-4D97-AF65-F5344CB8AC3E}">
        <p14:creationId xmlns:p14="http://schemas.microsoft.com/office/powerpoint/2010/main" val="3226918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E46E110-60E3-4AFA-B2FC-8219F793599A}" type="datetimeFigureOut">
              <a:rPr lang="uk-UA" smtClean="0"/>
              <a:t>22.10.2022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AD0E1FC-A633-448D-B41F-1C18E28DD58B}" type="slidenum">
              <a:rPr lang="uk-UA" smtClean="0"/>
              <a:t>‹#›</a:t>
            </a:fld>
            <a:endParaRPr lang="uk-UA"/>
          </a:p>
        </p:txBody>
      </p:sp>
    </p:spTree>
    <p:extLst>
      <p:ext uri="{BB962C8B-B14F-4D97-AF65-F5344CB8AC3E}">
        <p14:creationId xmlns:p14="http://schemas.microsoft.com/office/powerpoint/2010/main" val="73987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p:cNvSpPr>
            <a:spLocks noGrp="1"/>
          </p:cNvSpPr>
          <p:nvPr>
            <p:ph type="dt" sz="half" idx="10"/>
          </p:nvPr>
        </p:nvSpPr>
        <p:spPr/>
        <p:txBody>
          <a:bodyPr/>
          <a:lstStyle/>
          <a:p>
            <a:fld id="{6E46E110-60E3-4AFA-B2FC-8219F793599A}" type="datetimeFigureOut">
              <a:rPr lang="uk-UA" smtClean="0"/>
              <a:t>22.10.2022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AD0E1FC-A633-448D-B41F-1C18E28DD58B}" type="slidenum">
              <a:rPr lang="uk-UA" smtClean="0"/>
              <a:t>‹#›</a:t>
            </a:fld>
            <a:endParaRPr lang="uk-UA"/>
          </a:p>
        </p:txBody>
      </p:sp>
    </p:spTree>
    <p:extLst>
      <p:ext uri="{BB962C8B-B14F-4D97-AF65-F5344CB8AC3E}">
        <p14:creationId xmlns:p14="http://schemas.microsoft.com/office/powerpoint/2010/main" val="1025666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p:cNvSpPr>
            <a:spLocks noGrp="1"/>
          </p:cNvSpPr>
          <p:nvPr>
            <p:ph type="dt" sz="half" idx="10"/>
          </p:nvPr>
        </p:nvSpPr>
        <p:spPr/>
        <p:txBody>
          <a:bodyPr/>
          <a:lstStyle/>
          <a:p>
            <a:fld id="{6E46E110-60E3-4AFA-B2FC-8219F793599A}" type="datetimeFigureOut">
              <a:rPr lang="uk-UA" smtClean="0"/>
              <a:t>22.10.2022</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7AD0E1FC-A633-448D-B41F-1C18E28DD58B}" type="slidenum">
              <a:rPr lang="uk-UA" smtClean="0"/>
              <a:t>‹#›</a:t>
            </a:fld>
            <a:endParaRPr lang="uk-UA"/>
          </a:p>
        </p:txBody>
      </p:sp>
    </p:spTree>
    <p:extLst>
      <p:ext uri="{BB962C8B-B14F-4D97-AF65-F5344CB8AC3E}">
        <p14:creationId xmlns:p14="http://schemas.microsoft.com/office/powerpoint/2010/main" val="3923207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2"/>
          <p:cNvSpPr>
            <a:spLocks noGrp="1"/>
          </p:cNvSpPr>
          <p:nvPr>
            <p:ph type="dt" sz="half" idx="10"/>
          </p:nvPr>
        </p:nvSpPr>
        <p:spPr/>
        <p:txBody>
          <a:bodyPr/>
          <a:lstStyle/>
          <a:p>
            <a:fld id="{6E46E110-60E3-4AFA-B2FC-8219F793599A}" type="datetimeFigureOut">
              <a:rPr lang="uk-UA" smtClean="0"/>
              <a:t>22.10.2022</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7AD0E1FC-A633-448D-B41F-1C18E28DD58B}" type="slidenum">
              <a:rPr lang="uk-UA" smtClean="0"/>
              <a:t>‹#›</a:t>
            </a:fld>
            <a:endParaRPr lang="uk-UA"/>
          </a:p>
        </p:txBody>
      </p:sp>
    </p:spTree>
    <p:extLst>
      <p:ext uri="{BB962C8B-B14F-4D97-AF65-F5344CB8AC3E}">
        <p14:creationId xmlns:p14="http://schemas.microsoft.com/office/powerpoint/2010/main" val="2940213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E46E110-60E3-4AFA-B2FC-8219F793599A}" type="datetimeFigureOut">
              <a:rPr lang="uk-UA" smtClean="0"/>
              <a:t>22.10.2022</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7AD0E1FC-A633-448D-B41F-1C18E28DD58B}" type="slidenum">
              <a:rPr lang="uk-UA" smtClean="0"/>
              <a:t>‹#›</a:t>
            </a:fld>
            <a:endParaRPr lang="uk-UA"/>
          </a:p>
        </p:txBody>
      </p:sp>
    </p:spTree>
    <p:extLst>
      <p:ext uri="{BB962C8B-B14F-4D97-AF65-F5344CB8AC3E}">
        <p14:creationId xmlns:p14="http://schemas.microsoft.com/office/powerpoint/2010/main" val="3354442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E46E110-60E3-4AFA-B2FC-8219F793599A}" type="datetimeFigureOut">
              <a:rPr lang="uk-UA" smtClean="0"/>
              <a:t>22.10.2022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AD0E1FC-A633-448D-B41F-1C18E28DD58B}" type="slidenum">
              <a:rPr lang="uk-UA" smtClean="0"/>
              <a:t>‹#›</a:t>
            </a:fld>
            <a:endParaRPr lang="uk-UA"/>
          </a:p>
        </p:txBody>
      </p:sp>
    </p:spTree>
    <p:extLst>
      <p:ext uri="{BB962C8B-B14F-4D97-AF65-F5344CB8AC3E}">
        <p14:creationId xmlns:p14="http://schemas.microsoft.com/office/powerpoint/2010/main" val="182179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E46E110-60E3-4AFA-B2FC-8219F793599A}" type="datetimeFigureOut">
              <a:rPr lang="uk-UA" smtClean="0"/>
              <a:t>22.10.2022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AD0E1FC-A633-448D-B41F-1C18E28DD58B}" type="slidenum">
              <a:rPr lang="uk-UA" smtClean="0"/>
              <a:t>‹#›</a:t>
            </a:fld>
            <a:endParaRPr lang="uk-UA"/>
          </a:p>
        </p:txBody>
      </p:sp>
    </p:spTree>
    <p:extLst>
      <p:ext uri="{BB962C8B-B14F-4D97-AF65-F5344CB8AC3E}">
        <p14:creationId xmlns:p14="http://schemas.microsoft.com/office/powerpoint/2010/main" val="3661673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6E110-60E3-4AFA-B2FC-8219F793599A}" type="datetimeFigureOut">
              <a:rPr lang="uk-UA" smtClean="0"/>
              <a:t>22.10.2022</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0E1FC-A633-448D-B41F-1C18E28DD58B}" type="slidenum">
              <a:rPr lang="uk-UA" smtClean="0"/>
              <a:t>‹#›</a:t>
            </a:fld>
            <a:endParaRPr lang="uk-UA"/>
          </a:p>
        </p:txBody>
      </p:sp>
    </p:spTree>
    <p:extLst>
      <p:ext uri="{BB962C8B-B14F-4D97-AF65-F5344CB8AC3E}">
        <p14:creationId xmlns:p14="http://schemas.microsoft.com/office/powerpoint/2010/main" val="3755592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14.xml"/><Relationship Id="rId11" Type="http://schemas.openxmlformats.org/officeDocument/2006/relationships/image" Target="../media/image55.jpeg"/><Relationship Id="rId5" Type="http://schemas.openxmlformats.org/officeDocument/2006/relationships/diagramQuickStyle" Target="../diagrams/quickStyle14.xml"/><Relationship Id="rId10" Type="http://schemas.openxmlformats.org/officeDocument/2006/relationships/image" Target="../media/image54.jpeg"/><Relationship Id="rId4" Type="http://schemas.openxmlformats.org/officeDocument/2006/relationships/diagramLayout" Target="../diagrams/layout14.xml"/><Relationship Id="rId9"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59.jpeg"/><Relationship Id="rId4" Type="http://schemas.openxmlformats.org/officeDocument/2006/relationships/diagramLayout" Target="../diagrams/layout16.xml"/><Relationship Id="rId9"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chart" Target="../charts/chart1.xml"/><Relationship Id="rId7"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82.jpeg"/><Relationship Id="rId5" Type="http://schemas.openxmlformats.org/officeDocument/2006/relationships/image" Target="../media/image81.gif"/><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diagramColors" Target="../diagrams/colors24.xml"/><Relationship Id="rId5" Type="http://schemas.openxmlformats.org/officeDocument/2006/relationships/diagramQuickStyle" Target="../diagrams/quickStyle24.xml"/><Relationship Id="rId10" Type="http://schemas.openxmlformats.org/officeDocument/2006/relationships/image" Target="../media/image91.png"/><Relationship Id="rId4" Type="http://schemas.openxmlformats.org/officeDocument/2006/relationships/diagramLayout" Target="../diagrams/layout24.xml"/><Relationship Id="rId9"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06.jpe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11.jpeg"/></Relationships>
</file>

<file path=ppt/slides/_rels/slide6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14.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447800" y="1696403"/>
            <a:ext cx="9296400" cy="3007360"/>
          </a:xfrm>
          <a:prstGeom prst="roundRect">
            <a:avLst/>
          </a:prstGeom>
          <a:solidFill>
            <a:schemeClr val="accent1">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b="1" dirty="0">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ctrTitle"/>
          </p:nvPr>
        </p:nvSpPr>
        <p:spPr>
          <a:xfrm>
            <a:off x="1524000" y="1991359"/>
            <a:ext cx="9144000" cy="2148523"/>
          </a:xfrm>
        </p:spPr>
        <p:txBody>
          <a:bodyPr>
            <a:normAutofit/>
          </a:bodyPr>
          <a:lstStyle/>
          <a:p>
            <a:r>
              <a:rPr lang="uk-UA" sz="4800" b="1" dirty="0">
                <a:latin typeface="Times New Roman" panose="02020603050405020304" pitchFamily="18" charset="0"/>
                <a:cs typeface="Times New Roman" panose="02020603050405020304" pitchFamily="18" charset="0"/>
              </a:rPr>
              <a:t>Європейський вектор розвитку України (2004 - 2013 рр.) та спротив цьому РФ</a:t>
            </a:r>
          </a:p>
        </p:txBody>
      </p:sp>
    </p:spTree>
    <p:extLst>
      <p:ext uri="{BB962C8B-B14F-4D97-AF65-F5344CB8AC3E}">
        <p14:creationId xmlns:p14="http://schemas.microsoft.com/office/powerpoint/2010/main" val="1357165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4" name="Схема 3"/>
          <p:cNvGraphicFramePr/>
          <p:nvPr>
            <p:extLst/>
          </p:nvPr>
        </p:nvGraphicFramePr>
        <p:xfrm>
          <a:off x="1431655" y="1411357"/>
          <a:ext cx="9749866" cy="5172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Прямоугольник 5"/>
          <p:cNvSpPr/>
          <p:nvPr/>
        </p:nvSpPr>
        <p:spPr>
          <a:xfrm>
            <a:off x="1642496" y="211028"/>
            <a:ext cx="8876527" cy="830997"/>
          </a:xfrm>
          <a:prstGeom prst="rect">
            <a:avLst/>
          </a:prstGeom>
        </p:spPr>
        <p:txBody>
          <a:bodyPr wrap="square">
            <a:spAutoFit/>
          </a:bodyPr>
          <a:lstStyle/>
          <a:p>
            <a:r>
              <a:rPr lang="uk-UA" sz="2400" b="1" i="1" dirty="0">
                <a:solidFill>
                  <a:srgbClr val="202122"/>
                </a:solidFill>
                <a:latin typeface="Times New Roman" panose="02020603050405020304" pitchFamily="18" charset="0"/>
                <a:cs typeface="Times New Roman" panose="02020603050405020304" pitchFamily="18" charset="0"/>
              </a:rPr>
              <a:t>Резолюція </a:t>
            </a:r>
            <a:r>
              <a:rPr lang="ru-RU" sz="2400" b="1" i="1" dirty="0" err="1">
                <a:solidFill>
                  <a:srgbClr val="202122"/>
                </a:solidFill>
                <a:latin typeface="Times New Roman" panose="02020603050405020304" pitchFamily="18" charset="0"/>
                <a:cs typeface="Times New Roman" panose="02020603050405020304" pitchFamily="18" charset="0"/>
              </a:rPr>
              <a:t>Всеукраїнсько</a:t>
            </a:r>
            <a:r>
              <a:rPr lang="ru-RU" sz="2400" b="1" i="1" dirty="0">
                <a:solidFill>
                  <a:srgbClr val="202122"/>
                </a:solidFill>
                <a:latin typeface="Times New Roman" panose="02020603050405020304" pitchFamily="18" charset="0"/>
                <a:cs typeface="Times New Roman" panose="02020603050405020304" pitchFamily="18" charset="0"/>
              </a:rPr>
              <a:t> </a:t>
            </a:r>
            <a:r>
              <a:rPr lang="ru-RU" sz="2400" b="1" i="1" dirty="0" err="1">
                <a:solidFill>
                  <a:srgbClr val="202122"/>
                </a:solidFill>
                <a:latin typeface="Times New Roman" panose="02020603050405020304" pitchFamily="18" charset="0"/>
                <a:cs typeface="Times New Roman" panose="02020603050405020304" pitchFamily="18" charset="0"/>
              </a:rPr>
              <a:t>з’їзду</a:t>
            </a:r>
            <a:r>
              <a:rPr lang="ru-RU" sz="2400" b="1" i="1" dirty="0">
                <a:solidFill>
                  <a:srgbClr val="202122"/>
                </a:solidFill>
                <a:latin typeface="Times New Roman" panose="02020603050405020304" pitchFamily="18" charset="0"/>
                <a:cs typeface="Times New Roman" panose="02020603050405020304" pitchFamily="18" charset="0"/>
              </a:rPr>
              <a:t> </a:t>
            </a:r>
            <a:r>
              <a:rPr lang="ru-RU" sz="2400" b="1" i="1" dirty="0" err="1">
                <a:solidFill>
                  <a:srgbClr val="202122"/>
                </a:solidFill>
                <a:latin typeface="Times New Roman" panose="02020603050405020304" pitchFamily="18" charset="0"/>
                <a:cs typeface="Times New Roman" panose="02020603050405020304" pitchFamily="18" charset="0"/>
              </a:rPr>
              <a:t>народних</a:t>
            </a:r>
            <a:r>
              <a:rPr lang="ru-RU" sz="2400" b="1" i="1" dirty="0">
                <a:solidFill>
                  <a:srgbClr val="202122"/>
                </a:solidFill>
                <a:latin typeface="Times New Roman" panose="02020603050405020304" pitchFamily="18" charset="0"/>
                <a:cs typeface="Times New Roman" panose="02020603050405020304" pitchFamily="18" charset="0"/>
              </a:rPr>
              <a:t> </a:t>
            </a:r>
            <a:r>
              <a:rPr lang="ru-RU" sz="2400" b="1" i="1" dirty="0" err="1">
                <a:solidFill>
                  <a:srgbClr val="202122"/>
                </a:solidFill>
                <a:latin typeface="Times New Roman" panose="02020603050405020304" pitchFamily="18" charset="0"/>
                <a:cs typeface="Times New Roman" panose="02020603050405020304" pitchFamily="18" charset="0"/>
              </a:rPr>
              <a:t>депутатів</a:t>
            </a:r>
            <a:r>
              <a:rPr lang="ru-RU" sz="2400" b="1" i="1" dirty="0">
                <a:solidFill>
                  <a:srgbClr val="202122"/>
                </a:solidFill>
                <a:latin typeface="Times New Roman" panose="02020603050405020304" pitchFamily="18" charset="0"/>
                <a:cs typeface="Times New Roman" panose="02020603050405020304" pitchFamily="18" charset="0"/>
              </a:rPr>
              <a:t> </a:t>
            </a:r>
            <a:r>
              <a:rPr lang="ru-RU" sz="2400" b="1" i="1" dirty="0" err="1">
                <a:solidFill>
                  <a:srgbClr val="202122"/>
                </a:solidFill>
                <a:latin typeface="Times New Roman" panose="02020603050405020304" pitchFamily="18" charset="0"/>
                <a:cs typeface="Times New Roman" panose="02020603050405020304" pitchFamily="18" charset="0"/>
              </a:rPr>
              <a:t>місцевих</a:t>
            </a:r>
            <a:r>
              <a:rPr lang="ru-RU" sz="2400" b="1" i="1" dirty="0">
                <a:solidFill>
                  <a:srgbClr val="202122"/>
                </a:solidFill>
                <a:latin typeface="Times New Roman" panose="02020603050405020304" pitchFamily="18" charset="0"/>
                <a:cs typeface="Times New Roman" panose="02020603050405020304" pitchFamily="18" charset="0"/>
              </a:rPr>
              <a:t> рад в </a:t>
            </a:r>
            <a:r>
              <a:rPr lang="ru-RU" sz="2400" b="1" i="1" dirty="0" err="1">
                <a:solidFill>
                  <a:srgbClr val="202122"/>
                </a:solidFill>
                <a:latin typeface="Times New Roman" panose="02020603050405020304" pitchFamily="18" charset="0"/>
                <a:cs typeface="Times New Roman" panose="02020603050405020304" pitchFamily="18" charset="0"/>
              </a:rPr>
              <a:t>Северодонецьку</a:t>
            </a:r>
            <a:r>
              <a:rPr lang="uk-UA" sz="2400" b="1" i="1" dirty="0">
                <a:solidFill>
                  <a:srgbClr val="202122"/>
                </a:solidFill>
                <a:latin typeface="Times New Roman" panose="02020603050405020304" pitchFamily="18" charset="0"/>
                <a:cs typeface="Times New Roman" panose="02020603050405020304" pitchFamily="18" charset="0"/>
              </a:rPr>
              <a:t>:</a:t>
            </a:r>
            <a:endParaRPr lang="uk-UA"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6100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2" name="Схема 1"/>
          <p:cNvGraphicFramePr/>
          <p:nvPr>
            <p:extLst/>
          </p:nvPr>
        </p:nvGraphicFramePr>
        <p:xfrm>
          <a:off x="1057275" y="895350"/>
          <a:ext cx="10372725" cy="521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2222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угольник 7"/>
          <p:cNvSpPr/>
          <p:nvPr/>
        </p:nvSpPr>
        <p:spPr>
          <a:xfrm>
            <a:off x="1495425" y="455246"/>
            <a:ext cx="6591300" cy="5632311"/>
          </a:xfrm>
          <a:prstGeom prst="rect">
            <a:avLst/>
          </a:prstGeom>
        </p:spPr>
        <p:txBody>
          <a:bodyPr wrap="square">
            <a:spAutoFit/>
          </a:bodyPr>
          <a:lstStyle/>
          <a:p>
            <a:r>
              <a:rPr lang="uk-UA" sz="2400" dirty="0">
                <a:latin typeface="Times New Roman" panose="02020603050405020304" pitchFamily="18" charset="0"/>
                <a:cs typeface="Times New Roman" panose="02020603050405020304" pitchFamily="18" charset="0"/>
              </a:rPr>
              <a:t>За </a:t>
            </a:r>
            <a:r>
              <a:rPr lang="uk-UA" sz="2400" dirty="0" err="1">
                <a:latin typeface="Times New Roman" panose="02020603050405020304" pitchFamily="18" charset="0"/>
                <a:cs typeface="Times New Roman" panose="02020603050405020304" pitchFamily="18" charset="0"/>
              </a:rPr>
              <a:t>проєктом</a:t>
            </a:r>
            <a:r>
              <a:rPr lang="uk-UA" sz="2400" dirty="0">
                <a:latin typeface="Times New Roman" panose="02020603050405020304" pitchFamily="18" charset="0"/>
                <a:cs typeface="Times New Roman" panose="02020603050405020304" pitchFamily="18" charset="0"/>
              </a:rPr>
              <a:t> до  </a:t>
            </a:r>
            <a:r>
              <a:rPr lang="uk-UA" sz="2400" b="1" dirty="0">
                <a:latin typeface="Times New Roman" panose="02020603050405020304" pitchFamily="18" charset="0"/>
                <a:cs typeface="Times New Roman" panose="02020603050405020304" pitchFamily="18" charset="0"/>
              </a:rPr>
              <a:t>Південно-східної української автономної республіки повинні були ввійти</a:t>
            </a:r>
            <a:r>
              <a:rPr lang="uk-UA" sz="2400" dirty="0">
                <a:latin typeface="Times New Roman" panose="02020603050405020304" pitchFamily="18" charset="0"/>
                <a:cs typeface="Times New Roman" panose="02020603050405020304" pitchFamily="18" charset="0"/>
              </a:rPr>
              <a:t>: </a:t>
            </a:r>
          </a:p>
          <a:p>
            <a:endParaRPr lang="uk-UA"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uk-UA" sz="2400" dirty="0">
                <a:latin typeface="Times New Roman" panose="02020603050405020304" pitchFamily="18" charset="0"/>
                <a:cs typeface="Times New Roman" panose="02020603050405020304" pitchFamily="18" charset="0"/>
              </a:rPr>
              <a:t>Луганська область;</a:t>
            </a:r>
          </a:p>
          <a:p>
            <a:pPr marL="342900" indent="-342900">
              <a:buFont typeface="Arial" panose="020B0604020202020204" pitchFamily="34" charset="0"/>
              <a:buChar char="•"/>
            </a:pPr>
            <a:r>
              <a:rPr lang="uk-UA" sz="2400" dirty="0">
                <a:latin typeface="Times New Roman" panose="02020603050405020304" pitchFamily="18" charset="0"/>
                <a:cs typeface="Times New Roman" panose="02020603050405020304" pitchFamily="18" charset="0"/>
              </a:rPr>
              <a:t>Донецька область;</a:t>
            </a:r>
          </a:p>
          <a:p>
            <a:pPr marL="342900" indent="-342900">
              <a:buFont typeface="Arial" panose="020B0604020202020204" pitchFamily="34" charset="0"/>
              <a:buChar char="•"/>
            </a:pPr>
            <a:r>
              <a:rPr lang="uk-UA" sz="2400" dirty="0">
                <a:latin typeface="Times New Roman" panose="02020603050405020304" pitchFamily="18" charset="0"/>
                <a:cs typeface="Times New Roman" panose="02020603050405020304" pitchFamily="18" charset="0"/>
              </a:rPr>
              <a:t>Харківська область;</a:t>
            </a:r>
          </a:p>
          <a:p>
            <a:pPr marL="342900" indent="-342900">
              <a:buFont typeface="Arial" panose="020B0604020202020204" pitchFamily="34" charset="0"/>
              <a:buChar char="•"/>
            </a:pPr>
            <a:r>
              <a:rPr lang="uk-UA" sz="2400" dirty="0">
                <a:latin typeface="Times New Roman" panose="02020603050405020304" pitchFamily="18" charset="0"/>
                <a:cs typeface="Times New Roman" panose="02020603050405020304" pitchFamily="18" charset="0"/>
              </a:rPr>
              <a:t>Дніпропетровська область;</a:t>
            </a:r>
          </a:p>
          <a:p>
            <a:pPr marL="342900" indent="-342900">
              <a:buFont typeface="Arial" panose="020B0604020202020204" pitchFamily="34" charset="0"/>
              <a:buChar char="•"/>
            </a:pPr>
            <a:r>
              <a:rPr lang="uk-UA" sz="2400" dirty="0">
                <a:latin typeface="Times New Roman" panose="02020603050405020304" pitchFamily="18" charset="0"/>
                <a:cs typeface="Times New Roman" panose="02020603050405020304" pitchFamily="18" charset="0"/>
              </a:rPr>
              <a:t>Запорізька область;</a:t>
            </a:r>
          </a:p>
          <a:p>
            <a:pPr marL="342900" indent="-342900">
              <a:buFont typeface="Arial" panose="020B0604020202020204" pitchFamily="34" charset="0"/>
              <a:buChar char="•"/>
            </a:pPr>
            <a:r>
              <a:rPr lang="uk-UA" sz="2400" dirty="0">
                <a:latin typeface="Times New Roman" panose="02020603050405020304" pitchFamily="18" charset="0"/>
                <a:cs typeface="Times New Roman" panose="02020603050405020304" pitchFamily="18" charset="0"/>
              </a:rPr>
              <a:t>Херсонська область;</a:t>
            </a:r>
          </a:p>
          <a:p>
            <a:pPr marL="342900" indent="-342900">
              <a:buFont typeface="Arial" panose="020B0604020202020204" pitchFamily="34" charset="0"/>
              <a:buChar char="•"/>
            </a:pPr>
            <a:r>
              <a:rPr lang="uk-UA" sz="2400" dirty="0">
                <a:latin typeface="Times New Roman" panose="02020603050405020304" pitchFamily="18" charset="0"/>
                <a:cs typeface="Times New Roman" panose="02020603050405020304" pitchFamily="18" charset="0"/>
              </a:rPr>
              <a:t>Миколаївська область;</a:t>
            </a:r>
          </a:p>
          <a:p>
            <a:pPr marL="342900" indent="-342900">
              <a:buFont typeface="Arial" panose="020B0604020202020204" pitchFamily="34" charset="0"/>
              <a:buChar char="•"/>
            </a:pPr>
            <a:r>
              <a:rPr lang="uk-UA" sz="2400" dirty="0">
                <a:latin typeface="Times New Roman" panose="02020603050405020304" pitchFamily="18" charset="0"/>
                <a:cs typeface="Times New Roman" panose="02020603050405020304" pitchFamily="18" charset="0"/>
              </a:rPr>
              <a:t>Одеська область;</a:t>
            </a:r>
          </a:p>
          <a:p>
            <a:pPr marL="342900" indent="-342900">
              <a:buFont typeface="Arial" panose="020B0604020202020204" pitchFamily="34" charset="0"/>
              <a:buChar char="•"/>
            </a:pPr>
            <a:r>
              <a:rPr lang="uk-UA" sz="2400" dirty="0">
                <a:latin typeface="Times New Roman" panose="02020603050405020304" pitchFamily="18" charset="0"/>
                <a:cs typeface="Times New Roman" panose="02020603050405020304" pitchFamily="18" charset="0"/>
              </a:rPr>
              <a:t>Автономна республіка Крим та Севастополь.</a:t>
            </a:r>
          </a:p>
          <a:p>
            <a:endParaRPr lang="uk-UA" sz="2400" dirty="0">
              <a:latin typeface="Times New Roman" panose="02020603050405020304" pitchFamily="18" charset="0"/>
              <a:cs typeface="Times New Roman" panose="02020603050405020304" pitchFamily="18" charset="0"/>
            </a:endParaRPr>
          </a:p>
          <a:p>
            <a:r>
              <a:rPr lang="uk-UA" sz="2400" dirty="0">
                <a:latin typeface="Times New Roman" panose="02020603050405020304" pitchFamily="18" charset="0"/>
                <a:cs typeface="Times New Roman" panose="02020603050405020304" pitchFamily="18" charset="0"/>
              </a:rPr>
              <a:t>Столиця – м. Харків</a:t>
            </a:r>
          </a:p>
          <a:p>
            <a:endParaRPr lang="uk-UA" sz="24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6788426" y="1403837"/>
            <a:ext cx="4512365" cy="3151606"/>
          </a:xfrm>
          <a:prstGeom prst="rect">
            <a:avLst/>
          </a:prstGeom>
        </p:spPr>
      </p:pic>
    </p:spTree>
    <p:extLst>
      <p:ext uri="{BB962C8B-B14F-4D97-AF65-F5344CB8AC3E}">
        <p14:creationId xmlns:p14="http://schemas.microsoft.com/office/powerpoint/2010/main" val="1245153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050" name="Picture 2" descr="https://naspravdidotorg.files.wordpress.com/2015/12/5586b09d1e.jpg?w=1024&am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417" y="334861"/>
            <a:ext cx="8292685" cy="464844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032759" y="5137159"/>
            <a:ext cx="6096000" cy="1200329"/>
          </a:xfrm>
          <a:prstGeom prst="rect">
            <a:avLst/>
          </a:prstGeom>
        </p:spPr>
        <p:txBody>
          <a:bodyPr>
            <a:spAutoFit/>
          </a:bodyPr>
          <a:lstStyle/>
          <a:p>
            <a:pPr algn="ctr"/>
            <a:r>
              <a:rPr lang="ru-RU" sz="2400" i="1" dirty="0">
                <a:latin typeface="Times New Roman" panose="02020603050405020304" pitchFamily="18" charset="0"/>
                <a:cs typeface="Times New Roman" panose="02020603050405020304" pitchFamily="18" charset="0"/>
              </a:rPr>
              <a:t>Круглий </a:t>
            </a:r>
            <a:r>
              <a:rPr lang="ru-RU" sz="2400" i="1" dirty="0" err="1">
                <a:latin typeface="Times New Roman" panose="02020603050405020304" pitchFamily="18" charset="0"/>
                <a:cs typeface="Times New Roman" panose="02020603050405020304" pitchFamily="18" charset="0"/>
              </a:rPr>
              <a:t>стіл</a:t>
            </a:r>
            <a:r>
              <a:rPr lang="ru-RU" sz="2400" i="1" dirty="0">
                <a:latin typeface="Times New Roman" panose="02020603050405020304" pitchFamily="18" charset="0"/>
                <a:cs typeface="Times New Roman" panose="02020603050405020304" pitchFamily="18" charset="0"/>
              </a:rPr>
              <a:t> за </a:t>
            </a:r>
            <a:r>
              <a:rPr lang="ru-RU" sz="2400" i="1" dirty="0" err="1">
                <a:latin typeface="Times New Roman" panose="02020603050405020304" pitchFamily="18" charset="0"/>
                <a:cs typeface="Times New Roman" panose="02020603050405020304" pitchFamily="18" charset="0"/>
              </a:rPr>
              <a:t>участі</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міжнародних</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посередників</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під</a:t>
            </a:r>
            <a:r>
              <a:rPr lang="ru-RU" sz="2400" i="1" dirty="0">
                <a:latin typeface="Times New Roman" panose="02020603050405020304" pitchFamily="18" charset="0"/>
                <a:cs typeface="Times New Roman" panose="02020603050405020304" pitchFamily="18" charset="0"/>
              </a:rPr>
              <a:t> час Майдану</a:t>
            </a:r>
            <a:r>
              <a:rPr lang="ru-RU" sz="2400" i="1">
                <a:latin typeface="Times New Roman" panose="02020603050405020304" pitchFamily="18" charset="0"/>
                <a:cs typeface="Times New Roman" panose="02020603050405020304" pitchFamily="18" charset="0"/>
              </a:rPr>
              <a:t>, </a:t>
            </a:r>
          </a:p>
          <a:p>
            <a:pPr algn="ctr"/>
            <a:r>
              <a:rPr lang="ru-RU" sz="2400" i="1">
                <a:latin typeface="Times New Roman" panose="02020603050405020304" pitchFamily="18" charset="0"/>
                <a:cs typeface="Times New Roman" panose="02020603050405020304" pitchFamily="18" charset="0"/>
              </a:rPr>
              <a:t>грудень 2004 року</a:t>
            </a:r>
            <a:endParaRPr lang="uk-UA"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548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Times New Roman" panose="02020603050405020304" pitchFamily="18" charset="0"/>
              <a:cs typeface="Times New Roman" panose="02020603050405020304" pitchFamily="18" charset="0"/>
            </a:endParaRPr>
          </a:p>
        </p:txBody>
      </p:sp>
      <p:cxnSp>
        <p:nvCxnSpPr>
          <p:cNvPr id="3" name="Прямая со стрелкой 2"/>
          <p:cNvCxnSpPr>
            <a:stCxn id="5" idx="1"/>
            <a:endCxn id="5" idx="3"/>
          </p:cNvCxnSpPr>
          <p:nvPr/>
        </p:nvCxnSpPr>
        <p:spPr>
          <a:xfrm>
            <a:off x="487680" y="3362960"/>
            <a:ext cx="11186160" cy="0"/>
          </a:xfrm>
          <a:prstGeom prst="straightConnector1">
            <a:avLst/>
          </a:prstGeom>
          <a:ln w="1301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 name="Овал 5"/>
          <p:cNvSpPr/>
          <p:nvPr/>
        </p:nvSpPr>
        <p:spPr>
          <a:xfrm>
            <a:off x="1744027" y="3148645"/>
            <a:ext cx="409575" cy="4286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latin typeface="Times New Roman" panose="02020603050405020304" pitchFamily="18" charset="0"/>
              <a:cs typeface="Times New Roman" panose="02020603050405020304" pitchFamily="18" charset="0"/>
            </a:endParaRPr>
          </a:p>
        </p:txBody>
      </p:sp>
      <p:sp>
        <p:nvSpPr>
          <p:cNvPr id="8" name="Овал 7"/>
          <p:cNvSpPr/>
          <p:nvPr/>
        </p:nvSpPr>
        <p:spPr>
          <a:xfrm>
            <a:off x="5199697" y="3148644"/>
            <a:ext cx="409575" cy="4286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latin typeface="Times New Roman" panose="02020603050405020304" pitchFamily="18" charset="0"/>
              <a:cs typeface="Times New Roman" panose="02020603050405020304" pitchFamily="18" charset="0"/>
            </a:endParaRPr>
          </a:p>
        </p:txBody>
      </p:sp>
      <p:sp>
        <p:nvSpPr>
          <p:cNvPr id="9" name="Овал 8"/>
          <p:cNvSpPr/>
          <p:nvPr/>
        </p:nvSpPr>
        <p:spPr>
          <a:xfrm>
            <a:off x="8655367" y="3148644"/>
            <a:ext cx="409575" cy="4286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latin typeface="Times New Roman" panose="02020603050405020304" pitchFamily="18" charset="0"/>
              <a:cs typeface="Times New Roman" panose="02020603050405020304" pitchFamily="18" charset="0"/>
            </a:endParaRPr>
          </a:p>
        </p:txBody>
      </p:sp>
      <p:sp>
        <p:nvSpPr>
          <p:cNvPr id="7" name="TextBox 6"/>
          <p:cNvSpPr txBox="1"/>
          <p:nvPr/>
        </p:nvSpPr>
        <p:spPr>
          <a:xfrm>
            <a:off x="9861231" y="3867150"/>
            <a:ext cx="1866900" cy="369332"/>
          </a:xfrm>
          <a:prstGeom prst="rect">
            <a:avLst/>
          </a:prstGeom>
          <a:noFill/>
        </p:spPr>
        <p:txBody>
          <a:bodyPr wrap="square" rtlCol="0">
            <a:spAutoFit/>
          </a:bodyPr>
          <a:lstStyle/>
          <a:p>
            <a:r>
              <a:rPr lang="uk-UA" dirty="0">
                <a:latin typeface="Times New Roman" panose="02020603050405020304" pitchFamily="18" charset="0"/>
                <a:cs typeface="Times New Roman" panose="02020603050405020304" pitchFamily="18" charset="0"/>
              </a:rPr>
              <a:t>Грудень 2004 р.</a:t>
            </a:r>
          </a:p>
        </p:txBody>
      </p:sp>
      <p:sp>
        <p:nvSpPr>
          <p:cNvPr id="11" name="TextBox 10"/>
          <p:cNvSpPr txBox="1"/>
          <p:nvPr/>
        </p:nvSpPr>
        <p:spPr>
          <a:xfrm>
            <a:off x="553403" y="1656494"/>
            <a:ext cx="2790825" cy="923330"/>
          </a:xfrm>
          <a:prstGeom prst="rect">
            <a:avLst/>
          </a:prstGeom>
          <a:noFill/>
        </p:spPr>
        <p:txBody>
          <a:bodyPr wrap="square" rtlCol="0">
            <a:spAutoFit/>
          </a:bodyPr>
          <a:lstStyle/>
          <a:p>
            <a:pPr algn="ctr"/>
            <a:r>
              <a:rPr lang="uk-UA" b="1" dirty="0">
                <a:latin typeface="Times New Roman" panose="02020603050405020304" pitchFamily="18" charset="0"/>
                <a:cs typeface="Times New Roman" panose="02020603050405020304" pitchFamily="18" charset="0"/>
              </a:rPr>
              <a:t>1 грудня </a:t>
            </a:r>
            <a:r>
              <a:rPr lang="uk-UA" dirty="0">
                <a:latin typeface="Times New Roman" panose="02020603050405020304" pitchFamily="18" charset="0"/>
                <a:cs typeface="Times New Roman" panose="02020603050405020304" pitchFamily="18" charset="0"/>
              </a:rPr>
              <a:t>Верховна Рада відправила у відставку уряд.</a:t>
            </a:r>
          </a:p>
        </p:txBody>
      </p:sp>
      <p:sp>
        <p:nvSpPr>
          <p:cNvPr id="12" name="TextBox 11"/>
          <p:cNvSpPr txBox="1"/>
          <p:nvPr/>
        </p:nvSpPr>
        <p:spPr>
          <a:xfrm>
            <a:off x="3265525" y="3750802"/>
            <a:ext cx="4277917" cy="2308324"/>
          </a:xfrm>
          <a:prstGeom prst="rect">
            <a:avLst/>
          </a:prstGeom>
          <a:noFill/>
        </p:spPr>
        <p:txBody>
          <a:bodyPr wrap="square" rtlCol="0">
            <a:spAutoFit/>
          </a:bodyPr>
          <a:lstStyle/>
          <a:p>
            <a:pPr algn="ctr"/>
            <a:r>
              <a:rPr lang="uk-UA" b="1" dirty="0">
                <a:latin typeface="Times New Roman" panose="02020603050405020304" pitchFamily="18" charset="0"/>
                <a:cs typeface="Times New Roman" panose="02020603050405020304" pitchFamily="18" charset="0"/>
              </a:rPr>
              <a:t>3 грудня </a:t>
            </a:r>
            <a:r>
              <a:rPr lang="uk-UA" dirty="0">
                <a:latin typeface="Times New Roman" panose="02020603050405020304" pitchFamily="18" charset="0"/>
                <a:cs typeface="Times New Roman" panose="02020603050405020304" pitchFamily="18" charset="0"/>
              </a:rPr>
              <a:t>Верховний Суд ухвалив: «Визнати дії Центральної виборчої комісії </a:t>
            </a:r>
            <a:r>
              <a:rPr lang="uk-UA" dirty="0" err="1">
                <a:latin typeface="Times New Roman" panose="02020603050405020304" pitchFamily="18" charset="0"/>
                <a:cs typeface="Times New Roman" panose="02020603050405020304" pitchFamily="18" charset="0"/>
              </a:rPr>
              <a:t>зi</a:t>
            </a:r>
            <a:r>
              <a:rPr lang="uk-UA" dirty="0">
                <a:latin typeface="Times New Roman" panose="02020603050405020304" pitchFamily="18" charset="0"/>
                <a:cs typeface="Times New Roman" panose="02020603050405020304" pitchFamily="18" charset="0"/>
              </a:rPr>
              <a:t> встановлення результатів повторного голосування по виборах Президента України від 24 листопада 2004 року неправомірними».</a:t>
            </a:r>
          </a:p>
          <a:p>
            <a:pPr algn="ctr"/>
            <a:endParaRPr lang="uk-UA" dirty="0">
              <a:latin typeface="Times New Roman" panose="02020603050405020304" pitchFamily="18" charset="0"/>
              <a:cs typeface="Times New Roman" panose="02020603050405020304" pitchFamily="18" charset="0"/>
            </a:endParaRPr>
          </a:p>
          <a:p>
            <a:pPr algn="ctr"/>
            <a:r>
              <a:rPr lang="uk-UA" dirty="0">
                <a:latin typeface="Times New Roman" panose="02020603050405020304" pitchFamily="18" charset="0"/>
                <a:cs typeface="Times New Roman" panose="02020603050405020304" pitchFamily="18" charset="0"/>
              </a:rPr>
              <a:t>Повторне голосування 26 грудня 2004 р. </a:t>
            </a:r>
          </a:p>
        </p:txBody>
      </p:sp>
      <p:sp>
        <p:nvSpPr>
          <p:cNvPr id="13" name="Прямоугольник 12"/>
          <p:cNvSpPr/>
          <p:nvPr/>
        </p:nvSpPr>
        <p:spPr>
          <a:xfrm>
            <a:off x="6946581" y="1220793"/>
            <a:ext cx="3827146" cy="1754326"/>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6 </a:t>
            </a:r>
            <a:r>
              <a:rPr lang="uk-UA" b="1" dirty="0">
                <a:latin typeface="Times New Roman" panose="02020603050405020304" pitchFamily="18" charset="0"/>
                <a:cs typeface="Times New Roman" panose="02020603050405020304" pitchFamily="18" charset="0"/>
              </a:rPr>
              <a:t>грудня</a:t>
            </a:r>
            <a:r>
              <a:rPr lang="ru-RU" b="1"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відбувся</a:t>
            </a:r>
            <a:r>
              <a:rPr lang="ru-RU" dirty="0">
                <a:latin typeface="Times New Roman" panose="02020603050405020304" pitchFamily="18" charset="0"/>
                <a:cs typeface="Times New Roman" panose="02020603050405020304" pitchFamily="18" charset="0"/>
              </a:rPr>
              <a:t> заключний круглий стіл, на якому розглядалися питания про забезпечення виконання ухвал Конституцшного Суду (зміни в закон про вибори, зміна складу ЦВК, </a:t>
            </a:r>
            <a:r>
              <a:rPr lang="uk-UA" dirty="0">
                <a:latin typeface="Times New Roman" panose="02020603050405020304" pitchFamily="18" charset="0"/>
                <a:cs typeface="Times New Roman" panose="02020603050405020304" pitchFamily="18" charset="0"/>
              </a:rPr>
              <a:t>конституційна</a:t>
            </a:r>
            <a:r>
              <a:rPr lang="ru-RU" dirty="0">
                <a:latin typeface="Times New Roman" panose="02020603050405020304" pitchFamily="18" charset="0"/>
                <a:cs typeface="Times New Roman" panose="02020603050405020304" pitchFamily="18" charset="0"/>
              </a:rPr>
              <a:t> реформа).</a:t>
            </a:r>
            <a:endParaRPr lang="uk-UA" dirty="0">
              <a:latin typeface="Times New Roman" panose="02020603050405020304" pitchFamily="18" charset="0"/>
              <a:cs typeface="Times New Roman" panose="02020603050405020304" pitchFamily="18" charset="0"/>
            </a:endParaRPr>
          </a:p>
        </p:txBody>
      </p:sp>
      <p:pic>
        <p:nvPicPr>
          <p:cNvPr id="3074" name="Picture 2" descr="https://www.jnsm.com.ua/ures/img/Supreme_Court_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651" y="1244715"/>
            <a:ext cx="2633664" cy="174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46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Выноска со стрелкой вниз 1"/>
          <p:cNvSpPr/>
          <p:nvPr/>
        </p:nvSpPr>
        <p:spPr>
          <a:xfrm>
            <a:off x="3352800" y="409575"/>
            <a:ext cx="5457825" cy="2009775"/>
          </a:xfrm>
          <a:prstGeom prst="downArrow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Выноска со стрелкой вниз 5"/>
          <p:cNvSpPr/>
          <p:nvPr/>
        </p:nvSpPr>
        <p:spPr>
          <a:xfrm>
            <a:off x="3352800" y="2791460"/>
            <a:ext cx="5457825" cy="2009775"/>
          </a:xfrm>
          <a:prstGeom prst="downArrow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3" name="Прямоугольник 2"/>
          <p:cNvSpPr/>
          <p:nvPr/>
        </p:nvSpPr>
        <p:spPr>
          <a:xfrm>
            <a:off x="3352800" y="5012372"/>
            <a:ext cx="5457825" cy="1371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p:cNvSpPr txBox="1"/>
          <p:nvPr/>
        </p:nvSpPr>
        <p:spPr>
          <a:xfrm>
            <a:off x="3551872" y="409575"/>
            <a:ext cx="5057775" cy="1323439"/>
          </a:xfrm>
          <a:prstGeom prst="rect">
            <a:avLst/>
          </a:prstGeom>
          <a:noFill/>
        </p:spPr>
        <p:txBody>
          <a:bodyPr wrap="square" rtlCol="0">
            <a:spAutoFit/>
          </a:bodyPr>
          <a:lstStyle/>
          <a:p>
            <a:pPr algn="ctr"/>
            <a:r>
              <a:rPr lang="uk-UA" sz="1600" dirty="0">
                <a:solidFill>
                  <a:schemeClr val="bg1"/>
                </a:solidFill>
                <a:latin typeface="Times New Roman" panose="02020603050405020304" pitchFamily="18" charset="0"/>
                <a:cs typeface="Times New Roman" panose="02020603050405020304" pitchFamily="18" charset="0"/>
              </a:rPr>
              <a:t>Політична реформа полягала у перерозподілені влади між Президентом, парламентом i Кабінетом Міністрів таким чином, щоб перетворити Україну з </a:t>
            </a:r>
            <a:r>
              <a:rPr lang="uk-UA" sz="1600" b="1" dirty="0">
                <a:solidFill>
                  <a:schemeClr val="bg1"/>
                </a:solidFill>
                <a:latin typeface="Times New Roman" panose="02020603050405020304" pitchFamily="18" charset="0"/>
                <a:cs typeface="Times New Roman" panose="02020603050405020304" pitchFamily="18" charset="0"/>
              </a:rPr>
              <a:t>президентсько-парламентської республіки </a:t>
            </a:r>
            <a:r>
              <a:rPr lang="uk-UA" sz="1600" dirty="0">
                <a:solidFill>
                  <a:schemeClr val="bg1"/>
                </a:solidFill>
                <a:latin typeface="Times New Roman" panose="02020603050405020304" pitchFamily="18" charset="0"/>
                <a:cs typeface="Times New Roman" panose="02020603050405020304" pitchFamily="18" charset="0"/>
              </a:rPr>
              <a:t>на </a:t>
            </a:r>
            <a:r>
              <a:rPr lang="uk-UA" sz="1600" u="sng" dirty="0">
                <a:solidFill>
                  <a:schemeClr val="bg1"/>
                </a:solidFill>
                <a:latin typeface="Times New Roman" panose="02020603050405020304" pitchFamily="18" charset="0"/>
                <a:cs typeface="Times New Roman" panose="02020603050405020304" pitchFamily="18" charset="0"/>
              </a:rPr>
              <a:t>парламентсько-президентську.</a:t>
            </a:r>
          </a:p>
        </p:txBody>
      </p:sp>
      <p:sp>
        <p:nvSpPr>
          <p:cNvPr id="9" name="TextBox 8"/>
          <p:cNvSpPr txBox="1"/>
          <p:nvPr/>
        </p:nvSpPr>
        <p:spPr>
          <a:xfrm>
            <a:off x="3551872" y="2947461"/>
            <a:ext cx="5057775" cy="830997"/>
          </a:xfrm>
          <a:prstGeom prst="rect">
            <a:avLst/>
          </a:prstGeom>
          <a:noFill/>
        </p:spPr>
        <p:txBody>
          <a:bodyPr wrap="square" rtlCol="0">
            <a:spAutoFit/>
          </a:bodyPr>
          <a:lstStyle/>
          <a:p>
            <a:pPr algn="ctr"/>
            <a:r>
              <a:rPr lang="uk-UA" sz="1600" dirty="0">
                <a:solidFill>
                  <a:schemeClr val="bg1"/>
                </a:solidFill>
                <a:latin typeface="Times New Roman" panose="02020603050405020304" pitchFamily="18" charset="0"/>
                <a:cs typeface="Times New Roman" panose="02020603050405020304" pitchFamily="18" charset="0"/>
              </a:rPr>
              <a:t>Ініціатори, </a:t>
            </a:r>
            <a:r>
              <a:rPr lang="ru-RU" sz="1600" dirty="0" err="1">
                <a:solidFill>
                  <a:schemeClr val="bg1"/>
                </a:solidFill>
                <a:latin typeface="Times New Roman" panose="02020603050405020304" pitchFamily="18" charset="0"/>
                <a:cs typeface="Times New Roman" panose="02020603050405020304" pitchFamily="18" charset="0"/>
              </a:rPr>
              <a:t>враховуючи</a:t>
            </a:r>
            <a:r>
              <a:rPr lang="ru-RU" sz="1600" dirty="0">
                <a:solidFill>
                  <a:schemeClr val="bg1"/>
                </a:solidFill>
                <a:latin typeface="Times New Roman" panose="02020603050405020304" pitchFamily="18" charset="0"/>
                <a:cs typeface="Times New Roman" panose="02020603050405020304" pitchFamily="18" charset="0"/>
              </a:rPr>
              <a:t> перспективу перемоги </a:t>
            </a:r>
          </a:p>
          <a:p>
            <a:pPr algn="ctr"/>
            <a:r>
              <a:rPr lang="ru-RU" sz="1600" dirty="0">
                <a:solidFill>
                  <a:schemeClr val="bg1"/>
                </a:solidFill>
                <a:latin typeface="Times New Roman" panose="02020603050405020304" pitchFamily="18" charset="0"/>
                <a:cs typeface="Times New Roman" panose="02020603050405020304" pitchFamily="18" charset="0"/>
              </a:rPr>
              <a:t>В. </a:t>
            </a:r>
            <a:r>
              <a:rPr lang="ru-RU" sz="1600" dirty="0" err="1">
                <a:solidFill>
                  <a:schemeClr val="bg1"/>
                </a:solidFill>
                <a:latin typeface="Times New Roman" panose="02020603050405020304" pitchFamily="18" charset="0"/>
                <a:cs typeface="Times New Roman" panose="02020603050405020304" pitchFamily="18" charset="0"/>
              </a:rPr>
              <a:t>Ющенка</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намагалися</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ослабити</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президентську</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владу</a:t>
            </a:r>
            <a:r>
              <a:rPr lang="ru-RU" sz="1600" dirty="0">
                <a:solidFill>
                  <a:schemeClr val="bg1"/>
                </a:solidFill>
                <a:latin typeface="Times New Roman" panose="02020603050405020304" pitchFamily="18" charset="0"/>
                <a:cs typeface="Times New Roman" panose="02020603050405020304" pitchFamily="18" charset="0"/>
              </a:rPr>
              <a:t> i </a:t>
            </a:r>
            <a:r>
              <a:rPr lang="ru-RU" sz="1600" dirty="0" err="1">
                <a:solidFill>
                  <a:schemeClr val="bg1"/>
                </a:solidFill>
                <a:latin typeface="Times New Roman" panose="02020603050405020304" pitchFamily="18" charset="0"/>
                <a:cs typeface="Times New Roman" panose="02020603050405020304" pitchFamily="18" charset="0"/>
              </a:rPr>
              <a:t>посилити</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повноваження</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Прем’ер-міністра</a:t>
            </a:r>
            <a:r>
              <a:rPr lang="ru-RU" sz="1600" dirty="0">
                <a:solidFill>
                  <a:schemeClr val="bg1"/>
                </a:solidFill>
                <a:latin typeface="Times New Roman" panose="02020603050405020304" pitchFamily="18" charset="0"/>
                <a:cs typeface="Times New Roman" panose="02020603050405020304" pitchFamily="18" charset="0"/>
              </a:rPr>
              <a:t>.</a:t>
            </a:r>
            <a:endParaRPr lang="uk-UA" sz="1600"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551871" y="5237331"/>
            <a:ext cx="5057775" cy="830997"/>
          </a:xfrm>
          <a:prstGeom prst="rect">
            <a:avLst/>
          </a:prstGeom>
          <a:noFill/>
        </p:spPr>
        <p:txBody>
          <a:bodyPr wrap="square" rtlCol="0">
            <a:spAutoFit/>
          </a:bodyPr>
          <a:lstStyle/>
          <a:p>
            <a:pPr algn="ctr"/>
            <a:r>
              <a:rPr lang="ru-RU" sz="1600" dirty="0">
                <a:solidFill>
                  <a:schemeClr val="bg1"/>
                </a:solidFill>
                <a:latin typeface="Times New Roman" panose="02020603050405020304" pitchFamily="18" charset="0"/>
                <a:cs typeface="Times New Roman" panose="02020603050405020304" pitchFamily="18" charset="0"/>
              </a:rPr>
              <a:t>В. Ющенко не </a:t>
            </a:r>
            <a:r>
              <a:rPr lang="ru-RU" sz="1600" dirty="0" err="1">
                <a:solidFill>
                  <a:schemeClr val="bg1"/>
                </a:solidFill>
                <a:latin typeface="Times New Roman" panose="02020603050405020304" pitchFamily="18" charset="0"/>
                <a:cs typeface="Times New Roman" panose="02020603050405020304" pitchFamily="18" charset="0"/>
              </a:rPr>
              <a:t>хотів</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цієї</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реформи</a:t>
            </a:r>
            <a:r>
              <a:rPr lang="ru-RU" sz="1600" dirty="0">
                <a:solidFill>
                  <a:schemeClr val="bg1"/>
                </a:solidFill>
                <a:latin typeface="Times New Roman" panose="02020603050405020304" pitchFamily="18" charset="0"/>
                <a:cs typeface="Times New Roman" panose="02020603050405020304" pitchFamily="18" charset="0"/>
              </a:rPr>
              <a:t>, але </a:t>
            </a:r>
            <a:r>
              <a:rPr lang="ru-RU" sz="1600" dirty="0" err="1">
                <a:solidFill>
                  <a:schemeClr val="bg1"/>
                </a:solidFill>
                <a:latin typeface="Times New Roman" panose="02020603050405020304" pitchFamily="18" charset="0"/>
                <a:cs typeface="Times New Roman" panose="02020603050405020304" pitchFamily="18" charset="0"/>
              </a:rPr>
              <a:t>змушений</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був</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погодитися</a:t>
            </a:r>
            <a:r>
              <a:rPr lang="ru-RU" sz="1600" dirty="0">
                <a:solidFill>
                  <a:schemeClr val="bg1"/>
                </a:solidFill>
                <a:latin typeface="Times New Roman" panose="02020603050405020304" pitchFamily="18" charset="0"/>
                <a:cs typeface="Times New Roman" panose="02020603050405020304" pitchFamily="18" charset="0"/>
              </a:rPr>
              <a:t> на </a:t>
            </a:r>
            <a:r>
              <a:rPr lang="ru-RU" sz="1600" dirty="0" err="1">
                <a:solidFill>
                  <a:schemeClr val="bg1"/>
                </a:solidFill>
                <a:latin typeface="Times New Roman" panose="02020603050405020304" pitchFamily="18" charset="0"/>
                <a:cs typeface="Times New Roman" panose="02020603050405020304" pitchFamily="18" charset="0"/>
              </a:rPr>
              <a:t>неї</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щоб</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відкрити</a:t>
            </a:r>
            <a:r>
              <a:rPr lang="ru-RU" sz="1600" dirty="0">
                <a:solidFill>
                  <a:schemeClr val="bg1"/>
                </a:solidFill>
                <a:latin typeface="Times New Roman" panose="02020603050405020304" pitchFamily="18" charset="0"/>
                <a:cs typeface="Times New Roman" panose="02020603050405020304" pitchFamily="18" charset="0"/>
              </a:rPr>
              <a:t> шлях до повторного </a:t>
            </a:r>
            <a:r>
              <a:rPr lang="ru-RU" sz="1600" dirty="0" err="1">
                <a:solidFill>
                  <a:schemeClr val="bg1"/>
                </a:solidFill>
                <a:latin typeface="Times New Roman" panose="02020603050405020304" pitchFamily="18" charset="0"/>
                <a:cs typeface="Times New Roman" panose="02020603050405020304" pitchFamily="18" charset="0"/>
              </a:rPr>
              <a:t>голосування</a:t>
            </a:r>
            <a:r>
              <a:rPr lang="ru-RU" sz="1600" dirty="0">
                <a:solidFill>
                  <a:schemeClr val="bg1"/>
                </a:solidFill>
                <a:latin typeface="Times New Roman" panose="02020603050405020304" pitchFamily="18" charset="0"/>
                <a:cs typeface="Times New Roman" panose="02020603050405020304" pitchFamily="18" charset="0"/>
              </a:rPr>
              <a:t>, яке приводило </a:t>
            </a:r>
            <a:r>
              <a:rPr lang="ru-RU" sz="1600" dirty="0" err="1">
                <a:solidFill>
                  <a:schemeClr val="bg1"/>
                </a:solidFill>
                <a:latin typeface="Times New Roman" panose="02020603050405020304" pitchFamily="18" charset="0"/>
                <a:cs typeface="Times New Roman" panose="02020603050405020304" pitchFamily="18" charset="0"/>
              </a:rPr>
              <a:t>його</a:t>
            </a:r>
            <a:r>
              <a:rPr lang="ru-RU" sz="1600" dirty="0">
                <a:solidFill>
                  <a:schemeClr val="bg1"/>
                </a:solidFill>
                <a:latin typeface="Times New Roman" panose="02020603050405020304" pitchFamily="18" charset="0"/>
                <a:cs typeface="Times New Roman" panose="02020603050405020304" pitchFamily="18" charset="0"/>
              </a:rPr>
              <a:t> до президентства.</a:t>
            </a:r>
            <a:endParaRPr lang="uk-UA"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9327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Прямоугольник 3"/>
          <p:cNvSpPr/>
          <p:nvPr/>
        </p:nvSpPr>
        <p:spPr>
          <a:xfrm>
            <a:off x="1842134" y="5752683"/>
            <a:ext cx="8477250" cy="830997"/>
          </a:xfrm>
          <a:prstGeom prst="rect">
            <a:avLst/>
          </a:prstGeom>
        </p:spPr>
        <p:txBody>
          <a:bodyPr wrap="square">
            <a:spAutoFit/>
          </a:bodyPr>
          <a:lstStyle/>
          <a:p>
            <a:pPr algn="ctr"/>
            <a:r>
              <a:rPr lang="ru-RU" sz="2400" i="1" dirty="0" err="1">
                <a:latin typeface="Times New Roman" panose="02020603050405020304" pitchFamily="18" charset="0"/>
                <a:cs typeface="Times New Roman" panose="02020603050405020304" pitchFamily="18" charset="0"/>
              </a:rPr>
              <a:t>Результати</a:t>
            </a:r>
            <a:r>
              <a:rPr lang="ru-RU" sz="2400" i="1" dirty="0">
                <a:latin typeface="Times New Roman" panose="02020603050405020304" pitchFamily="18" charset="0"/>
                <a:cs typeface="Times New Roman" panose="02020603050405020304" pitchFamily="18" charset="0"/>
              </a:rPr>
              <a:t> другого туру президентських </a:t>
            </a:r>
            <a:r>
              <a:rPr lang="ru-RU" sz="2400" i="1" dirty="0" err="1">
                <a:latin typeface="Times New Roman" panose="02020603050405020304" pitchFamily="18" charset="0"/>
                <a:cs typeface="Times New Roman" panose="02020603050405020304" pitchFamily="18" charset="0"/>
              </a:rPr>
              <a:t>виборів</a:t>
            </a:r>
            <a:r>
              <a:rPr lang="ru-RU" sz="2400" i="1" dirty="0">
                <a:latin typeface="Times New Roman" panose="02020603050405020304" pitchFamily="18" charset="0"/>
                <a:cs typeface="Times New Roman" panose="02020603050405020304" pitchFamily="18" charset="0"/>
              </a:rPr>
              <a:t> 2004 р. по </a:t>
            </a:r>
            <a:r>
              <a:rPr lang="ru-RU" sz="2400" i="1" dirty="0" err="1">
                <a:latin typeface="Times New Roman" panose="02020603050405020304" pitchFamily="18" charset="0"/>
                <a:cs typeface="Times New Roman" panose="02020603050405020304" pitchFamily="18" charset="0"/>
              </a:rPr>
              <a:t>регіонах</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оголошені</a:t>
            </a:r>
            <a:r>
              <a:rPr lang="ru-RU" sz="2400" i="1" dirty="0">
                <a:latin typeface="Times New Roman" panose="02020603050405020304" pitchFamily="18" charset="0"/>
                <a:cs typeface="Times New Roman" panose="02020603050405020304" pitchFamily="18" charset="0"/>
              </a:rPr>
              <a:t> 24 листопада) </a:t>
            </a:r>
            <a:endParaRPr lang="uk-UA" sz="2400" i="1" dirty="0">
              <a:latin typeface="Times New Roman" panose="02020603050405020304" pitchFamily="18" charset="0"/>
              <a:cs typeface="Times New Roman" panose="02020603050405020304" pitchFamily="18" charset="0"/>
            </a:endParaRPr>
          </a:p>
        </p:txBody>
      </p:sp>
      <p:pic>
        <p:nvPicPr>
          <p:cNvPr id="4098" name="Picture 2" descr="https://upload.wikimedia.org/wikipedia/commons/2/27/Ukraine_ElectionsMap_Nov20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585" y="295467"/>
            <a:ext cx="7626349" cy="532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578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Прямоугольник 3"/>
          <p:cNvSpPr/>
          <p:nvPr/>
        </p:nvSpPr>
        <p:spPr>
          <a:xfrm>
            <a:off x="3032760" y="5752683"/>
            <a:ext cx="6096000" cy="830997"/>
          </a:xfrm>
          <a:prstGeom prst="rect">
            <a:avLst/>
          </a:prstGeom>
        </p:spPr>
        <p:txBody>
          <a:bodyPr>
            <a:spAutoFit/>
          </a:bodyPr>
          <a:lstStyle/>
          <a:p>
            <a:pPr algn="ctr"/>
            <a:r>
              <a:rPr lang="ru-RU" sz="2400" i="1" dirty="0" err="1">
                <a:latin typeface="Times New Roman" panose="02020603050405020304" pitchFamily="18" charset="0"/>
                <a:cs typeface="Times New Roman" panose="02020603050405020304" pitchFamily="18" charset="0"/>
              </a:rPr>
              <a:t>Результати</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переголосування</a:t>
            </a:r>
            <a:r>
              <a:rPr lang="ru-RU" sz="2400" i="1" dirty="0">
                <a:latin typeface="Times New Roman" panose="02020603050405020304" pitchFamily="18" charset="0"/>
                <a:cs typeface="Times New Roman" panose="02020603050405020304" pitchFamily="18" charset="0"/>
              </a:rPr>
              <a:t> другого туру президентських </a:t>
            </a:r>
            <a:r>
              <a:rPr lang="ru-RU" sz="2400" i="1" dirty="0" err="1">
                <a:latin typeface="Times New Roman" panose="02020603050405020304" pitchFamily="18" charset="0"/>
                <a:cs typeface="Times New Roman" panose="02020603050405020304" pitchFamily="18" charset="0"/>
              </a:rPr>
              <a:t>виборів</a:t>
            </a:r>
            <a:r>
              <a:rPr lang="ru-RU" sz="2400" i="1" dirty="0">
                <a:latin typeface="Times New Roman" panose="02020603050405020304" pitchFamily="18" charset="0"/>
                <a:cs typeface="Times New Roman" panose="02020603050405020304" pitchFamily="18" charset="0"/>
              </a:rPr>
              <a:t> 2004 р.  по </a:t>
            </a:r>
            <a:r>
              <a:rPr lang="ru-RU" sz="2400" i="1" dirty="0" err="1">
                <a:latin typeface="Times New Roman" panose="02020603050405020304" pitchFamily="18" charset="0"/>
                <a:cs typeface="Times New Roman" panose="02020603050405020304" pitchFamily="18" charset="0"/>
              </a:rPr>
              <a:t>регіонах</a:t>
            </a:r>
            <a:endParaRPr lang="uk-UA" sz="2400" i="1" dirty="0">
              <a:latin typeface="Times New Roman" panose="02020603050405020304" pitchFamily="18" charset="0"/>
              <a:cs typeface="Times New Roman" panose="02020603050405020304" pitchFamily="18" charset="0"/>
            </a:endParaRPr>
          </a:p>
        </p:txBody>
      </p:sp>
      <p:pic>
        <p:nvPicPr>
          <p:cNvPr id="6146" name="Picture 2" descr="https://upload.wikimedia.org/wikipedia/commons/thumb/9/98/Ukraine_einfach_Wahlen_3WG.png/1280px-Ukraine_einfach_Wahlen_3W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637" y="265750"/>
            <a:ext cx="7856011" cy="5486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280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Прямоугольник 3"/>
          <p:cNvSpPr/>
          <p:nvPr/>
        </p:nvSpPr>
        <p:spPr>
          <a:xfrm>
            <a:off x="817833" y="5752683"/>
            <a:ext cx="4425315" cy="830997"/>
          </a:xfrm>
          <a:prstGeom prst="rect">
            <a:avLst/>
          </a:prstGeom>
        </p:spPr>
        <p:txBody>
          <a:bodyPr wrap="square">
            <a:spAutoFit/>
          </a:bodyPr>
          <a:lstStyle/>
          <a:p>
            <a:pPr algn="ctr"/>
            <a:r>
              <a:rPr lang="ru-RU" sz="2400" i="1" dirty="0" err="1">
                <a:latin typeface="Times New Roman" panose="02020603050405020304" pitchFamily="18" charset="0"/>
                <a:cs typeface="Times New Roman" panose="02020603050405020304" pitchFamily="18" charset="0"/>
              </a:rPr>
              <a:t>Інавгурація</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Віктора</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Ющенка</a:t>
            </a:r>
            <a:r>
              <a:rPr lang="ru-RU" sz="2400" i="1" dirty="0">
                <a:latin typeface="Times New Roman" panose="02020603050405020304" pitchFamily="18" charset="0"/>
                <a:cs typeface="Times New Roman" panose="02020603050405020304" pitchFamily="18" charset="0"/>
              </a:rPr>
              <a:t> </a:t>
            </a:r>
          </a:p>
          <a:p>
            <a:pPr algn="ctr"/>
            <a:r>
              <a:rPr lang="ru-RU" sz="2400" i="1" dirty="0">
                <a:latin typeface="Times New Roman" panose="02020603050405020304" pitchFamily="18" charset="0"/>
                <a:cs typeface="Times New Roman" panose="02020603050405020304" pitchFamily="18" charset="0"/>
              </a:rPr>
              <a:t>23 </a:t>
            </a:r>
            <a:r>
              <a:rPr lang="ru-RU" sz="2400" i="1" dirty="0" err="1">
                <a:latin typeface="Times New Roman" panose="02020603050405020304" pitchFamily="18" charset="0"/>
                <a:cs typeface="Times New Roman" panose="02020603050405020304" pitchFamily="18" charset="0"/>
              </a:rPr>
              <a:t>січня</a:t>
            </a:r>
            <a:r>
              <a:rPr lang="ru-RU" sz="2400" i="1" dirty="0">
                <a:latin typeface="Times New Roman" panose="02020603050405020304" pitchFamily="18" charset="0"/>
                <a:cs typeface="Times New Roman" panose="02020603050405020304" pitchFamily="18" charset="0"/>
              </a:rPr>
              <a:t> 2005 р.</a:t>
            </a:r>
            <a:endParaRPr lang="uk-UA" sz="2400" i="1" dirty="0">
              <a:latin typeface="Times New Roman" panose="02020603050405020304" pitchFamily="18" charset="0"/>
              <a:cs typeface="Times New Roman" panose="02020603050405020304" pitchFamily="18" charset="0"/>
            </a:endParaRPr>
          </a:p>
        </p:txBody>
      </p:sp>
      <p:pic>
        <p:nvPicPr>
          <p:cNvPr id="7170" name="Picture 2" descr="https://static2.gazeta.ua/img2/cache/gallery/948/948255_1_w_1000.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073" y="3102946"/>
            <a:ext cx="3635374" cy="249425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static2.gazeta.ua/img2/cache/gallery/948/948255_2_w_1000.jpg?v=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536" y="399524"/>
            <a:ext cx="3639911" cy="254793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static2.gazeta.ua/img2/cache/gallery/948/948255_4_w_1000.jpg?v=0"/>
          <p:cNvPicPr>
            <a:picLocks noChangeAspect="1" noChangeArrowheads="1"/>
          </p:cNvPicPr>
          <p:nvPr/>
        </p:nvPicPr>
        <p:blipFill rotWithShape="1">
          <a:blip r:embed="rId5">
            <a:extLst>
              <a:ext uri="{28A0092B-C50C-407E-A947-70E740481C1C}">
                <a14:useLocalDpi xmlns:a14="http://schemas.microsoft.com/office/drawing/2010/main" val="0"/>
              </a:ext>
            </a:extLst>
          </a:blip>
          <a:srcRect t="3112"/>
          <a:stretch/>
        </p:blipFill>
        <p:spPr bwMode="auto">
          <a:xfrm>
            <a:off x="7243987" y="399524"/>
            <a:ext cx="3915409" cy="254793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Інавгурації в курйозах. Кволий голуб, закриті двері та непритомний  військовий - BBC News Україн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9281" y="3144634"/>
            <a:ext cx="4360115" cy="2452565"/>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6766680" y="5674941"/>
            <a:ext cx="4425315" cy="830997"/>
          </a:xfrm>
          <a:prstGeom prst="rect">
            <a:avLst/>
          </a:prstGeom>
        </p:spPr>
        <p:txBody>
          <a:bodyPr wrap="square">
            <a:spAutoFit/>
          </a:bodyPr>
          <a:lstStyle/>
          <a:p>
            <a:pPr algn="ctr"/>
            <a:r>
              <a:rPr lang="ru-RU" sz="2400" i="1" dirty="0" err="1">
                <a:latin typeface="Times New Roman" panose="02020603050405020304" pitchFamily="18" charset="0"/>
                <a:cs typeface="Times New Roman" panose="02020603050405020304" pitchFamily="18" charset="0"/>
              </a:rPr>
              <a:t>Інавгураційна</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промова</a:t>
            </a:r>
            <a:r>
              <a:rPr lang="ru-RU" sz="2400" i="1" dirty="0">
                <a:latin typeface="Times New Roman" panose="02020603050405020304" pitchFamily="18" charset="0"/>
                <a:cs typeface="Times New Roman" panose="02020603050405020304" pitchFamily="18" charset="0"/>
              </a:rPr>
              <a:t> на </a:t>
            </a:r>
            <a:r>
              <a:rPr lang="ru-RU" sz="2400" i="1" dirty="0" err="1">
                <a:latin typeface="Times New Roman" panose="02020603050405020304" pitchFamily="18" charset="0"/>
                <a:cs typeface="Times New Roman" panose="02020603050405020304" pitchFamily="18" charset="0"/>
              </a:rPr>
              <a:t>Майдані</a:t>
            </a:r>
            <a:endParaRPr lang="uk-UA"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1184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2" name="Схема 1"/>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6853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502920" y="12192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8" name="Заголовок 1"/>
          <p:cNvSpPr>
            <a:spLocks noGrp="1"/>
          </p:cNvSpPr>
          <p:nvPr>
            <p:ph type="title"/>
          </p:nvPr>
        </p:nvSpPr>
        <p:spPr>
          <a:xfrm>
            <a:off x="2100580" y="420263"/>
            <a:ext cx="8417560" cy="726123"/>
          </a:xfrm>
        </p:spPr>
        <p:txBody>
          <a:bodyPr/>
          <a:lstStyle/>
          <a:p>
            <a:r>
              <a:rPr lang="uk-UA" b="1" dirty="0">
                <a:latin typeface="Times New Roman" panose="02020603050405020304" pitchFamily="18" charset="0"/>
                <a:cs typeface="Times New Roman" panose="02020603050405020304" pitchFamily="18" charset="0"/>
              </a:rPr>
              <a:t>Президентські вибори 2004 р.</a:t>
            </a:r>
          </a:p>
        </p:txBody>
      </p:sp>
      <p:graphicFrame>
        <p:nvGraphicFramePr>
          <p:cNvPr id="9" name="Схема 8"/>
          <p:cNvGraphicFramePr/>
          <p:nvPr>
            <p:extLst/>
          </p:nvPr>
        </p:nvGraphicFramePr>
        <p:xfrm>
          <a:off x="1993900" y="1339426"/>
          <a:ext cx="8310880" cy="5518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4241800" y="1152341"/>
            <a:ext cx="3708400" cy="584775"/>
          </a:xfrm>
          <a:prstGeom prst="rect">
            <a:avLst/>
          </a:prstGeom>
          <a:noFill/>
        </p:spPr>
        <p:txBody>
          <a:bodyPr wrap="square" rtlCol="0">
            <a:spAutoFit/>
          </a:bodyPr>
          <a:lstStyle/>
          <a:p>
            <a:r>
              <a:rPr lang="uk-UA" sz="3200" dirty="0">
                <a:latin typeface="Times New Roman" panose="02020603050405020304" pitchFamily="18" charset="0"/>
                <a:cs typeface="Times New Roman" panose="02020603050405020304" pitchFamily="18" charset="0"/>
              </a:rPr>
              <a:t>Основні кандидати:</a:t>
            </a:r>
          </a:p>
        </p:txBody>
      </p:sp>
    </p:spTree>
    <p:extLst>
      <p:ext uri="{BB962C8B-B14F-4D97-AF65-F5344CB8AC3E}">
        <p14:creationId xmlns:p14="http://schemas.microsoft.com/office/powerpoint/2010/main" val="138195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26" name="Picture 2" descr="Файл:Львів. Меморіал воїнам УГА.jpg — Вікіпедія"/>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250" y="753145"/>
            <a:ext cx="3962257" cy="297169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228724" y="714993"/>
            <a:ext cx="4467225" cy="2246769"/>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Меморіал загиблим воїнам Української Галицької Армії та Меморіал орлят у Львові. Відкриття відбулось 24 червня</a:t>
            </a:r>
          </a:p>
          <a:p>
            <a:r>
              <a:rPr lang="uk-UA" sz="2000" dirty="0">
                <a:latin typeface="Times New Roman" panose="02020603050405020304" pitchFamily="18" charset="0"/>
                <a:cs typeface="Times New Roman" panose="02020603050405020304" pitchFamily="18" charset="0"/>
              </a:rPr>
              <a:t>2005 р. за участі президентів Республіки Польщі А. Кваснєвського та України В. Ющенка стало кроком в українсько-польському порозумінні.</a:t>
            </a:r>
          </a:p>
        </p:txBody>
      </p:sp>
      <p:pic>
        <p:nvPicPr>
          <p:cNvPr id="1028" name="Picture 4" descr="Меморіал львівських орлят, Львів — фото, опис, адрес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2090" y="3223604"/>
            <a:ext cx="4272034" cy="320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85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Прямоугольник 2"/>
          <p:cNvSpPr/>
          <p:nvPr/>
        </p:nvSpPr>
        <p:spPr>
          <a:xfrm>
            <a:off x="1527810" y="328910"/>
            <a:ext cx="9105900" cy="1200329"/>
          </a:xfrm>
          <a:prstGeom prst="rect">
            <a:avLst/>
          </a:prstGeom>
        </p:spPr>
        <p:txBody>
          <a:bodyPr wrap="square">
            <a:spAutoFit/>
          </a:bodyPr>
          <a:lstStyle/>
          <a:p>
            <a:pPr algn="ctr"/>
            <a:r>
              <a:rPr lang="ru-RU" sz="2400" dirty="0" err="1">
                <a:latin typeface="Times New Roman" panose="02020603050405020304" pitchFamily="18" charset="0"/>
                <a:cs typeface="Times New Roman" panose="02020603050405020304" pitchFamily="18" charset="0"/>
              </a:rPr>
              <a:t>Завершення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робіт</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створення</a:t>
            </a:r>
            <a:r>
              <a:rPr lang="ru-RU" sz="2400" dirty="0">
                <a:latin typeface="Times New Roman" panose="02020603050405020304" pitchFamily="18" charset="0"/>
                <a:cs typeface="Times New Roman" panose="02020603050405020304" pitchFamily="18" charset="0"/>
              </a:rPr>
              <a:t> Національного </a:t>
            </a:r>
            <a:r>
              <a:rPr lang="ru-RU" sz="2400" dirty="0" err="1">
                <a:latin typeface="Times New Roman" panose="02020603050405020304" pitchFamily="18" charset="0"/>
                <a:cs typeface="Times New Roman" panose="02020603050405020304" pitchFamily="18" charset="0"/>
              </a:rPr>
              <a:t>історико-меморіального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заповідника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Биківнянські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могили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який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отримав</a:t>
            </a:r>
            <a:r>
              <a:rPr lang="ru-RU" sz="2400" dirty="0">
                <a:latin typeface="Times New Roman" panose="02020603050405020304" pitchFamily="18" charset="0"/>
                <a:cs typeface="Times New Roman" panose="02020603050405020304" pitchFamily="18" charset="0"/>
              </a:rPr>
              <a:t> статус </a:t>
            </a:r>
            <a:r>
              <a:rPr lang="ru-RU" sz="2400" dirty="0" err="1">
                <a:latin typeface="Times New Roman" panose="02020603050405020304" pitchFamily="18" charset="0"/>
                <a:cs typeface="Times New Roman" panose="02020603050405020304" pitchFamily="18" charset="0"/>
              </a:rPr>
              <a:t>національного</a:t>
            </a:r>
            <a:r>
              <a:rPr lang="ru-RU" sz="2400" dirty="0">
                <a:latin typeface="Times New Roman" panose="02020603050405020304" pitchFamily="18" charset="0"/>
                <a:cs typeface="Times New Roman" panose="02020603050405020304" pitchFamily="18" charset="0"/>
              </a:rPr>
              <a:t> (17 </a:t>
            </a:r>
            <a:r>
              <a:rPr lang="ru-RU" sz="2400" dirty="0" err="1">
                <a:latin typeface="Times New Roman" panose="02020603050405020304" pitchFamily="18" charset="0"/>
                <a:cs typeface="Times New Roman" panose="02020603050405020304" pitchFamily="18" charset="0"/>
              </a:rPr>
              <a:t>травня</a:t>
            </a:r>
            <a:r>
              <a:rPr lang="ru-RU" sz="2400" dirty="0">
                <a:latin typeface="Times New Roman" panose="02020603050405020304" pitchFamily="18" charset="0"/>
                <a:cs typeface="Times New Roman" panose="02020603050405020304" pitchFamily="18" charset="0"/>
              </a:rPr>
              <a:t> 2006 р.)</a:t>
            </a:r>
            <a:endParaRPr lang="uk-UA" sz="2400" dirty="0">
              <a:latin typeface="Times New Roman" panose="02020603050405020304" pitchFamily="18" charset="0"/>
              <a:cs typeface="Times New Roman" panose="02020603050405020304" pitchFamily="18" charset="0"/>
            </a:endParaRPr>
          </a:p>
        </p:txBody>
      </p:sp>
      <p:pic>
        <p:nvPicPr>
          <p:cNvPr id="2050" name="Picture 2" descr="Вхід до заповідник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5842" y="1634402"/>
            <a:ext cx="3807381" cy="28589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Братська могил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298" y="1675155"/>
            <a:ext cx="3852378" cy="27774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uk/thumb/7/7e/%D0%9C%D0%BE%D0%BD%D1%83%D0%BC%D0%B5%D0%BD%D1%82_%D0%B7%D0%B0%D0%BA%D0%B0%D1%82%D0%BE%D0%B2%D0%B0%D0%BD%D0%B8%D0%BC.JPG/800px-%D0%9C%D0%BE%D0%BD%D1%83%D0%BC%D0%B5%D0%BD%D1%82_%D0%B7%D0%B0%D0%BA%D0%B0%D1%82%D0%BE%D0%B2%D0%B0%D0%BD%D0%B8%D0%B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6293" y="2807494"/>
            <a:ext cx="2768933" cy="369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25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2" name="Схема 1"/>
          <p:cNvGraphicFramePr/>
          <p:nvPr>
            <p:extLst>
              <p:ext uri="{D42A27DB-BD31-4B8C-83A1-F6EECF244321}">
                <p14:modId xmlns:p14="http://schemas.microsoft.com/office/powerpoint/2010/main" val="2847750504"/>
              </p:ext>
            </p:extLst>
          </p:nvPr>
        </p:nvGraphicFramePr>
        <p:xfrm>
          <a:off x="1710372" y="653626"/>
          <a:ext cx="874077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4782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Прямоугольник 2"/>
          <p:cNvSpPr/>
          <p:nvPr/>
        </p:nvSpPr>
        <p:spPr>
          <a:xfrm>
            <a:off x="1323975" y="424084"/>
            <a:ext cx="8648700" cy="1015663"/>
          </a:xfrm>
          <a:prstGeom prst="rect">
            <a:avLst/>
          </a:prstGeom>
        </p:spPr>
        <p:txBody>
          <a:bodyPr wrap="square">
            <a:spAutoFit/>
          </a:bodyPr>
          <a:lstStyle/>
          <a:p>
            <a:pPr indent="457200" algn="just"/>
            <a:r>
              <a:rPr lang="ru-RU" sz="2000" dirty="0" err="1">
                <a:latin typeface="Times New Roman" panose="02020603050405020304" pitchFamily="18" charset="0"/>
                <a:cs typeface="Times New Roman" panose="02020603050405020304" pitchFamily="18" charset="0"/>
              </a:rPr>
              <a:t>Найбільш</a:t>
            </a:r>
            <a:r>
              <a:rPr lang="ru-RU" sz="2000" dirty="0">
                <a:latin typeface="Times New Roman" panose="02020603050405020304" pitchFamily="18" charset="0"/>
                <a:cs typeface="Times New Roman" panose="02020603050405020304" pitchFamily="18" charset="0"/>
              </a:rPr>
              <a:t> активною </a:t>
            </a:r>
            <a:r>
              <a:rPr lang="ru-RU" sz="2000" dirty="0" err="1">
                <a:latin typeface="Times New Roman" panose="02020603050405020304" pitchFamily="18" charset="0"/>
                <a:cs typeface="Times New Roman" panose="02020603050405020304" pitchFamily="18" charset="0"/>
              </a:rPr>
              <a:t>частиною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історичної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політики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пам’яті</a:t>
            </a:r>
            <a:r>
              <a:rPr lang="ru-RU" sz="2000" dirty="0">
                <a:latin typeface="Times New Roman" panose="02020603050405020304" pitchFamily="18" charset="0"/>
                <a:cs typeface="Times New Roman" panose="02020603050405020304" pitchFamily="18" charset="0"/>
              </a:rPr>
              <a:t> за </a:t>
            </a:r>
            <a:r>
              <a:rPr lang="ru-RU" sz="2000" dirty="0" err="1">
                <a:latin typeface="Times New Roman" panose="02020603050405020304" pitchFamily="18" charset="0"/>
                <a:cs typeface="Times New Roman" panose="02020603050405020304" pitchFamily="18" charset="0"/>
              </a:rPr>
              <a:t>часів</a:t>
            </a:r>
            <a:r>
              <a:rPr lang="ru-RU" sz="2000" dirty="0">
                <a:latin typeface="Times New Roman" panose="02020603050405020304" pitchFamily="18" charset="0"/>
                <a:cs typeface="Times New Roman" panose="02020603050405020304" pitchFamily="18" charset="0"/>
              </a:rPr>
              <a:t> президентства В. Ющенка стала </a:t>
            </a:r>
            <a:r>
              <a:rPr lang="ru-RU" sz="2000" dirty="0" err="1">
                <a:latin typeface="Times New Roman" panose="02020603050405020304" pitchFamily="18" charset="0"/>
                <a:cs typeface="Times New Roman" panose="02020603050405020304" pitchFamily="18" charset="0"/>
              </a:rPr>
              <a:t>кампанія</a:t>
            </a:r>
            <a:r>
              <a:rPr lang="ru-RU" sz="2000" dirty="0">
                <a:latin typeface="Times New Roman" panose="02020603050405020304" pitchFamily="18" charset="0"/>
                <a:cs typeface="Times New Roman" panose="02020603050405020304" pitchFamily="18" charset="0"/>
              </a:rPr>
              <a:t> по </a:t>
            </a:r>
            <a:r>
              <a:rPr lang="ru-RU" sz="2000" dirty="0" err="1">
                <a:latin typeface="Times New Roman" panose="02020603050405020304" pitchFamily="18" charset="0"/>
                <a:cs typeface="Times New Roman" panose="02020603050405020304" pitchFamily="18" charset="0"/>
              </a:rPr>
              <a:t>визнанню</a:t>
            </a:r>
            <a:r>
              <a:rPr lang="ru-RU" sz="2000" dirty="0">
                <a:latin typeface="Times New Roman" panose="02020603050405020304" pitchFamily="18" charset="0"/>
                <a:cs typeface="Times New Roman" panose="02020603050405020304" pitchFamily="18" charset="0"/>
              </a:rPr>
              <a:t> Голодомору 1932 - 1933 </a:t>
            </a:r>
            <a:r>
              <a:rPr lang="ru-RU" sz="2000" dirty="0" err="1">
                <a:latin typeface="Times New Roman" panose="02020603050405020304" pitchFamily="18" charset="0"/>
                <a:cs typeface="Times New Roman" panose="02020603050405020304" pitchFamily="18" charset="0"/>
              </a:rPr>
              <a:t>рр</a:t>
            </a:r>
            <a:r>
              <a:rPr lang="ru-RU" sz="2000" dirty="0">
                <a:latin typeface="Times New Roman" panose="02020603050405020304" pitchFamily="18" charset="0"/>
                <a:cs typeface="Times New Roman" panose="02020603050405020304" pitchFamily="18" charset="0"/>
              </a:rPr>
              <a:t>. геноцидом </a:t>
            </a:r>
            <a:r>
              <a:rPr lang="ru-RU" sz="2000" dirty="0" err="1">
                <a:latin typeface="Times New Roman" panose="02020603050405020304" pitchFamily="18" charset="0"/>
                <a:cs typeface="Times New Roman" panose="02020603050405020304" pitchFamily="18" charset="0"/>
              </a:rPr>
              <a:t>українського</a:t>
            </a:r>
            <a:r>
              <a:rPr lang="ru-RU" sz="2000" dirty="0">
                <a:latin typeface="Times New Roman" panose="02020603050405020304" pitchFamily="18" charset="0"/>
                <a:cs typeface="Times New Roman" panose="02020603050405020304" pitchFamily="18" charset="0"/>
              </a:rPr>
              <a:t> народу.</a:t>
            </a:r>
            <a:endParaRPr lang="uk-UA" sz="2000" dirty="0">
              <a:latin typeface="Times New Roman" panose="02020603050405020304" pitchFamily="18" charset="0"/>
              <a:cs typeface="Times New Roman" panose="02020603050405020304" pitchFamily="18" charset="0"/>
            </a:endParaRPr>
          </a:p>
        </p:txBody>
      </p:sp>
      <p:graphicFrame>
        <p:nvGraphicFramePr>
          <p:cNvPr id="4" name="Схема 3"/>
          <p:cNvGraphicFramePr/>
          <p:nvPr>
            <p:extLst>
              <p:ext uri="{D42A27DB-BD31-4B8C-83A1-F6EECF244321}">
                <p14:modId xmlns:p14="http://schemas.microsoft.com/office/powerpoint/2010/main" val="1893603962"/>
              </p:ext>
            </p:extLst>
          </p:nvPr>
        </p:nvGraphicFramePr>
        <p:xfrm>
          <a:off x="2305051" y="2206745"/>
          <a:ext cx="8458200" cy="426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5878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Прямоугольник 2"/>
          <p:cNvSpPr/>
          <p:nvPr/>
        </p:nvSpPr>
        <p:spPr>
          <a:xfrm>
            <a:off x="1323974" y="424084"/>
            <a:ext cx="9115425" cy="1200329"/>
          </a:xfrm>
          <a:prstGeom prst="rect">
            <a:avLst/>
          </a:prstGeom>
        </p:spPr>
        <p:txBody>
          <a:bodyPr wrap="square">
            <a:spAutoFit/>
          </a:bodyPr>
          <a:lstStyle/>
          <a:p>
            <a:pPr indent="457200" algn="just"/>
            <a:r>
              <a:rPr lang="ru-RU" sz="2400" dirty="0" err="1">
                <a:latin typeface="Times New Roman" panose="02020603050405020304" pitchFamily="18" charset="0"/>
                <a:cs typeface="Times New Roman" panose="02020603050405020304" pitchFamily="18" charset="0"/>
              </a:rPr>
              <a:t>Складовою</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історичної</a:t>
            </a:r>
            <a:r>
              <a:rPr lang="ru-RU" sz="2400" dirty="0">
                <a:latin typeface="Times New Roman" panose="02020603050405020304" pitchFamily="18" charset="0"/>
                <a:cs typeface="Times New Roman" panose="02020603050405020304" pitchFamily="18" charset="0"/>
              </a:rPr>
              <a:t> політики В. Ющенка стала </a:t>
            </a:r>
            <a:r>
              <a:rPr lang="ru-RU" sz="2400" dirty="0" err="1">
                <a:latin typeface="Times New Roman" panose="02020603050405020304" pitchFamily="18" charset="0"/>
                <a:cs typeface="Times New Roman" panose="02020603050405020304" pitchFamily="18" charset="0"/>
              </a:rPr>
              <a:t>діяльність</a:t>
            </a:r>
            <a:r>
              <a:rPr lang="ru-RU" sz="24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Українського </a:t>
            </a:r>
            <a:r>
              <a:rPr lang="ru-RU" sz="2400" b="1" dirty="0" err="1">
                <a:latin typeface="Times New Roman" panose="02020603050405020304" pitchFamily="18" charset="0"/>
                <a:cs typeface="Times New Roman" panose="02020603050405020304" pitchFamily="18" charset="0"/>
              </a:rPr>
              <a:t>інституту</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національної</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пам’яті</a:t>
            </a:r>
            <a:r>
              <a:rPr lang="ru-RU" sz="2400" b="1"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(УІНП), </a:t>
            </a:r>
            <a:r>
              <a:rPr lang="ru-RU" sz="2400" dirty="0" err="1">
                <a:latin typeface="Times New Roman" panose="02020603050405020304" pitchFamily="18" charset="0"/>
                <a:cs typeface="Times New Roman" panose="02020603050405020304" pitchFamily="18" charset="0"/>
              </a:rPr>
              <a:t>утвореного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постановою</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Кабінету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Міністрів</a:t>
            </a:r>
            <a:r>
              <a:rPr lang="ru-RU" sz="2400" dirty="0">
                <a:latin typeface="Times New Roman" panose="02020603050405020304" pitchFamily="18" charset="0"/>
                <a:cs typeface="Times New Roman" panose="02020603050405020304" pitchFamily="18" charset="0"/>
              </a:rPr>
              <a:t> України </a:t>
            </a:r>
            <a:r>
              <a:rPr lang="ru-RU" sz="2400" dirty="0" err="1">
                <a:latin typeface="Times New Roman" panose="02020603050405020304" pitchFamily="18" charset="0"/>
                <a:cs typeface="Times New Roman" panose="02020603050405020304" pitchFamily="18" charset="0"/>
              </a:rPr>
              <a:t>від</a:t>
            </a:r>
            <a:r>
              <a:rPr lang="ru-RU" sz="24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31 </a:t>
            </a:r>
            <a:r>
              <a:rPr lang="ru-RU" sz="2400" b="1" dirty="0" err="1">
                <a:latin typeface="Times New Roman" panose="02020603050405020304" pitchFamily="18" charset="0"/>
                <a:cs typeface="Times New Roman" panose="02020603050405020304" pitchFamily="18" charset="0"/>
              </a:rPr>
              <a:t>травня</a:t>
            </a:r>
            <a:r>
              <a:rPr lang="ru-RU" sz="2400" b="1" dirty="0">
                <a:latin typeface="Times New Roman" panose="02020603050405020304" pitchFamily="18" charset="0"/>
                <a:cs typeface="Times New Roman" panose="02020603050405020304" pitchFamily="18" charset="0"/>
              </a:rPr>
              <a:t> 2006 р.</a:t>
            </a:r>
            <a:endParaRPr lang="uk-UA" sz="2400" b="1" dirty="0">
              <a:latin typeface="Times New Roman" panose="02020603050405020304" pitchFamily="18" charset="0"/>
              <a:cs typeface="Times New Roman" panose="02020603050405020304" pitchFamily="18" charset="0"/>
            </a:endParaRPr>
          </a:p>
        </p:txBody>
      </p:sp>
      <p:pic>
        <p:nvPicPr>
          <p:cNvPr id="1028" name="Picture 4" descr="https://o.remove.bg/downloads/3920cad1-f59a-4c85-bfaf-61d1a250a944/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157" y="2471425"/>
            <a:ext cx="7791242" cy="228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137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7" name="Схема 6"/>
          <p:cNvGraphicFramePr/>
          <p:nvPr>
            <p:extLst>
              <p:ext uri="{D42A27DB-BD31-4B8C-83A1-F6EECF244321}">
                <p14:modId xmlns:p14="http://schemas.microsoft.com/office/powerpoint/2010/main" val="1670286755"/>
              </p:ext>
            </p:extLst>
          </p:nvPr>
        </p:nvGraphicFramePr>
        <p:xfrm>
          <a:off x="1627865" y="1800409"/>
          <a:ext cx="8827770" cy="4600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Прямоугольник 7"/>
          <p:cNvSpPr/>
          <p:nvPr/>
        </p:nvSpPr>
        <p:spPr>
          <a:xfrm>
            <a:off x="1482176" y="415414"/>
            <a:ext cx="9119149" cy="1384995"/>
          </a:xfrm>
          <a:prstGeom prst="rect">
            <a:avLst/>
          </a:prstGeom>
        </p:spPr>
        <p:txBody>
          <a:bodyPr wrap="square">
            <a:spAutoFit/>
          </a:bodyPr>
          <a:lstStyle/>
          <a:p>
            <a:r>
              <a:rPr lang="ru-RU" sz="2800" b="1" i="1" dirty="0" err="1">
                <a:latin typeface="Times New Roman" panose="02020603050405020304" pitchFamily="18" charset="0"/>
                <a:cs typeface="Times New Roman" panose="02020603050405020304" pitchFamily="18" charset="0"/>
              </a:rPr>
              <a:t>Основними</a:t>
            </a:r>
            <a:r>
              <a:rPr lang="ru-RU" sz="2800" b="1" i="1" dirty="0">
                <a:latin typeface="Times New Roman" panose="02020603050405020304" pitchFamily="18" charset="0"/>
                <a:cs typeface="Times New Roman" panose="02020603050405020304" pitchFamily="18" charset="0"/>
              </a:rPr>
              <a:t> </a:t>
            </a:r>
            <a:r>
              <a:rPr lang="ru-RU" sz="2800" b="1" i="1" dirty="0" err="1">
                <a:latin typeface="Times New Roman" panose="02020603050405020304" pitchFamily="18" charset="0"/>
                <a:cs typeface="Times New Roman" panose="02020603050405020304" pitchFamily="18" charset="0"/>
              </a:rPr>
              <a:t>напрямами</a:t>
            </a:r>
            <a:r>
              <a:rPr lang="ru-RU" sz="2800" b="1" i="1" dirty="0">
                <a:latin typeface="Times New Roman" panose="02020603050405020304" pitchFamily="18" charset="0"/>
                <a:cs typeface="Times New Roman" panose="02020603050405020304" pitchFamily="18" charset="0"/>
              </a:rPr>
              <a:t> </a:t>
            </a:r>
            <a:r>
              <a:rPr lang="ru-RU" sz="2800" b="1" i="1" dirty="0" err="1">
                <a:latin typeface="Times New Roman" panose="02020603050405020304" pitchFamily="18" charset="0"/>
                <a:cs typeface="Times New Roman" panose="02020603050405020304" pitchFamily="18" charset="0"/>
              </a:rPr>
              <a:t>діяльності</a:t>
            </a:r>
            <a:r>
              <a:rPr lang="ru-RU" sz="2800" b="1" i="1" dirty="0">
                <a:latin typeface="Times New Roman" panose="02020603050405020304" pitchFamily="18" charset="0"/>
                <a:cs typeface="Times New Roman" panose="02020603050405020304" pitchFamily="18" charset="0"/>
              </a:rPr>
              <a:t> Українського </a:t>
            </a:r>
            <a:r>
              <a:rPr lang="ru-RU" sz="2800" b="1" i="1" dirty="0" err="1">
                <a:latin typeface="Times New Roman" panose="02020603050405020304" pitchFamily="18" charset="0"/>
                <a:cs typeface="Times New Roman" panose="02020603050405020304" pitchFamily="18" charset="0"/>
              </a:rPr>
              <a:t>інституту</a:t>
            </a:r>
            <a:r>
              <a:rPr lang="ru-RU" sz="2800" b="1" i="1" dirty="0">
                <a:latin typeface="Times New Roman" panose="02020603050405020304" pitchFamily="18" charset="0"/>
                <a:cs typeface="Times New Roman" panose="02020603050405020304" pitchFamily="18" charset="0"/>
              </a:rPr>
              <a:t> </a:t>
            </a:r>
            <a:r>
              <a:rPr lang="ru-RU" sz="2800" b="1" i="1" dirty="0" err="1">
                <a:latin typeface="Times New Roman" panose="02020603050405020304" pitchFamily="18" charset="0"/>
                <a:cs typeface="Times New Roman" panose="02020603050405020304" pitchFamily="18" charset="0"/>
              </a:rPr>
              <a:t>національної</a:t>
            </a:r>
            <a:r>
              <a:rPr lang="ru-RU" sz="2800" b="1" i="1" dirty="0">
                <a:latin typeface="Times New Roman" panose="02020603050405020304" pitchFamily="18" charset="0"/>
                <a:cs typeface="Times New Roman" panose="02020603050405020304" pitchFamily="18" charset="0"/>
              </a:rPr>
              <a:t> </a:t>
            </a:r>
            <a:r>
              <a:rPr lang="ru-RU" sz="2800" b="1" i="1" dirty="0" err="1">
                <a:latin typeface="Times New Roman" panose="02020603050405020304" pitchFamily="18" charset="0"/>
                <a:cs typeface="Times New Roman" panose="02020603050405020304" pitchFamily="18" charset="0"/>
              </a:rPr>
              <a:t>пам’яті</a:t>
            </a:r>
            <a:r>
              <a:rPr lang="ru-RU" sz="2800" b="1" i="1" dirty="0">
                <a:latin typeface="Times New Roman" panose="02020603050405020304" pitchFamily="18" charset="0"/>
                <a:cs typeface="Times New Roman" panose="02020603050405020304" pitchFamily="18" charset="0"/>
              </a:rPr>
              <a:t>  стали заходи з </a:t>
            </a:r>
            <a:r>
              <a:rPr lang="ru-RU" sz="2800" b="1" i="1" dirty="0" err="1">
                <a:latin typeface="Times New Roman" panose="02020603050405020304" pitchFamily="18" charset="0"/>
                <a:cs typeface="Times New Roman" panose="02020603050405020304" pitchFamily="18" charset="0"/>
              </a:rPr>
              <a:t>увічнення</a:t>
            </a:r>
            <a:r>
              <a:rPr lang="ru-RU" sz="2800" b="1" i="1" dirty="0">
                <a:latin typeface="Times New Roman" panose="02020603050405020304" pitchFamily="18" charset="0"/>
                <a:cs typeface="Times New Roman" panose="02020603050405020304" pitchFamily="18" charset="0"/>
              </a:rPr>
              <a:t> </a:t>
            </a:r>
            <a:r>
              <a:rPr lang="ru-RU" sz="2800" b="1" i="1" dirty="0" err="1">
                <a:latin typeface="Times New Roman" panose="02020603050405020304" pitchFamily="18" charset="0"/>
                <a:cs typeface="Times New Roman" panose="02020603050405020304" pitchFamily="18" charset="0"/>
              </a:rPr>
              <a:t>пам’яті</a:t>
            </a:r>
            <a:r>
              <a:rPr lang="ru-RU" sz="2800" b="1" i="1" dirty="0">
                <a:latin typeface="Times New Roman" panose="02020603050405020304" pitchFamily="18" charset="0"/>
                <a:cs typeface="Times New Roman" panose="02020603050405020304" pitchFamily="18" charset="0"/>
              </a:rPr>
              <a:t>:</a:t>
            </a:r>
            <a:endParaRPr lang="uk-UA"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6591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угольник 7"/>
          <p:cNvSpPr/>
          <p:nvPr/>
        </p:nvSpPr>
        <p:spPr>
          <a:xfrm>
            <a:off x="3897673" y="358264"/>
            <a:ext cx="4366174" cy="584775"/>
          </a:xfrm>
          <a:prstGeom prst="rect">
            <a:avLst/>
          </a:prstGeom>
        </p:spPr>
        <p:txBody>
          <a:bodyPr wrap="square">
            <a:spAutoFit/>
          </a:bodyPr>
          <a:lstStyle/>
          <a:p>
            <a:r>
              <a:rPr lang="ru-RU" sz="3200" b="1" dirty="0">
                <a:latin typeface="Times New Roman" panose="02020603050405020304" pitchFamily="18" charset="0"/>
                <a:cs typeface="Times New Roman" panose="02020603050405020304" pitchFamily="18" charset="0"/>
              </a:rPr>
              <a:t>«</a:t>
            </a:r>
            <a:r>
              <a:rPr lang="ru-RU" sz="3200" b="1" dirty="0" err="1">
                <a:latin typeface="Times New Roman" panose="02020603050405020304" pitchFamily="18" charset="0"/>
                <a:cs typeface="Times New Roman" panose="02020603050405020304" pitchFamily="18" charset="0"/>
              </a:rPr>
              <a:t>Війна</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пам’ятників</a:t>
            </a:r>
            <a:r>
              <a:rPr lang="ru-RU" sz="3200" b="1" dirty="0">
                <a:latin typeface="Times New Roman" panose="02020603050405020304" pitchFamily="18" charset="0"/>
                <a:cs typeface="Times New Roman" panose="02020603050405020304" pitchFamily="18" charset="0"/>
              </a:rPr>
              <a:t>»</a:t>
            </a:r>
            <a:endParaRPr lang="uk-UA" sz="3200" b="1" dirty="0">
              <a:latin typeface="Times New Roman" panose="02020603050405020304" pitchFamily="18" charset="0"/>
              <a:cs typeface="Times New Roman" panose="02020603050405020304" pitchFamily="18" charset="0"/>
            </a:endParaRPr>
          </a:p>
        </p:txBody>
      </p:sp>
      <p:pic>
        <p:nvPicPr>
          <p:cNvPr id="2050" name="Picture 2" descr="Bandera Lviv p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5872" y="943039"/>
            <a:ext cx="2845943" cy="37957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Памятник Сталину, Черчиллю и Рузвельту (Ливадия, Ялта) — путеводитель по  отдыху в Крыму"/>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9945" y="3507296"/>
            <a:ext cx="4357688" cy="29051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Заміна пам'ятника Катерині ІІ на пам'ятник американському актору порно  Біллі Геррінґтону"/>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518" y="943040"/>
            <a:ext cx="4357688" cy="244777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972426" y="4795594"/>
            <a:ext cx="3628939" cy="738664"/>
          </a:xfrm>
          <a:prstGeom prst="rect">
            <a:avLst/>
          </a:prstGeom>
        </p:spPr>
        <p:txBody>
          <a:bodyPr wrap="square">
            <a:spAutoFit/>
          </a:bodyPr>
          <a:lstStyle/>
          <a:p>
            <a:pPr marL="285750" indent="-285750" algn="ctr">
              <a:buFont typeface="Arial" panose="020B0604020202020204" pitchFamily="34" charset="0"/>
              <a:buChar char="•"/>
            </a:pPr>
            <a:r>
              <a:rPr lang="ru-RU" sz="1400" dirty="0" err="1">
                <a:latin typeface="Times New Roman" panose="02020603050405020304" pitchFamily="18" charset="0"/>
                <a:cs typeface="Times New Roman" panose="02020603050405020304" pitchFamily="18" charset="0"/>
              </a:rPr>
              <a:t>Встановлення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пам’ятника</a:t>
            </a:r>
            <a:r>
              <a:rPr lang="ru-RU" sz="1400" dirty="0">
                <a:latin typeface="Times New Roman" panose="02020603050405020304" pitchFamily="18" charset="0"/>
                <a:cs typeface="Times New Roman" panose="02020603050405020304" pitchFamily="18" charset="0"/>
              </a:rPr>
              <a:t> С. </a:t>
            </a:r>
            <a:r>
              <a:rPr lang="ru-RU" sz="1400" dirty="0" err="1">
                <a:latin typeface="Times New Roman" panose="02020603050405020304" pitchFamily="18" charset="0"/>
                <a:cs typeface="Times New Roman" panose="02020603050405020304" pitchFamily="18" charset="0"/>
              </a:rPr>
              <a:t>Бандері</a:t>
            </a:r>
            <a:r>
              <a:rPr lang="ru-RU" sz="1400" dirty="0">
                <a:latin typeface="Times New Roman" panose="02020603050405020304" pitchFamily="18" charset="0"/>
                <a:cs typeface="Times New Roman" panose="02020603050405020304" pitchFamily="18" charset="0"/>
              </a:rPr>
              <a:t> у </a:t>
            </a:r>
            <a:r>
              <a:rPr lang="ru-RU" sz="1400" dirty="0" err="1">
                <a:latin typeface="Times New Roman" panose="02020603050405020304" pitchFamily="18" charset="0"/>
                <a:cs typeface="Times New Roman" panose="02020603050405020304" pitchFamily="18" charset="0"/>
              </a:rPr>
              <a:t>Львові</a:t>
            </a:r>
            <a:r>
              <a:rPr lang="ru-RU" sz="1400" dirty="0">
                <a:latin typeface="Times New Roman" panose="02020603050405020304" pitchFamily="18" charset="0"/>
                <a:cs typeface="Times New Roman" panose="02020603050405020304" pitchFamily="18" charset="0"/>
              </a:rPr>
              <a:t> в 2006 -2007 </a:t>
            </a:r>
            <a:r>
              <a:rPr lang="ru-RU" sz="1400" dirty="0" err="1">
                <a:latin typeface="Times New Roman" panose="02020603050405020304" pitchFamily="18" charset="0"/>
                <a:cs typeface="Times New Roman" panose="02020603050405020304" pitchFamily="18" charset="0"/>
              </a:rPr>
              <a:t>рр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польська</a:t>
            </a:r>
            <a:r>
              <a:rPr lang="ru-RU" sz="1400" dirty="0">
                <a:latin typeface="Times New Roman" panose="02020603050405020304" pitchFamily="18" charset="0"/>
                <a:cs typeface="Times New Roman" panose="02020603050405020304" pitchFamily="18" charset="0"/>
              </a:rPr>
              <a:t> община </a:t>
            </a:r>
            <a:r>
              <a:rPr lang="ru-RU" sz="1400" dirty="0" err="1">
                <a:latin typeface="Times New Roman" panose="02020603050405020304" pitchFamily="18" charset="0"/>
                <a:cs typeface="Times New Roman" panose="02020603050405020304" pitchFamily="18" charset="0"/>
              </a:rPr>
              <a:t>міста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сприйняла</a:t>
            </a:r>
            <a:r>
              <a:rPr lang="ru-RU" sz="1400" dirty="0">
                <a:latin typeface="Times New Roman" panose="02020603050405020304" pitchFamily="18" charset="0"/>
                <a:cs typeface="Times New Roman" panose="02020603050405020304" pitchFamily="18" charset="0"/>
              </a:rPr>
              <a:t> як </a:t>
            </a:r>
            <a:r>
              <a:rPr lang="ru-RU" sz="1400" dirty="0" err="1">
                <a:latin typeface="Times New Roman" panose="02020603050405020304" pitchFamily="18" charset="0"/>
                <a:cs typeface="Times New Roman" panose="02020603050405020304" pitchFamily="18" charset="0"/>
              </a:rPr>
              <a:t>провокацію</a:t>
            </a:r>
            <a:r>
              <a:rPr lang="ru-RU" sz="1400" dirty="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5654039" y="1054636"/>
            <a:ext cx="2821347" cy="1169551"/>
          </a:xfrm>
          <a:prstGeom prst="rect">
            <a:avLst/>
          </a:prstGeom>
        </p:spPr>
        <p:txBody>
          <a:bodyPr wrap="square">
            <a:spAutoFit/>
          </a:bodyPr>
          <a:lstStyle/>
          <a:p>
            <a:pPr marL="285750" indent="-285750">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a:t>
            </a:r>
            <a:r>
              <a:rPr lang="ru-RU" sz="1400" dirty="0" err="1">
                <a:latin typeface="Times New Roman" panose="02020603050405020304" pitchFamily="18" charset="0"/>
                <a:cs typeface="Times New Roman" panose="02020603050405020304" pitchFamily="18" charset="0"/>
              </a:rPr>
              <a:t>Одесі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пройшла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демонстрація</a:t>
            </a:r>
            <a:r>
              <a:rPr lang="ru-RU" sz="1400" dirty="0">
                <a:latin typeface="Times New Roman" panose="02020603050405020304" pitchFamily="18" charset="0"/>
                <a:cs typeface="Times New Roman" panose="02020603050405020304" pitchFamily="18" charset="0"/>
              </a:rPr>
              <a:t>-протест </a:t>
            </a:r>
            <a:r>
              <a:rPr lang="ru-RU" sz="1400" dirty="0" err="1">
                <a:latin typeface="Times New Roman" panose="02020603050405020304" pitchFamily="18" charset="0"/>
                <a:cs typeface="Times New Roman" panose="02020603050405020304" pitchFamily="18" charset="0"/>
              </a:rPr>
              <a:t>українських</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патріотичних</a:t>
            </a:r>
            <a:r>
              <a:rPr lang="ru-RU" sz="1400" dirty="0">
                <a:latin typeface="Times New Roman" panose="02020603050405020304" pitchFamily="18" charset="0"/>
                <a:cs typeface="Times New Roman" panose="02020603050405020304" pitchFamily="18" charset="0"/>
              </a:rPr>
              <a:t> сил, </a:t>
            </a:r>
            <a:r>
              <a:rPr lang="ru-RU" sz="1400" dirty="0" err="1">
                <a:latin typeface="Times New Roman" panose="02020603050405020304" pitchFamily="18" charset="0"/>
                <a:cs typeface="Times New Roman" panose="02020603050405020304" pitchFamily="18" charset="0"/>
              </a:rPr>
              <a:t>встановленню</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пам’ятника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Катерині</a:t>
            </a:r>
            <a:r>
              <a:rPr lang="ru-RU" sz="1400" dirty="0">
                <a:latin typeface="Times New Roman" panose="02020603050405020304" pitchFamily="18" charset="0"/>
                <a:cs typeface="Times New Roman" panose="02020603050405020304" pitchFamily="18" charset="0"/>
              </a:rPr>
              <a:t> ІІ в </a:t>
            </a:r>
            <a:r>
              <a:rPr lang="ru-RU" sz="1400" dirty="0" err="1">
                <a:latin typeface="Times New Roman" panose="02020603050405020304" pitchFamily="18" charset="0"/>
                <a:cs typeface="Times New Roman" panose="02020603050405020304" pitchFamily="18" charset="0"/>
              </a:rPr>
              <a:t>жовтні</a:t>
            </a:r>
            <a:r>
              <a:rPr lang="ru-RU" sz="1400" dirty="0">
                <a:latin typeface="Times New Roman" panose="02020603050405020304" pitchFamily="18" charset="0"/>
                <a:cs typeface="Times New Roman" panose="02020603050405020304" pitchFamily="18" charset="0"/>
              </a:rPr>
              <a:t> 2007 р.</a:t>
            </a:r>
            <a:endParaRPr lang="uk-UA" sz="140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407585" y="3833083"/>
            <a:ext cx="2821347" cy="1384995"/>
          </a:xfrm>
          <a:prstGeom prst="rect">
            <a:avLst/>
          </a:prstGeom>
        </p:spPr>
        <p:txBody>
          <a:bodyPr wrap="square">
            <a:spAutoFit/>
          </a:bodyPr>
          <a:lstStyle/>
          <a:p>
            <a:pPr marL="285750" indent="-285750" algn="r">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a:t>
            </a:r>
            <a:r>
              <a:rPr lang="ru-RU" sz="1400" dirty="0" err="1">
                <a:latin typeface="Times New Roman" panose="02020603050405020304" pitchFamily="18" charset="0"/>
                <a:cs typeface="Times New Roman" panose="02020603050405020304" pitchFamily="18" charset="0"/>
              </a:rPr>
              <a:t>Криму</a:t>
            </a:r>
            <a:r>
              <a:rPr lang="ru-RU" sz="1400" dirty="0">
                <a:latin typeface="Times New Roman" panose="02020603050405020304" pitchFamily="18" charset="0"/>
                <a:cs typeface="Times New Roman" panose="02020603050405020304" pitchFamily="18" charset="0"/>
              </a:rPr>
              <a:t> в 2005 р. </a:t>
            </a:r>
            <a:r>
              <a:rPr lang="ru-RU" sz="1400" dirty="0" err="1">
                <a:latin typeface="Times New Roman" panose="02020603050405020304" pitchFamily="18" charset="0"/>
                <a:cs typeface="Times New Roman" panose="02020603050405020304" pitchFamily="18" charset="0"/>
              </a:rPr>
              <a:t>стався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конфлікт</a:t>
            </a:r>
            <a:r>
              <a:rPr lang="ru-RU" sz="1400" dirty="0">
                <a:latin typeface="Times New Roman" panose="02020603050405020304" pitchFamily="18" charset="0"/>
                <a:cs typeface="Times New Roman" panose="02020603050405020304" pitchFamily="18" charset="0"/>
              </a:rPr>
              <a:t> з </a:t>
            </a:r>
            <a:r>
              <a:rPr lang="ru-RU" sz="1400" dirty="0" err="1">
                <a:latin typeface="Times New Roman" panose="02020603050405020304" pitchFamily="18" charset="0"/>
                <a:cs typeface="Times New Roman" panose="02020603050405020304" pitchFamily="18" charset="0"/>
              </a:rPr>
              <a:t>меджлісом</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кримсько-татарського</a:t>
            </a:r>
            <a:r>
              <a:rPr lang="ru-RU" sz="1400" dirty="0">
                <a:latin typeface="Times New Roman" panose="02020603050405020304" pitchFamily="18" charset="0"/>
                <a:cs typeface="Times New Roman" panose="02020603050405020304" pitchFamily="18" charset="0"/>
              </a:rPr>
              <a:t> народу з приводу </a:t>
            </a:r>
            <a:r>
              <a:rPr lang="ru-RU" sz="1400" dirty="0" err="1">
                <a:latin typeface="Times New Roman" panose="02020603050405020304" pitchFamily="18" charset="0"/>
                <a:cs typeface="Times New Roman" panose="02020603050405020304" pitchFamily="18" charset="0"/>
              </a:rPr>
              <a:t>встановлення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пам’ятника</a:t>
            </a:r>
            <a:r>
              <a:rPr lang="ru-RU" sz="1400" dirty="0">
                <a:latin typeface="Times New Roman" panose="02020603050405020304" pitchFamily="18" charset="0"/>
                <a:cs typeface="Times New Roman" panose="02020603050405020304" pitchFamily="18" charset="0"/>
              </a:rPr>
              <a:t> Й. </a:t>
            </a:r>
            <a:r>
              <a:rPr lang="ru-RU" sz="1400" dirty="0" err="1">
                <a:latin typeface="Times New Roman" panose="02020603050405020304" pitchFamily="18" charset="0"/>
                <a:cs typeface="Times New Roman" panose="02020603050405020304" pitchFamily="18" charset="0"/>
              </a:rPr>
              <a:t>Сталіну</a:t>
            </a:r>
            <a:r>
              <a:rPr lang="ru-RU" sz="1400" dirty="0">
                <a:latin typeface="Times New Roman" panose="02020603050405020304" pitchFamily="18" charset="0"/>
                <a:cs typeface="Times New Roman" panose="02020603050405020304" pitchFamily="18" charset="0"/>
              </a:rPr>
              <a:t> до 60-річчя </a:t>
            </a:r>
            <a:r>
              <a:rPr lang="ru-RU" sz="1400" dirty="0" err="1">
                <a:latin typeface="Times New Roman" panose="02020603050405020304" pitchFamily="18" charset="0"/>
                <a:cs typeface="Times New Roman" panose="02020603050405020304" pitchFamily="18" charset="0"/>
              </a:rPr>
              <a:t>Ялтинської</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конференції</a:t>
            </a:r>
            <a:r>
              <a:rPr lang="ru-RU" sz="1400" dirty="0">
                <a:latin typeface="Times New Roman" panose="02020603050405020304" pitchFamily="18" charset="0"/>
                <a:cs typeface="Times New Roman" panose="02020603050405020304" pitchFamily="18" charset="0"/>
              </a:rPr>
              <a:t>. </a:t>
            </a:r>
            <a:endParaRPr lang="uk-UA"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709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graphicFrame>
        <p:nvGraphicFramePr>
          <p:cNvPr id="3" name="Схема 2"/>
          <p:cNvGraphicFramePr/>
          <p:nvPr>
            <p:extLst>
              <p:ext uri="{D42A27DB-BD31-4B8C-83A1-F6EECF244321}">
                <p14:modId xmlns:p14="http://schemas.microsoft.com/office/powerpoint/2010/main" val="577210050"/>
              </p:ext>
            </p:extLst>
          </p:nvPr>
        </p:nvGraphicFramePr>
        <p:xfrm>
          <a:off x="1203324" y="1219200"/>
          <a:ext cx="9931401" cy="5119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Прямоугольник 3"/>
          <p:cNvSpPr/>
          <p:nvPr/>
        </p:nvSpPr>
        <p:spPr>
          <a:xfrm>
            <a:off x="1688859" y="390763"/>
            <a:ext cx="8565358" cy="583750"/>
          </a:xfrm>
          <a:prstGeom prst="rect">
            <a:avLst/>
          </a:prstGeom>
        </p:spPr>
        <p:txBody>
          <a:bodyPr wrap="none">
            <a:spAutoFit/>
          </a:bodyPr>
          <a:lstStyle/>
          <a:p>
            <a:pPr>
              <a:lnSpc>
                <a:spcPct val="107000"/>
              </a:lnSpc>
              <a:spcAft>
                <a:spcPts val="800"/>
              </a:spcAft>
            </a:pPr>
            <a:r>
              <a:rPr lang="uk-UA" sz="3200" b="1" dirty="0">
                <a:latin typeface="Times New Roman" panose="02020603050405020304" pitchFamily="18" charset="0"/>
                <a:ea typeface="Calibri" panose="020F0502020204030204" pitchFamily="34" charset="0"/>
                <a:cs typeface="Times New Roman" panose="02020603050405020304" pitchFamily="18" charset="0"/>
              </a:rPr>
              <a:t>Політика помаранчевих сил у 2005 – 2006 рр.</a:t>
            </a:r>
          </a:p>
        </p:txBody>
      </p:sp>
    </p:spTree>
    <p:extLst>
      <p:ext uri="{BB962C8B-B14F-4D97-AF65-F5344CB8AC3E}">
        <p14:creationId xmlns:p14="http://schemas.microsoft.com/office/powerpoint/2010/main" val="988931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2" name="Схема 1"/>
          <p:cNvGraphicFramePr/>
          <p:nvPr>
            <p:extLst>
              <p:ext uri="{D42A27DB-BD31-4B8C-83A1-F6EECF244321}">
                <p14:modId xmlns:p14="http://schemas.microsoft.com/office/powerpoint/2010/main" val="163163017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653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3" name="Схема 2"/>
          <p:cNvGraphicFramePr/>
          <p:nvPr>
            <p:extLst>
              <p:ext uri="{D42A27DB-BD31-4B8C-83A1-F6EECF244321}">
                <p14:modId xmlns:p14="http://schemas.microsoft.com/office/powerpoint/2010/main" val="144017181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2565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502920" y="12192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0" name="TextBox 9"/>
          <p:cNvSpPr txBox="1"/>
          <p:nvPr/>
        </p:nvSpPr>
        <p:spPr>
          <a:xfrm>
            <a:off x="2398552" y="4951601"/>
            <a:ext cx="7394893" cy="954107"/>
          </a:xfrm>
          <a:prstGeom prst="rect">
            <a:avLst/>
          </a:prstGeom>
          <a:noFill/>
        </p:spPr>
        <p:txBody>
          <a:bodyPr wrap="square" rtlCol="0">
            <a:spAutoFit/>
          </a:bodyPr>
          <a:lstStyle/>
          <a:p>
            <a:pPr algn="ctr"/>
            <a:r>
              <a:rPr lang="ru-RU" sz="2800" i="1" dirty="0" err="1">
                <a:latin typeface="Times New Roman" panose="02020603050405020304" pitchFamily="18" charset="0"/>
                <a:cs typeface="Times New Roman" panose="02020603050405020304" pitchFamily="18" charset="0"/>
              </a:rPr>
              <a:t>Отруєння</a:t>
            </a:r>
            <a:endParaRPr lang="ru-RU" sz="2800" i="1" dirty="0">
              <a:latin typeface="Times New Roman" panose="02020603050405020304" pitchFamily="18" charset="0"/>
              <a:cs typeface="Times New Roman" panose="02020603050405020304" pitchFamily="18" charset="0"/>
            </a:endParaRPr>
          </a:p>
          <a:p>
            <a:pPr algn="ctr"/>
            <a:r>
              <a:rPr lang="ru-RU" sz="2800" i="1" dirty="0">
                <a:latin typeface="Times New Roman" panose="02020603050405020304" pitchFamily="18" charset="0"/>
                <a:cs typeface="Times New Roman" panose="02020603050405020304" pitchFamily="18" charset="0"/>
              </a:rPr>
              <a:t>В. Ющенка (вересень-</a:t>
            </a:r>
            <a:r>
              <a:rPr lang="ru-RU" sz="2800" i="1" dirty="0" err="1">
                <a:latin typeface="Times New Roman" panose="02020603050405020304" pitchFamily="18" charset="0"/>
                <a:cs typeface="Times New Roman" panose="02020603050405020304" pitchFamily="18" charset="0"/>
              </a:rPr>
              <a:t>жовтень</a:t>
            </a:r>
            <a:r>
              <a:rPr lang="ru-RU" sz="2800" i="1" dirty="0">
                <a:latin typeface="Times New Roman" panose="02020603050405020304" pitchFamily="18" charset="0"/>
                <a:cs typeface="Times New Roman" panose="02020603050405020304" pitchFamily="18" charset="0"/>
              </a:rPr>
              <a:t> 2004 р.)</a:t>
            </a:r>
            <a:endParaRPr lang="uk-UA" sz="2800" i="1" dirty="0">
              <a:latin typeface="Times New Roman" panose="02020603050405020304" pitchFamily="18" charset="0"/>
              <a:cs typeface="Times New Roman" panose="02020603050405020304" pitchFamily="18" charset="0"/>
            </a:endParaRPr>
          </a:p>
        </p:txBody>
      </p:sp>
      <p:pic>
        <p:nvPicPr>
          <p:cNvPr id="6146" name="Picture 2" descr="Прокурор, який розслідував отруєння Ющенка, не знайшов складу злочину, -  Матіос - портал новин LB.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667" y="346392"/>
            <a:ext cx="6844665" cy="456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565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Прямоугольник 2"/>
          <p:cNvSpPr/>
          <p:nvPr/>
        </p:nvSpPr>
        <p:spPr>
          <a:xfrm>
            <a:off x="2551271" y="379109"/>
            <a:ext cx="7478554" cy="523220"/>
          </a:xfrm>
          <a:prstGeom prst="rect">
            <a:avLst/>
          </a:prstGeom>
        </p:spPr>
        <p:txBody>
          <a:bodyPr wrap="square">
            <a:spAutoFit/>
          </a:bodyPr>
          <a:lstStyle/>
          <a:p>
            <a:pPr algn="ctr"/>
            <a:r>
              <a:rPr lang="ru-RU" sz="2800" b="1" dirty="0" err="1">
                <a:latin typeface="Times New Roman" panose="02020603050405020304" pitchFamily="18" charset="0"/>
                <a:cs typeface="Times New Roman" panose="02020603050405020304" pitchFamily="18" charset="0"/>
              </a:rPr>
              <a:t>Вибори</a:t>
            </a:r>
            <a:r>
              <a:rPr lang="ru-RU" sz="2800" b="1" dirty="0">
                <a:latin typeface="Times New Roman" panose="02020603050405020304" pitchFamily="18" charset="0"/>
                <a:cs typeface="Times New Roman" panose="02020603050405020304" pitchFamily="18" charset="0"/>
              </a:rPr>
              <a:t> до </a:t>
            </a:r>
            <a:r>
              <a:rPr lang="ru-RU" sz="2800" b="1" dirty="0" err="1">
                <a:latin typeface="Times New Roman" panose="02020603050405020304" pitchFamily="18" charset="0"/>
                <a:cs typeface="Times New Roman" panose="02020603050405020304" pitchFamily="18" charset="0"/>
              </a:rPr>
              <a:t>Верховної</a:t>
            </a:r>
            <a:r>
              <a:rPr lang="ru-RU" sz="2800" b="1" dirty="0">
                <a:latin typeface="Times New Roman" panose="02020603050405020304" pitchFamily="18" charset="0"/>
                <a:cs typeface="Times New Roman" panose="02020603050405020304" pitchFamily="18" charset="0"/>
              </a:rPr>
              <a:t> Ради 26 березня2006 р.</a:t>
            </a:r>
            <a:endParaRPr lang="uk-UA" sz="2800" b="1" dirty="0">
              <a:latin typeface="Times New Roman" panose="02020603050405020304" pitchFamily="18" charset="0"/>
              <a:cs typeface="Times New Roman" panose="02020603050405020304" pitchFamily="18" charset="0"/>
            </a:endParaRPr>
          </a:p>
        </p:txBody>
      </p:sp>
      <p:graphicFrame>
        <p:nvGraphicFramePr>
          <p:cNvPr id="2" name="Схема 1"/>
          <p:cNvGraphicFramePr/>
          <p:nvPr>
            <p:extLst/>
          </p:nvPr>
        </p:nvGraphicFramePr>
        <p:xfrm>
          <a:off x="2016760" y="103367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9946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Прямоугольник 2"/>
          <p:cNvSpPr/>
          <p:nvPr/>
        </p:nvSpPr>
        <p:spPr>
          <a:xfrm>
            <a:off x="1609725" y="5977272"/>
            <a:ext cx="8686799" cy="830997"/>
          </a:xfrm>
          <a:prstGeom prst="rect">
            <a:avLst/>
          </a:prstGeom>
        </p:spPr>
        <p:txBody>
          <a:bodyPr wrap="square">
            <a:spAutoFit/>
          </a:bodyPr>
          <a:lstStyle/>
          <a:p>
            <a:pPr algn="ctr"/>
            <a:r>
              <a:rPr lang="ru-RU" sz="2400" dirty="0" err="1">
                <a:latin typeface="Times New Roman" panose="02020603050405020304" pitchFamily="18" charset="0"/>
                <a:cs typeface="Times New Roman" panose="02020603050405020304" pitchFamily="18" charset="0"/>
              </a:rPr>
              <a:t>Лідери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виборів</a:t>
            </a:r>
            <a:r>
              <a:rPr lang="ru-RU" sz="2400" dirty="0">
                <a:latin typeface="Times New Roman" panose="02020603050405020304" pitchFamily="18" charset="0"/>
                <a:cs typeface="Times New Roman" panose="02020603050405020304" pitchFamily="18" charset="0"/>
              </a:rPr>
              <a:t> в округах до </a:t>
            </a:r>
            <a:r>
              <a:rPr lang="ru-RU" sz="2400" dirty="0" err="1">
                <a:latin typeface="Times New Roman" panose="02020603050405020304" pitchFamily="18" charset="0"/>
                <a:cs typeface="Times New Roman" panose="02020603050405020304" pitchFamily="18" charset="0"/>
              </a:rPr>
              <a:t>Верховної</a:t>
            </a:r>
            <a:r>
              <a:rPr lang="ru-RU" sz="2400" dirty="0">
                <a:latin typeface="Times New Roman" panose="02020603050405020304" pitchFamily="18" charset="0"/>
                <a:cs typeface="Times New Roman" panose="02020603050405020304" pitchFamily="18" charset="0"/>
              </a:rPr>
              <a:t> Ради 26 </a:t>
            </a:r>
            <a:r>
              <a:rPr lang="ru-RU" sz="2400" dirty="0" err="1">
                <a:latin typeface="Times New Roman" panose="02020603050405020304" pitchFamily="18" charset="0"/>
                <a:cs typeface="Times New Roman" panose="02020603050405020304" pitchFamily="18" charset="0"/>
              </a:rPr>
              <a:t>березня</a:t>
            </a:r>
            <a:r>
              <a:rPr lang="ru-RU" sz="2400" dirty="0">
                <a:latin typeface="Times New Roman" panose="02020603050405020304" pitchFamily="18" charset="0"/>
                <a:cs typeface="Times New Roman" panose="02020603050405020304" pitchFamily="18" charset="0"/>
              </a:rPr>
              <a:t> 2006 р.</a:t>
            </a:r>
          </a:p>
          <a:p>
            <a:pPr algn="ctr"/>
            <a:endParaRPr lang="uk-UA" sz="2400" dirty="0">
              <a:latin typeface="Times New Roman" panose="02020603050405020304" pitchFamily="18" charset="0"/>
              <a:cs typeface="Times New Roman" panose="02020603050405020304" pitchFamily="18" charset="0"/>
            </a:endParaRPr>
          </a:p>
        </p:txBody>
      </p:sp>
      <p:pic>
        <p:nvPicPr>
          <p:cNvPr id="4098" name="Picture 2" descr="Парламентські вибори в Україні 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460" y="233928"/>
            <a:ext cx="8102599" cy="566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032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2" name="Схема 1"/>
          <p:cNvGraphicFramePr/>
          <p:nvPr>
            <p:extLst/>
          </p:nvPr>
        </p:nvGraphicFramePr>
        <p:xfrm>
          <a:off x="4448175" y="485774"/>
          <a:ext cx="6334126" cy="4772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Олександр Олександрович Мороз – ОСОБИСТИЙ САЙТ ГОЛОВИ УКРАЇНСЬКОЇ  ПОЛІТИЧНОЇ ПАРТІЇ “СОЦІАЛІСТИЧНА ПАРТІЯ ОЛЕКСАНДРА МОРОЗА”"/>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6349" y="485774"/>
            <a:ext cx="1752601" cy="17526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Персона Янукович Віктор Федорович | Коментарі Україна"/>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48730" y="2400300"/>
            <a:ext cx="1750219" cy="14001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Блок партий «Наша Украина» — Википедия"/>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861" y="4260050"/>
            <a:ext cx="1596389" cy="80883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Фракція БЮТ в Закарпатській облраді отримала нового керівника ||  MUKACHEVO.N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78175" y="4238339"/>
            <a:ext cx="1026161" cy="830549"/>
          </a:xfrm>
          <a:prstGeom prst="rect">
            <a:avLst/>
          </a:prstGeom>
          <a:noFill/>
          <a:extLst>
            <a:ext uri="{909E8E84-426E-40DD-AFC4-6F175D3DCCD1}">
              <a14:hiddenFill xmlns:a14="http://schemas.microsoft.com/office/drawing/2010/main">
                <a:solidFill>
                  <a:srgbClr val="FFFFFF"/>
                </a:solidFill>
              </a14:hiddenFill>
            </a:ext>
          </a:extLst>
        </p:spPr>
      </p:pic>
      <p:sp>
        <p:nvSpPr>
          <p:cNvPr id="4" name="Плюс 3"/>
          <p:cNvSpPr/>
          <p:nvPr/>
        </p:nvSpPr>
        <p:spPr>
          <a:xfrm>
            <a:off x="2414906" y="4354906"/>
            <a:ext cx="641349" cy="6191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TextBox 5"/>
          <p:cNvSpPr txBox="1"/>
          <p:nvPr/>
        </p:nvSpPr>
        <p:spPr>
          <a:xfrm>
            <a:off x="4714875" y="5257799"/>
            <a:ext cx="6067426" cy="477054"/>
          </a:xfrm>
          <a:prstGeom prst="rect">
            <a:avLst/>
          </a:prstGeom>
          <a:noFill/>
        </p:spPr>
        <p:txBody>
          <a:bodyPr wrap="square" rtlCol="0">
            <a:spAutoFit/>
          </a:bodyPr>
          <a:lstStyle/>
          <a:p>
            <a:r>
              <a:rPr lang="uk-UA" sz="2500" dirty="0">
                <a:latin typeface="Times New Roman" panose="02020603050405020304" pitchFamily="18" charset="0"/>
                <a:cs typeface="Times New Roman" panose="02020603050405020304" pitchFamily="18" charset="0"/>
              </a:rPr>
              <a:t>«Наша Україна» та Блок Юлії Тимошенко</a:t>
            </a:r>
          </a:p>
        </p:txBody>
      </p:sp>
    </p:spTree>
    <p:extLst>
      <p:ext uri="{BB962C8B-B14F-4D97-AF65-F5344CB8AC3E}">
        <p14:creationId xmlns:p14="http://schemas.microsoft.com/office/powerpoint/2010/main" val="4070571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3" name="Прямоугольник 2"/>
          <p:cNvSpPr/>
          <p:nvPr/>
        </p:nvSpPr>
        <p:spPr>
          <a:xfrm>
            <a:off x="1476375" y="326346"/>
            <a:ext cx="9448800" cy="523220"/>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Позачергові </a:t>
            </a:r>
            <a:r>
              <a:rPr lang="ru-RU" sz="2800" b="1" dirty="0" err="1">
                <a:latin typeface="Times New Roman" panose="02020603050405020304" pitchFamily="18" charset="0"/>
                <a:cs typeface="Times New Roman" panose="02020603050405020304" pitchFamily="18" charset="0"/>
              </a:rPr>
              <a:t>вибори</a:t>
            </a:r>
            <a:r>
              <a:rPr lang="ru-RU" sz="2800" b="1" dirty="0">
                <a:latin typeface="Times New Roman" panose="02020603050405020304" pitchFamily="18" charset="0"/>
                <a:cs typeface="Times New Roman" panose="02020603050405020304" pitchFamily="18" charset="0"/>
              </a:rPr>
              <a:t> до </a:t>
            </a:r>
            <a:r>
              <a:rPr lang="ru-RU" sz="2800" b="1" dirty="0" err="1">
                <a:latin typeface="Times New Roman" panose="02020603050405020304" pitchFamily="18" charset="0"/>
                <a:cs typeface="Times New Roman" panose="02020603050405020304" pitchFamily="18" charset="0"/>
              </a:rPr>
              <a:t>Верховної</a:t>
            </a:r>
            <a:r>
              <a:rPr lang="ru-RU" sz="2800" b="1" dirty="0">
                <a:latin typeface="Times New Roman" panose="02020603050405020304" pitchFamily="18" charset="0"/>
                <a:cs typeface="Times New Roman" panose="02020603050405020304" pitchFamily="18" charset="0"/>
              </a:rPr>
              <a:t> Ради 30 </a:t>
            </a:r>
            <a:r>
              <a:rPr lang="ru-RU" sz="2800" b="1" dirty="0" err="1">
                <a:latin typeface="Times New Roman" panose="02020603050405020304" pitchFamily="18" charset="0"/>
                <a:cs typeface="Times New Roman" panose="02020603050405020304" pitchFamily="18" charset="0"/>
              </a:rPr>
              <a:t>вересня</a:t>
            </a:r>
            <a:r>
              <a:rPr lang="ru-RU" sz="2800" b="1" dirty="0">
                <a:latin typeface="Times New Roman" panose="02020603050405020304" pitchFamily="18" charset="0"/>
                <a:cs typeface="Times New Roman" panose="02020603050405020304" pitchFamily="18" charset="0"/>
              </a:rPr>
              <a:t> 2007 р. </a:t>
            </a:r>
            <a:endParaRPr lang="uk-UA" sz="2800" b="1" dirty="0">
              <a:latin typeface="Times New Roman" panose="02020603050405020304" pitchFamily="18" charset="0"/>
              <a:cs typeface="Times New Roman" panose="02020603050405020304" pitchFamily="18" charset="0"/>
            </a:endParaRPr>
          </a:p>
        </p:txBody>
      </p:sp>
      <p:graphicFrame>
        <p:nvGraphicFramePr>
          <p:cNvPr id="2" name="Схема 1"/>
          <p:cNvGraphicFramePr/>
          <p:nvPr>
            <p:extLst/>
          </p:nvPr>
        </p:nvGraphicFramePr>
        <p:xfrm>
          <a:off x="2016760" y="103367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5640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2" name="Схема 1"/>
          <p:cNvGraphicFramePr/>
          <p:nvPr>
            <p:extLst>
              <p:ext uri="{D42A27DB-BD31-4B8C-83A1-F6EECF244321}">
                <p14:modId xmlns:p14="http://schemas.microsoft.com/office/powerpoint/2010/main" val="831253261"/>
              </p:ext>
            </p:extLst>
          </p:nvPr>
        </p:nvGraphicFramePr>
        <p:xfrm>
          <a:off x="4305300" y="992504"/>
          <a:ext cx="6858001" cy="5591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2" name="Picture 4" descr="Арсеній Яценюк в FT: Нам потрібен новий план для Східної Європи. Час діяти,  а не вагатися"/>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7833" y="409574"/>
            <a:ext cx="2385941" cy="160453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Володимир Литвин — досьє, наукова та політична діяльність, скандали —  DSnews.u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7833" y="2124075"/>
            <a:ext cx="2385941" cy="167131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9 причин, чому не варто голосувати за Тимошенко — Тексти.org.u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7833" y="4085432"/>
            <a:ext cx="2385941" cy="178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200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p:cNvSpPr/>
          <p:nvPr/>
        </p:nvSpPr>
        <p:spPr>
          <a:xfrm>
            <a:off x="3032760" y="353110"/>
            <a:ext cx="6096000" cy="830997"/>
          </a:xfrm>
          <a:prstGeom prst="rect">
            <a:avLst/>
          </a:prstGeom>
        </p:spPr>
        <p:txBody>
          <a:bodyPr>
            <a:spAutoFit/>
          </a:bodyPr>
          <a:lstStyle/>
          <a:p>
            <a:pPr algn="ctr"/>
            <a:r>
              <a:rPr lang="ru-RU" sz="2400" b="1" dirty="0" err="1">
                <a:latin typeface="Times New Roman" panose="02020603050405020304" pitchFamily="18" charset="0"/>
                <a:cs typeface="Times New Roman" panose="02020603050405020304" pitchFamily="18" charset="0"/>
              </a:rPr>
              <a:t>Політика</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пам’яті</a:t>
            </a:r>
            <a:r>
              <a:rPr lang="ru-RU" sz="2400" b="1" dirty="0">
                <a:latin typeface="Times New Roman" panose="02020603050405020304" pitchFamily="18" charset="0"/>
                <a:cs typeface="Times New Roman" panose="02020603050405020304" pitchFamily="18" charset="0"/>
              </a:rPr>
              <a:t> за президентства В. Януковича (2010 - 2013 </a:t>
            </a:r>
            <a:r>
              <a:rPr lang="ru-RU" sz="2400" b="1" dirty="0" err="1">
                <a:latin typeface="Times New Roman" panose="02020603050405020304" pitchFamily="18" charset="0"/>
                <a:cs typeface="Times New Roman" panose="02020603050405020304" pitchFamily="18" charset="0"/>
              </a:rPr>
              <a:t>рр</a:t>
            </a:r>
            <a:r>
              <a:rPr lang="ru-RU" sz="2400" b="1" dirty="0">
                <a:latin typeface="Times New Roman" panose="02020603050405020304" pitchFamily="18" charset="0"/>
                <a:cs typeface="Times New Roman" panose="02020603050405020304" pitchFamily="18" charset="0"/>
              </a:rPr>
              <a:t>.)</a:t>
            </a:r>
            <a:endParaRPr lang="uk-UA" sz="2400" b="1" dirty="0">
              <a:latin typeface="Times New Roman" panose="02020603050405020304" pitchFamily="18" charset="0"/>
              <a:cs typeface="Times New Roman" panose="02020603050405020304" pitchFamily="18" charset="0"/>
            </a:endParaRPr>
          </a:p>
        </p:txBody>
      </p:sp>
      <p:graphicFrame>
        <p:nvGraphicFramePr>
          <p:cNvPr id="9" name="Схема 8"/>
          <p:cNvGraphicFramePr/>
          <p:nvPr>
            <p:extLst>
              <p:ext uri="{D42A27DB-BD31-4B8C-83A1-F6EECF244321}">
                <p14:modId xmlns:p14="http://schemas.microsoft.com/office/powerpoint/2010/main" val="269330082"/>
              </p:ext>
            </p:extLst>
          </p:nvPr>
        </p:nvGraphicFramePr>
        <p:xfrm>
          <a:off x="3839845" y="1902808"/>
          <a:ext cx="7245350" cy="4404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Прямоугольник 9"/>
          <p:cNvSpPr/>
          <p:nvPr/>
        </p:nvSpPr>
        <p:spPr>
          <a:xfrm>
            <a:off x="815975" y="1394977"/>
            <a:ext cx="2933700" cy="707886"/>
          </a:xfrm>
          <a:prstGeom prst="rect">
            <a:avLst/>
          </a:prstGeom>
        </p:spPr>
        <p:txBody>
          <a:bodyPr wrap="square">
            <a:spAutoFit/>
          </a:bodyPr>
          <a:lstStyle/>
          <a:p>
            <a:r>
              <a:rPr lang="ru-RU" sz="2000" dirty="0" err="1">
                <a:latin typeface="Times New Roman" panose="02020603050405020304" pitchFamily="18" charset="0"/>
                <a:cs typeface="Times New Roman" panose="02020603050405020304" pitchFamily="18" charset="0"/>
              </a:rPr>
              <a:t>Ліквідація</a:t>
            </a:r>
            <a:r>
              <a:rPr lang="ru-RU" sz="2000" dirty="0">
                <a:latin typeface="Times New Roman" panose="02020603050405020304" pitchFamily="18" charset="0"/>
                <a:cs typeface="Times New Roman" panose="02020603050405020304" pitchFamily="18" charset="0"/>
              </a:rPr>
              <a:t> політики </a:t>
            </a:r>
            <a:r>
              <a:rPr lang="ru-RU" sz="2000" dirty="0" err="1">
                <a:latin typeface="Times New Roman" panose="02020603050405020304" pitchFamily="18" charset="0"/>
                <a:cs typeface="Times New Roman" panose="02020603050405020304" pitchFamily="18" charset="0"/>
              </a:rPr>
              <a:t>пам'яті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В.Ющенка</a:t>
            </a:r>
            <a:r>
              <a:rPr lang="ru-RU" sz="2000" dirty="0">
                <a:latin typeface="Times New Roman" panose="02020603050405020304" pitchFamily="18" charset="0"/>
                <a:cs typeface="Times New Roman" panose="02020603050405020304" pitchFamily="18" charset="0"/>
              </a:rPr>
              <a:t>:</a:t>
            </a:r>
            <a:endParaRPr lang="uk-U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9325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p:cNvSpPr/>
          <p:nvPr/>
        </p:nvSpPr>
        <p:spPr>
          <a:xfrm>
            <a:off x="2477452" y="347503"/>
            <a:ext cx="7206615" cy="830997"/>
          </a:xfrm>
          <a:prstGeom prst="rect">
            <a:avLst/>
          </a:prstGeom>
        </p:spPr>
        <p:txBody>
          <a:bodyPr wrap="square">
            <a:spAutoFit/>
          </a:bodyPr>
          <a:lstStyle/>
          <a:p>
            <a:pPr algn="ctr"/>
            <a:r>
              <a:rPr lang="ru-RU" sz="2400" b="1" dirty="0" err="1">
                <a:latin typeface="Times New Roman" panose="02020603050405020304" pitchFamily="18" charset="0"/>
                <a:cs typeface="Times New Roman" panose="02020603050405020304" pitchFamily="18" charset="0"/>
              </a:rPr>
              <a:t>Політика</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пам’яті</a:t>
            </a:r>
            <a:r>
              <a:rPr lang="ru-RU" sz="2400" b="1" dirty="0">
                <a:latin typeface="Times New Roman" panose="02020603050405020304" pitchFamily="18" charset="0"/>
                <a:cs typeface="Times New Roman" panose="02020603050405020304" pitchFamily="18" charset="0"/>
              </a:rPr>
              <a:t> за президентства В. Януковича (2010 - 2013 </a:t>
            </a:r>
            <a:r>
              <a:rPr lang="ru-RU" sz="2400" b="1" dirty="0" err="1">
                <a:latin typeface="Times New Roman" panose="02020603050405020304" pitchFamily="18" charset="0"/>
                <a:cs typeface="Times New Roman" panose="02020603050405020304" pitchFamily="18" charset="0"/>
              </a:rPr>
              <a:t>рр</a:t>
            </a:r>
            <a:r>
              <a:rPr lang="ru-RU" sz="2400" b="1" dirty="0">
                <a:latin typeface="Times New Roman" panose="02020603050405020304" pitchFamily="18" charset="0"/>
                <a:cs typeface="Times New Roman" panose="02020603050405020304" pitchFamily="18" charset="0"/>
              </a:rPr>
              <a:t>.)</a:t>
            </a:r>
            <a:endParaRPr lang="uk-UA" sz="2400" b="1" dirty="0">
              <a:latin typeface="Times New Roman" panose="02020603050405020304" pitchFamily="18" charset="0"/>
              <a:cs typeface="Times New Roman" panose="02020603050405020304" pitchFamily="18" charset="0"/>
            </a:endParaRPr>
          </a:p>
        </p:txBody>
      </p:sp>
      <p:graphicFrame>
        <p:nvGraphicFramePr>
          <p:cNvPr id="3" name="Схема 2"/>
          <p:cNvGraphicFramePr/>
          <p:nvPr>
            <p:extLst/>
          </p:nvPr>
        </p:nvGraphicFramePr>
        <p:xfrm>
          <a:off x="3114675" y="962024"/>
          <a:ext cx="8397240" cy="5372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0451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p:cNvSpPr/>
          <p:nvPr/>
        </p:nvSpPr>
        <p:spPr>
          <a:xfrm>
            <a:off x="2880359" y="353109"/>
            <a:ext cx="7359015" cy="830997"/>
          </a:xfrm>
          <a:prstGeom prst="rect">
            <a:avLst/>
          </a:prstGeom>
        </p:spPr>
        <p:txBody>
          <a:bodyPr wrap="square">
            <a:spAutoFit/>
          </a:bodyPr>
          <a:lstStyle/>
          <a:p>
            <a:pPr algn="ctr"/>
            <a:r>
              <a:rPr lang="ru-RU" sz="2400" b="1" dirty="0" err="1">
                <a:latin typeface="Times New Roman" panose="02020603050405020304" pitchFamily="18" charset="0"/>
                <a:cs typeface="Times New Roman" panose="02020603050405020304" pitchFamily="18" charset="0"/>
              </a:rPr>
              <a:t>Ключові</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тенденції</a:t>
            </a:r>
            <a:r>
              <a:rPr lang="ru-RU" sz="2400" b="1" dirty="0">
                <a:latin typeface="Times New Roman" panose="02020603050405020304" pitchFamily="18" charset="0"/>
                <a:cs typeface="Times New Roman" panose="02020603050405020304" pitchFamily="18" charset="0"/>
              </a:rPr>
              <a:t> та прояви політики </a:t>
            </a:r>
            <a:r>
              <a:rPr lang="ru-RU" sz="2400" b="1" dirty="0" err="1">
                <a:latin typeface="Times New Roman" panose="02020603050405020304" pitchFamily="18" charset="0"/>
                <a:cs typeface="Times New Roman" panose="02020603050405020304" pitchFamily="18" charset="0"/>
              </a:rPr>
              <a:t>пам’яті</a:t>
            </a:r>
            <a:r>
              <a:rPr lang="ru-RU" sz="2400" b="1" dirty="0">
                <a:latin typeface="Times New Roman" panose="02020603050405020304" pitchFamily="18" charset="0"/>
                <a:cs typeface="Times New Roman" panose="02020603050405020304" pitchFamily="18" charset="0"/>
              </a:rPr>
              <a:t> за президентства В. Януковича  (2010 - 2013 </a:t>
            </a:r>
            <a:r>
              <a:rPr lang="ru-RU" sz="2400" b="1" dirty="0" err="1">
                <a:latin typeface="Times New Roman" panose="02020603050405020304" pitchFamily="18" charset="0"/>
                <a:cs typeface="Times New Roman" panose="02020603050405020304" pitchFamily="18" charset="0"/>
              </a:rPr>
              <a:t>рр</a:t>
            </a:r>
            <a:r>
              <a:rPr lang="ru-RU" sz="2400" b="1" dirty="0">
                <a:latin typeface="Times New Roman" panose="02020603050405020304" pitchFamily="18" charset="0"/>
                <a:cs typeface="Times New Roman" panose="02020603050405020304" pitchFamily="18" charset="0"/>
              </a:rPr>
              <a:t>.)</a:t>
            </a:r>
            <a:endParaRPr lang="uk-UA" sz="2400" b="1"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815976" y="1394977"/>
            <a:ext cx="4509448" cy="1015663"/>
          </a:xfrm>
          <a:prstGeom prst="rect">
            <a:avLst/>
          </a:prstGeom>
        </p:spPr>
        <p:txBody>
          <a:bodyPr wrap="square">
            <a:spAutoFit/>
          </a:bodyPr>
          <a:lstStyle/>
          <a:p>
            <a:r>
              <a:rPr lang="ru-RU" sz="2000" dirty="0" err="1">
                <a:latin typeface="Times New Roman" panose="02020603050405020304" pitchFamily="18" charset="0"/>
                <a:cs typeface="Times New Roman" panose="02020603050405020304" pitchFamily="18" charset="0"/>
              </a:rPr>
              <a:t>Повернення</a:t>
            </a:r>
            <a:r>
              <a:rPr lang="ru-RU" sz="2000" dirty="0">
                <a:latin typeface="Times New Roman" panose="02020603050405020304" pitchFamily="18" charset="0"/>
                <a:cs typeface="Times New Roman" panose="02020603050405020304" pitchFamily="18" charset="0"/>
              </a:rPr>
              <a:t> до </a:t>
            </a:r>
            <a:r>
              <a:rPr lang="ru-RU" sz="2000" dirty="0" err="1">
                <a:latin typeface="Times New Roman" panose="02020603050405020304" pitchFamily="18" charset="0"/>
                <a:cs typeface="Times New Roman" panose="02020603050405020304" pitchFamily="18" charset="0"/>
              </a:rPr>
              <a:t>радянських</a:t>
            </a:r>
            <a:r>
              <a:rPr lang="ru-RU" sz="2000" dirty="0">
                <a:latin typeface="Times New Roman" panose="02020603050405020304" pitchFamily="18" charset="0"/>
                <a:cs typeface="Times New Roman" panose="02020603050405020304" pitchFamily="18" charset="0"/>
              </a:rPr>
              <a:t> практик і </a:t>
            </a:r>
            <a:r>
              <a:rPr lang="ru-RU" sz="2000" dirty="0" err="1">
                <a:latin typeface="Times New Roman" panose="02020603050405020304" pitchFamily="18" charset="0"/>
                <a:cs typeface="Times New Roman" panose="02020603050405020304" pitchFamily="18" charset="0"/>
              </a:rPr>
              <a:t>символів</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фоні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більш</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тісної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співпраці</a:t>
            </a:r>
            <a:r>
              <a:rPr lang="ru-RU" sz="2000" dirty="0">
                <a:latin typeface="Times New Roman" panose="02020603050405020304" pitchFamily="18" charset="0"/>
                <a:cs typeface="Times New Roman" panose="02020603050405020304" pitchFamily="18" charset="0"/>
              </a:rPr>
              <a:t> з РФ:</a:t>
            </a:r>
            <a:endParaRPr lang="uk-UA" sz="2000" dirty="0">
              <a:latin typeface="Times New Roman" panose="02020603050405020304" pitchFamily="18" charset="0"/>
              <a:cs typeface="Times New Roman" panose="02020603050405020304" pitchFamily="18" charset="0"/>
            </a:endParaRPr>
          </a:p>
        </p:txBody>
      </p:sp>
      <p:grpSp>
        <p:nvGrpSpPr>
          <p:cNvPr id="6" name="Группа 5"/>
          <p:cNvGrpSpPr/>
          <p:nvPr/>
        </p:nvGrpSpPr>
        <p:grpSpPr>
          <a:xfrm>
            <a:off x="5617841" y="1394976"/>
            <a:ext cx="2657475" cy="1552575"/>
            <a:chOff x="5642610" y="1433605"/>
            <a:chExt cx="2657475" cy="1552575"/>
          </a:xfrm>
          <a:solidFill>
            <a:schemeClr val="accent5">
              <a:lumMod val="60000"/>
              <a:lumOff val="40000"/>
            </a:schemeClr>
          </a:solidFill>
          <a:effectLst>
            <a:outerShdw blurRad="50800" dist="38100" dir="13500000" algn="br" rotWithShape="0">
              <a:prstClr val="black">
                <a:alpha val="40000"/>
              </a:prstClr>
            </a:outerShdw>
          </a:effectLst>
        </p:grpSpPr>
        <p:sp>
          <p:nvSpPr>
            <p:cNvPr id="2" name="Загнутый угол 1"/>
            <p:cNvSpPr/>
            <p:nvPr/>
          </p:nvSpPr>
          <p:spPr>
            <a:xfrm>
              <a:off x="5642610" y="1433605"/>
              <a:ext cx="2657475" cy="1552575"/>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000"/>
            </a:p>
          </p:txBody>
        </p:sp>
        <p:sp>
          <p:nvSpPr>
            <p:cNvPr id="4" name="TextBox 3"/>
            <p:cNvSpPr txBox="1"/>
            <p:nvPr/>
          </p:nvSpPr>
          <p:spPr>
            <a:xfrm>
              <a:off x="5700712" y="1667403"/>
              <a:ext cx="2571750" cy="1077218"/>
            </a:xfrm>
            <a:prstGeom prst="rect">
              <a:avLst/>
            </a:prstGeom>
            <a:grpFill/>
          </p:spPr>
          <p:txBody>
            <a:bodyPr wrap="square" rtlCol="0">
              <a:spAutoFit/>
            </a:bodyPr>
            <a:lstStyle/>
            <a:p>
              <a:r>
                <a:rPr lang="uk-UA" sz="1600" dirty="0">
                  <a:latin typeface="Times New Roman" panose="02020603050405020304" pitchFamily="18" charset="0"/>
                  <a:cs typeface="Times New Roman" panose="02020603050405020304" pitchFamily="18" charset="0"/>
                </a:rPr>
                <a:t>Повернення військових парадів на 9 травня - тріумфальність і героїзація замість вшанування жертв;</a:t>
              </a:r>
            </a:p>
          </p:txBody>
        </p:sp>
      </p:grpSp>
      <p:grpSp>
        <p:nvGrpSpPr>
          <p:cNvPr id="11" name="Группа 10"/>
          <p:cNvGrpSpPr/>
          <p:nvPr/>
        </p:nvGrpSpPr>
        <p:grpSpPr>
          <a:xfrm>
            <a:off x="8665845" y="1394976"/>
            <a:ext cx="2657475" cy="1552575"/>
            <a:chOff x="5642610" y="1433605"/>
            <a:chExt cx="2657475" cy="1552575"/>
          </a:xfrm>
          <a:solidFill>
            <a:schemeClr val="accent5">
              <a:lumMod val="60000"/>
              <a:lumOff val="40000"/>
            </a:schemeClr>
          </a:solidFill>
          <a:effectLst>
            <a:outerShdw blurRad="50800" dist="38100" dir="13500000" algn="br" rotWithShape="0">
              <a:prstClr val="black">
                <a:alpha val="40000"/>
              </a:prstClr>
            </a:outerShdw>
          </a:effectLst>
        </p:grpSpPr>
        <p:sp>
          <p:nvSpPr>
            <p:cNvPr id="12" name="Загнутый угол 11"/>
            <p:cNvSpPr/>
            <p:nvPr/>
          </p:nvSpPr>
          <p:spPr>
            <a:xfrm>
              <a:off x="5642610" y="1433605"/>
              <a:ext cx="2657475" cy="1552575"/>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000"/>
            </a:p>
          </p:txBody>
        </p:sp>
        <p:sp>
          <p:nvSpPr>
            <p:cNvPr id="13" name="TextBox 12"/>
            <p:cNvSpPr txBox="1"/>
            <p:nvPr/>
          </p:nvSpPr>
          <p:spPr>
            <a:xfrm>
              <a:off x="5700712" y="1667403"/>
              <a:ext cx="2571750" cy="830997"/>
            </a:xfrm>
            <a:prstGeom prst="rect">
              <a:avLst/>
            </a:prstGeom>
            <a:grpFill/>
          </p:spPr>
          <p:txBody>
            <a:bodyPr wrap="square" rtlCol="0">
              <a:spAutoFit/>
            </a:bodyPr>
            <a:lstStyle/>
            <a:p>
              <a:r>
                <a:rPr lang="ru-RU" sz="1600" dirty="0" err="1">
                  <a:latin typeface="Times New Roman" panose="02020603050405020304" pitchFamily="18" charset="0"/>
                  <a:cs typeface="Times New Roman" panose="02020603050405020304" pitchFamily="18" charset="0"/>
                </a:rPr>
                <a:t>Повернення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терміну</a:t>
              </a:r>
              <a:r>
                <a:rPr lang="ru-RU" sz="1600" dirty="0">
                  <a:latin typeface="Times New Roman" panose="02020603050405020304" pitchFamily="18" charset="0"/>
                  <a:cs typeface="Times New Roman" panose="02020603050405020304" pitchFamily="18" charset="0"/>
                </a:rPr>
                <a:t> «Велика </a:t>
              </a:r>
              <a:r>
                <a:rPr lang="ru-RU" sz="1600" dirty="0" err="1">
                  <a:latin typeface="Times New Roman" panose="02020603050405020304" pitchFamily="18" charset="0"/>
                  <a:cs typeface="Times New Roman" panose="02020603050405020304" pitchFamily="18" charset="0"/>
                </a:rPr>
                <a:t>Вітчизняна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війна</a:t>
              </a:r>
              <a:r>
                <a:rPr lang="ru-RU" sz="1600" dirty="0">
                  <a:latin typeface="Times New Roman" panose="02020603050405020304" pitchFamily="18" charset="0"/>
                  <a:cs typeface="Times New Roman" panose="02020603050405020304" pitchFamily="18" charset="0"/>
                </a:rPr>
                <a:t>» в </a:t>
              </a:r>
              <a:r>
                <a:rPr lang="ru-RU" sz="1600" dirty="0" err="1">
                  <a:latin typeface="Times New Roman" panose="02020603050405020304" pitchFamily="18" charset="0"/>
                  <a:cs typeface="Times New Roman" panose="02020603050405020304" pitchFamily="18" charset="0"/>
                </a:rPr>
                <a:t>підручниках</a:t>
              </a:r>
              <a:r>
                <a:rPr lang="ru-RU" sz="1600" dirty="0">
                  <a:latin typeface="Times New Roman" panose="02020603050405020304" pitchFamily="18" charset="0"/>
                  <a:cs typeface="Times New Roman" panose="02020603050405020304" pitchFamily="18" charset="0"/>
                </a:rPr>
                <a:t>;</a:t>
              </a:r>
              <a:endParaRPr lang="uk-UA" sz="1600" dirty="0">
                <a:latin typeface="Times New Roman" panose="02020603050405020304" pitchFamily="18" charset="0"/>
                <a:cs typeface="Times New Roman" panose="02020603050405020304" pitchFamily="18" charset="0"/>
              </a:endParaRPr>
            </a:p>
          </p:txBody>
        </p:sp>
      </p:grpSp>
      <p:grpSp>
        <p:nvGrpSpPr>
          <p:cNvPr id="14" name="Группа 13"/>
          <p:cNvGrpSpPr/>
          <p:nvPr/>
        </p:nvGrpSpPr>
        <p:grpSpPr>
          <a:xfrm>
            <a:off x="5602602" y="3090017"/>
            <a:ext cx="2657475" cy="1552575"/>
            <a:chOff x="5642610" y="1433605"/>
            <a:chExt cx="2657475" cy="1552575"/>
          </a:xfrm>
          <a:solidFill>
            <a:schemeClr val="accent5">
              <a:lumMod val="60000"/>
              <a:lumOff val="40000"/>
            </a:schemeClr>
          </a:solidFill>
          <a:effectLst>
            <a:outerShdw blurRad="50800" dist="38100" dir="13500000" algn="br" rotWithShape="0">
              <a:prstClr val="black">
                <a:alpha val="40000"/>
              </a:prstClr>
            </a:outerShdw>
          </a:effectLst>
        </p:grpSpPr>
        <p:sp>
          <p:nvSpPr>
            <p:cNvPr id="15" name="Загнутый угол 14"/>
            <p:cNvSpPr/>
            <p:nvPr/>
          </p:nvSpPr>
          <p:spPr>
            <a:xfrm>
              <a:off x="5642610" y="1433605"/>
              <a:ext cx="2657475" cy="1552575"/>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000"/>
            </a:p>
          </p:txBody>
        </p:sp>
        <p:sp>
          <p:nvSpPr>
            <p:cNvPr id="16" name="TextBox 15"/>
            <p:cNvSpPr txBox="1"/>
            <p:nvPr/>
          </p:nvSpPr>
          <p:spPr>
            <a:xfrm>
              <a:off x="5700712" y="1667403"/>
              <a:ext cx="2571750" cy="830997"/>
            </a:xfrm>
            <a:prstGeom prst="rect">
              <a:avLst/>
            </a:prstGeom>
            <a:grpFill/>
          </p:spPr>
          <p:txBody>
            <a:bodyPr wrap="square" rtlCol="0">
              <a:spAutoFit/>
            </a:bodyPr>
            <a:lstStyle/>
            <a:p>
              <a:r>
                <a:rPr lang="uk-UA" sz="1600" dirty="0">
                  <a:latin typeface="Times New Roman" panose="02020603050405020304" pitchFamily="18" charset="0"/>
                  <a:cs typeface="Times New Roman" panose="02020603050405020304" pitchFamily="18" charset="0"/>
                </a:rPr>
                <a:t>Негласна реабілітація сталінізму - відмова від </a:t>
              </a:r>
            </a:p>
            <a:p>
              <a:r>
                <a:rPr lang="uk-UA" sz="1600" dirty="0">
                  <a:latin typeface="Times New Roman" panose="02020603050405020304" pitchFamily="18" charset="0"/>
                  <a:cs typeface="Times New Roman" panose="02020603050405020304" pitchFamily="18" charset="0"/>
                </a:rPr>
                <a:t>засудження його злочинів;</a:t>
              </a:r>
            </a:p>
          </p:txBody>
        </p:sp>
      </p:grpSp>
      <p:grpSp>
        <p:nvGrpSpPr>
          <p:cNvPr id="17" name="Группа 16"/>
          <p:cNvGrpSpPr/>
          <p:nvPr/>
        </p:nvGrpSpPr>
        <p:grpSpPr>
          <a:xfrm>
            <a:off x="8638221" y="3090018"/>
            <a:ext cx="2657475" cy="1552575"/>
            <a:chOff x="5642610" y="1433605"/>
            <a:chExt cx="2657475" cy="1552575"/>
          </a:xfrm>
          <a:solidFill>
            <a:schemeClr val="accent5">
              <a:lumMod val="60000"/>
              <a:lumOff val="40000"/>
            </a:schemeClr>
          </a:solidFill>
          <a:effectLst>
            <a:outerShdw blurRad="50800" dist="38100" dir="13500000" algn="br" rotWithShape="0">
              <a:prstClr val="black">
                <a:alpha val="40000"/>
              </a:prstClr>
            </a:outerShdw>
          </a:effectLst>
        </p:grpSpPr>
        <p:sp>
          <p:nvSpPr>
            <p:cNvPr id="18" name="Загнутый угол 17"/>
            <p:cNvSpPr/>
            <p:nvPr/>
          </p:nvSpPr>
          <p:spPr>
            <a:xfrm>
              <a:off x="5642610" y="1433605"/>
              <a:ext cx="2657475" cy="1552575"/>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000"/>
            </a:p>
          </p:txBody>
        </p:sp>
        <p:sp>
          <p:nvSpPr>
            <p:cNvPr id="19" name="TextBox 18"/>
            <p:cNvSpPr txBox="1"/>
            <p:nvPr/>
          </p:nvSpPr>
          <p:spPr>
            <a:xfrm>
              <a:off x="5700712" y="1667403"/>
              <a:ext cx="2571750" cy="1077218"/>
            </a:xfrm>
            <a:prstGeom prst="rect">
              <a:avLst/>
            </a:prstGeom>
            <a:grpFill/>
          </p:spPr>
          <p:txBody>
            <a:bodyPr wrap="square" rtlCol="0">
              <a:spAutoFit/>
            </a:bodyPr>
            <a:lstStyle/>
            <a:p>
              <a:r>
                <a:rPr lang="uk-UA" sz="1600" dirty="0">
                  <a:latin typeface="Times New Roman" panose="02020603050405020304" pitchFamily="18" charset="0"/>
                  <a:cs typeface="Times New Roman" panose="02020603050405020304" pitchFamily="18" charset="0"/>
                </a:rPr>
                <a:t>Відкриття пам’ятника </a:t>
              </a:r>
            </a:p>
            <a:p>
              <a:r>
                <a:rPr lang="uk-UA" sz="1600" dirty="0">
                  <a:latin typeface="Times New Roman" panose="02020603050405020304" pitchFamily="18" charset="0"/>
                  <a:cs typeface="Times New Roman" panose="02020603050405020304" pitchFamily="18" charset="0"/>
                </a:rPr>
                <a:t>Й. Сталіну в Запоріжжі, </a:t>
              </a:r>
            </a:p>
            <a:p>
              <a:r>
                <a:rPr lang="uk-UA" sz="1600" dirty="0">
                  <a:latin typeface="Times New Roman" panose="02020603050405020304" pitchFamily="18" charset="0"/>
                  <a:cs typeface="Times New Roman" panose="02020603050405020304" pitchFamily="18" charset="0"/>
                </a:rPr>
                <a:t>меморіальної дошки </a:t>
              </a:r>
            </a:p>
            <a:p>
              <a:r>
                <a:rPr lang="uk-UA" sz="1600" dirty="0">
                  <a:latin typeface="Times New Roman" panose="02020603050405020304" pitchFamily="18" charset="0"/>
                  <a:cs typeface="Times New Roman" panose="02020603050405020304" pitchFamily="18" charset="0"/>
                </a:rPr>
                <a:t>В. Щербицькому в Києві;</a:t>
              </a:r>
            </a:p>
          </p:txBody>
        </p:sp>
      </p:grpSp>
      <p:grpSp>
        <p:nvGrpSpPr>
          <p:cNvPr id="20" name="Группа 19"/>
          <p:cNvGrpSpPr/>
          <p:nvPr/>
        </p:nvGrpSpPr>
        <p:grpSpPr>
          <a:xfrm>
            <a:off x="5602602" y="4785057"/>
            <a:ext cx="2657475" cy="1552575"/>
            <a:chOff x="5642610" y="1433605"/>
            <a:chExt cx="2657475" cy="1552575"/>
          </a:xfrm>
          <a:solidFill>
            <a:schemeClr val="accent5">
              <a:lumMod val="60000"/>
              <a:lumOff val="40000"/>
            </a:schemeClr>
          </a:solidFill>
          <a:effectLst>
            <a:outerShdw blurRad="50800" dist="38100" dir="13500000" algn="br" rotWithShape="0">
              <a:prstClr val="black">
                <a:alpha val="40000"/>
              </a:prstClr>
            </a:outerShdw>
          </a:effectLst>
        </p:grpSpPr>
        <p:sp>
          <p:nvSpPr>
            <p:cNvPr id="21" name="Загнутый угол 20"/>
            <p:cNvSpPr/>
            <p:nvPr/>
          </p:nvSpPr>
          <p:spPr>
            <a:xfrm>
              <a:off x="5642610" y="1433605"/>
              <a:ext cx="2657475" cy="1552575"/>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000"/>
            </a:p>
          </p:txBody>
        </p:sp>
        <p:sp>
          <p:nvSpPr>
            <p:cNvPr id="22" name="TextBox 21"/>
            <p:cNvSpPr txBox="1"/>
            <p:nvPr/>
          </p:nvSpPr>
          <p:spPr>
            <a:xfrm>
              <a:off x="5700712" y="1667403"/>
              <a:ext cx="2571750" cy="584775"/>
            </a:xfrm>
            <a:prstGeom prst="rect">
              <a:avLst/>
            </a:prstGeom>
            <a:grpFill/>
          </p:spPr>
          <p:txBody>
            <a:bodyPr wrap="square" rtlCol="0">
              <a:spAutoFit/>
            </a:bodyPr>
            <a:lstStyle/>
            <a:p>
              <a:r>
                <a:rPr lang="uk-UA" sz="1600" dirty="0">
                  <a:latin typeface="Times New Roman" panose="02020603050405020304" pitchFamily="18" charset="0"/>
                  <a:cs typeface="Times New Roman" panose="02020603050405020304" pitchFamily="18" charset="0"/>
                </a:rPr>
                <a:t>Святкування річниці Стаханівського руху;</a:t>
              </a:r>
            </a:p>
          </p:txBody>
        </p:sp>
      </p:grpSp>
      <p:grpSp>
        <p:nvGrpSpPr>
          <p:cNvPr id="23" name="Группа 22"/>
          <p:cNvGrpSpPr/>
          <p:nvPr/>
        </p:nvGrpSpPr>
        <p:grpSpPr>
          <a:xfrm>
            <a:off x="8653460" y="4815081"/>
            <a:ext cx="2657475" cy="1557237"/>
            <a:chOff x="5642610" y="1433605"/>
            <a:chExt cx="2657475" cy="1557237"/>
          </a:xfrm>
          <a:solidFill>
            <a:schemeClr val="accent5">
              <a:lumMod val="60000"/>
              <a:lumOff val="40000"/>
            </a:schemeClr>
          </a:solidFill>
          <a:effectLst>
            <a:outerShdw blurRad="50800" dist="38100" dir="13500000" algn="br" rotWithShape="0">
              <a:prstClr val="black">
                <a:alpha val="40000"/>
              </a:prstClr>
            </a:outerShdw>
          </a:effectLst>
        </p:grpSpPr>
        <p:sp>
          <p:nvSpPr>
            <p:cNvPr id="24" name="Загнутый угол 23"/>
            <p:cNvSpPr/>
            <p:nvPr/>
          </p:nvSpPr>
          <p:spPr>
            <a:xfrm>
              <a:off x="5642610" y="1433605"/>
              <a:ext cx="2657475" cy="1552575"/>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000"/>
            </a:p>
          </p:txBody>
        </p:sp>
        <p:sp>
          <p:nvSpPr>
            <p:cNvPr id="25" name="TextBox 24"/>
            <p:cNvSpPr txBox="1"/>
            <p:nvPr/>
          </p:nvSpPr>
          <p:spPr>
            <a:xfrm>
              <a:off x="5700712" y="1667403"/>
              <a:ext cx="2571750" cy="1323439"/>
            </a:xfrm>
            <a:prstGeom prst="rect">
              <a:avLst/>
            </a:prstGeom>
            <a:grpFill/>
          </p:spPr>
          <p:txBody>
            <a:bodyPr wrap="square" rtlCol="0">
              <a:spAutoFit/>
            </a:bodyPr>
            <a:lstStyle/>
            <a:p>
              <a:r>
                <a:rPr lang="ru-RU" sz="1600" dirty="0" err="1">
                  <a:latin typeface="Times New Roman" panose="02020603050405020304" pitchFamily="18" charset="0"/>
                  <a:cs typeface="Times New Roman" panose="02020603050405020304" pitchFamily="18" charset="0"/>
                </a:rPr>
                <a:t>Поширення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військових</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символів</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суперечливого</a:t>
              </a:r>
              <a:r>
                <a:rPr lang="ru-RU" sz="1600" dirty="0">
                  <a:latin typeface="Times New Roman" panose="02020603050405020304" pitchFamily="18" charset="0"/>
                  <a:cs typeface="Times New Roman" panose="02020603050405020304" pitchFamily="18" charset="0"/>
                </a:rPr>
                <a:t> </a:t>
              </a:r>
            </a:p>
            <a:p>
              <a:r>
                <a:rPr lang="ru-RU" sz="1600" dirty="0">
                  <a:latin typeface="Times New Roman" panose="02020603050405020304" pitchFamily="18" charset="0"/>
                  <a:cs typeface="Times New Roman" panose="02020603050405020304" pitchFamily="18" charset="0"/>
                </a:rPr>
                <a:t>характеру: </a:t>
              </a:r>
              <a:r>
                <a:rPr lang="ru-RU" sz="1600" dirty="0" err="1">
                  <a:latin typeface="Times New Roman" panose="02020603050405020304" pitchFamily="18" charset="0"/>
                  <a:cs typeface="Times New Roman" panose="02020603050405020304" pitchFamily="18" charset="0"/>
                </a:rPr>
                <a:t>георгіївської</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стрічки</a:t>
              </a:r>
              <a:r>
                <a:rPr lang="ru-RU" sz="1600" dirty="0">
                  <a:latin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cs typeface="Times New Roman" panose="02020603050405020304" pitchFamily="18" charset="0"/>
                </a:rPr>
                <a:t>червоного</a:t>
              </a:r>
              <a:r>
                <a:rPr lang="ru-RU" sz="1600" dirty="0">
                  <a:latin typeface="Times New Roman" panose="02020603050405020304" pitchFamily="18" charset="0"/>
                  <a:cs typeface="Times New Roman" panose="02020603050405020304" pitchFamily="18" charset="0"/>
                </a:rPr>
                <a:t> </a:t>
              </a:r>
            </a:p>
            <a:p>
              <a:r>
                <a:rPr lang="ru-RU" sz="1600" dirty="0">
                  <a:latin typeface="Times New Roman" panose="02020603050405020304" pitchFamily="18" charset="0"/>
                  <a:cs typeface="Times New Roman" panose="02020603050405020304" pitchFamily="18" charset="0"/>
                </a:rPr>
                <a:t>прапора.</a:t>
              </a:r>
              <a:endParaRPr lang="uk-UA" sz="16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88871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050" name="Picture 2" descr="https://upload.wikimedia.org/wikipedia/commons/1/1a/Victory_day_Kiev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50" y="427925"/>
            <a:ext cx="4332869" cy="2886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Російсько-українська колон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8749" y="3584227"/>
            <a:ext cx="4331185" cy="28260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Історичні війська на танку T-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5775" y="3554303"/>
            <a:ext cx="3919068" cy="285602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588513" y="1049951"/>
            <a:ext cx="4612262" cy="1077218"/>
          </a:xfrm>
          <a:prstGeom prst="rect">
            <a:avLst/>
          </a:prstGeom>
        </p:spPr>
        <p:txBody>
          <a:bodyPr wrap="square">
            <a:spAutoFit/>
          </a:bodyPr>
          <a:lstStyle/>
          <a:p>
            <a:r>
              <a:rPr lang="ru-RU" sz="3200" dirty="0" err="1">
                <a:latin typeface="Times New Roman" panose="02020603050405020304" pitchFamily="18" charset="0"/>
                <a:cs typeface="Times New Roman" panose="02020603050405020304" pitchFamily="18" charset="0"/>
              </a:rPr>
              <a:t>Київський</a:t>
            </a:r>
            <a:r>
              <a:rPr lang="ru-RU" sz="3200" dirty="0">
                <a:latin typeface="Times New Roman" panose="02020603050405020304" pitchFamily="18" charset="0"/>
                <a:cs typeface="Times New Roman" panose="02020603050405020304" pitchFamily="18" charset="0"/>
              </a:rPr>
              <a:t> парад до Дня Перемоги 2010 року</a:t>
            </a:r>
            <a:endParaRPr lang="uk-UA"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0009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угольник 4"/>
          <p:cNvSpPr/>
          <p:nvPr/>
        </p:nvSpPr>
        <p:spPr>
          <a:xfrm>
            <a:off x="1281918" y="1049951"/>
            <a:ext cx="4612262" cy="1569660"/>
          </a:xfrm>
          <a:prstGeom prst="rect">
            <a:avLst/>
          </a:prstGeom>
        </p:spPr>
        <p:txBody>
          <a:bodyPr wrap="square">
            <a:spAutoFit/>
          </a:bodyPr>
          <a:lstStyle/>
          <a:p>
            <a:r>
              <a:rPr lang="uk-UA" sz="3200" dirty="0">
                <a:latin typeface="Times New Roman" panose="02020603050405020304" pitchFamily="18" charset="0"/>
                <a:cs typeface="Times New Roman" panose="02020603050405020304" pitchFamily="18" charset="0"/>
              </a:rPr>
              <a:t>Відкриття пам’ятника </a:t>
            </a:r>
          </a:p>
          <a:p>
            <a:r>
              <a:rPr lang="uk-UA" sz="3200" dirty="0">
                <a:latin typeface="Times New Roman" panose="02020603050405020304" pitchFamily="18" charset="0"/>
                <a:cs typeface="Times New Roman" panose="02020603050405020304" pitchFamily="18" charset="0"/>
              </a:rPr>
              <a:t>Й. Сталіну в Запоріжжі </a:t>
            </a:r>
          </a:p>
          <a:p>
            <a:r>
              <a:rPr lang="uk-UA" sz="3200" dirty="0">
                <a:latin typeface="Times New Roman" panose="02020603050405020304" pitchFamily="18" charset="0"/>
                <a:cs typeface="Times New Roman" panose="02020603050405020304" pitchFamily="18" charset="0"/>
              </a:rPr>
              <a:t>7 листопада 2011 р.</a:t>
            </a:r>
          </a:p>
        </p:txBody>
      </p:sp>
      <p:pic>
        <p:nvPicPr>
          <p:cNvPr id="5122" name="Picture 2" descr="Битый Сталин в Запорожье: Откуда он взялся и как &quot;дожил&quot; до наших дне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1049951"/>
            <a:ext cx="5166470" cy="42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639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502920" y="12192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TextBox 9"/>
          <p:cNvSpPr txBox="1"/>
          <p:nvPr/>
        </p:nvSpPr>
        <p:spPr>
          <a:xfrm>
            <a:off x="1735930" y="5601352"/>
            <a:ext cx="8720138" cy="830997"/>
          </a:xfrm>
          <a:prstGeom prst="rect">
            <a:avLst/>
          </a:prstGeom>
          <a:noFill/>
        </p:spPr>
        <p:txBody>
          <a:bodyPr wrap="square" rtlCol="0">
            <a:spAutoFit/>
          </a:bodyPr>
          <a:lstStyle/>
          <a:p>
            <a:pPr algn="ctr"/>
            <a:r>
              <a:rPr lang="uk-UA" sz="2400" i="1" dirty="0">
                <a:latin typeface="Times New Roman" panose="02020603050405020304" pitchFamily="18" charset="0"/>
                <a:cs typeface="Times New Roman" panose="02020603050405020304" pitchFamily="18" charset="0"/>
              </a:rPr>
              <a:t>Результати Першого туру президентських виборів у 2004 р. (оголошені 10 листопада) </a:t>
            </a:r>
          </a:p>
        </p:txBody>
      </p:sp>
      <p:pic>
        <p:nvPicPr>
          <p:cNvPr id="3074" name="Picture 2" descr="Ukrainian presidential election 2004-10-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187" y="288601"/>
            <a:ext cx="8429625" cy="518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597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угольник 4"/>
          <p:cNvSpPr/>
          <p:nvPr/>
        </p:nvSpPr>
        <p:spPr>
          <a:xfrm>
            <a:off x="1274187" y="2250101"/>
            <a:ext cx="6850637" cy="3046988"/>
          </a:xfrm>
          <a:prstGeom prst="rect">
            <a:avLst/>
          </a:prstGeom>
        </p:spPr>
        <p:txBody>
          <a:bodyPr wrap="square">
            <a:spAutoFit/>
          </a:bodyPr>
          <a:lstStyle/>
          <a:p>
            <a:r>
              <a:rPr lang="ru-RU" sz="3200" i="1" dirty="0">
                <a:latin typeface="Times New Roman" panose="02020603050405020304" pitchFamily="18" charset="0"/>
                <a:cs typeface="Times New Roman" panose="02020603050405020304" pitchFamily="18" charset="0"/>
              </a:rPr>
              <a:t>«</a:t>
            </a:r>
            <a:r>
              <a:rPr lang="ru-RU" sz="3200" i="1" dirty="0" err="1">
                <a:latin typeface="Times New Roman" panose="02020603050405020304" pitchFamily="18" charset="0"/>
                <a:cs typeface="Times New Roman" panose="02020603050405020304" pitchFamily="18" charset="0"/>
              </a:rPr>
              <a:t>Україна</a:t>
            </a:r>
            <a:r>
              <a:rPr lang="ru-RU" sz="3200" i="1" dirty="0">
                <a:latin typeface="Times New Roman" panose="02020603050405020304" pitchFamily="18" charset="0"/>
                <a:cs typeface="Times New Roman" panose="02020603050405020304" pitchFamily="18" charset="0"/>
              </a:rPr>
              <a:t> </a:t>
            </a:r>
            <a:r>
              <a:rPr lang="ru-RU" sz="3200" i="1" dirty="0" err="1">
                <a:latin typeface="Times New Roman" panose="02020603050405020304" pitchFamily="18" charset="0"/>
                <a:cs typeface="Times New Roman" panose="02020603050405020304" pitchFamily="18" charset="0"/>
              </a:rPr>
              <a:t>це</a:t>
            </a:r>
            <a:r>
              <a:rPr lang="ru-RU" sz="3200" i="1" dirty="0">
                <a:latin typeface="Times New Roman" panose="02020603050405020304" pitchFamily="18" charset="0"/>
                <a:cs typeface="Times New Roman" panose="02020603050405020304" pitchFamily="18" charset="0"/>
              </a:rPr>
              <a:t> </a:t>
            </a:r>
            <a:r>
              <a:rPr lang="ru-RU" sz="3200" i="1" dirty="0" err="1">
                <a:latin typeface="Times New Roman" panose="02020603050405020304" pitchFamily="18" charset="0"/>
                <a:cs typeface="Times New Roman" panose="02020603050405020304" pitchFamily="18" charset="0"/>
              </a:rPr>
              <a:t>взагалі</a:t>
            </a:r>
            <a:r>
              <a:rPr lang="ru-RU" sz="3200" i="1" dirty="0">
                <a:latin typeface="Times New Roman" panose="02020603050405020304" pitchFamily="18" charset="0"/>
                <a:cs typeface="Times New Roman" panose="02020603050405020304" pitchFamily="18" charset="0"/>
              </a:rPr>
              <a:t> не держава. </a:t>
            </a:r>
            <a:r>
              <a:rPr lang="ru-RU" sz="3200" i="1" dirty="0" err="1">
                <a:latin typeface="Times New Roman" panose="02020603050405020304" pitchFamily="18" charset="0"/>
                <a:cs typeface="Times New Roman" panose="02020603050405020304" pitchFamily="18" charset="0"/>
              </a:rPr>
              <a:t>Частина</a:t>
            </a:r>
            <a:r>
              <a:rPr lang="ru-RU" sz="3200" i="1" dirty="0">
                <a:latin typeface="Times New Roman" panose="02020603050405020304" pitchFamily="18" charset="0"/>
                <a:cs typeface="Times New Roman" panose="02020603050405020304" pitchFamily="18" charset="0"/>
              </a:rPr>
              <a:t> </a:t>
            </a:r>
            <a:r>
              <a:rPr lang="ru-RU" sz="3200" i="1" dirty="0" err="1">
                <a:latin typeface="Times New Roman" panose="02020603050405020304" pitchFamily="18" charset="0"/>
                <a:cs typeface="Times New Roman" panose="02020603050405020304" pitchFamily="18" charset="0"/>
              </a:rPr>
              <a:t>її</a:t>
            </a:r>
            <a:r>
              <a:rPr lang="ru-RU" sz="3200" i="1" dirty="0">
                <a:latin typeface="Times New Roman" panose="02020603050405020304" pitchFamily="18" charset="0"/>
                <a:cs typeface="Times New Roman" panose="02020603050405020304" pitchFamily="18" charset="0"/>
              </a:rPr>
              <a:t> </a:t>
            </a:r>
            <a:r>
              <a:rPr lang="ru-RU" sz="3200" i="1" dirty="0" err="1">
                <a:latin typeface="Times New Roman" panose="02020603050405020304" pitchFamily="18" charset="0"/>
                <a:cs typeface="Times New Roman" panose="02020603050405020304" pitchFamily="18" charset="0"/>
              </a:rPr>
              <a:t>територій</a:t>
            </a:r>
            <a:r>
              <a:rPr lang="ru-RU" sz="3200" i="1" dirty="0">
                <a:latin typeface="Times New Roman" panose="02020603050405020304" pitchFamily="18" charset="0"/>
                <a:cs typeface="Times New Roman" panose="02020603050405020304" pitchFamily="18" charset="0"/>
              </a:rPr>
              <a:t> - </a:t>
            </a:r>
            <a:r>
              <a:rPr lang="ru-RU" sz="3200" i="1" dirty="0" err="1">
                <a:latin typeface="Times New Roman" panose="02020603050405020304" pitchFamily="18" charset="0"/>
                <a:cs typeface="Times New Roman" panose="02020603050405020304" pitchFamily="18" charset="0"/>
              </a:rPr>
              <a:t>це</a:t>
            </a:r>
            <a:r>
              <a:rPr lang="ru-RU" sz="3200" i="1" dirty="0">
                <a:latin typeface="Times New Roman" panose="02020603050405020304" pitchFamily="18" charset="0"/>
                <a:cs typeface="Times New Roman" panose="02020603050405020304" pitchFamily="18" charset="0"/>
              </a:rPr>
              <a:t> </a:t>
            </a:r>
            <a:r>
              <a:rPr lang="ru-RU" sz="3200" i="1" dirty="0" err="1">
                <a:latin typeface="Times New Roman" panose="02020603050405020304" pitchFamily="18" charset="0"/>
                <a:cs typeface="Times New Roman" panose="02020603050405020304" pitchFamily="18" charset="0"/>
              </a:rPr>
              <a:t>Східна</a:t>
            </a:r>
            <a:r>
              <a:rPr lang="ru-RU" sz="3200" i="1" dirty="0">
                <a:latin typeface="Times New Roman" panose="02020603050405020304" pitchFamily="18" charset="0"/>
                <a:cs typeface="Times New Roman" panose="02020603050405020304" pitchFamily="18" charset="0"/>
              </a:rPr>
              <a:t> </a:t>
            </a:r>
            <a:r>
              <a:rPr lang="ru-RU" sz="3200" i="1" dirty="0" err="1">
                <a:latin typeface="Times New Roman" panose="02020603050405020304" pitchFamily="18" charset="0"/>
                <a:cs typeface="Times New Roman" panose="02020603050405020304" pitchFamily="18" charset="0"/>
              </a:rPr>
              <a:t>Європа</a:t>
            </a:r>
            <a:r>
              <a:rPr lang="ru-RU" sz="3200" i="1" dirty="0">
                <a:latin typeface="Times New Roman" panose="02020603050405020304" pitchFamily="18" charset="0"/>
                <a:cs typeface="Times New Roman" panose="02020603050405020304" pitchFamily="18" charset="0"/>
              </a:rPr>
              <a:t>, а </a:t>
            </a:r>
            <a:r>
              <a:rPr lang="ru-RU" sz="3200" i="1" dirty="0" err="1">
                <a:latin typeface="Times New Roman" panose="02020603050405020304" pitchFamily="18" charset="0"/>
                <a:cs typeface="Times New Roman" panose="02020603050405020304" pitchFamily="18" charset="0"/>
              </a:rPr>
              <a:t>частина</a:t>
            </a:r>
            <a:r>
              <a:rPr lang="ru-RU" sz="3200" i="1" dirty="0">
                <a:latin typeface="Times New Roman" panose="02020603050405020304" pitchFamily="18" charset="0"/>
                <a:cs typeface="Times New Roman" panose="02020603050405020304" pitchFamily="18" charset="0"/>
              </a:rPr>
              <a:t>, і </a:t>
            </a:r>
            <a:r>
              <a:rPr lang="ru-RU" sz="3200" i="1" dirty="0" err="1">
                <a:latin typeface="Times New Roman" panose="02020603050405020304" pitchFamily="18" charset="0"/>
                <a:cs typeface="Times New Roman" panose="02020603050405020304" pitchFamily="18" charset="0"/>
              </a:rPr>
              <a:t>значна</a:t>
            </a:r>
            <a:r>
              <a:rPr lang="ru-RU" sz="3200" i="1" dirty="0">
                <a:latin typeface="Times New Roman" panose="02020603050405020304" pitchFamily="18" charset="0"/>
                <a:cs typeface="Times New Roman" panose="02020603050405020304" pitchFamily="18" charset="0"/>
              </a:rPr>
              <a:t>, </a:t>
            </a:r>
            <a:r>
              <a:rPr lang="ru-RU" sz="3200" i="1" dirty="0" err="1">
                <a:latin typeface="Times New Roman" panose="02020603050405020304" pitchFamily="18" charset="0"/>
                <a:cs typeface="Times New Roman" panose="02020603050405020304" pitchFamily="18" charset="0"/>
              </a:rPr>
              <a:t>подарована</a:t>
            </a:r>
            <a:r>
              <a:rPr lang="ru-RU" sz="3200" i="1" dirty="0">
                <a:latin typeface="Times New Roman" panose="02020603050405020304" pitchFamily="18" charset="0"/>
                <a:cs typeface="Times New Roman" panose="02020603050405020304" pitchFamily="18" charset="0"/>
              </a:rPr>
              <a:t> нами &lt;…&gt; </a:t>
            </a:r>
            <a:r>
              <a:rPr lang="ru-RU" sz="3200" i="1" dirty="0" err="1">
                <a:latin typeface="Times New Roman" panose="02020603050405020304" pitchFamily="18" charset="0"/>
                <a:cs typeface="Times New Roman" panose="02020603050405020304" pitchFamily="18" charset="0"/>
              </a:rPr>
              <a:t>якщо</a:t>
            </a:r>
            <a:r>
              <a:rPr lang="ru-RU" sz="3200" i="1" dirty="0">
                <a:latin typeface="Times New Roman" panose="02020603050405020304" pitchFamily="18" charset="0"/>
                <a:cs typeface="Times New Roman" panose="02020603050405020304" pitchFamily="18" charset="0"/>
              </a:rPr>
              <a:t> </a:t>
            </a:r>
            <a:r>
              <a:rPr lang="ru-RU" sz="3200" i="1" dirty="0" err="1">
                <a:latin typeface="Times New Roman" panose="02020603050405020304" pitchFamily="18" charset="0"/>
                <a:cs typeface="Times New Roman" panose="02020603050405020304" pitchFamily="18" charset="0"/>
              </a:rPr>
              <a:t>Україна</a:t>
            </a:r>
            <a:r>
              <a:rPr lang="ru-RU" sz="3200" i="1" dirty="0">
                <a:latin typeface="Times New Roman" panose="02020603050405020304" pitchFamily="18" charset="0"/>
                <a:cs typeface="Times New Roman" panose="02020603050405020304" pitchFamily="18" charset="0"/>
              </a:rPr>
              <a:t> </a:t>
            </a:r>
            <a:r>
              <a:rPr lang="ru-RU" sz="3200" i="1" dirty="0" err="1">
                <a:latin typeface="Times New Roman" panose="02020603050405020304" pitchFamily="18" charset="0"/>
                <a:cs typeface="Times New Roman" panose="02020603050405020304" pitchFamily="18" charset="0"/>
              </a:rPr>
              <a:t>піде</a:t>
            </a:r>
            <a:r>
              <a:rPr lang="ru-RU" sz="3200" i="1" dirty="0">
                <a:latin typeface="Times New Roman" panose="02020603050405020304" pitchFamily="18" charset="0"/>
                <a:cs typeface="Times New Roman" panose="02020603050405020304" pitchFamily="18" charset="0"/>
              </a:rPr>
              <a:t> в НАТО, то </a:t>
            </a:r>
            <a:r>
              <a:rPr lang="ru-RU" sz="3200" i="1" dirty="0" err="1">
                <a:latin typeface="Times New Roman" panose="02020603050405020304" pitchFamily="18" charset="0"/>
                <a:cs typeface="Times New Roman" panose="02020603050405020304" pitchFamily="18" charset="0"/>
              </a:rPr>
              <a:t>піде</a:t>
            </a:r>
            <a:r>
              <a:rPr lang="ru-RU" sz="3200" i="1" dirty="0">
                <a:latin typeface="Times New Roman" panose="02020603050405020304" pitchFamily="18" charset="0"/>
                <a:cs typeface="Times New Roman" panose="02020603050405020304" pitchFamily="18" charset="0"/>
              </a:rPr>
              <a:t> без </a:t>
            </a:r>
            <a:r>
              <a:rPr lang="ru-RU" sz="3200" i="1" dirty="0" err="1">
                <a:latin typeface="Times New Roman" panose="02020603050405020304" pitchFamily="18" charset="0"/>
                <a:cs typeface="Times New Roman" panose="02020603050405020304" pitchFamily="18" charset="0"/>
              </a:rPr>
              <a:t>Криму</a:t>
            </a:r>
            <a:r>
              <a:rPr lang="ru-RU" sz="3200" i="1" dirty="0">
                <a:latin typeface="Times New Roman" panose="02020603050405020304" pitchFamily="18" charset="0"/>
                <a:cs typeface="Times New Roman" panose="02020603050405020304" pitchFamily="18" charset="0"/>
              </a:rPr>
              <a:t> і сходу - вона просто </a:t>
            </a:r>
            <a:r>
              <a:rPr lang="ru-RU" sz="3200" i="1" dirty="0" err="1">
                <a:latin typeface="Times New Roman" panose="02020603050405020304" pitchFamily="18" charset="0"/>
                <a:cs typeface="Times New Roman" panose="02020603050405020304" pitchFamily="18" charset="0"/>
              </a:rPr>
              <a:t>розпадеться</a:t>
            </a:r>
            <a:r>
              <a:rPr lang="ru-RU" sz="3200" i="1" dirty="0">
                <a:latin typeface="Times New Roman" panose="02020603050405020304" pitchFamily="18" charset="0"/>
                <a:cs typeface="Times New Roman" panose="02020603050405020304" pitchFamily="18" charset="0"/>
              </a:rPr>
              <a:t>». </a:t>
            </a:r>
            <a:endParaRPr lang="uk-UA" sz="3200" i="1" dirty="0">
              <a:latin typeface="Times New Roman" panose="02020603050405020304" pitchFamily="18" charset="0"/>
              <a:cs typeface="Times New Roman" panose="02020603050405020304" pitchFamily="18" charset="0"/>
            </a:endParaRPr>
          </a:p>
        </p:txBody>
      </p:sp>
      <p:pic>
        <p:nvPicPr>
          <p:cNvPr id="1028" name="Picture 4" descr="Володимир Путі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5851" y="2250101"/>
            <a:ext cx="2171700" cy="298005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274187" y="804884"/>
            <a:ext cx="6096000" cy="1200329"/>
          </a:xfrm>
          <a:prstGeom prst="rect">
            <a:avLst/>
          </a:prstGeom>
        </p:spPr>
        <p:txBody>
          <a:bodyPr>
            <a:spAutoFit/>
          </a:bodyPr>
          <a:lstStyle/>
          <a:p>
            <a:r>
              <a:rPr lang="ru-RU" sz="2400" dirty="0">
                <a:latin typeface="Times New Roman" panose="02020603050405020304" pitchFamily="18" charset="0"/>
                <a:cs typeface="Times New Roman" panose="02020603050405020304" pitchFamily="18" charset="0"/>
              </a:rPr>
              <a:t>В. </a:t>
            </a:r>
            <a:r>
              <a:rPr lang="ru-RU" sz="2400" dirty="0" err="1">
                <a:latin typeface="Times New Roman" panose="02020603050405020304" pitchFamily="18" charset="0"/>
                <a:cs typeface="Times New Roman" panose="02020603050405020304" pitchFamily="18" charset="0"/>
              </a:rPr>
              <a:t>Путін</a:t>
            </a:r>
            <a:r>
              <a:rPr lang="ru-RU" sz="2400" dirty="0">
                <a:latin typeface="Times New Roman" panose="02020603050405020304" pitchFamily="18" charset="0"/>
                <a:cs typeface="Times New Roman" panose="02020603050405020304" pitchFamily="18" charset="0"/>
              </a:rPr>
              <a:t>, президентові США Дж. Бушу</a:t>
            </a:r>
            <a:r>
              <a:rPr lang="uk-UA" sz="2400"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у </a:t>
            </a:r>
            <a:r>
              <a:rPr lang="ru-RU" sz="2400" dirty="0" err="1">
                <a:latin typeface="Times New Roman" panose="02020603050405020304" pitchFamily="18" charset="0"/>
                <a:cs typeface="Times New Roman" panose="02020603050405020304" pitchFamily="18" charset="0"/>
              </a:rPr>
              <a:t>квітні</a:t>
            </a:r>
            <a:r>
              <a:rPr lang="ru-RU" sz="2400" dirty="0">
                <a:latin typeface="Times New Roman" panose="02020603050405020304" pitchFamily="18" charset="0"/>
                <a:cs typeface="Times New Roman" panose="02020603050405020304" pitchFamily="18" charset="0"/>
              </a:rPr>
              <a:t> 2008 р. </a:t>
            </a:r>
            <a:r>
              <a:rPr lang="ru-RU" sz="2400" dirty="0" err="1">
                <a:latin typeface="Times New Roman" panose="02020603050405020304" pitchFamily="18" charset="0"/>
                <a:cs typeface="Times New Roman" panose="02020603050405020304" pitchFamily="18" charset="0"/>
              </a:rPr>
              <a:t>під</a:t>
            </a:r>
            <a:r>
              <a:rPr lang="ru-RU" sz="2400" dirty="0">
                <a:latin typeface="Times New Roman" panose="02020603050405020304" pitchFamily="18" charset="0"/>
                <a:cs typeface="Times New Roman" panose="02020603050405020304" pitchFamily="18" charset="0"/>
              </a:rPr>
              <a:t> час </a:t>
            </a:r>
            <a:r>
              <a:rPr lang="ru-RU" sz="2400" dirty="0" err="1">
                <a:latin typeface="Times New Roman" panose="02020603050405020304" pitchFamily="18" charset="0"/>
                <a:cs typeface="Times New Roman" panose="02020603050405020304" pitchFamily="18" charset="0"/>
              </a:rPr>
              <a:t>Бухарестського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саміту</a:t>
            </a:r>
            <a:r>
              <a:rPr lang="ru-RU" sz="2400" dirty="0">
                <a:latin typeface="Times New Roman" panose="02020603050405020304" pitchFamily="18" charset="0"/>
                <a:cs typeface="Times New Roman" panose="02020603050405020304" pitchFamily="18" charset="0"/>
              </a:rPr>
              <a:t> НАТО:</a:t>
            </a:r>
            <a:endParaRPr lang="uk-U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7745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3" name="Схема 2"/>
          <p:cNvGraphicFramePr/>
          <p:nvPr>
            <p:extLst>
              <p:ext uri="{D42A27DB-BD31-4B8C-83A1-F6EECF244321}">
                <p14:modId xmlns:p14="http://schemas.microsoft.com/office/powerpoint/2010/main" val="1794758557"/>
              </p:ext>
            </p:extLst>
          </p:nvPr>
        </p:nvGraphicFramePr>
        <p:xfrm>
          <a:off x="746760" y="358423"/>
          <a:ext cx="10667999" cy="4937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5457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221104" y="1352550"/>
            <a:ext cx="5170171" cy="4154984"/>
          </a:xfrm>
          <a:prstGeom prst="rect">
            <a:avLst/>
          </a:prstGeom>
        </p:spPr>
        <p:txBody>
          <a:bodyPr wrap="square">
            <a:spAutoFit/>
          </a:bodyPr>
          <a:lstStyle/>
          <a:p>
            <a:pPr marL="285750" indent="-285750">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Перехід до </a:t>
            </a:r>
            <a:r>
              <a:rPr lang="ru-RU" sz="2400" dirty="0" err="1">
                <a:latin typeface="Times New Roman" panose="02020603050405020304" pitchFamily="18" charset="0"/>
                <a:cs typeface="Times New Roman" panose="02020603050405020304" pitchFamily="18" charset="0"/>
              </a:rPr>
              <a:t>прямих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контрактних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відносин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між</a:t>
            </a:r>
            <a:r>
              <a:rPr lang="ru-RU" sz="2400" dirty="0">
                <a:latin typeface="Times New Roman" panose="02020603050405020304" pitchFamily="18" charset="0"/>
                <a:cs typeface="Times New Roman" panose="02020603050405020304" pitchFamily="18" charset="0"/>
              </a:rPr>
              <a:t> «Газпромом» та «</a:t>
            </a:r>
            <a:r>
              <a:rPr lang="ru-RU" sz="2400" dirty="0" err="1">
                <a:latin typeface="Times New Roman" panose="02020603050405020304" pitchFamily="18" charset="0"/>
                <a:cs typeface="Times New Roman" panose="02020603050405020304" pitchFamily="18" charset="0"/>
              </a:rPr>
              <a:t>Нафтогазом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України</a:t>
            </a:r>
            <a:r>
              <a:rPr lang="ru-RU" sz="2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ru-RU"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2400" dirty="0" err="1">
                <a:latin typeface="Times New Roman" panose="02020603050405020304" pitchFamily="18" charset="0"/>
                <a:cs typeface="Times New Roman" panose="02020603050405020304" pitchFamily="18" charset="0"/>
              </a:rPr>
              <a:t>Усунення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посередників</a:t>
            </a:r>
            <a:r>
              <a:rPr lang="ru-RU" sz="2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ru-RU"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2400" dirty="0" err="1">
                <a:latin typeface="Times New Roman" panose="02020603050405020304" pitchFamily="18" charset="0"/>
                <a:cs typeface="Times New Roman" panose="02020603050405020304" pitchFamily="18" charset="0"/>
              </a:rPr>
              <a:t>Запровадження</a:t>
            </a:r>
            <a:r>
              <a:rPr lang="ru-RU" sz="2400" dirty="0">
                <a:latin typeface="Times New Roman" panose="02020603050405020304" pitchFamily="18" charset="0"/>
                <a:cs typeface="Times New Roman" panose="02020603050405020304" pitchFamily="18" charset="0"/>
              </a:rPr>
              <a:t> формульного принципу </a:t>
            </a:r>
            <a:r>
              <a:rPr lang="ru-RU" sz="2400" dirty="0" err="1">
                <a:latin typeface="Times New Roman" panose="02020603050405020304" pitchFamily="18" charset="0"/>
                <a:cs typeface="Times New Roman" panose="02020603050405020304" pitchFamily="18" charset="0"/>
              </a:rPr>
              <a:t>формування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ціни</a:t>
            </a:r>
            <a:r>
              <a:rPr lang="ru-RU" sz="2400" dirty="0">
                <a:latin typeface="Times New Roman" panose="02020603050405020304" pitchFamily="18" charset="0"/>
                <a:cs typeface="Times New Roman" panose="02020603050405020304" pitchFamily="18" charset="0"/>
              </a:rPr>
              <a:t> для </a:t>
            </a:r>
            <a:r>
              <a:rPr lang="ru-RU" sz="2400" dirty="0" err="1">
                <a:latin typeface="Times New Roman" panose="02020603050405020304" pitchFamily="18" charset="0"/>
                <a:cs typeface="Times New Roman" panose="02020603050405020304" pitchFamily="18" charset="0"/>
              </a:rPr>
              <a:t>України</a:t>
            </a:r>
            <a:r>
              <a:rPr lang="ru-RU" sz="2400" dirty="0">
                <a:latin typeface="Times New Roman" panose="02020603050405020304" pitchFamily="18" charset="0"/>
                <a:cs typeface="Times New Roman" panose="02020603050405020304" pitchFamily="18" charset="0"/>
              </a:rPr>
              <a:t>, характерного для </a:t>
            </a:r>
            <a:r>
              <a:rPr lang="ru-RU" sz="2400" dirty="0" err="1">
                <a:latin typeface="Times New Roman" panose="02020603050405020304" pitchFamily="18" charset="0"/>
                <a:cs typeface="Times New Roman" panose="02020603050405020304" pitchFamily="18" charset="0"/>
              </a:rPr>
              <a:t>інших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європейських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країн</a:t>
            </a:r>
            <a:r>
              <a:rPr lang="ru-RU" sz="2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ru-RU"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323975" y="609600"/>
            <a:ext cx="4257675" cy="523220"/>
          </a:xfrm>
          <a:prstGeom prst="rect">
            <a:avLst/>
          </a:prstGeom>
          <a:noFill/>
        </p:spPr>
        <p:txBody>
          <a:bodyPr wrap="square" rtlCol="0">
            <a:spAutoFit/>
          </a:bodyPr>
          <a:lstStyle/>
          <a:p>
            <a:r>
              <a:rPr lang="uk-UA" sz="2800" b="1" dirty="0">
                <a:latin typeface="Times New Roman" panose="02020603050405020304" pitchFamily="18" charset="0"/>
                <a:cs typeface="Times New Roman" panose="02020603050405020304" pitchFamily="18" charset="0"/>
              </a:rPr>
              <a:t>Умови «газової угоди»:</a:t>
            </a:r>
          </a:p>
        </p:txBody>
      </p:sp>
      <p:pic>
        <p:nvPicPr>
          <p:cNvPr id="2050" name="Picture 2" descr="Стала відома сума втрат від газового контракту 2009 року - 18.01.19 Прями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303" y="377496"/>
            <a:ext cx="3861184" cy="25585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d/d9/Vladimir_Putin_18_January_2009-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303" y="3155130"/>
            <a:ext cx="3861184" cy="2995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65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221104" y="1352550"/>
            <a:ext cx="5170171" cy="4893647"/>
          </a:xfrm>
          <a:prstGeom prst="rect">
            <a:avLst/>
          </a:prstGeom>
        </p:spPr>
        <p:txBody>
          <a:bodyPr wrap="square">
            <a:spAutoFit/>
          </a:bodyPr>
          <a:lstStyle/>
          <a:p>
            <a:pPr marL="285750" indent="-285750">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Перехід на </a:t>
            </a:r>
            <a:r>
              <a:rPr lang="ru-RU" sz="2400" dirty="0" err="1">
                <a:latin typeface="Times New Roman" panose="02020603050405020304" pitchFamily="18" charset="0"/>
                <a:cs typeface="Times New Roman" panose="02020603050405020304" pitchFamily="18" charset="0"/>
              </a:rPr>
              <a:t>транзитну</a:t>
            </a:r>
            <a:r>
              <a:rPr lang="ru-RU" sz="2400" dirty="0">
                <a:latin typeface="Times New Roman" panose="02020603050405020304" pitchFamily="18" charset="0"/>
                <a:cs typeface="Times New Roman" panose="02020603050405020304" pitchFamily="18" charset="0"/>
              </a:rPr>
              <a:t> ставку (2,7 дол. США), </a:t>
            </a:r>
            <a:r>
              <a:rPr lang="ru-RU" sz="2400" dirty="0" err="1">
                <a:latin typeface="Times New Roman" panose="02020603050405020304" pitchFamily="18" charset="0"/>
                <a:cs typeface="Times New Roman" panose="02020603050405020304" pitchFamily="18" charset="0"/>
              </a:rPr>
              <a:t>що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наближається</a:t>
            </a:r>
            <a:r>
              <a:rPr lang="ru-RU" sz="2400" dirty="0">
                <a:latin typeface="Times New Roman" panose="02020603050405020304" pitchFamily="18" charset="0"/>
                <a:cs typeface="Times New Roman" panose="02020603050405020304" pitchFamily="18" charset="0"/>
              </a:rPr>
              <a:t> до </a:t>
            </a:r>
            <a:r>
              <a:rPr lang="ru-RU" sz="2400" dirty="0" err="1">
                <a:latin typeface="Times New Roman" panose="02020603050405020304" pitchFamily="18" charset="0"/>
                <a:cs typeface="Times New Roman" panose="02020603050405020304" pitchFamily="18" charset="0"/>
              </a:rPr>
              <a:t>середньоєвропейських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показників</a:t>
            </a:r>
            <a:r>
              <a:rPr lang="ru-RU" sz="2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ru-RU"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2400" dirty="0" err="1">
                <a:latin typeface="Times New Roman" panose="02020603050405020304" pitchFamily="18" charset="0"/>
                <a:cs typeface="Times New Roman" panose="02020603050405020304" pitchFamily="18" charset="0"/>
              </a:rPr>
              <a:t>Закріпили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монополію</a:t>
            </a:r>
            <a:r>
              <a:rPr lang="ru-RU" sz="2400" dirty="0">
                <a:latin typeface="Times New Roman" panose="02020603050405020304" pitchFamily="18" charset="0"/>
                <a:cs typeface="Times New Roman" panose="02020603050405020304" pitchFamily="18" charset="0"/>
              </a:rPr>
              <a:t> РФ («Газпрому») на </a:t>
            </a:r>
            <a:r>
              <a:rPr lang="ru-RU" sz="2400" dirty="0" err="1">
                <a:latin typeface="Times New Roman" panose="02020603050405020304" pitchFamily="18" charset="0"/>
                <a:cs typeface="Times New Roman" panose="02020603050405020304" pitchFamily="18" charset="0"/>
              </a:rPr>
              <a:t>постачання</a:t>
            </a:r>
            <a:r>
              <a:rPr lang="ru-RU" sz="2400" dirty="0">
                <a:latin typeface="Times New Roman" panose="02020603050405020304" pitchFamily="18" charset="0"/>
                <a:cs typeface="Times New Roman" panose="02020603050405020304" pitchFamily="18" charset="0"/>
              </a:rPr>
              <a:t> природного газу в </a:t>
            </a:r>
            <a:r>
              <a:rPr lang="ru-RU" sz="2400" dirty="0" err="1">
                <a:latin typeface="Times New Roman" panose="02020603050405020304" pitchFamily="18" charset="0"/>
                <a:cs typeface="Times New Roman" panose="02020603050405020304" pitchFamily="18" charset="0"/>
              </a:rPr>
              <a:t>Україну</a:t>
            </a:r>
            <a:r>
              <a:rPr lang="ru-RU" sz="2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ru-RU"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2400" dirty="0" err="1">
                <a:latin typeface="Times New Roman" panose="02020603050405020304" pitchFamily="18" charset="0"/>
                <a:cs typeface="Times New Roman" panose="02020603050405020304" pitchFamily="18" charset="0"/>
              </a:rPr>
              <a:t>Закріплення</a:t>
            </a:r>
            <a:r>
              <a:rPr lang="ru-RU" sz="2400" dirty="0">
                <a:latin typeface="Times New Roman" panose="02020603050405020304" pitchFamily="18" charset="0"/>
                <a:cs typeface="Times New Roman" panose="02020603050405020304" pitchFamily="18" charset="0"/>
              </a:rPr>
              <a:t> принципу «бери </a:t>
            </a:r>
            <a:r>
              <a:rPr lang="ru-RU" sz="2400" dirty="0" err="1">
                <a:latin typeface="Times New Roman" panose="02020603050405020304" pitchFamily="18" charset="0"/>
                <a:cs typeface="Times New Roman" panose="02020603050405020304" pitchFamily="18" charset="0"/>
              </a:rPr>
              <a:t>або</a:t>
            </a:r>
            <a:r>
              <a:rPr lang="ru-RU" sz="2400" dirty="0">
                <a:latin typeface="Times New Roman" panose="02020603050405020304" pitchFamily="18" charset="0"/>
                <a:cs typeface="Times New Roman" panose="02020603050405020304" pitchFamily="18" charset="0"/>
              </a:rPr>
              <a:t> плати». </a:t>
            </a:r>
            <a:r>
              <a:rPr lang="ru-RU" sz="2400" dirty="0" err="1">
                <a:latin typeface="Times New Roman" panose="02020603050405020304" pitchFamily="18" charset="0"/>
                <a:cs typeface="Times New Roman" panose="02020603050405020304" pitchFamily="18" charset="0"/>
              </a:rPr>
              <a:t>Він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передбачав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штрафи</a:t>
            </a:r>
            <a:r>
              <a:rPr lang="ru-RU" sz="2400" dirty="0">
                <a:latin typeface="Times New Roman" panose="02020603050405020304" pitchFamily="18" charset="0"/>
                <a:cs typeface="Times New Roman" panose="02020603050405020304" pitchFamily="18" charset="0"/>
              </a:rPr>
              <a:t> для </a:t>
            </a:r>
            <a:r>
              <a:rPr lang="ru-RU" sz="2400" dirty="0" err="1">
                <a:latin typeface="Times New Roman" panose="02020603050405020304" pitchFamily="18" charset="0"/>
                <a:cs typeface="Times New Roman" panose="02020603050405020304" pitchFamily="18" charset="0"/>
              </a:rPr>
              <a:t>української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сторони</a:t>
            </a:r>
            <a:r>
              <a:rPr lang="ru-RU" sz="2400" dirty="0">
                <a:latin typeface="Times New Roman" panose="02020603050405020304" pitchFamily="18" charset="0"/>
                <a:cs typeface="Times New Roman" panose="02020603050405020304" pitchFamily="18" charset="0"/>
              </a:rPr>
              <a:t> в </a:t>
            </a:r>
            <a:r>
              <a:rPr lang="ru-RU" sz="2400" dirty="0" err="1">
                <a:latin typeface="Times New Roman" panose="02020603050405020304" pitchFamily="18" charset="0"/>
                <a:cs typeface="Times New Roman" panose="02020603050405020304" pitchFamily="18" charset="0"/>
              </a:rPr>
              <a:t>разі</a:t>
            </a:r>
            <a:r>
              <a:rPr lang="ru-RU" sz="2400" dirty="0">
                <a:latin typeface="Times New Roman" panose="02020603050405020304" pitchFamily="18" charset="0"/>
                <a:cs typeface="Times New Roman" panose="02020603050405020304" pitchFamily="18" charset="0"/>
              </a:rPr>
              <a:t> недобору </a:t>
            </a:r>
            <a:r>
              <a:rPr lang="ru-RU" sz="2400" dirty="0" err="1">
                <a:latin typeface="Times New Roman" panose="02020603050405020304" pitchFamily="18" charset="0"/>
                <a:cs typeface="Times New Roman" panose="02020603050405020304" pitchFamily="18" charset="0"/>
              </a:rPr>
              <a:t>російського</a:t>
            </a:r>
            <a:r>
              <a:rPr lang="ru-RU" sz="2400" dirty="0">
                <a:latin typeface="Times New Roman" panose="02020603050405020304" pitchFamily="18" charset="0"/>
                <a:cs typeface="Times New Roman" panose="02020603050405020304" pitchFamily="18" charset="0"/>
              </a:rPr>
              <a:t> газу в </a:t>
            </a:r>
            <a:r>
              <a:rPr lang="ru-RU" sz="2400" dirty="0" err="1">
                <a:latin typeface="Times New Roman" panose="02020603050405020304" pitchFamily="18" charset="0"/>
                <a:cs typeface="Times New Roman" panose="02020603050405020304" pitchFamily="18" charset="0"/>
              </a:rPr>
              <a:t>обсязі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зазначеному</a:t>
            </a:r>
            <a:r>
              <a:rPr lang="ru-RU" sz="2400" dirty="0">
                <a:latin typeface="Times New Roman" panose="02020603050405020304" pitchFamily="18" charset="0"/>
                <a:cs typeface="Times New Roman" panose="02020603050405020304" pitchFamily="18" charset="0"/>
              </a:rPr>
              <a:t> в </a:t>
            </a:r>
            <a:r>
              <a:rPr lang="ru-RU" sz="2400" dirty="0" err="1">
                <a:latin typeface="Times New Roman" panose="02020603050405020304" pitchFamily="18" charset="0"/>
                <a:cs typeface="Times New Roman" panose="02020603050405020304" pitchFamily="18" charset="0"/>
              </a:rPr>
              <a:t>контракті</a:t>
            </a:r>
            <a:r>
              <a:rPr lang="ru-RU" sz="2400" dirty="0">
                <a:latin typeface="Times New Roman" panose="02020603050405020304" pitchFamily="18" charset="0"/>
                <a:cs typeface="Times New Roman" panose="02020603050405020304" pitchFamily="18" charset="0"/>
              </a:rPr>
              <a:t>.</a:t>
            </a:r>
            <a:endParaRPr lang="uk-UA"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323975" y="609600"/>
            <a:ext cx="4257675" cy="523220"/>
          </a:xfrm>
          <a:prstGeom prst="rect">
            <a:avLst/>
          </a:prstGeom>
          <a:noFill/>
        </p:spPr>
        <p:txBody>
          <a:bodyPr wrap="square" rtlCol="0">
            <a:spAutoFit/>
          </a:bodyPr>
          <a:lstStyle/>
          <a:p>
            <a:r>
              <a:rPr lang="uk-UA" sz="2800" b="1" dirty="0">
                <a:latin typeface="Times New Roman" panose="02020603050405020304" pitchFamily="18" charset="0"/>
                <a:cs typeface="Times New Roman" panose="02020603050405020304" pitchFamily="18" charset="0"/>
              </a:rPr>
              <a:t>Умови «газової угоди»:</a:t>
            </a:r>
          </a:p>
        </p:txBody>
      </p:sp>
      <p:pic>
        <p:nvPicPr>
          <p:cNvPr id="1026" name="Picture 2" descr="Огляд газових угод Путіна-Тимошенко: причини, наслідки, реакція - For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017" y="507663"/>
            <a:ext cx="4102774" cy="30935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Путін вірить, що має історичну місію, але це ілюзія – Юлія Тимошенко"/>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0017" y="3954839"/>
            <a:ext cx="4073525" cy="229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225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266825" y="428626"/>
            <a:ext cx="9627870" cy="2246769"/>
          </a:xfrm>
          <a:prstGeom prst="rect">
            <a:avLst/>
          </a:prstGeom>
        </p:spPr>
        <p:txBody>
          <a:bodyPr wrap="square">
            <a:spAutoFit/>
          </a:bodyPr>
          <a:lstStyle/>
          <a:p>
            <a:pPr indent="457200" algn="just"/>
            <a:r>
              <a:rPr lang="uk-UA" sz="2000" dirty="0">
                <a:latin typeface="Times New Roman" panose="02020603050405020304" pitchFamily="18" charset="0"/>
                <a:cs typeface="Times New Roman" panose="02020603050405020304" pitchFamily="18" charset="0"/>
              </a:rPr>
              <a:t>Кремлівська верхівка та військове командування РФ цілеспрямовано виявляли зневагу до державного суверенітету України, демонструючи власну безкарність та поведінкою російських збройних сил у Криму, ніби провокуючи українське політичне керівництво на відкритий воєнно-політичний конфлікт, прагнули розв’язати повноцінну війну між Україною і РФ.</a:t>
            </a:r>
          </a:p>
          <a:p>
            <a:pPr indent="457200" algn="just"/>
            <a:endParaRPr lang="uk-UA" sz="2000" dirty="0">
              <a:latin typeface="Times New Roman" panose="02020603050405020304" pitchFamily="18" charset="0"/>
              <a:cs typeface="Times New Roman" panose="02020603050405020304" pitchFamily="18" charset="0"/>
            </a:endParaRPr>
          </a:p>
          <a:p>
            <a:pPr indent="457200" algn="just"/>
            <a:r>
              <a:rPr lang="uk-UA" sz="2000" dirty="0">
                <a:latin typeface="Times New Roman" panose="02020603050405020304" pitchFamily="18" charset="0"/>
                <a:cs typeface="Times New Roman" panose="02020603050405020304" pitchFamily="18" charset="0"/>
              </a:rPr>
              <a:t>Військові та політичні провокації:</a:t>
            </a:r>
          </a:p>
        </p:txBody>
      </p:sp>
      <p:graphicFrame>
        <p:nvGraphicFramePr>
          <p:cNvPr id="3" name="Схема 2"/>
          <p:cNvGraphicFramePr/>
          <p:nvPr>
            <p:extLst>
              <p:ext uri="{D42A27DB-BD31-4B8C-83A1-F6EECF244321}">
                <p14:modId xmlns:p14="http://schemas.microsoft.com/office/powerpoint/2010/main" val="1045670020"/>
              </p:ext>
            </p:extLst>
          </p:nvPr>
        </p:nvGraphicFramePr>
        <p:xfrm>
          <a:off x="3412489" y="2854090"/>
          <a:ext cx="9187181" cy="3567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1115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266825" y="571501"/>
            <a:ext cx="9627870" cy="707886"/>
          </a:xfrm>
          <a:prstGeom prst="rect">
            <a:avLst/>
          </a:prstGeom>
        </p:spPr>
        <p:txBody>
          <a:bodyPr wrap="square">
            <a:spAutoFit/>
          </a:bodyPr>
          <a:lstStyle/>
          <a:p>
            <a:pPr algn="ctr"/>
            <a:r>
              <a:rPr lang="uk-UA" sz="2000" dirty="0">
                <a:latin typeface="Times New Roman" panose="02020603050405020304" pitchFamily="18" charset="0"/>
                <a:cs typeface="Times New Roman" panose="02020603050405020304" pitchFamily="18" charset="0"/>
              </a:rPr>
              <a:t>Інавгурація проросійського президента України В. Януковича призвело до </a:t>
            </a:r>
            <a:r>
              <a:rPr lang="uk-UA" sz="2000" b="1" dirty="0">
                <a:latin typeface="Times New Roman" panose="02020603050405020304" pitchFamily="18" charset="0"/>
                <a:cs typeface="Times New Roman" panose="02020603050405020304" pitchFamily="18" charset="0"/>
              </a:rPr>
              <a:t>зовнішньополітичної переорієнтації на РФ </a:t>
            </a:r>
            <a:r>
              <a:rPr lang="uk-UA" sz="2000" dirty="0">
                <a:latin typeface="Times New Roman" panose="02020603050405020304" pitchFamily="18" charset="0"/>
                <a:cs typeface="Times New Roman" panose="02020603050405020304" pitchFamily="18" charset="0"/>
              </a:rPr>
              <a:t>25 лютого 2010 р.</a:t>
            </a:r>
          </a:p>
        </p:txBody>
      </p:sp>
      <p:pic>
        <p:nvPicPr>
          <p:cNvPr id="1026" name="Picture 2" descr="Інавгурації в курйозах. Кволий голуб, закриті двері та непритомний  військовий - BBC News Україн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339" y="1573976"/>
            <a:ext cx="4024802" cy="29054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Інавгурація Януковича. Як це було. ФОТО. ВІДЕ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1573977"/>
            <a:ext cx="2938780" cy="2585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BC Ukrainian - Мультимедіа - Фото: інавгурація президента Янукович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885" y="2300231"/>
            <a:ext cx="3378099" cy="422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559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2" name="Схема 1"/>
          <p:cNvGraphicFramePr/>
          <p:nvPr>
            <p:extLst>
              <p:ext uri="{D42A27DB-BD31-4B8C-83A1-F6EECF244321}">
                <p14:modId xmlns:p14="http://schemas.microsoft.com/office/powerpoint/2010/main" val="1852517948"/>
              </p:ext>
            </p:extLst>
          </p:nvPr>
        </p:nvGraphicFramePr>
        <p:xfrm>
          <a:off x="1762125" y="276226"/>
          <a:ext cx="9182099" cy="6067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6004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266825" y="408496"/>
            <a:ext cx="9627870" cy="584775"/>
          </a:xfrm>
          <a:prstGeom prst="rect">
            <a:avLst/>
          </a:prstGeom>
        </p:spPr>
        <p:txBody>
          <a:bodyPr wrap="square">
            <a:spAutoFit/>
          </a:bodyPr>
          <a:lstStyle/>
          <a:p>
            <a:pPr algn="ctr"/>
            <a:r>
              <a:rPr lang="uk-UA" sz="3200" b="1" dirty="0">
                <a:latin typeface="Times New Roman" panose="02020603050405020304" pitchFamily="18" charset="0"/>
                <a:cs typeface="Times New Roman" panose="02020603050405020304" pitchFamily="18" charset="0"/>
              </a:rPr>
              <a:t>Харківські угоди </a:t>
            </a:r>
            <a:r>
              <a:rPr lang="uk-UA" sz="3200" dirty="0">
                <a:latin typeface="Times New Roman" panose="02020603050405020304" pitchFamily="18" charset="0"/>
                <a:cs typeface="Times New Roman" panose="02020603050405020304" pitchFamily="18" charset="0"/>
              </a:rPr>
              <a:t>(укладені 21 квітня 2010 р)</a:t>
            </a:r>
            <a:r>
              <a:rPr lang="uk-UA" sz="3200" b="1" dirty="0">
                <a:latin typeface="Times New Roman" panose="02020603050405020304" pitchFamily="18" charset="0"/>
                <a:cs typeface="Times New Roman" panose="02020603050405020304" pitchFamily="18" charset="0"/>
              </a:rPr>
              <a:t>:</a:t>
            </a:r>
          </a:p>
        </p:txBody>
      </p:sp>
      <p:graphicFrame>
        <p:nvGraphicFramePr>
          <p:cNvPr id="2" name="Схема 1"/>
          <p:cNvGraphicFramePr/>
          <p:nvPr>
            <p:extLst>
              <p:ext uri="{D42A27DB-BD31-4B8C-83A1-F6EECF244321}">
                <p14:modId xmlns:p14="http://schemas.microsoft.com/office/powerpoint/2010/main" val="1380295698"/>
              </p:ext>
            </p:extLst>
          </p:nvPr>
        </p:nvGraphicFramePr>
        <p:xfrm>
          <a:off x="1710372" y="1304925"/>
          <a:ext cx="8740775" cy="4823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5153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266825" y="408496"/>
            <a:ext cx="9627870" cy="954107"/>
          </a:xfrm>
          <a:prstGeom prst="rect">
            <a:avLst/>
          </a:prstGeom>
        </p:spPr>
        <p:txBody>
          <a:bodyPr wrap="square">
            <a:spAutoFit/>
          </a:bodyPr>
          <a:lstStyle/>
          <a:p>
            <a:pPr algn="ctr"/>
            <a:r>
              <a:rPr lang="uk-UA" sz="2800" b="1" dirty="0">
                <a:latin typeface="Times New Roman" panose="02020603050405020304" pitchFamily="18" charset="0"/>
                <a:cs typeface="Times New Roman" panose="02020603050405020304" pitchFamily="18" charset="0"/>
              </a:rPr>
              <a:t>За ратифікацію Харківських угод проголосувало 236 нардепів ВРУ </a:t>
            </a:r>
            <a:r>
              <a:rPr lang="en-US" sz="2800" b="1" dirty="0">
                <a:latin typeface="Times New Roman" panose="02020603050405020304" pitchFamily="18" charset="0"/>
                <a:cs typeface="Times New Roman" panose="02020603050405020304" pitchFamily="18" charset="0"/>
              </a:rPr>
              <a:t>VI </a:t>
            </a:r>
            <a:r>
              <a:rPr lang="uk-UA" sz="2800" b="1" dirty="0">
                <a:latin typeface="Times New Roman" panose="02020603050405020304" pitchFamily="18" charset="0"/>
                <a:cs typeface="Times New Roman" panose="02020603050405020304" pitchFamily="18" charset="0"/>
              </a:rPr>
              <a:t>скликання </a:t>
            </a:r>
          </a:p>
        </p:txBody>
      </p:sp>
      <p:graphicFrame>
        <p:nvGraphicFramePr>
          <p:cNvPr id="7" name="Диаграмма 6"/>
          <p:cNvGraphicFramePr/>
          <p:nvPr>
            <p:extLst/>
          </p:nvPr>
        </p:nvGraphicFramePr>
        <p:xfrm>
          <a:off x="1600519" y="986366"/>
          <a:ext cx="10229849" cy="5418667"/>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Изображение логотип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75" y="1774947"/>
            <a:ext cx="815975" cy="841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Блок Юлії Тимошенко — Вікіпеді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287" y="2674676"/>
            <a:ext cx="970369" cy="8109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Блок Литвина — Википедия"/>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300" y="3617132"/>
            <a:ext cx="981235" cy="6883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Комуністична партія України — Вікіпедія"/>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424" y="4421969"/>
            <a:ext cx="1558925" cy="6690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Партія регіонів — Вікіпедія"/>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424" y="5222504"/>
            <a:ext cx="1196975" cy="807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975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266825" y="408496"/>
            <a:ext cx="9627870" cy="1200329"/>
          </a:xfrm>
          <a:prstGeom prst="rect">
            <a:avLst/>
          </a:prstGeom>
        </p:spPr>
        <p:txBody>
          <a:bodyPr wrap="square">
            <a:spAutoFit/>
          </a:bodyPr>
          <a:lstStyle/>
          <a:p>
            <a:pPr algn="ctr"/>
            <a:r>
              <a:rPr lang="uk-UA" sz="3600" b="1" dirty="0">
                <a:latin typeface="Times New Roman" panose="02020603050405020304" pitchFamily="18" charset="0"/>
                <a:cs typeface="Times New Roman" panose="02020603050405020304" pitchFamily="18" charset="0"/>
              </a:rPr>
              <a:t>Нинішні політики та інші відомі діячі, які голосували за харківські угоди:</a:t>
            </a:r>
          </a:p>
        </p:txBody>
      </p:sp>
      <p:graphicFrame>
        <p:nvGraphicFramePr>
          <p:cNvPr id="3" name="Схема 2"/>
          <p:cNvGraphicFramePr/>
          <p:nvPr>
            <p:extLst/>
          </p:nvPr>
        </p:nvGraphicFramePr>
        <p:xfrm>
          <a:off x="2250440" y="1608825"/>
          <a:ext cx="7660640" cy="4777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2766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7244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Прямоугольник 1"/>
          <p:cNvSpPr/>
          <p:nvPr/>
        </p:nvSpPr>
        <p:spPr>
          <a:xfrm>
            <a:off x="1584960" y="444976"/>
            <a:ext cx="8961120" cy="1815882"/>
          </a:xfrm>
          <a:prstGeom prst="rect">
            <a:avLst/>
          </a:prstGeom>
        </p:spPr>
        <p:txBody>
          <a:bodyPr wrap="square">
            <a:spAutoFit/>
          </a:bodyPr>
          <a:lstStyle/>
          <a:p>
            <a:pPr algn="ctr"/>
            <a:r>
              <a:rPr lang="uk-UA" sz="2800" dirty="0">
                <a:latin typeface="Times New Roman" panose="02020603050405020304" pitchFamily="18" charset="0"/>
                <a:cs typeface="Times New Roman" panose="02020603050405020304" pitchFamily="18" charset="0"/>
              </a:rPr>
              <a:t>У період між двома турами напруга в суспільстві досягла максимуму: штаби обох кандидатів переконували виборців, що у разі перемоги їх противника неминуча національна катастрофа. </a:t>
            </a:r>
          </a:p>
        </p:txBody>
      </p:sp>
      <p:pic>
        <p:nvPicPr>
          <p:cNvPr id="6" name="Picture 2" descr="https://www.sovsekretno.ru/public/userfiles/images/6763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9759" y="2477174"/>
            <a:ext cx="4114801" cy="348958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img.pravda.com/images/doc/1/4/14cba--2004-photo.yushchenko-the-fate-meeting-oc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151" y="2477174"/>
            <a:ext cx="5143500" cy="345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135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4" name="Схема 3"/>
          <p:cNvGraphicFramePr/>
          <p:nvPr>
            <p:extLst>
              <p:ext uri="{D42A27DB-BD31-4B8C-83A1-F6EECF244321}">
                <p14:modId xmlns:p14="http://schemas.microsoft.com/office/powerpoint/2010/main" val="779651638"/>
              </p:ext>
            </p:extLst>
          </p:nvPr>
        </p:nvGraphicFramePr>
        <p:xfrm>
          <a:off x="2822574" y="1733874"/>
          <a:ext cx="8369301" cy="4740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Генеральная Прокуратура Украины | Геральдика.ру"/>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1733874"/>
            <a:ext cx="1100454" cy="1100454"/>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9"/>
          <a:stretch>
            <a:fillRect/>
          </a:stretch>
        </p:blipFill>
        <p:spPr>
          <a:xfrm>
            <a:off x="1476375" y="3269494"/>
            <a:ext cx="1119188" cy="1114214"/>
          </a:xfrm>
          <a:prstGeom prst="rect">
            <a:avLst/>
          </a:prstGeom>
        </p:spPr>
      </p:pic>
      <p:pic>
        <p:nvPicPr>
          <p:cNvPr id="2054" name="Picture 6" descr="Файл:Security Service of Ukraine Emblem.svg — Вікіпедія"/>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89710" y="4818874"/>
            <a:ext cx="1105853" cy="1105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228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266825" y="408496"/>
            <a:ext cx="9627870" cy="954107"/>
          </a:xfrm>
          <a:prstGeom prst="rect">
            <a:avLst/>
          </a:prstGeom>
        </p:spPr>
        <p:txBody>
          <a:bodyPr wrap="square">
            <a:spAutoFit/>
          </a:bodyPr>
          <a:lstStyle/>
          <a:p>
            <a:pPr algn="ctr"/>
            <a:r>
              <a:rPr lang="uk-UA" sz="2800" b="1" dirty="0">
                <a:latin typeface="Times New Roman" panose="02020603050405020304" pitchFamily="18" charset="0"/>
                <a:cs typeface="Times New Roman" panose="02020603050405020304" pitchFamily="18" charset="0"/>
              </a:rPr>
              <a:t>Закон України «Про засади </a:t>
            </a:r>
          </a:p>
          <a:p>
            <a:pPr algn="ctr"/>
            <a:r>
              <a:rPr lang="uk-UA" sz="2800" b="1" dirty="0">
                <a:latin typeface="Times New Roman" panose="02020603050405020304" pitchFamily="18" charset="0"/>
                <a:cs typeface="Times New Roman" panose="02020603050405020304" pitchFamily="18" charset="0"/>
              </a:rPr>
              <a:t>внутрішньої і зовнішньої політики» від 1 липня 2010 р.</a:t>
            </a:r>
          </a:p>
        </p:txBody>
      </p:sp>
      <p:sp>
        <p:nvSpPr>
          <p:cNvPr id="2" name="Прямоугольник 1"/>
          <p:cNvSpPr/>
          <p:nvPr/>
        </p:nvSpPr>
        <p:spPr>
          <a:xfrm>
            <a:off x="895351" y="1705456"/>
            <a:ext cx="4038600" cy="3416320"/>
          </a:xfrm>
          <a:prstGeom prst="rect">
            <a:avLst/>
          </a:prstGeom>
        </p:spPr>
        <p:txBody>
          <a:bodyPr wrap="square">
            <a:spAutoFit/>
          </a:bodyPr>
          <a:lstStyle/>
          <a:p>
            <a:pPr indent="457200"/>
            <a:r>
              <a:rPr lang="uk-UA" dirty="0">
                <a:latin typeface="Times New Roman" panose="02020603050405020304" pitchFamily="18" charset="0"/>
                <a:cs typeface="Times New Roman" panose="02020603050405020304" pitchFamily="18" charset="0"/>
              </a:rPr>
              <a:t>Основним принципом зовнішньої політики країни «є дотримання Україною політики </a:t>
            </a:r>
            <a:r>
              <a:rPr lang="uk-UA" b="1" dirty="0">
                <a:latin typeface="Times New Roman" panose="02020603050405020304" pitchFamily="18" charset="0"/>
                <a:cs typeface="Times New Roman" panose="02020603050405020304" pitchFamily="18" charset="0"/>
              </a:rPr>
              <a:t>позаблоковості</a:t>
            </a:r>
            <a:r>
              <a:rPr lang="uk-UA" dirty="0">
                <a:latin typeface="Times New Roman" panose="02020603050405020304" pitchFamily="18" charset="0"/>
                <a:cs typeface="Times New Roman" panose="02020603050405020304" pitchFamily="18" charset="0"/>
              </a:rPr>
              <a:t>, що означає неучасть України у військово-політичних союзах, пріоритетність участі у вдосконаленні та розвитку європейської системи колективної безпеки, продовження конструктивного співробітництва з НАТО та іншими військово-політичними блоками з усіх питань, що становлять взаємний інтерес».</a:t>
            </a:r>
          </a:p>
        </p:txBody>
      </p:sp>
      <p:graphicFrame>
        <p:nvGraphicFramePr>
          <p:cNvPr id="3" name="Схема 2"/>
          <p:cNvGraphicFramePr/>
          <p:nvPr>
            <p:extLst>
              <p:ext uri="{D42A27DB-BD31-4B8C-83A1-F6EECF244321}">
                <p14:modId xmlns:p14="http://schemas.microsoft.com/office/powerpoint/2010/main" val="4193995793"/>
              </p:ext>
            </p:extLst>
          </p:nvPr>
        </p:nvGraphicFramePr>
        <p:xfrm>
          <a:off x="5307331" y="885860"/>
          <a:ext cx="5993128" cy="5972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4165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523047" y="408707"/>
            <a:ext cx="9115425" cy="830997"/>
          </a:xfrm>
          <a:prstGeom prst="rect">
            <a:avLst/>
          </a:prstGeom>
        </p:spPr>
        <p:txBody>
          <a:bodyPr wrap="square">
            <a:spAutoFit/>
          </a:bodyPr>
          <a:lstStyle/>
          <a:p>
            <a:r>
              <a:rPr lang="ru-RU" sz="2400" b="1" dirty="0" err="1">
                <a:latin typeface="Times New Roman" panose="02020603050405020304" pitchFamily="18" charset="0"/>
                <a:cs typeface="Times New Roman" panose="02020603050405020304" pitchFamily="18" charset="0"/>
              </a:rPr>
              <a:t>Дезорганізація</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роботи</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Міністерства</a:t>
            </a:r>
            <a:r>
              <a:rPr lang="ru-RU" sz="2400" b="1" dirty="0">
                <a:latin typeface="Times New Roman" panose="02020603050405020304" pitchFamily="18" charset="0"/>
                <a:cs typeface="Times New Roman" panose="02020603050405020304" pitchFamily="18" charset="0"/>
              </a:rPr>
              <a:t> оборони </a:t>
            </a:r>
            <a:r>
              <a:rPr lang="ru-RU" sz="2400" b="1" dirty="0" err="1">
                <a:latin typeface="Times New Roman" panose="02020603050405020304" pitchFamily="18" charset="0"/>
                <a:cs typeface="Times New Roman" panose="02020603050405020304" pitchFamily="18" charset="0"/>
              </a:rPr>
              <a:t>України</a:t>
            </a:r>
            <a:r>
              <a:rPr lang="ru-RU" sz="2400" b="1" dirty="0">
                <a:latin typeface="Times New Roman" panose="02020603050405020304" pitchFamily="18" charset="0"/>
                <a:cs typeface="Times New Roman" panose="02020603050405020304" pitchFamily="18" charset="0"/>
              </a:rPr>
              <a:t> за президентства В. Януковича</a:t>
            </a:r>
            <a:endParaRPr lang="uk-UA" sz="2400" b="1" dirty="0">
              <a:latin typeface="Times New Roman" panose="02020603050405020304" pitchFamily="18" charset="0"/>
              <a:cs typeface="Times New Roman" panose="02020603050405020304" pitchFamily="18" charset="0"/>
            </a:endParaRPr>
          </a:p>
        </p:txBody>
      </p:sp>
      <p:graphicFrame>
        <p:nvGraphicFramePr>
          <p:cNvPr id="4" name="Схема 3"/>
          <p:cNvGraphicFramePr/>
          <p:nvPr>
            <p:extLst>
              <p:ext uri="{D42A27DB-BD31-4B8C-83A1-F6EECF244321}">
                <p14:modId xmlns:p14="http://schemas.microsoft.com/office/powerpoint/2010/main" val="3242714668"/>
              </p:ext>
            </p:extLst>
          </p:nvPr>
        </p:nvGraphicFramePr>
        <p:xfrm>
          <a:off x="1523047" y="1056549"/>
          <a:ext cx="93259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1687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4461033" y="351557"/>
            <a:ext cx="3239453" cy="523220"/>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a:t>
            </a:r>
            <a:r>
              <a:rPr lang="ru-RU" sz="2800" b="1" dirty="0" err="1">
                <a:latin typeface="Times New Roman" panose="02020603050405020304" pitchFamily="18" charset="0"/>
                <a:cs typeface="Times New Roman" panose="02020603050405020304" pitchFamily="18" charset="0"/>
              </a:rPr>
              <a:t>Південний</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потік</a:t>
            </a:r>
            <a:r>
              <a:rPr lang="ru-RU" sz="2800" b="1" dirty="0">
                <a:latin typeface="Times New Roman" panose="02020603050405020304" pitchFamily="18" charset="0"/>
                <a:cs typeface="Times New Roman" panose="02020603050405020304" pitchFamily="18" charset="0"/>
              </a:rPr>
              <a:t>»</a:t>
            </a:r>
            <a:endParaRPr lang="uk-UA" sz="2800" b="1" dirty="0">
              <a:latin typeface="Times New Roman" panose="02020603050405020304" pitchFamily="18" charset="0"/>
              <a:cs typeface="Times New Roman" panose="02020603050405020304" pitchFamily="18" charset="0"/>
            </a:endParaRPr>
          </a:p>
        </p:txBody>
      </p:sp>
      <p:pic>
        <p:nvPicPr>
          <p:cNvPr id="1026" name="Picture 2" descr="Зображенн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972" y="1189102"/>
            <a:ext cx="6324600" cy="398145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247775" y="1189102"/>
            <a:ext cx="3028950" cy="3785652"/>
          </a:xfrm>
          <a:prstGeom prst="rect">
            <a:avLst/>
          </a:prstGeom>
        </p:spPr>
        <p:txBody>
          <a:bodyPr wrap="square">
            <a:spAutoFit/>
          </a:bodyPr>
          <a:lstStyle/>
          <a:p>
            <a:r>
              <a:rPr lang="ru-RU" sz="2000" dirty="0" err="1">
                <a:latin typeface="Times New Roman" panose="02020603050405020304" pitchFamily="18" charset="0"/>
                <a:cs typeface="Times New Roman" panose="02020603050405020304" pitchFamily="18" charset="0"/>
              </a:rPr>
              <a:t>Будівництво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Південного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потіку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призвело</a:t>
            </a:r>
            <a:r>
              <a:rPr lang="ru-RU" sz="2000" dirty="0">
                <a:latin typeface="Times New Roman" panose="02020603050405020304" pitchFamily="18" charset="0"/>
                <a:cs typeface="Times New Roman" panose="02020603050405020304" pitchFamily="18" charset="0"/>
              </a:rPr>
              <a:t> б до </a:t>
            </a:r>
            <a:r>
              <a:rPr lang="ru-RU" sz="2000" dirty="0" err="1">
                <a:latin typeface="Times New Roman" panose="02020603050405020304" pitchFamily="18" charset="0"/>
                <a:cs typeface="Times New Roman" panose="02020603050405020304" pitchFamily="18" charset="0"/>
              </a:rPr>
              <a:t>скорочення</a:t>
            </a:r>
            <a:r>
              <a:rPr lang="ru-RU" sz="2000" dirty="0">
                <a:latin typeface="Times New Roman" panose="02020603050405020304" pitchFamily="18" charset="0"/>
                <a:cs typeface="Times New Roman" panose="02020603050405020304" pitchFamily="18" charset="0"/>
              </a:rPr>
              <a:t> потоку газу через </a:t>
            </a:r>
            <a:r>
              <a:rPr lang="ru-RU" sz="2000" dirty="0" err="1">
                <a:latin typeface="Times New Roman" panose="02020603050405020304" pitchFamily="18" charset="0"/>
                <a:cs typeface="Times New Roman" panose="02020603050405020304" pitchFamily="18" charset="0"/>
              </a:rPr>
              <a:t>українські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трубогони</a:t>
            </a:r>
            <a:r>
              <a:rPr lang="ru-RU" sz="2000" dirty="0">
                <a:latin typeface="Times New Roman" panose="02020603050405020304" pitchFamily="18" charset="0"/>
                <a:cs typeface="Times New Roman" panose="02020603050405020304" pitchFamily="18" charset="0"/>
              </a:rPr>
              <a:t>.</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Перший </a:t>
            </a:r>
            <a:r>
              <a:rPr lang="ru-RU" sz="2000" dirty="0" err="1">
                <a:latin typeface="Times New Roman" panose="02020603050405020304" pitchFamily="18" charset="0"/>
                <a:cs typeface="Times New Roman" panose="02020603050405020304" pitchFamily="18" charset="0"/>
              </a:rPr>
              <a:t>рамковий</a:t>
            </a:r>
            <a:r>
              <a:rPr lang="ru-RU" sz="2000" dirty="0">
                <a:latin typeface="Times New Roman" panose="02020603050405020304" pitchFamily="18" charset="0"/>
                <a:cs typeface="Times New Roman" panose="02020603050405020304" pitchFamily="18" charset="0"/>
              </a:rPr>
              <a:t> меморандум про </a:t>
            </a:r>
            <a:r>
              <a:rPr lang="ru-RU" sz="2000" dirty="0" err="1">
                <a:latin typeface="Times New Roman" panose="02020603050405020304" pitchFamily="18" charset="0"/>
                <a:cs typeface="Times New Roman" panose="02020603050405020304" pitchFamily="18" charset="0"/>
              </a:rPr>
              <a:t>проєктування</a:t>
            </a:r>
            <a:r>
              <a:rPr lang="ru-RU" sz="2000" dirty="0">
                <a:latin typeface="Times New Roman" panose="02020603050405020304" pitchFamily="18" charset="0"/>
                <a:cs typeface="Times New Roman" panose="02020603050405020304" pitchFamily="18" charset="0"/>
              </a:rPr>
              <a:t> й </a:t>
            </a:r>
            <a:r>
              <a:rPr lang="ru-RU" sz="2000" dirty="0" err="1">
                <a:latin typeface="Times New Roman" panose="02020603050405020304" pitchFamily="18" charset="0"/>
                <a:cs typeface="Times New Roman" panose="02020603050405020304" pitchFamily="18" charset="0"/>
              </a:rPr>
              <a:t>будівництво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Південного</a:t>
            </a:r>
            <a:r>
              <a:rPr lang="ru-RU" sz="2000" dirty="0">
                <a:latin typeface="Times New Roman" panose="02020603050405020304" pitchFamily="18" charset="0"/>
                <a:cs typeface="Times New Roman" panose="02020603050405020304" pitchFamily="18" charset="0"/>
              </a:rPr>
              <a:t> потоку» </a:t>
            </a:r>
            <a:r>
              <a:rPr lang="ru-RU" sz="2000" dirty="0" err="1">
                <a:latin typeface="Times New Roman" panose="02020603050405020304" pitchFamily="18" charset="0"/>
                <a:cs typeface="Times New Roman" panose="02020603050405020304" pitchFamily="18" charset="0"/>
              </a:rPr>
              <a:t>підписали</a:t>
            </a:r>
            <a:r>
              <a:rPr lang="ru-RU" sz="2000" dirty="0">
                <a:latin typeface="Times New Roman" panose="02020603050405020304" pitchFamily="18" charset="0"/>
                <a:cs typeface="Times New Roman" panose="02020603050405020304" pitchFamily="18" charset="0"/>
              </a:rPr>
              <a:t> 23 </a:t>
            </a:r>
            <a:r>
              <a:rPr lang="ru-RU" sz="2000" dirty="0" err="1">
                <a:latin typeface="Times New Roman" panose="02020603050405020304" pitchFamily="18" charset="0"/>
                <a:cs typeface="Times New Roman" panose="02020603050405020304" pitchFamily="18" charset="0"/>
              </a:rPr>
              <a:t>червня</a:t>
            </a:r>
            <a:r>
              <a:rPr lang="ru-RU" sz="2000" dirty="0">
                <a:latin typeface="Times New Roman" panose="02020603050405020304" pitchFamily="18" charset="0"/>
                <a:cs typeface="Times New Roman" panose="02020603050405020304" pitchFamily="18" charset="0"/>
              </a:rPr>
              <a:t> 2007 р. </a:t>
            </a:r>
            <a:endParaRPr lang="uk-UA"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732972" y="5274518"/>
            <a:ext cx="6324600" cy="1200329"/>
          </a:xfrm>
          <a:prstGeom prst="rect">
            <a:avLst/>
          </a:prstGeom>
          <a:noFill/>
        </p:spPr>
        <p:txBody>
          <a:bodyPr wrap="square" rtlCol="0">
            <a:spAutoFit/>
          </a:bodyPr>
          <a:lstStyle/>
          <a:p>
            <a:pPr algn="ctr"/>
            <a:r>
              <a:rPr lang="uk-UA" i="1" dirty="0">
                <a:latin typeface="Times New Roman" panose="02020603050405020304" pitchFamily="18" charset="0"/>
                <a:cs typeface="Times New Roman" panose="02020603050405020304" pitchFamily="18" charset="0"/>
              </a:rPr>
              <a:t>План російсько-італійської системи газопроводів, що мав пройти дном Чорного моря з Новоросійська в болгарський порт Варну (або до Румунії) і далі через Балканський півострів в Італію й Австрію.</a:t>
            </a:r>
          </a:p>
        </p:txBody>
      </p:sp>
    </p:spTree>
    <p:extLst>
      <p:ext uri="{BB962C8B-B14F-4D97-AF65-F5344CB8AC3E}">
        <p14:creationId xmlns:p14="http://schemas.microsoft.com/office/powerpoint/2010/main" val="9314640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627823" y="234995"/>
            <a:ext cx="8905874" cy="954107"/>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Спроба </a:t>
            </a:r>
            <a:r>
              <a:rPr lang="ru-RU" sz="2800" b="1" dirty="0" err="1">
                <a:latin typeface="Times New Roman" panose="02020603050405020304" pitchFamily="18" charset="0"/>
                <a:cs typeface="Times New Roman" panose="02020603050405020304" pitchFamily="18" charset="0"/>
              </a:rPr>
              <a:t>створення</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спільного</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підручника</a:t>
            </a:r>
            <a:r>
              <a:rPr lang="ru-RU" sz="2800" b="1" dirty="0">
                <a:latin typeface="Times New Roman" panose="02020603050405020304" pitchFamily="18" charset="0"/>
                <a:cs typeface="Times New Roman" panose="02020603050405020304" pitchFamily="18" charset="0"/>
              </a:rPr>
              <a:t> з </a:t>
            </a:r>
            <a:r>
              <a:rPr lang="ru-RU" sz="2800" b="1" dirty="0" err="1">
                <a:latin typeface="Times New Roman" panose="02020603050405020304" pitchFamily="18" charset="0"/>
                <a:cs typeface="Times New Roman" panose="02020603050405020304" pitchFamily="18" charset="0"/>
              </a:rPr>
              <a:t>історії</a:t>
            </a:r>
            <a:r>
              <a:rPr lang="ru-RU" sz="2800" b="1" dirty="0">
                <a:latin typeface="Times New Roman" panose="02020603050405020304" pitchFamily="18" charset="0"/>
                <a:cs typeface="Times New Roman" panose="02020603050405020304" pitchFamily="18" charset="0"/>
              </a:rPr>
              <a:t> для </a:t>
            </a:r>
            <a:r>
              <a:rPr lang="ru-RU" sz="2800" b="1" dirty="0" err="1">
                <a:latin typeface="Times New Roman" panose="02020603050405020304" pitchFamily="18" charset="0"/>
                <a:cs typeface="Times New Roman" panose="02020603050405020304" pitchFamily="18" charset="0"/>
              </a:rPr>
              <a:t>школярів</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України</a:t>
            </a:r>
            <a:r>
              <a:rPr lang="ru-RU" sz="2800" b="1" dirty="0">
                <a:latin typeface="Times New Roman" panose="02020603050405020304" pitchFamily="18" charset="0"/>
                <a:cs typeface="Times New Roman" panose="02020603050405020304" pitchFamily="18" charset="0"/>
              </a:rPr>
              <a:t> і РФ (з </a:t>
            </a:r>
            <a:r>
              <a:rPr lang="ru-RU" sz="2800" b="1" dirty="0" err="1">
                <a:latin typeface="Times New Roman" panose="02020603050405020304" pitchFamily="18" charset="0"/>
                <a:cs typeface="Times New Roman" panose="02020603050405020304" pitchFamily="18" charset="0"/>
              </a:rPr>
              <a:t>квітня</a:t>
            </a:r>
            <a:r>
              <a:rPr lang="ru-RU" sz="2800" b="1" dirty="0">
                <a:latin typeface="Times New Roman" panose="02020603050405020304" pitchFamily="18" charset="0"/>
                <a:cs typeface="Times New Roman" panose="02020603050405020304" pitchFamily="18" charset="0"/>
              </a:rPr>
              <a:t> 2010 р.)</a:t>
            </a:r>
            <a:endParaRPr lang="uk-UA" sz="2800" b="1"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885825" y="1639498"/>
            <a:ext cx="6572250" cy="461665"/>
          </a:xfrm>
          <a:prstGeom prst="rect">
            <a:avLst/>
          </a:prstGeom>
        </p:spPr>
        <p:txBody>
          <a:bodyPr wrap="square">
            <a:spAutoFit/>
          </a:bodyPr>
          <a:lstStyle/>
          <a:p>
            <a:r>
              <a:rPr lang="ru-RU" sz="2400" dirty="0" err="1">
                <a:latin typeface="Times New Roman" panose="02020603050405020304" pitchFamily="18" charset="0"/>
                <a:cs typeface="Times New Roman" panose="02020603050405020304" pitchFamily="18" charset="0"/>
              </a:rPr>
              <a:t>Міністр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освіти</a:t>
            </a:r>
            <a:r>
              <a:rPr lang="ru-RU" sz="2400" dirty="0">
                <a:latin typeface="Times New Roman" panose="02020603050405020304" pitchFamily="18" charset="0"/>
                <a:cs typeface="Times New Roman" panose="02020603050405020304" pitchFamily="18" charset="0"/>
              </a:rPr>
              <a:t> і науки </a:t>
            </a:r>
            <a:r>
              <a:rPr lang="ru-RU" sz="2400" dirty="0" err="1">
                <a:latin typeface="Times New Roman" panose="02020603050405020304" pitchFamily="18" charset="0"/>
                <a:cs typeface="Times New Roman" panose="02020603050405020304" pitchFamily="18" charset="0"/>
              </a:rPr>
              <a:t>України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Д.Табачник</a:t>
            </a:r>
            <a:r>
              <a:rPr lang="ru-RU" sz="2400" dirty="0">
                <a:latin typeface="Times New Roman" panose="02020603050405020304" pitchFamily="18" charset="0"/>
                <a:cs typeface="Times New Roman" panose="02020603050405020304" pitchFamily="18" charset="0"/>
              </a:rPr>
              <a:t>:</a:t>
            </a:r>
            <a:endParaRPr lang="uk-UA" sz="24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885825" y="2670202"/>
            <a:ext cx="4981576" cy="2862322"/>
          </a:xfrm>
          <a:prstGeom prst="rect">
            <a:avLst/>
          </a:prstGeom>
        </p:spPr>
        <p:txBody>
          <a:bodyPr wrap="square">
            <a:spAutoFit/>
          </a:bodyPr>
          <a:lstStyle/>
          <a:p>
            <a:r>
              <a:rPr lang="ru-RU" sz="2000" i="1" dirty="0">
                <a:latin typeface="Times New Roman" panose="02020603050405020304" pitchFamily="18" charset="0"/>
                <a:cs typeface="Times New Roman" panose="02020603050405020304" pitchFamily="18" charset="0"/>
              </a:rPr>
              <a:t>«Ми </a:t>
            </a:r>
            <a:r>
              <a:rPr lang="ru-RU" sz="2000" i="1" dirty="0" err="1">
                <a:latin typeface="Times New Roman" panose="02020603050405020304" pitchFamily="18" charset="0"/>
                <a:cs typeface="Times New Roman" panose="02020603050405020304" pitchFamily="18" charset="0"/>
              </a:rPr>
              <a:t>домовилися</a:t>
            </a:r>
            <a:r>
              <a:rPr lang="ru-RU" sz="2000" i="1" dirty="0">
                <a:latin typeface="Times New Roman" panose="02020603050405020304" pitchFamily="18" charset="0"/>
                <a:cs typeface="Times New Roman" panose="02020603050405020304" pitchFamily="18" charset="0"/>
              </a:rPr>
              <a:t> про </a:t>
            </a:r>
            <a:r>
              <a:rPr lang="ru-RU" sz="2000" i="1" dirty="0" err="1">
                <a:latin typeface="Times New Roman" panose="02020603050405020304" pitchFamily="18" charset="0"/>
                <a:cs typeface="Times New Roman" panose="02020603050405020304" pitchFamily="18" charset="0"/>
              </a:rPr>
              <a:t>спільне</a:t>
            </a:r>
            <a:endParaRPr lang="ru-RU" sz="2000" i="1" dirty="0">
              <a:latin typeface="Times New Roman" panose="02020603050405020304" pitchFamily="18" charset="0"/>
              <a:cs typeface="Times New Roman" panose="02020603050405020304" pitchFamily="18" charset="0"/>
            </a:endParaRPr>
          </a:p>
          <a:p>
            <a:r>
              <a:rPr lang="ru-RU" sz="2000" i="1" dirty="0" err="1">
                <a:latin typeface="Times New Roman" panose="02020603050405020304" pitchFamily="18" charset="0"/>
                <a:cs typeface="Times New Roman" panose="02020603050405020304" pitchFamily="18" charset="0"/>
              </a:rPr>
              <a:t>засідання</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комісії</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істориків</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України</a:t>
            </a:r>
            <a:r>
              <a:rPr lang="ru-RU" sz="2000" i="1" dirty="0">
                <a:latin typeface="Times New Roman" panose="02020603050405020304" pitchFamily="18" charset="0"/>
                <a:cs typeface="Times New Roman" panose="02020603050405020304" pitchFamily="18" charset="0"/>
              </a:rPr>
              <a:t> і </a:t>
            </a:r>
            <a:r>
              <a:rPr lang="ru-RU" sz="2000" i="1" dirty="0" err="1">
                <a:latin typeface="Times New Roman" panose="02020603050405020304" pitchFamily="18" charset="0"/>
                <a:cs typeface="Times New Roman" panose="02020603050405020304" pitchFamily="18" charset="0"/>
              </a:rPr>
              <a:t>Росії</a:t>
            </a:r>
            <a:r>
              <a:rPr lang="ru-RU" sz="2000" i="1" dirty="0">
                <a:latin typeface="Times New Roman" panose="02020603050405020304" pitchFamily="18" charset="0"/>
                <a:cs typeface="Times New Roman" panose="02020603050405020304" pitchFamily="18" charset="0"/>
              </a:rPr>
              <a:t>. І думаю, </a:t>
            </a:r>
            <a:r>
              <a:rPr lang="ru-RU" sz="2000" i="1" dirty="0" err="1">
                <a:latin typeface="Times New Roman" panose="02020603050405020304" pitchFamily="18" charset="0"/>
                <a:cs typeface="Times New Roman" panose="02020603050405020304" pitchFamily="18" charset="0"/>
              </a:rPr>
              <a:t>що</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одразу</a:t>
            </a:r>
            <a:r>
              <a:rPr lang="ru-RU" sz="2000" i="1" dirty="0">
                <a:latin typeface="Times New Roman" panose="02020603050405020304" pitchFamily="18" charset="0"/>
                <a:cs typeface="Times New Roman" panose="02020603050405020304" pitchFamily="18" charset="0"/>
              </a:rPr>
              <a:t> ж </a:t>
            </a:r>
            <a:r>
              <a:rPr lang="ru-RU" sz="2000" i="1" dirty="0" err="1">
                <a:latin typeface="Times New Roman" panose="02020603050405020304" pitchFamily="18" charset="0"/>
                <a:cs typeface="Times New Roman" panose="02020603050405020304" pitchFamily="18" charset="0"/>
              </a:rPr>
              <a:t>після</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візиту</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Дмитра</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Медвєдєва</a:t>
            </a:r>
            <a:r>
              <a:rPr lang="ru-RU" sz="2000" i="1" dirty="0">
                <a:latin typeface="Times New Roman" panose="02020603050405020304" pitchFamily="18" charset="0"/>
                <a:cs typeface="Times New Roman" panose="02020603050405020304" pitchFamily="18" charset="0"/>
              </a:rPr>
              <a:t> в </a:t>
            </a:r>
            <a:r>
              <a:rPr lang="ru-RU" sz="2000" i="1" dirty="0" err="1">
                <a:latin typeface="Times New Roman" panose="02020603050405020304" pitchFamily="18" charset="0"/>
                <a:cs typeface="Times New Roman" panose="02020603050405020304" pitchFamily="18" charset="0"/>
              </a:rPr>
              <a:t>Україну</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наприкінці</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травня</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чи</a:t>
            </a:r>
            <a:r>
              <a:rPr lang="ru-RU" sz="2000" i="1" dirty="0">
                <a:latin typeface="Times New Roman" panose="02020603050405020304" pitchFamily="18" charset="0"/>
                <a:cs typeface="Times New Roman" panose="02020603050405020304" pitchFamily="18" charset="0"/>
              </a:rPr>
              <a:t> на початку червня </a:t>
            </a:r>
            <a:r>
              <a:rPr lang="ru-RU" sz="2000" i="1" dirty="0" err="1">
                <a:latin typeface="Times New Roman" panose="02020603050405020304" pitchFamily="18" charset="0"/>
                <a:cs typeface="Times New Roman" panose="02020603050405020304" pitchFamily="18" charset="0"/>
              </a:rPr>
              <a:t>таке</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засідання</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комісії</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відбудеться</a:t>
            </a:r>
            <a:r>
              <a:rPr lang="ru-RU" sz="2000" i="1" dirty="0">
                <a:latin typeface="Times New Roman" panose="02020603050405020304" pitchFamily="18" charset="0"/>
                <a:cs typeface="Times New Roman" panose="02020603050405020304" pitchFamily="18" charset="0"/>
              </a:rPr>
              <a:t> в </a:t>
            </a:r>
            <a:r>
              <a:rPr lang="ru-RU" sz="2000" i="1" dirty="0" err="1">
                <a:latin typeface="Times New Roman" panose="02020603050405020304" pitchFamily="18" charset="0"/>
                <a:cs typeface="Times New Roman" panose="02020603050405020304" pitchFamily="18" charset="0"/>
              </a:rPr>
              <a:t>Києві</a:t>
            </a:r>
            <a:r>
              <a:rPr lang="ru-RU" sz="2000" i="1" dirty="0">
                <a:latin typeface="Times New Roman" panose="02020603050405020304" pitchFamily="18" charset="0"/>
                <a:cs typeface="Times New Roman" panose="02020603050405020304" pitchFamily="18" charset="0"/>
              </a:rPr>
              <a:t>. У нас є </a:t>
            </a:r>
            <a:r>
              <a:rPr lang="ru-RU" sz="2000" i="1" dirty="0" err="1">
                <a:latin typeface="Times New Roman" panose="02020603050405020304" pitchFamily="18" charset="0"/>
                <a:cs typeface="Times New Roman" panose="02020603050405020304" pitchFamily="18" charset="0"/>
              </a:rPr>
              <a:t>цікаві</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напрацювання</a:t>
            </a:r>
            <a:r>
              <a:rPr lang="ru-RU" sz="2000" i="1" dirty="0">
                <a:latin typeface="Times New Roman" panose="02020603050405020304" pitchFamily="18" charset="0"/>
                <a:cs typeface="Times New Roman" panose="02020603050405020304" pitchFamily="18" charset="0"/>
              </a:rPr>
              <a:t> по </a:t>
            </a:r>
            <a:r>
              <a:rPr lang="ru-RU" sz="2000" i="1" dirty="0" err="1">
                <a:latin typeface="Times New Roman" panose="02020603050405020304" pitchFamily="18" charset="0"/>
                <a:cs typeface="Times New Roman" panose="02020603050405020304" pitchFamily="18" charset="0"/>
              </a:rPr>
              <a:t>створенню</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спільного</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навчального</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посібника</a:t>
            </a:r>
            <a:r>
              <a:rPr lang="ru-RU" sz="2000" i="1" dirty="0">
                <a:latin typeface="Times New Roman" panose="02020603050405020304" pitchFamily="18" charset="0"/>
                <a:cs typeface="Times New Roman" panose="02020603050405020304" pitchFamily="18" charset="0"/>
              </a:rPr>
              <a:t> для </a:t>
            </a:r>
            <a:r>
              <a:rPr lang="ru-RU" sz="2000" i="1" dirty="0" err="1">
                <a:latin typeface="Times New Roman" panose="02020603050405020304" pitchFamily="18" charset="0"/>
                <a:cs typeface="Times New Roman" panose="02020603050405020304" pitchFamily="18" charset="0"/>
              </a:rPr>
              <a:t>вчителів</a:t>
            </a:r>
            <a:r>
              <a:rPr lang="ru-RU" sz="2000" i="1" dirty="0">
                <a:latin typeface="Times New Roman" panose="02020603050405020304" pitchFamily="18" charset="0"/>
                <a:cs typeface="Times New Roman" panose="02020603050405020304" pitchFamily="18" charset="0"/>
              </a:rPr>
              <a:t> </a:t>
            </a:r>
            <a:r>
              <a:rPr lang="ru-RU" sz="2000" i="1" dirty="0" err="1">
                <a:latin typeface="Times New Roman" panose="02020603050405020304" pitchFamily="18" charset="0"/>
                <a:cs typeface="Times New Roman" panose="02020603050405020304" pitchFamily="18" charset="0"/>
              </a:rPr>
              <a:t>історії</a:t>
            </a:r>
            <a:r>
              <a:rPr lang="ru-RU" sz="2000" i="1" dirty="0">
                <a:latin typeface="Times New Roman" panose="02020603050405020304" pitchFamily="18" charset="0"/>
                <a:cs typeface="Times New Roman" panose="02020603050405020304" pitchFamily="18" charset="0"/>
              </a:rPr>
              <a:t> і </a:t>
            </a:r>
            <a:r>
              <a:rPr lang="ru-RU" sz="2000" i="1" dirty="0" err="1">
                <a:latin typeface="Times New Roman" panose="02020603050405020304" pitchFamily="18" charset="0"/>
                <a:cs typeface="Times New Roman" panose="02020603050405020304" pitchFamily="18" charset="0"/>
              </a:rPr>
              <a:t>суспільствознавства</a:t>
            </a:r>
            <a:r>
              <a:rPr lang="ru-RU" sz="2000" i="1" dirty="0">
                <a:latin typeface="Times New Roman" panose="02020603050405020304" pitchFamily="18" charset="0"/>
                <a:cs typeface="Times New Roman" panose="02020603050405020304" pitchFamily="18" charset="0"/>
              </a:rPr>
              <a:t>».</a:t>
            </a:r>
            <a:endParaRPr lang="uk-UA" sz="2000" i="1" dirty="0">
              <a:latin typeface="Times New Roman" panose="02020603050405020304" pitchFamily="18" charset="0"/>
              <a:cs typeface="Times New Roman" panose="02020603050405020304" pitchFamily="18" charset="0"/>
            </a:endParaRPr>
          </a:p>
        </p:txBody>
      </p:sp>
      <p:pic>
        <p:nvPicPr>
          <p:cNvPr id="4098" name="Picture 2" descr="Дмитро Володимирович Табачник: досьє, біографія, компромат, фото і відео -  ЗНАЙ Ю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918" y="1639498"/>
            <a:ext cx="4422457" cy="286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862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627823" y="234995"/>
            <a:ext cx="8905874" cy="954107"/>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Спроба </a:t>
            </a:r>
            <a:r>
              <a:rPr lang="ru-RU" sz="2800" b="1" dirty="0" err="1">
                <a:latin typeface="Times New Roman" panose="02020603050405020304" pitchFamily="18" charset="0"/>
                <a:cs typeface="Times New Roman" panose="02020603050405020304" pitchFamily="18" charset="0"/>
              </a:rPr>
              <a:t>створення</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спільного</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підручника</a:t>
            </a:r>
            <a:r>
              <a:rPr lang="ru-RU" sz="2800" b="1" dirty="0">
                <a:latin typeface="Times New Roman" panose="02020603050405020304" pitchFamily="18" charset="0"/>
                <a:cs typeface="Times New Roman" panose="02020603050405020304" pitchFamily="18" charset="0"/>
              </a:rPr>
              <a:t> з </a:t>
            </a:r>
            <a:r>
              <a:rPr lang="ru-RU" sz="2800" b="1" dirty="0" err="1">
                <a:latin typeface="Times New Roman" panose="02020603050405020304" pitchFamily="18" charset="0"/>
                <a:cs typeface="Times New Roman" panose="02020603050405020304" pitchFamily="18" charset="0"/>
              </a:rPr>
              <a:t>історії</a:t>
            </a:r>
            <a:r>
              <a:rPr lang="ru-RU" sz="2800" b="1" dirty="0">
                <a:latin typeface="Times New Roman" panose="02020603050405020304" pitchFamily="18" charset="0"/>
                <a:cs typeface="Times New Roman" panose="02020603050405020304" pitchFamily="18" charset="0"/>
              </a:rPr>
              <a:t> для </a:t>
            </a:r>
            <a:r>
              <a:rPr lang="ru-RU" sz="2800" b="1" dirty="0" err="1">
                <a:latin typeface="Times New Roman" panose="02020603050405020304" pitchFamily="18" charset="0"/>
                <a:cs typeface="Times New Roman" panose="02020603050405020304" pitchFamily="18" charset="0"/>
              </a:rPr>
              <a:t>школярів</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України</a:t>
            </a:r>
            <a:r>
              <a:rPr lang="ru-RU" sz="2800" b="1" dirty="0">
                <a:latin typeface="Times New Roman" panose="02020603050405020304" pitchFamily="18" charset="0"/>
                <a:cs typeface="Times New Roman" panose="02020603050405020304" pitchFamily="18" charset="0"/>
              </a:rPr>
              <a:t> і РФ</a:t>
            </a:r>
            <a:endParaRPr lang="uk-UA" sz="2800" b="1"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066800" y="1725223"/>
            <a:ext cx="6591300" cy="4093428"/>
          </a:xfrm>
          <a:prstGeom prst="rect">
            <a:avLst/>
          </a:prstGeom>
        </p:spPr>
        <p:txBody>
          <a:bodyPr wrap="square">
            <a:spAutoFit/>
          </a:bodyPr>
          <a:lstStyle/>
          <a:p>
            <a:pPr indent="457200" algn="just"/>
            <a:r>
              <a:rPr lang="uk-UA" sz="2000" dirty="0">
                <a:latin typeface="Times New Roman" panose="02020603050405020304" pitchFamily="18" charset="0"/>
                <a:cs typeface="Times New Roman" panose="02020603050405020304" pitchFamily="18" charset="0"/>
              </a:rPr>
              <a:t>У жовтні 2010 р. почала працювати спільна українсько-російська робоча група з розробки спільного навчального посібника. До її складу з українського боку входили вчені </a:t>
            </a:r>
          </a:p>
          <a:p>
            <a:pPr marL="342900" indent="457200" algn="just">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Інституту історії України НАН України, </a:t>
            </a:r>
          </a:p>
          <a:p>
            <a:pPr marL="342900" indent="457200" algn="just">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Інституту педагогіки НАПН України, </a:t>
            </a:r>
          </a:p>
          <a:p>
            <a:pPr marL="342900" indent="457200" algn="just">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Інституту археології НАН України, </a:t>
            </a:r>
          </a:p>
          <a:p>
            <a:pPr marL="342900" indent="457200" algn="just">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Українського інституту національної пам’яті та інших установ. </a:t>
            </a:r>
          </a:p>
          <a:p>
            <a:pPr indent="457200" algn="just"/>
            <a:r>
              <a:rPr lang="uk-UA" sz="2000" dirty="0">
                <a:latin typeface="Times New Roman" panose="02020603050405020304" pitchFamily="18" charset="0"/>
                <a:cs typeface="Times New Roman" panose="02020603050405020304" pitchFamily="18" charset="0"/>
              </a:rPr>
              <a:t>Очолював цю групу директор Інституту інноваційних технологій і змісту освіти МОН України </a:t>
            </a:r>
            <a:r>
              <a:rPr lang="uk-UA" sz="2000" dirty="0" err="1">
                <a:latin typeface="Times New Roman" panose="02020603050405020304" pitchFamily="18" charset="0"/>
                <a:cs typeface="Times New Roman" panose="02020603050405020304" pitchFamily="18" charset="0"/>
              </a:rPr>
              <a:t>О.Удод</a:t>
            </a:r>
            <a:r>
              <a:rPr lang="uk-UA" sz="2000" dirty="0">
                <a:latin typeface="Times New Roman" panose="02020603050405020304" pitchFamily="18" charset="0"/>
                <a:cs typeface="Times New Roman" panose="02020603050405020304" pitchFamily="18" charset="0"/>
              </a:rPr>
              <a:t>. </a:t>
            </a:r>
          </a:p>
          <a:p>
            <a:pPr indent="457200" algn="just"/>
            <a:r>
              <a:rPr lang="uk-UA" sz="2000" dirty="0">
                <a:latin typeface="Times New Roman" panose="02020603050405020304" pitchFamily="18" charset="0"/>
                <a:cs typeface="Times New Roman" panose="02020603050405020304" pitchFamily="18" charset="0"/>
              </a:rPr>
              <a:t>Авторів українських підручників до складу комісії не включили.</a:t>
            </a:r>
            <a:endParaRPr lang="uk-UA" sz="2000" i="1" dirty="0">
              <a:latin typeface="Times New Roman" panose="02020603050405020304" pitchFamily="18" charset="0"/>
              <a:cs typeface="Times New Roman" panose="02020603050405020304" pitchFamily="18" charset="0"/>
            </a:endParaRPr>
          </a:p>
        </p:txBody>
      </p:sp>
      <p:pic>
        <p:nvPicPr>
          <p:cNvPr id="5124" name="Picture 4" descr="Чинні керівні органи НСКУ (обрані VI з'їздом) | Національна спілка  краєзнавців Україн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0" y="1725223"/>
            <a:ext cx="3035300" cy="398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356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627823" y="234995"/>
            <a:ext cx="8905874" cy="954107"/>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Спроба </a:t>
            </a:r>
            <a:r>
              <a:rPr lang="ru-RU" sz="2800" b="1" dirty="0" err="1">
                <a:latin typeface="Times New Roman" panose="02020603050405020304" pitchFamily="18" charset="0"/>
                <a:cs typeface="Times New Roman" panose="02020603050405020304" pitchFamily="18" charset="0"/>
              </a:rPr>
              <a:t>створення</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спільного</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підручника</a:t>
            </a:r>
            <a:r>
              <a:rPr lang="ru-RU" sz="2800" b="1" dirty="0">
                <a:latin typeface="Times New Roman" panose="02020603050405020304" pitchFamily="18" charset="0"/>
                <a:cs typeface="Times New Roman" panose="02020603050405020304" pitchFamily="18" charset="0"/>
              </a:rPr>
              <a:t> з </a:t>
            </a:r>
            <a:r>
              <a:rPr lang="ru-RU" sz="2800" b="1" dirty="0" err="1">
                <a:latin typeface="Times New Roman" panose="02020603050405020304" pitchFamily="18" charset="0"/>
                <a:cs typeface="Times New Roman" panose="02020603050405020304" pitchFamily="18" charset="0"/>
              </a:rPr>
              <a:t>історії</a:t>
            </a:r>
            <a:r>
              <a:rPr lang="ru-RU" sz="2800" b="1" dirty="0">
                <a:latin typeface="Times New Roman" panose="02020603050405020304" pitchFamily="18" charset="0"/>
                <a:cs typeface="Times New Roman" panose="02020603050405020304" pitchFamily="18" charset="0"/>
              </a:rPr>
              <a:t> для </a:t>
            </a:r>
            <a:r>
              <a:rPr lang="ru-RU" sz="2800" b="1" dirty="0" err="1">
                <a:latin typeface="Times New Roman" panose="02020603050405020304" pitchFamily="18" charset="0"/>
                <a:cs typeface="Times New Roman" panose="02020603050405020304" pitchFamily="18" charset="0"/>
              </a:rPr>
              <a:t>школярів</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України</a:t>
            </a:r>
            <a:r>
              <a:rPr lang="ru-RU" sz="2800" b="1" dirty="0">
                <a:latin typeface="Times New Roman" panose="02020603050405020304" pitchFamily="18" charset="0"/>
                <a:cs typeface="Times New Roman" panose="02020603050405020304" pitchFamily="18" charset="0"/>
              </a:rPr>
              <a:t> і РФ</a:t>
            </a:r>
            <a:endParaRPr lang="uk-UA" sz="2800" b="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885825" y="1486292"/>
            <a:ext cx="3219450" cy="3477875"/>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Першим продуктом українсько-російської групи стала книжка для вчителів під назвою </a:t>
            </a:r>
            <a:r>
              <a:rPr lang="uk-UA" sz="2000" b="1" dirty="0">
                <a:latin typeface="Times New Roman" panose="02020603050405020304" pitchFamily="18" charset="0"/>
                <a:cs typeface="Times New Roman" panose="02020603050405020304" pitchFamily="18" charset="0"/>
              </a:rPr>
              <a:t>«Україна і Росія на перехрестях історії»</a:t>
            </a:r>
            <a:r>
              <a:rPr lang="uk-UA" sz="2000" dirty="0">
                <a:latin typeface="Times New Roman" panose="02020603050405020304" pitchFamily="18" charset="0"/>
                <a:cs typeface="Times New Roman" panose="02020603050405020304" pitchFamily="18" charset="0"/>
              </a:rPr>
              <a:t>, яка вийшла у грудні 2012 р. Книжка складається із чотирьох розділів-модулів, кожен з яких видано окремою брошурою. </a:t>
            </a:r>
          </a:p>
        </p:txBody>
      </p:sp>
      <p:graphicFrame>
        <p:nvGraphicFramePr>
          <p:cNvPr id="4" name="Схема 3"/>
          <p:cNvGraphicFramePr/>
          <p:nvPr>
            <p:extLst>
              <p:ext uri="{D42A27DB-BD31-4B8C-83A1-F6EECF244321}">
                <p14:modId xmlns:p14="http://schemas.microsoft.com/office/powerpoint/2010/main" val="3429414379"/>
              </p:ext>
            </p:extLst>
          </p:nvPr>
        </p:nvGraphicFramePr>
        <p:xfrm>
          <a:off x="4495800" y="1722760"/>
          <a:ext cx="6362700" cy="3752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5246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627823" y="234995"/>
            <a:ext cx="8905874" cy="954107"/>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Спроба </a:t>
            </a:r>
            <a:r>
              <a:rPr lang="ru-RU" sz="2800" b="1" dirty="0" err="1">
                <a:latin typeface="Times New Roman" panose="02020603050405020304" pitchFamily="18" charset="0"/>
                <a:cs typeface="Times New Roman" panose="02020603050405020304" pitchFamily="18" charset="0"/>
              </a:rPr>
              <a:t>створення</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спільного</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підручника</a:t>
            </a:r>
            <a:r>
              <a:rPr lang="ru-RU" sz="2800" b="1" dirty="0">
                <a:latin typeface="Times New Roman" panose="02020603050405020304" pitchFamily="18" charset="0"/>
                <a:cs typeface="Times New Roman" panose="02020603050405020304" pitchFamily="18" charset="0"/>
              </a:rPr>
              <a:t> з </a:t>
            </a:r>
            <a:r>
              <a:rPr lang="ru-RU" sz="2800" b="1" dirty="0" err="1">
                <a:latin typeface="Times New Roman" panose="02020603050405020304" pitchFamily="18" charset="0"/>
                <a:cs typeface="Times New Roman" panose="02020603050405020304" pitchFamily="18" charset="0"/>
              </a:rPr>
              <a:t>історії</a:t>
            </a:r>
            <a:r>
              <a:rPr lang="ru-RU" sz="2800" b="1" dirty="0">
                <a:latin typeface="Times New Roman" panose="02020603050405020304" pitchFamily="18" charset="0"/>
                <a:cs typeface="Times New Roman" panose="02020603050405020304" pitchFamily="18" charset="0"/>
              </a:rPr>
              <a:t> для </a:t>
            </a:r>
            <a:r>
              <a:rPr lang="ru-RU" sz="2800" b="1" dirty="0" err="1">
                <a:latin typeface="Times New Roman" panose="02020603050405020304" pitchFamily="18" charset="0"/>
                <a:cs typeface="Times New Roman" panose="02020603050405020304" pitchFamily="18" charset="0"/>
              </a:rPr>
              <a:t>школярів</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України</a:t>
            </a:r>
            <a:r>
              <a:rPr lang="ru-RU" sz="2800" b="1" dirty="0">
                <a:latin typeface="Times New Roman" panose="02020603050405020304" pitchFamily="18" charset="0"/>
                <a:cs typeface="Times New Roman" panose="02020603050405020304" pitchFamily="18" charset="0"/>
              </a:rPr>
              <a:t> і РФ</a:t>
            </a:r>
            <a:endParaRPr lang="uk-UA" sz="2800" b="1" dirty="0">
              <a:latin typeface="Times New Roman" panose="02020603050405020304" pitchFamily="18" charset="0"/>
              <a:cs typeface="Times New Roman" panose="02020603050405020304" pitchFamily="18" charset="0"/>
            </a:endParaRPr>
          </a:p>
        </p:txBody>
      </p:sp>
      <p:pic>
        <p:nvPicPr>
          <p:cNvPr id="2050" name="Picture 2" descr="https://www.istpravda.com.ua/images/doc/b/8/b86573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950" y="1265699"/>
            <a:ext cx="7035800" cy="511268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8639175" y="2645603"/>
            <a:ext cx="2524125" cy="1754326"/>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Голова російського колективу авторів </a:t>
            </a:r>
            <a:r>
              <a:rPr lang="uk-UA" dirty="0" err="1">
                <a:latin typeface="Times New Roman" panose="02020603050405020304" pitchFamily="18" charset="0"/>
                <a:cs typeface="Times New Roman" panose="02020603050405020304" pitchFamily="18" charset="0"/>
              </a:rPr>
              <a:t>О.Чубар'ян</a:t>
            </a:r>
            <a:r>
              <a:rPr lang="uk-UA" dirty="0">
                <a:latin typeface="Times New Roman" panose="02020603050405020304" pitchFamily="18" charset="0"/>
                <a:cs typeface="Times New Roman" panose="02020603050405020304" pitchFamily="18" charset="0"/>
              </a:rPr>
              <a:t> (ліворуч) подарував екземпляр посібника міністру </a:t>
            </a:r>
            <a:r>
              <a:rPr lang="uk-UA" dirty="0" err="1">
                <a:latin typeface="Times New Roman" panose="02020603050405020304" pitchFamily="18" charset="0"/>
                <a:cs typeface="Times New Roman" panose="02020603050405020304" pitchFamily="18" charset="0"/>
              </a:rPr>
              <a:t>Ліванову</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993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627823" y="234995"/>
            <a:ext cx="8905874" cy="954107"/>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Спроба </a:t>
            </a:r>
            <a:r>
              <a:rPr lang="ru-RU" sz="2800" b="1" dirty="0" err="1">
                <a:latin typeface="Times New Roman" panose="02020603050405020304" pitchFamily="18" charset="0"/>
                <a:cs typeface="Times New Roman" panose="02020603050405020304" pitchFamily="18" charset="0"/>
              </a:rPr>
              <a:t>створення</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спільного</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підручника</a:t>
            </a:r>
            <a:r>
              <a:rPr lang="ru-RU" sz="2800" b="1" dirty="0">
                <a:latin typeface="Times New Roman" panose="02020603050405020304" pitchFamily="18" charset="0"/>
                <a:cs typeface="Times New Roman" panose="02020603050405020304" pitchFamily="18" charset="0"/>
              </a:rPr>
              <a:t> з </a:t>
            </a:r>
            <a:r>
              <a:rPr lang="ru-RU" sz="2800" b="1" dirty="0" err="1">
                <a:latin typeface="Times New Roman" panose="02020603050405020304" pitchFamily="18" charset="0"/>
                <a:cs typeface="Times New Roman" panose="02020603050405020304" pitchFamily="18" charset="0"/>
              </a:rPr>
              <a:t>історії</a:t>
            </a:r>
            <a:r>
              <a:rPr lang="ru-RU" sz="2800" b="1" dirty="0">
                <a:latin typeface="Times New Roman" panose="02020603050405020304" pitchFamily="18" charset="0"/>
                <a:cs typeface="Times New Roman" panose="02020603050405020304" pitchFamily="18" charset="0"/>
              </a:rPr>
              <a:t> для </a:t>
            </a:r>
            <a:r>
              <a:rPr lang="ru-RU" sz="2800" b="1" dirty="0" err="1">
                <a:latin typeface="Times New Roman" panose="02020603050405020304" pitchFamily="18" charset="0"/>
                <a:cs typeface="Times New Roman" panose="02020603050405020304" pitchFamily="18" charset="0"/>
              </a:rPr>
              <a:t>школярів</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України</a:t>
            </a:r>
            <a:r>
              <a:rPr lang="ru-RU" sz="2800" b="1" dirty="0">
                <a:latin typeface="Times New Roman" panose="02020603050405020304" pitchFamily="18" charset="0"/>
                <a:cs typeface="Times New Roman" panose="02020603050405020304" pitchFamily="18" charset="0"/>
              </a:rPr>
              <a:t> і РФ</a:t>
            </a:r>
            <a:endParaRPr lang="uk-UA" sz="2800" b="1"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066800" y="1725223"/>
            <a:ext cx="5876925" cy="3693319"/>
          </a:xfrm>
          <a:prstGeom prst="rect">
            <a:avLst/>
          </a:prstGeom>
        </p:spPr>
        <p:txBody>
          <a:bodyPr wrap="square">
            <a:spAutoFit/>
          </a:bodyPr>
          <a:lstStyle/>
          <a:p>
            <a:pPr indent="457200"/>
            <a:r>
              <a:rPr lang="uk-UA" dirty="0">
                <a:latin typeface="Times New Roman" panose="02020603050405020304" pitchFamily="18" charset="0"/>
                <a:cs typeface="Times New Roman" panose="02020603050405020304" pitchFamily="18" charset="0"/>
              </a:rPr>
              <a:t>Спроба створення спільного підручника зустріла опір професійних істориків, педагогів, діячів культури, широкої громадськості. Один з керівників провідної наукової установи в Україні – Інституту історії України НАН України, так прокоментував підсумки роботи спільної російсько-</a:t>
            </a:r>
            <a:r>
              <a:rPr lang="ru-RU" dirty="0" err="1">
                <a:latin typeface="Times New Roman" panose="02020603050405020304" pitchFamily="18" charset="0"/>
                <a:cs typeface="Times New Roman" panose="02020603050405020304" pitchFamily="18" charset="0"/>
              </a:rPr>
              <a:t>української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комісії</a:t>
            </a:r>
            <a:r>
              <a:rPr lang="ru-RU" dirty="0">
                <a:latin typeface="Times New Roman" panose="02020603050405020304" pitchFamily="18" charset="0"/>
                <a:cs typeface="Times New Roman" panose="02020603050405020304" pitchFamily="18" charset="0"/>
              </a:rPr>
              <a:t>: </a:t>
            </a:r>
          </a:p>
          <a:p>
            <a:pPr indent="457200"/>
            <a:endParaRPr lang="ru-RU" dirty="0">
              <a:latin typeface="Times New Roman" panose="02020603050405020304" pitchFamily="18" charset="0"/>
              <a:cs typeface="Times New Roman" panose="02020603050405020304" pitchFamily="18" charset="0"/>
            </a:endParaRPr>
          </a:p>
          <a:p>
            <a:pPr indent="457200"/>
            <a:r>
              <a:rPr lang="ru-RU" i="1" dirty="0">
                <a:latin typeface="Times New Roman" panose="02020603050405020304" pitchFamily="18" charset="0"/>
                <a:cs typeface="Times New Roman" panose="02020603050405020304" pitchFamily="18" charset="0"/>
              </a:rPr>
              <a:t>«</a:t>
            </a:r>
            <a:r>
              <a:rPr lang="ru-RU" i="1" dirty="0" err="1">
                <a:latin typeface="Times New Roman" panose="02020603050405020304" pitchFamily="18" charset="0"/>
                <a:cs typeface="Times New Roman" panose="02020603050405020304" pitchFamily="18" charset="0"/>
              </a:rPr>
              <a:t>Єдиного</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погляду</a:t>
            </a:r>
            <a:r>
              <a:rPr lang="ru-RU" i="1" dirty="0">
                <a:latin typeface="Times New Roman" panose="02020603050405020304" pitchFamily="18" charset="0"/>
                <a:cs typeface="Times New Roman" panose="02020603050405020304" pitchFamily="18" charset="0"/>
              </a:rPr>
              <a:t> на </a:t>
            </a:r>
            <a:r>
              <a:rPr lang="ru-RU" i="1" dirty="0" err="1">
                <a:latin typeface="Times New Roman" panose="02020603050405020304" pitchFamily="18" charset="0"/>
                <a:cs typeface="Times New Roman" panose="02020603050405020304" pitchFamily="18" charset="0"/>
              </a:rPr>
              <a:t>історію</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немає</a:t>
            </a:r>
            <a:r>
              <a:rPr lang="ru-RU" i="1" dirty="0">
                <a:latin typeface="Times New Roman" panose="02020603050405020304" pitchFamily="18" charset="0"/>
                <a:cs typeface="Times New Roman" panose="02020603050405020304" pitchFamily="18" charset="0"/>
              </a:rPr>
              <a:t> і бути не </a:t>
            </a:r>
            <a:r>
              <a:rPr lang="ru-RU" i="1" dirty="0" err="1">
                <a:latin typeface="Times New Roman" panose="02020603050405020304" pitchFamily="18" charset="0"/>
                <a:cs typeface="Times New Roman" panose="02020603050405020304" pitchFamily="18" charset="0"/>
              </a:rPr>
              <a:t>може</a:t>
            </a:r>
            <a:r>
              <a:rPr lang="ru-RU" i="1" dirty="0">
                <a:latin typeface="Times New Roman" panose="02020603050405020304" pitchFamily="18" charset="0"/>
                <a:cs typeface="Times New Roman" panose="02020603050405020304" pitchFamily="18" charset="0"/>
              </a:rPr>
              <a:t>!</a:t>
            </a:r>
            <a:r>
              <a:rPr lang="uk-UA" i="1" dirty="0">
                <a:latin typeface="Times New Roman" panose="02020603050405020304" pitchFamily="18" charset="0"/>
                <a:cs typeface="Times New Roman" panose="02020603050405020304" pitchFamily="18" charset="0"/>
              </a:rPr>
              <a:t> Створення спільного посібника – це спроба знову повернути нас до єдиної держави без урахування національної ідентичності. Те, що співробітники інституту брали участь у написанні посібника, – їхній особистий вибір і особиста відповідальність»</a:t>
            </a:r>
            <a:r>
              <a:rPr lang="uk-UA" dirty="0">
                <a:latin typeface="Times New Roman" panose="02020603050405020304" pitchFamily="18" charset="0"/>
                <a:cs typeface="Times New Roman" panose="02020603050405020304" pitchFamily="18" charset="0"/>
              </a:rPr>
              <a:t>. </a:t>
            </a:r>
          </a:p>
        </p:txBody>
      </p:sp>
      <p:pic>
        <p:nvPicPr>
          <p:cNvPr id="6146" name="Picture 2" descr="Боряк Геннадій Володимирови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2830" y="1725223"/>
            <a:ext cx="3811905" cy="214419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129462" y="3952236"/>
            <a:ext cx="4358640" cy="646331"/>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Заступник директора </a:t>
            </a:r>
            <a:r>
              <a:rPr lang="ru-RU" dirty="0" err="1">
                <a:latin typeface="Times New Roman" panose="02020603050405020304" pitchFamily="18" charset="0"/>
                <a:cs typeface="Times New Roman" panose="02020603050405020304" pitchFamily="18" charset="0"/>
              </a:rPr>
              <a:t>Інституту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історії</a:t>
            </a:r>
            <a:r>
              <a:rPr lang="ru-RU" dirty="0">
                <a:latin typeface="Times New Roman" panose="02020603050405020304" pitchFamily="18" charset="0"/>
                <a:cs typeface="Times New Roman" panose="02020603050405020304" pitchFamily="18" charset="0"/>
              </a:rPr>
              <a:t> НАНУ </a:t>
            </a:r>
            <a:r>
              <a:rPr lang="ru-RU" dirty="0" err="1">
                <a:latin typeface="Times New Roman" panose="02020603050405020304" pitchFamily="18" charset="0"/>
                <a:cs typeface="Times New Roman" panose="02020603050405020304" pitchFamily="18" charset="0"/>
              </a:rPr>
              <a:t>Геннадій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Боряк</a:t>
            </a:r>
            <a:r>
              <a:rPr lang="ru-RU" dirty="0">
                <a:latin typeface="Times New Roman" panose="02020603050405020304" pitchFamily="18" charset="0"/>
                <a:cs typeface="Times New Roman" panose="02020603050405020304" pitchFamily="18" charset="0"/>
              </a:rPr>
              <a:t> </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2677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4461033" y="351557"/>
            <a:ext cx="3239453" cy="523220"/>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«Русский мир»</a:t>
            </a:r>
            <a:endParaRPr lang="uk-UA" sz="2800" b="1" dirty="0">
              <a:latin typeface="Times New Roman" panose="02020603050405020304" pitchFamily="18" charset="0"/>
              <a:cs typeface="Times New Roman" panose="02020603050405020304" pitchFamily="18" charset="0"/>
            </a:endParaRPr>
          </a:p>
        </p:txBody>
      </p:sp>
      <p:pic>
        <p:nvPicPr>
          <p:cNvPr id="8194" name="Picture 2" descr="Русский мир»: что же путин хочет построить в Украин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4" y="941452"/>
            <a:ext cx="9626601" cy="550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538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7244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Прямоугольник 1"/>
          <p:cNvSpPr/>
          <p:nvPr/>
        </p:nvSpPr>
        <p:spPr>
          <a:xfrm>
            <a:off x="1584960" y="444976"/>
            <a:ext cx="8961120" cy="1569660"/>
          </a:xfrm>
          <a:prstGeom prst="rect">
            <a:avLst/>
          </a:prstGeom>
        </p:spPr>
        <p:txBody>
          <a:bodyPr wrap="square">
            <a:spAutoFit/>
          </a:bodyPr>
          <a:lstStyle/>
          <a:p>
            <a:pPr algn="ctr"/>
            <a:r>
              <a:rPr lang="uk-UA" sz="2400" dirty="0">
                <a:latin typeface="Times New Roman" panose="02020603050405020304" pitchFamily="18" charset="0"/>
                <a:cs typeface="Times New Roman" panose="02020603050405020304" pitchFamily="18" charset="0"/>
              </a:rPr>
              <a:t>24 листопада голова ЦВК оголосив офіційні результати другого туру президентських виборів: за В. Януковича проголосувало </a:t>
            </a:r>
            <a:r>
              <a:rPr lang="uk-UA" sz="2400" b="1" dirty="0">
                <a:latin typeface="Times New Roman" panose="02020603050405020304" pitchFamily="18" charset="0"/>
                <a:cs typeface="Times New Roman" panose="02020603050405020304" pitchFamily="18" charset="0"/>
              </a:rPr>
              <a:t>49,42 %</a:t>
            </a:r>
            <a:r>
              <a:rPr lang="uk-UA" sz="2400" dirty="0">
                <a:latin typeface="Times New Roman" panose="02020603050405020304" pitchFamily="18" charset="0"/>
                <a:cs typeface="Times New Roman" panose="02020603050405020304" pitchFamily="18" charset="0"/>
              </a:rPr>
              <a:t>, за В. Ющенка - </a:t>
            </a:r>
            <a:r>
              <a:rPr lang="uk-UA" sz="2400" b="1" dirty="0">
                <a:latin typeface="Times New Roman" panose="02020603050405020304" pitchFamily="18" charset="0"/>
                <a:cs typeface="Times New Roman" panose="02020603050405020304" pitchFamily="18" charset="0"/>
              </a:rPr>
              <a:t>46,69</a:t>
            </a:r>
            <a:r>
              <a:rPr lang="uk-UA" sz="2400" dirty="0">
                <a:latin typeface="Times New Roman" panose="02020603050405020304" pitchFamily="18" charset="0"/>
                <a:cs typeface="Times New Roman" panose="02020603050405020304" pitchFamily="18" charset="0"/>
              </a:rPr>
              <a:t> %. Президентом було оголошено </a:t>
            </a:r>
          </a:p>
          <a:p>
            <a:pPr algn="ctr"/>
            <a:r>
              <a:rPr lang="uk-UA" sz="2400" b="1" dirty="0">
                <a:latin typeface="Times New Roman" panose="02020603050405020304" pitchFamily="18" charset="0"/>
                <a:cs typeface="Times New Roman" panose="02020603050405020304" pitchFamily="18" charset="0"/>
              </a:rPr>
              <a:t>В. Януковича.</a:t>
            </a:r>
          </a:p>
        </p:txBody>
      </p:sp>
      <p:graphicFrame>
        <p:nvGraphicFramePr>
          <p:cNvPr id="3" name="Схема 2"/>
          <p:cNvGraphicFramePr/>
          <p:nvPr>
            <p:extLst>
              <p:ext uri="{D42A27DB-BD31-4B8C-83A1-F6EECF244321}">
                <p14:modId xmlns:p14="http://schemas.microsoft.com/office/powerpoint/2010/main" val="2422905669"/>
              </p:ext>
            </p:extLst>
          </p:nvPr>
        </p:nvGraphicFramePr>
        <p:xfrm>
          <a:off x="2153920" y="1879600"/>
          <a:ext cx="7731760" cy="4881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86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885825" y="671213"/>
            <a:ext cx="2638425" cy="1384995"/>
          </a:xfrm>
          <a:prstGeom prst="rect">
            <a:avLst/>
          </a:prstGeom>
        </p:spPr>
        <p:txBody>
          <a:bodyPr wrap="square">
            <a:spAutoFit/>
          </a:bodyPr>
          <a:lstStyle/>
          <a:p>
            <a:r>
              <a:rPr lang="ru-RU" sz="2800" b="1" dirty="0" err="1">
                <a:latin typeface="Times New Roman" panose="02020603050405020304" pitchFamily="18" charset="0"/>
                <a:cs typeface="Times New Roman" panose="02020603050405020304" pitchFamily="18" charset="0"/>
              </a:rPr>
              <a:t>Складові</a:t>
            </a:r>
            <a:r>
              <a:rPr lang="ru-RU" sz="2800" b="1" dirty="0">
                <a:latin typeface="Times New Roman" panose="02020603050405020304" pitchFamily="18" charset="0"/>
                <a:cs typeface="Times New Roman" panose="02020603050405020304" pitchFamily="18" charset="0"/>
              </a:rPr>
              <a:t> «Русского мира»:</a:t>
            </a:r>
            <a:endParaRPr lang="uk-UA" sz="2800" b="1" dirty="0">
              <a:latin typeface="Times New Roman" panose="02020603050405020304" pitchFamily="18" charset="0"/>
              <a:cs typeface="Times New Roman" panose="02020603050405020304" pitchFamily="18" charset="0"/>
            </a:endParaRPr>
          </a:p>
        </p:txBody>
      </p:sp>
      <p:graphicFrame>
        <p:nvGraphicFramePr>
          <p:cNvPr id="2" name="Схема 1"/>
          <p:cNvGraphicFramePr/>
          <p:nvPr>
            <p:extLst>
              <p:ext uri="{D42A27DB-BD31-4B8C-83A1-F6EECF244321}">
                <p14:modId xmlns:p14="http://schemas.microsoft.com/office/powerpoint/2010/main" val="3001755228"/>
              </p:ext>
            </p:extLst>
          </p:nvPr>
        </p:nvGraphicFramePr>
        <p:xfrm>
          <a:off x="2981326" y="375283"/>
          <a:ext cx="8343900" cy="6035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4542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885825" y="671213"/>
            <a:ext cx="4933950" cy="4154984"/>
          </a:xfrm>
          <a:prstGeom prst="rect">
            <a:avLst/>
          </a:prstGeom>
        </p:spPr>
        <p:txBody>
          <a:bodyPr wrap="square">
            <a:spAutoFit/>
          </a:bodyPr>
          <a:lstStyle/>
          <a:p>
            <a:pPr indent="457200"/>
            <a:r>
              <a:rPr lang="uk-UA" sz="2400" dirty="0">
                <a:latin typeface="Times New Roman" panose="02020603050405020304" pitchFamily="18" charset="0"/>
                <a:cs typeface="Times New Roman" panose="02020603050405020304" pitchFamily="18" charset="0"/>
              </a:rPr>
              <a:t>Одним з напрямів експансії російської культури в Україну є формування позитивного образу імперського минулого, зокрема, шляхом відновлення або встановлення пам’ятників видатним діячам російської імперії. </a:t>
            </a:r>
          </a:p>
          <a:p>
            <a:pPr indent="457200"/>
            <a:r>
              <a:rPr lang="uk-UA" sz="2400" dirty="0">
                <a:latin typeface="Times New Roman" panose="02020603050405020304" pitchFamily="18" charset="0"/>
                <a:cs typeface="Times New Roman" panose="02020603050405020304" pitchFamily="18" charset="0"/>
              </a:rPr>
              <a:t>У багатьох випадках ініціатива походить від представників української місцевої та законодавчої влади. </a:t>
            </a:r>
            <a:endParaRPr lang="uk-UA" sz="2400" b="1" dirty="0">
              <a:latin typeface="Times New Roman" panose="02020603050405020304" pitchFamily="18" charset="0"/>
              <a:cs typeface="Times New Roman" panose="02020603050405020304" pitchFamily="18" charset="0"/>
            </a:endParaRPr>
          </a:p>
        </p:txBody>
      </p:sp>
      <p:pic>
        <p:nvPicPr>
          <p:cNvPr id="1026" name="Picture 2" descr="Настоящий националист желает свободы всем народам мир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20" y="671213"/>
            <a:ext cx="5168900" cy="2968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278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592455"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2713672" y="351557"/>
            <a:ext cx="6943725" cy="954107"/>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Мережа </a:t>
            </a:r>
            <a:r>
              <a:rPr lang="ru-RU" sz="2800" b="1" dirty="0" err="1">
                <a:latin typeface="Times New Roman" panose="02020603050405020304" pitchFamily="18" charset="0"/>
                <a:cs typeface="Times New Roman" panose="02020603050405020304" pitchFamily="18" charset="0"/>
              </a:rPr>
              <a:t>проросійських</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сепаратистських</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організації</a:t>
            </a:r>
            <a:r>
              <a:rPr lang="ru-RU" sz="2800" b="1" dirty="0">
                <a:latin typeface="Times New Roman" panose="02020603050405020304" pitchFamily="18" charset="0"/>
                <a:cs typeface="Times New Roman" panose="02020603050405020304" pitchFamily="18" charset="0"/>
              </a:rPr>
              <a:t> в </a:t>
            </a:r>
            <a:r>
              <a:rPr lang="ru-RU" sz="2800" b="1" dirty="0" err="1">
                <a:latin typeface="Times New Roman" panose="02020603050405020304" pitchFamily="18" charset="0"/>
                <a:cs typeface="Times New Roman" panose="02020603050405020304" pitchFamily="18" charset="0"/>
              </a:rPr>
              <a:t>Україні</a:t>
            </a:r>
            <a:r>
              <a:rPr lang="ru-RU" sz="2800" b="1" dirty="0">
                <a:latin typeface="Times New Roman" panose="02020603050405020304" pitchFamily="18" charset="0"/>
                <a:cs typeface="Times New Roman" panose="02020603050405020304" pitchFamily="18" charset="0"/>
              </a:rPr>
              <a:t> </a:t>
            </a:r>
            <a:endParaRPr lang="uk-UA" sz="28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028700" y="1918920"/>
            <a:ext cx="5400675" cy="3170099"/>
          </a:xfrm>
          <a:prstGeom prst="rect">
            <a:avLst/>
          </a:prstGeom>
        </p:spPr>
        <p:txBody>
          <a:bodyPr wrap="square">
            <a:spAutoFit/>
          </a:bodyPr>
          <a:lstStyle/>
          <a:p>
            <a:r>
              <a:rPr lang="uk-UA" sz="2000" dirty="0" err="1">
                <a:latin typeface="Times New Roman" panose="02020603050405020304" pitchFamily="18" charset="0"/>
                <a:cs typeface="Times New Roman" panose="02020603050405020304" pitchFamily="18" charset="0"/>
              </a:rPr>
              <a:t>Сепаратиська</a:t>
            </a:r>
            <a:r>
              <a:rPr lang="uk-UA" sz="2000" dirty="0">
                <a:latin typeface="Times New Roman" panose="02020603050405020304" pitchFamily="18" charset="0"/>
                <a:cs typeface="Times New Roman" panose="02020603050405020304" pitchFamily="18" charset="0"/>
              </a:rPr>
              <a:t> партія </a:t>
            </a:r>
            <a:r>
              <a:rPr lang="uk-UA" sz="2000" b="1" dirty="0">
                <a:latin typeface="Times New Roman" panose="02020603050405020304" pitchFamily="18" charset="0"/>
                <a:cs typeface="Times New Roman" panose="02020603050405020304" pitchFamily="18" charset="0"/>
              </a:rPr>
              <a:t>«</a:t>
            </a:r>
            <a:r>
              <a:rPr lang="uk-UA" sz="2000" b="1" dirty="0" err="1">
                <a:latin typeface="Times New Roman" panose="02020603050405020304" pitchFamily="18" charset="0"/>
                <a:cs typeface="Times New Roman" panose="02020603050405020304" pitchFamily="18" charset="0"/>
              </a:rPr>
              <a:t>Русское</a:t>
            </a:r>
            <a:r>
              <a:rPr lang="uk-UA" sz="2000" b="1" dirty="0">
                <a:latin typeface="Times New Roman" panose="02020603050405020304" pitchFamily="18" charset="0"/>
                <a:cs typeface="Times New Roman" panose="02020603050405020304" pitchFamily="18" charset="0"/>
              </a:rPr>
              <a:t> </a:t>
            </a:r>
            <a:r>
              <a:rPr lang="uk-UA" sz="2000" b="1" dirty="0" err="1">
                <a:latin typeface="Times New Roman" panose="02020603050405020304" pitchFamily="18" charset="0"/>
                <a:cs typeface="Times New Roman" panose="02020603050405020304" pitchFamily="18" charset="0"/>
              </a:rPr>
              <a:t>единство</a:t>
            </a:r>
            <a:r>
              <a:rPr lang="uk-UA" sz="2000" b="1"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набрала трохи більше ніж 4 % голосів у 2010 році на виборах у Верховну Раду Криму. Очолював - </a:t>
            </a:r>
            <a:r>
              <a:rPr lang="uk-UA" sz="2000" b="1" dirty="0">
                <a:latin typeface="Times New Roman" panose="02020603050405020304" pitchFamily="18" charset="0"/>
                <a:cs typeface="Times New Roman" panose="02020603050405020304" pitchFamily="18" charset="0"/>
              </a:rPr>
              <a:t>Сергій Аксьонов</a:t>
            </a:r>
            <a:r>
              <a:rPr lang="uk-UA" sz="2000" dirty="0">
                <a:latin typeface="Times New Roman" panose="02020603050405020304" pitchFamily="18" charset="0"/>
                <a:cs typeface="Times New Roman" panose="02020603050405020304" pitchFamily="18" charset="0"/>
              </a:rPr>
              <a:t>.</a:t>
            </a:r>
          </a:p>
          <a:p>
            <a:endParaRPr lang="uk-UA"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Історія створення цієї партії починається в 2008 році після злиття декількох кримських проросійських організацій. В «</a:t>
            </a:r>
            <a:r>
              <a:rPr lang="uk-UA" sz="2000" dirty="0" err="1">
                <a:latin typeface="Times New Roman" panose="02020603050405020304" pitchFamily="18" charset="0"/>
                <a:cs typeface="Times New Roman" panose="02020603050405020304" pitchFamily="18" charset="0"/>
              </a:rPr>
              <a:t>Русское</a:t>
            </a:r>
            <a:r>
              <a:rPr lang="uk-UA" sz="2000" dirty="0">
                <a:latin typeface="Times New Roman" panose="02020603050405020304" pitchFamily="18" charset="0"/>
                <a:cs typeface="Times New Roman" panose="02020603050405020304" pitchFamily="18" charset="0"/>
              </a:rPr>
              <a:t> </a:t>
            </a:r>
            <a:r>
              <a:rPr lang="uk-UA" sz="2000" dirty="0" err="1">
                <a:latin typeface="Times New Roman" panose="02020603050405020304" pitchFamily="18" charset="0"/>
                <a:cs typeface="Times New Roman" panose="02020603050405020304" pitchFamily="18" charset="0"/>
              </a:rPr>
              <a:t>единство</a:t>
            </a:r>
            <a:r>
              <a:rPr lang="uk-UA" sz="2000" dirty="0">
                <a:latin typeface="Times New Roman" panose="02020603050405020304" pitchFamily="18" charset="0"/>
                <a:cs typeface="Times New Roman" panose="02020603050405020304" pitchFamily="18" charset="0"/>
              </a:rPr>
              <a:t>» увійшли представники російської громади Криму.</a:t>
            </a:r>
          </a:p>
        </p:txBody>
      </p:sp>
      <p:pic>
        <p:nvPicPr>
          <p:cNvPr id="1026" name="Picture 2" descr="Flag of Russian Unity.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4982" y="4726005"/>
            <a:ext cx="3438773" cy="17193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Аксёнов, Сергей Валерьевич — Википед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8647" y="1391512"/>
            <a:ext cx="2251444" cy="2818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44254" y="4295773"/>
            <a:ext cx="1820228" cy="369332"/>
          </a:xfrm>
          <a:prstGeom prst="rect">
            <a:avLst/>
          </a:prstGeom>
          <a:noFill/>
        </p:spPr>
        <p:txBody>
          <a:bodyPr wrap="square" rtlCol="0">
            <a:spAutoFit/>
          </a:bodyPr>
          <a:lstStyle/>
          <a:p>
            <a:pPr algn="ctr"/>
            <a:r>
              <a:rPr lang="uk-UA" i="1" dirty="0">
                <a:latin typeface="Times New Roman" panose="02020603050405020304" pitchFamily="18" charset="0"/>
                <a:cs typeface="Times New Roman" panose="02020603050405020304" pitchFamily="18" charset="0"/>
              </a:rPr>
              <a:t>Сергій Аксьонов</a:t>
            </a:r>
          </a:p>
        </p:txBody>
      </p:sp>
    </p:spTree>
    <p:extLst>
      <p:ext uri="{BB962C8B-B14F-4D97-AF65-F5344CB8AC3E}">
        <p14:creationId xmlns:p14="http://schemas.microsoft.com/office/powerpoint/2010/main" val="4188725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592455" y="16890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2713672" y="351557"/>
            <a:ext cx="6943725" cy="954107"/>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Мережа </a:t>
            </a:r>
            <a:r>
              <a:rPr lang="ru-RU" sz="2800" b="1" dirty="0" err="1">
                <a:latin typeface="Times New Roman" panose="02020603050405020304" pitchFamily="18" charset="0"/>
                <a:cs typeface="Times New Roman" panose="02020603050405020304" pitchFamily="18" charset="0"/>
              </a:rPr>
              <a:t>проросійських</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сепаратистських</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організації</a:t>
            </a:r>
            <a:r>
              <a:rPr lang="ru-RU" sz="2800" b="1" dirty="0">
                <a:latin typeface="Times New Roman" panose="02020603050405020304" pitchFamily="18" charset="0"/>
                <a:cs typeface="Times New Roman" panose="02020603050405020304" pitchFamily="18" charset="0"/>
              </a:rPr>
              <a:t> в </a:t>
            </a:r>
            <a:r>
              <a:rPr lang="ru-RU" sz="2800" b="1" dirty="0" err="1">
                <a:latin typeface="Times New Roman" panose="02020603050405020304" pitchFamily="18" charset="0"/>
                <a:cs typeface="Times New Roman" panose="02020603050405020304" pitchFamily="18" charset="0"/>
              </a:rPr>
              <a:t>Україні</a:t>
            </a:r>
            <a:r>
              <a:rPr lang="ru-RU" sz="2800" b="1" dirty="0">
                <a:latin typeface="Times New Roman" panose="02020603050405020304" pitchFamily="18" charset="0"/>
                <a:cs typeface="Times New Roman" panose="02020603050405020304" pitchFamily="18" charset="0"/>
              </a:rPr>
              <a:t> </a:t>
            </a:r>
            <a:endParaRPr lang="uk-UA" sz="28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742371" y="1595070"/>
            <a:ext cx="4963479" cy="400110"/>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Організація </a:t>
            </a:r>
            <a:r>
              <a:rPr lang="uk-UA" sz="2000" b="1" dirty="0">
                <a:latin typeface="Times New Roman" panose="02020603050405020304" pitchFamily="18" charset="0"/>
                <a:cs typeface="Times New Roman" panose="02020603050405020304" pitchFamily="18" charset="0"/>
              </a:rPr>
              <a:t>«Севастополь-</a:t>
            </a:r>
            <a:r>
              <a:rPr lang="uk-UA" sz="2000" b="1" dirty="0" err="1">
                <a:latin typeface="Times New Roman" panose="02020603050405020304" pitchFamily="18" charset="0"/>
                <a:cs typeface="Times New Roman" panose="02020603050405020304" pitchFamily="18" charset="0"/>
              </a:rPr>
              <a:t>Крым</a:t>
            </a:r>
            <a:r>
              <a:rPr lang="uk-UA" sz="2000" b="1" dirty="0">
                <a:latin typeface="Times New Roman" panose="02020603050405020304" pitchFamily="18" charset="0"/>
                <a:cs typeface="Times New Roman" panose="02020603050405020304" pitchFamily="18" charset="0"/>
              </a:rPr>
              <a:t>-</a:t>
            </a:r>
            <a:r>
              <a:rPr lang="uk-UA" sz="2000" b="1" dirty="0" err="1">
                <a:latin typeface="Times New Roman" panose="02020603050405020304" pitchFamily="18" charset="0"/>
                <a:cs typeface="Times New Roman" panose="02020603050405020304" pitchFamily="18" charset="0"/>
              </a:rPr>
              <a:t>Россия</a:t>
            </a:r>
            <a:r>
              <a:rPr lang="uk-UA" sz="2000" b="1" dirty="0">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3"/>
          <a:stretch>
            <a:fillRect/>
          </a:stretch>
        </p:blipFill>
        <p:spPr>
          <a:xfrm>
            <a:off x="2441876" y="2137162"/>
            <a:ext cx="2600989" cy="2296271"/>
          </a:xfrm>
          <a:prstGeom prst="rect">
            <a:avLst/>
          </a:prstGeom>
        </p:spPr>
      </p:pic>
      <p:pic>
        <p:nvPicPr>
          <p:cNvPr id="2052" name="Picture 4" descr="http://sevkrimrus.narod.ru/image/f0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8943" y="2135496"/>
            <a:ext cx="3249929" cy="22912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3947158" y="4567014"/>
            <a:ext cx="4476750" cy="191335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21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24 серпня 2005 року, у день незалежності України, у Севастополі на площі Нахімова на мітингу було проголошено Декларацію про створення Народного фронту «Севастополь-Крим-</a:t>
            </a:r>
            <a:r>
              <a:rPr lang="uk-UA" altLang="uk-UA" sz="2100" dirty="0">
                <a:solidFill>
                  <a:srgbClr val="202124"/>
                </a:solidFill>
                <a:latin typeface="Times New Roman" panose="02020603050405020304" pitchFamily="18" charset="0"/>
                <a:cs typeface="Times New Roman" panose="02020603050405020304" pitchFamily="18" charset="0"/>
              </a:rPr>
              <a:t>Р</a:t>
            </a:r>
            <a:r>
              <a:rPr kumimoji="0" lang="uk-UA" altLang="uk-UA" sz="21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осія»</a:t>
            </a:r>
            <a:r>
              <a:rPr kumimoji="0" lang="uk-UA" altLang="uk-UA"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uk-UA" altLang="uk-UA"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34199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592455"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2713672" y="351557"/>
            <a:ext cx="6943725" cy="954107"/>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Мережа </a:t>
            </a:r>
            <a:r>
              <a:rPr lang="ru-RU" sz="2800" b="1" dirty="0" err="1">
                <a:latin typeface="Times New Roman" panose="02020603050405020304" pitchFamily="18" charset="0"/>
                <a:cs typeface="Times New Roman" panose="02020603050405020304" pitchFamily="18" charset="0"/>
              </a:rPr>
              <a:t>проросійських</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сепаратистських</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організації</a:t>
            </a:r>
            <a:r>
              <a:rPr lang="ru-RU" sz="2800" b="1" dirty="0">
                <a:latin typeface="Times New Roman" panose="02020603050405020304" pitchFamily="18" charset="0"/>
                <a:cs typeface="Times New Roman" panose="02020603050405020304" pitchFamily="18" charset="0"/>
              </a:rPr>
              <a:t> в </a:t>
            </a:r>
            <a:r>
              <a:rPr lang="ru-RU" sz="2800" b="1" dirty="0" err="1">
                <a:latin typeface="Times New Roman" panose="02020603050405020304" pitchFamily="18" charset="0"/>
                <a:cs typeface="Times New Roman" panose="02020603050405020304" pitchFamily="18" charset="0"/>
              </a:rPr>
              <a:t>Україні</a:t>
            </a:r>
            <a:r>
              <a:rPr lang="ru-RU" sz="2800" b="1" dirty="0">
                <a:latin typeface="Times New Roman" panose="02020603050405020304" pitchFamily="18" charset="0"/>
                <a:cs typeface="Times New Roman" panose="02020603050405020304" pitchFamily="18" charset="0"/>
              </a:rPr>
              <a:t> </a:t>
            </a:r>
            <a:endParaRPr lang="uk-UA" sz="28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084896" y="1395045"/>
            <a:ext cx="5534979" cy="3416320"/>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Суспільно-політична організація </a:t>
            </a:r>
            <a:r>
              <a:rPr lang="uk-UA" b="1" dirty="0">
                <a:latin typeface="Times New Roman" panose="02020603050405020304" pitchFamily="18" charset="0"/>
                <a:cs typeface="Times New Roman" panose="02020603050405020304" pitchFamily="18" charset="0"/>
              </a:rPr>
              <a:t>«Донецька республіка»</a:t>
            </a:r>
            <a:r>
              <a:rPr lang="uk-UA" dirty="0">
                <a:latin typeface="Times New Roman" panose="02020603050405020304" pitchFamily="18" charset="0"/>
                <a:cs typeface="Times New Roman" panose="02020603050405020304" pitchFamily="18" charset="0"/>
              </a:rPr>
              <a:t> виникла у к. 2005 р. у відповідь на прихід до влади команди В. Ющенка. </a:t>
            </a:r>
          </a:p>
          <a:p>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Основна мета: надання особливого статусу східним областям України з утворенням </a:t>
            </a:r>
            <a:r>
              <a:rPr lang="uk-UA" b="1" dirty="0" err="1">
                <a:latin typeface="Times New Roman" panose="02020603050405020304" pitchFamily="18" charset="0"/>
                <a:cs typeface="Times New Roman" panose="02020603050405020304" pitchFamily="18" charset="0"/>
              </a:rPr>
              <a:t>нащадка</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Донецько</a:t>
            </a:r>
            <a:r>
              <a:rPr lang="uk-UA" b="1" dirty="0">
                <a:latin typeface="Times New Roman" panose="02020603050405020304" pitchFamily="18" charset="0"/>
                <a:cs typeface="Times New Roman" panose="02020603050405020304" pitchFamily="18" charset="0"/>
              </a:rPr>
              <a:t>-Криворізької радянської республіки</a:t>
            </a:r>
            <a:r>
              <a:rPr lang="uk-UA" dirty="0">
                <a:latin typeface="Times New Roman" panose="02020603050405020304" pitchFamily="18" charset="0"/>
                <a:cs typeface="Times New Roman" panose="02020603050405020304" pitchFamily="18" charset="0"/>
              </a:rPr>
              <a:t>, що існувала протягом місяця у 1918 році.</a:t>
            </a:r>
          </a:p>
          <a:p>
            <a:r>
              <a:rPr lang="uk-UA" dirty="0">
                <a:latin typeface="Times New Roman" panose="02020603050405020304" pitchFamily="18" charset="0"/>
                <a:cs typeface="Times New Roman" panose="02020603050405020304" pitchFamily="18" charset="0"/>
              </a:rPr>
              <a:t> </a:t>
            </a:r>
          </a:p>
          <a:p>
            <a:r>
              <a:rPr lang="uk-UA" dirty="0">
                <a:latin typeface="Times New Roman" panose="02020603050405020304" pitchFamily="18" charset="0"/>
                <a:cs typeface="Times New Roman" panose="02020603050405020304" pitchFamily="18" charset="0"/>
              </a:rPr>
              <a:t>Організація складалася з шести відділень у Донецькій, Луганській, Харківській, Запорізькій, Дніпропетровській та Миколаївській областях.</a:t>
            </a:r>
          </a:p>
        </p:txBody>
      </p:sp>
      <p:pic>
        <p:nvPicPr>
          <p:cNvPr id="3074" name="Picture 2" descr="Flag of the Donetsk Republic (Organisation).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9436" y="1698848"/>
            <a:ext cx="4511514" cy="300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5511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592455"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2713672" y="351557"/>
            <a:ext cx="6943725" cy="954107"/>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Мережа </a:t>
            </a:r>
            <a:r>
              <a:rPr lang="ru-RU" sz="2800" b="1" dirty="0" err="1">
                <a:latin typeface="Times New Roman" panose="02020603050405020304" pitchFamily="18" charset="0"/>
                <a:cs typeface="Times New Roman" panose="02020603050405020304" pitchFamily="18" charset="0"/>
              </a:rPr>
              <a:t>проросійських</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сепаратистських</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організації</a:t>
            </a:r>
            <a:r>
              <a:rPr lang="ru-RU" sz="2800" b="1" dirty="0">
                <a:latin typeface="Times New Roman" panose="02020603050405020304" pitchFamily="18" charset="0"/>
                <a:cs typeface="Times New Roman" panose="02020603050405020304" pitchFamily="18" charset="0"/>
              </a:rPr>
              <a:t> в </a:t>
            </a:r>
            <a:r>
              <a:rPr lang="ru-RU" sz="2800" b="1" dirty="0" err="1">
                <a:latin typeface="Times New Roman" panose="02020603050405020304" pitchFamily="18" charset="0"/>
                <a:cs typeface="Times New Roman" panose="02020603050405020304" pitchFamily="18" charset="0"/>
              </a:rPr>
              <a:t>Україні</a:t>
            </a:r>
            <a:r>
              <a:rPr lang="ru-RU" sz="2800" b="1" dirty="0">
                <a:latin typeface="Times New Roman" panose="02020603050405020304" pitchFamily="18" charset="0"/>
                <a:cs typeface="Times New Roman" panose="02020603050405020304" pitchFamily="18" charset="0"/>
              </a:rPr>
              <a:t> </a:t>
            </a:r>
            <a:endParaRPr lang="uk-UA" sz="28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084896" y="1395045"/>
            <a:ext cx="5534979" cy="923330"/>
          </a:xfrm>
          <a:prstGeom prst="rect">
            <a:avLst/>
          </a:prstGeom>
        </p:spPr>
        <p:txBody>
          <a:bodyPr wrap="square">
            <a:spAutoFit/>
          </a:bodyPr>
          <a:lstStyle/>
          <a:p>
            <a:r>
              <a:rPr lang="ru-RU" dirty="0" err="1">
                <a:latin typeface="Times New Roman" panose="02020603050405020304" pitchFamily="18" charset="0"/>
                <a:cs typeface="Times New Roman" panose="02020603050405020304" pitchFamily="18" charset="0"/>
              </a:rPr>
              <a:t>Партія</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«Русский блок»</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проросійська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політична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партія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діяла</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Україні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протягом</a:t>
            </a:r>
            <a:r>
              <a:rPr lang="ru-RU" dirty="0">
                <a:latin typeface="Times New Roman" panose="02020603050405020304" pitchFamily="18" charset="0"/>
                <a:cs typeface="Times New Roman" panose="02020603050405020304" pitchFamily="18" charset="0"/>
              </a:rPr>
              <a:t> 2002 - 2013 </a:t>
            </a:r>
            <a:r>
              <a:rPr lang="ru-RU" dirty="0" err="1">
                <a:latin typeface="Times New Roman" panose="02020603050405020304" pitchFamily="18" charset="0"/>
                <a:cs typeface="Times New Roman" panose="02020603050405020304" pitchFamily="18" charset="0"/>
              </a:rPr>
              <a:t>років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Останнім</a:t>
            </a:r>
            <a:r>
              <a:rPr lang="ru-RU" dirty="0">
                <a:latin typeface="Times New Roman" panose="02020603050405020304" pitchFamily="18" charset="0"/>
                <a:cs typeface="Times New Roman" panose="02020603050405020304" pitchFamily="18" charset="0"/>
              </a:rPr>
              <a:t> головою </a:t>
            </a:r>
            <a:r>
              <a:rPr lang="ru-RU" dirty="0" err="1">
                <a:latin typeface="Times New Roman" panose="02020603050405020304" pitchFamily="18" charset="0"/>
                <a:cs typeface="Times New Roman" panose="02020603050405020304" pitchFamily="18" charset="0"/>
              </a:rPr>
              <a:t>партії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був</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Г. Басов</a:t>
            </a:r>
            <a:r>
              <a:rPr lang="ru-RU"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p:txBody>
      </p:sp>
      <p:pic>
        <p:nvPicPr>
          <p:cNvPr id="4098" name="Picture 2" descr="Russkiy blok 13449173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922" y="1395045"/>
            <a:ext cx="3536950" cy="265271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084895" y="2511667"/>
            <a:ext cx="6344605" cy="3693319"/>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Руський</a:t>
            </a:r>
            <a:r>
              <a:rPr lang="ru-RU" dirty="0">
                <a:latin typeface="Times New Roman" panose="02020603050405020304" pitchFamily="18" charset="0"/>
                <a:cs typeface="Times New Roman" panose="02020603050405020304" pitchFamily="18" charset="0"/>
              </a:rPr>
              <a:t> Блок» </a:t>
            </a:r>
            <a:r>
              <a:rPr lang="ru-RU" dirty="0" err="1">
                <a:latin typeface="Times New Roman" panose="02020603050405020304" pitchFamily="18" charset="0"/>
                <a:cs typeface="Times New Roman" panose="02020603050405020304" pitchFamily="18" charset="0"/>
              </a:rPr>
              <a:t>виступав</a:t>
            </a:r>
            <a:r>
              <a:rPr lang="ru-RU" dirty="0">
                <a:latin typeface="Times New Roman" panose="02020603050405020304" pitchFamily="18" charset="0"/>
                <a:cs typeface="Times New Roman" panose="02020603050405020304" pitchFamily="18" charset="0"/>
              </a:rPr>
              <a:t> за:</a:t>
            </a:r>
          </a:p>
          <a:p>
            <a:pPr marL="285750" indent="-285750">
              <a:buFont typeface="Arial" panose="020B0604020202020204" pitchFamily="34" charset="0"/>
              <a:buChar char="•"/>
            </a:pPr>
            <a:endParaRPr lang="ru-RU"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dirty="0" err="1">
                <a:latin typeface="Times New Roman" panose="02020603050405020304" pitchFamily="18" charset="0"/>
                <a:cs typeface="Times New Roman" panose="02020603050405020304" pitchFamily="18" charset="0"/>
              </a:rPr>
              <a:t>громадянський</a:t>
            </a:r>
            <a:r>
              <a:rPr lang="ru-RU" dirty="0">
                <a:latin typeface="Times New Roman" panose="02020603050405020304" pitchFamily="18" charset="0"/>
                <a:cs typeface="Times New Roman" panose="02020603050405020304" pitchFamily="18" charset="0"/>
              </a:rPr>
              <a:t> мир, </a:t>
            </a:r>
            <a:r>
              <a:rPr lang="ru-RU" dirty="0" err="1">
                <a:latin typeface="Times New Roman" panose="02020603050405020304" pitchFamily="18" charset="0"/>
                <a:cs typeface="Times New Roman" panose="02020603050405020304" pitchFamily="18" charset="0"/>
              </a:rPr>
              <a:t>взаєморозуміння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між</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усіма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мешканцями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народами і, </a:t>
            </a:r>
            <a:r>
              <a:rPr lang="ru-RU" dirty="0" err="1">
                <a:latin typeface="Times New Roman" panose="02020603050405020304" pitchFamily="18" charset="0"/>
                <a:cs typeface="Times New Roman" panose="02020603050405020304" pitchFamily="18" charset="0"/>
              </a:rPr>
              <a:t>насамперед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між</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двома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найбільшими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державоутворюючими</a:t>
            </a:r>
            <a:r>
              <a:rPr lang="ru-RU" dirty="0">
                <a:latin typeface="Times New Roman" panose="02020603050405020304" pitchFamily="18" charset="0"/>
                <a:cs typeface="Times New Roman" panose="02020603050405020304" pitchFamily="18" charset="0"/>
              </a:rPr>
              <a:t> народами - </a:t>
            </a:r>
            <a:r>
              <a:rPr lang="ru-RU" dirty="0" err="1">
                <a:latin typeface="Times New Roman" panose="02020603050405020304" pitchFamily="18" charset="0"/>
                <a:cs typeface="Times New Roman" panose="02020603050405020304" pitchFamily="18" charset="0"/>
              </a:rPr>
              <a:t>українським</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російським</a:t>
            </a:r>
            <a:r>
              <a:rPr lang="ru-RU"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dirty="0" err="1">
                <a:latin typeface="Times New Roman" panose="02020603050405020304" pitchFamily="18" charset="0"/>
                <a:cs typeface="Times New Roman" panose="02020603050405020304" pitchFamily="18" charset="0"/>
              </a:rPr>
              <a:t>відмова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націоналістичної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ідеології</a:t>
            </a:r>
            <a:r>
              <a:rPr lang="ru-RU" dirty="0">
                <a:latin typeface="Times New Roman" panose="02020603050405020304" pitchFamily="18" charset="0"/>
                <a:cs typeface="Times New Roman" panose="02020603050405020304" pitchFamily="18" charset="0"/>
              </a:rPr>
              <a:t> в державному </a:t>
            </a:r>
            <a:r>
              <a:rPr lang="ru-RU" dirty="0" err="1">
                <a:latin typeface="Times New Roman" panose="02020603050405020304" pitchFamily="18" charset="0"/>
                <a:cs typeface="Times New Roman" panose="02020603050405020304" pitchFamily="18" charset="0"/>
              </a:rPr>
              <a:t>будівництві</a:t>
            </a:r>
            <a:r>
              <a:rPr lang="ru-RU"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dirty="0" err="1">
                <a:latin typeface="Times New Roman" panose="02020603050405020304" pitchFamily="18" charset="0"/>
                <a:cs typeface="Times New Roman" panose="02020603050405020304" pitchFamily="18" charset="0"/>
              </a:rPr>
              <a:t>надання</a:t>
            </a:r>
            <a:r>
              <a:rPr lang="ru-RU" dirty="0">
                <a:latin typeface="Times New Roman" panose="02020603050405020304" pitchFamily="18" charset="0"/>
                <a:cs typeface="Times New Roman" panose="02020603050405020304" pitchFamily="18" charset="0"/>
              </a:rPr>
              <a:t> державного статусу </a:t>
            </a:r>
            <a:r>
              <a:rPr lang="ru-RU" dirty="0" err="1">
                <a:latin typeface="Times New Roman" panose="02020603050405020304" pitchFamily="18" charset="0"/>
                <a:cs typeface="Times New Roman" panose="02020603050405020304" pitchFamily="18" charset="0"/>
              </a:rPr>
              <a:t>російській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мові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нарівні</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українською</a:t>
            </a:r>
            <a:r>
              <a:rPr lang="ru-RU"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dirty="0" err="1">
                <a:latin typeface="Times New Roman" panose="02020603050405020304" pitchFamily="18" charset="0"/>
                <a:cs typeface="Times New Roman" panose="02020603050405020304" pitchFamily="18" charset="0"/>
              </a:rPr>
              <a:t>підтримку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канонічного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православ'я</a:t>
            </a:r>
            <a:r>
              <a:rPr lang="ru-RU"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dirty="0" err="1">
                <a:latin typeface="Times New Roman" panose="02020603050405020304" pitchFamily="18" charset="0"/>
                <a:cs typeface="Times New Roman" panose="02020603050405020304" pitchFamily="18" charset="0"/>
              </a:rPr>
              <a:t>активну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інтеграцію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Росією</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Білоруссю</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входження</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цій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основі</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європейські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структури</a:t>
            </a: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7146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592455"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2713672" y="351557"/>
            <a:ext cx="6943725" cy="954107"/>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Мережа </a:t>
            </a:r>
            <a:r>
              <a:rPr lang="ru-RU" sz="2800" b="1" dirty="0" err="1">
                <a:latin typeface="Times New Roman" panose="02020603050405020304" pitchFamily="18" charset="0"/>
                <a:cs typeface="Times New Roman" panose="02020603050405020304" pitchFamily="18" charset="0"/>
              </a:rPr>
              <a:t>проросійських</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сепаратистських</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організації</a:t>
            </a:r>
            <a:r>
              <a:rPr lang="ru-RU" sz="2800" b="1" dirty="0">
                <a:latin typeface="Times New Roman" panose="02020603050405020304" pitchFamily="18" charset="0"/>
                <a:cs typeface="Times New Roman" panose="02020603050405020304" pitchFamily="18" charset="0"/>
              </a:rPr>
              <a:t> в </a:t>
            </a:r>
            <a:r>
              <a:rPr lang="ru-RU" sz="2800" b="1" dirty="0" err="1">
                <a:latin typeface="Times New Roman" panose="02020603050405020304" pitchFamily="18" charset="0"/>
                <a:cs typeface="Times New Roman" panose="02020603050405020304" pitchFamily="18" charset="0"/>
              </a:rPr>
              <a:t>Україні</a:t>
            </a:r>
            <a:r>
              <a:rPr lang="ru-RU" sz="2800" b="1" dirty="0">
                <a:latin typeface="Times New Roman" panose="02020603050405020304" pitchFamily="18" charset="0"/>
                <a:cs typeface="Times New Roman" panose="02020603050405020304" pitchFamily="18" charset="0"/>
              </a:rPr>
              <a:t> </a:t>
            </a:r>
            <a:endParaRPr lang="uk-UA" sz="28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084896" y="1395045"/>
            <a:ext cx="5534979" cy="923330"/>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«Оплот» </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бійцівський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спортивний</a:t>
            </a:r>
            <a:r>
              <a:rPr lang="ru-RU" dirty="0">
                <a:latin typeface="Times New Roman" panose="02020603050405020304" pitchFamily="18" charset="0"/>
                <a:cs typeface="Times New Roman" panose="02020603050405020304" pitchFamily="18" charset="0"/>
              </a:rPr>
              <a:t> клуб, </a:t>
            </a:r>
            <a:r>
              <a:rPr lang="ru-RU" dirty="0" err="1">
                <a:latin typeface="Times New Roman" panose="02020603050405020304" pitchFamily="18" charset="0"/>
                <a:cs typeface="Times New Roman" panose="02020603050405020304" pitchFamily="18" charset="0"/>
              </a:rPr>
              <a:t>створений</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листопаді</a:t>
            </a:r>
            <a:r>
              <a:rPr lang="ru-RU" dirty="0">
                <a:latin typeface="Times New Roman" panose="02020603050405020304" pitchFamily="18" charset="0"/>
                <a:cs typeface="Times New Roman" panose="02020603050405020304" pitchFamily="18" charset="0"/>
              </a:rPr>
              <a:t> 2011 року у </a:t>
            </a:r>
            <a:r>
              <a:rPr lang="ru-RU" dirty="0" err="1">
                <a:latin typeface="Times New Roman" panose="02020603050405020304" pitchFamily="18" charset="0"/>
                <a:cs typeface="Times New Roman" panose="02020603050405020304" pitchFamily="18" charset="0"/>
              </a:rPr>
              <a:t>Харкові</a:t>
            </a:r>
            <a:r>
              <a:rPr lang="ru-RU" dirty="0">
                <a:latin typeface="Times New Roman" panose="02020603050405020304" pitchFamily="18" charset="0"/>
                <a:cs typeface="Times New Roman" panose="02020603050405020304" pitchFamily="18" charset="0"/>
              </a:rPr>
              <a:t> президентом </a:t>
            </a:r>
            <a:r>
              <a:rPr lang="ru-RU" dirty="0" err="1">
                <a:latin typeface="Times New Roman" panose="02020603050405020304" pitchFamily="18" charset="0"/>
                <a:cs typeface="Times New Roman" panose="02020603050405020304" pitchFamily="18" charset="0"/>
              </a:rPr>
              <a:t>корпорації</a:t>
            </a:r>
            <a:r>
              <a:rPr lang="ru-RU" dirty="0">
                <a:latin typeface="Times New Roman" panose="02020603050405020304" pitchFamily="18" charset="0"/>
                <a:cs typeface="Times New Roman" panose="02020603050405020304" pitchFamily="18" charset="0"/>
              </a:rPr>
              <a:t> «Оплот» </a:t>
            </a:r>
            <a:r>
              <a:rPr lang="ru-RU" b="1" dirty="0" err="1">
                <a:latin typeface="Times New Roman" panose="02020603050405020304" pitchFamily="18" charset="0"/>
                <a:cs typeface="Times New Roman" panose="02020603050405020304" pitchFamily="18" charset="0"/>
              </a:rPr>
              <a:t>Є.Жиліним</a:t>
            </a:r>
            <a:r>
              <a:rPr lang="ru-RU" b="1" dirty="0">
                <a:latin typeface="Times New Roman" panose="02020603050405020304" pitchFamily="18" charset="0"/>
                <a:cs typeface="Times New Roman" panose="02020603050405020304" pitchFamily="18" charset="0"/>
              </a:rPr>
              <a:t>.</a:t>
            </a:r>
            <a:endParaRPr lang="uk-UA" b="1"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1084895" y="2511667"/>
            <a:ext cx="6344605" cy="2031325"/>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З «Оплотом» і </a:t>
            </a:r>
            <a:r>
              <a:rPr lang="ru-RU" dirty="0" err="1">
                <a:latin typeface="Times New Roman" panose="02020603050405020304" pitchFamily="18" charset="0"/>
                <a:cs typeface="Times New Roman" panose="02020603050405020304" pitchFamily="18" charset="0"/>
              </a:rPr>
              <a:t>Жиліним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учасники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Харківського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Євромайдану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пов'язують</a:t>
            </a:r>
            <a:r>
              <a:rPr lang="ru-RU" dirty="0">
                <a:latin typeface="Times New Roman" panose="02020603050405020304" pitchFamily="18" charset="0"/>
                <a:cs typeface="Times New Roman" panose="02020603050405020304" pitchFamily="18" charset="0"/>
              </a:rPr>
              <a:t> напади </a:t>
            </a:r>
            <a:r>
              <a:rPr lang="ru-RU" dirty="0" err="1">
                <a:latin typeface="Times New Roman" panose="02020603050405020304" pitchFamily="18" charset="0"/>
                <a:cs typeface="Times New Roman" panose="02020603050405020304" pitchFamily="18" charset="0"/>
              </a:rPr>
              <a:t>молодих</a:t>
            </a:r>
            <a:r>
              <a:rPr lang="ru-RU" dirty="0">
                <a:latin typeface="Times New Roman" panose="02020603050405020304" pitchFamily="18" charset="0"/>
                <a:cs typeface="Times New Roman" panose="02020603050405020304" pitchFamily="18" charset="0"/>
              </a:rPr>
              <a:t> людей </a:t>
            </a:r>
            <a:r>
              <a:rPr lang="ru-RU" dirty="0" err="1">
                <a:latin typeface="Times New Roman" panose="02020603050405020304" pitchFamily="18" charset="0"/>
                <a:cs typeface="Times New Roman" panose="02020603050405020304" pitchFamily="18" charset="0"/>
              </a:rPr>
              <a:t>спортивної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зовнішності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тітушок</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активістів</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пресу</a:t>
            </a:r>
            <a:r>
              <a:rPr lang="ru-RU" dirty="0">
                <a:latin typeface="Times New Roman" panose="02020603050405020304" pitchFamily="18" charset="0"/>
                <a:cs typeface="Times New Roman" panose="02020603050405020304" pitchFamily="18" charset="0"/>
              </a:rPr>
              <a:t>. </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Голова </a:t>
            </a:r>
            <a:r>
              <a:rPr lang="ru-RU" dirty="0" err="1">
                <a:latin typeface="Times New Roman" panose="02020603050405020304" pitchFamily="18" charset="0"/>
                <a:cs typeface="Times New Roman" panose="02020603050405020304" pitchFamily="18" charset="0"/>
              </a:rPr>
              <a:t>організації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неодноразово</a:t>
            </a:r>
            <a:r>
              <a:rPr lang="ru-RU" dirty="0">
                <a:latin typeface="Times New Roman" panose="02020603050405020304" pitchFamily="18" charset="0"/>
                <a:cs typeface="Times New Roman" panose="02020603050405020304" pitchFamily="18" charset="0"/>
              </a:rPr>
              <a:t> закликав президента </a:t>
            </a:r>
          </a:p>
          <a:p>
            <a:r>
              <a:rPr lang="ru-RU" dirty="0">
                <a:latin typeface="Times New Roman" panose="02020603050405020304" pitchFamily="18" charset="0"/>
                <a:cs typeface="Times New Roman" panose="02020603050405020304" pitchFamily="18" charset="0"/>
              </a:rPr>
              <a:t>В. Януковича </a:t>
            </a:r>
            <a:r>
              <a:rPr lang="ru-RU" dirty="0" err="1">
                <a:latin typeface="Times New Roman" panose="02020603050405020304" pitchFamily="18" charset="0"/>
                <a:cs typeface="Times New Roman" panose="02020603050405020304" pitchFamily="18" charset="0"/>
              </a:rPr>
              <a:t>застосовувати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більш</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жорстокі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методи</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придушення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Євромайдану</a:t>
            </a:r>
            <a:r>
              <a:rPr lang="ru-RU"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p:txBody>
      </p:sp>
      <p:pic>
        <p:nvPicPr>
          <p:cNvPr id="5122" name="Picture 2" descr="Оплот – что это, что стоит знать о стрельбе в Харькове 25.10.2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500" y="1395045"/>
            <a:ext cx="4182427" cy="278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7396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3390901" y="351557"/>
            <a:ext cx="5381624" cy="954107"/>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Роль УПЦ МП в </a:t>
            </a:r>
            <a:r>
              <a:rPr lang="ru-RU" sz="2800" b="1" dirty="0" err="1">
                <a:latin typeface="Times New Roman" panose="02020603050405020304" pitchFamily="18" charset="0"/>
                <a:cs typeface="Times New Roman" panose="02020603050405020304" pitchFamily="18" charset="0"/>
              </a:rPr>
              <a:t>поширенні</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ідей</a:t>
            </a:r>
            <a:r>
              <a:rPr lang="ru-RU" sz="2800" b="1" dirty="0">
                <a:latin typeface="Times New Roman" panose="02020603050405020304" pitchFamily="18" charset="0"/>
                <a:cs typeface="Times New Roman" panose="02020603050405020304" pitchFamily="18" charset="0"/>
              </a:rPr>
              <a:t> «Русского мира»</a:t>
            </a:r>
            <a:endParaRPr lang="uk-UA" sz="28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028700" y="1918920"/>
            <a:ext cx="4410075" cy="2554545"/>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У 2010-х московський патріархат через юрисдикційну підпорядкованість йому Української православної церкви був одним із потужних провайдерів російської політико-релігійної ідеології в Україні, застосовуючи задля цього ряд тактичних прийомів.</a:t>
            </a:r>
          </a:p>
        </p:txBody>
      </p:sp>
      <p:pic>
        <p:nvPicPr>
          <p:cNvPr id="2052" name="Picture 4" descr="Московский патриарх Кирилл (Гундяев) жив, – РП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725" y="1498823"/>
            <a:ext cx="3810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Ни слова о войне и агрессии. Кирилл обратился к верянам РПЦ - РИСУ"/>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536" y="4112396"/>
            <a:ext cx="3829189" cy="215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745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3390901" y="351557"/>
            <a:ext cx="5381624" cy="954107"/>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Роль УПЦ МП в </a:t>
            </a:r>
            <a:r>
              <a:rPr lang="ru-RU" sz="2800" b="1" dirty="0" err="1">
                <a:latin typeface="Times New Roman" panose="02020603050405020304" pitchFamily="18" charset="0"/>
                <a:cs typeface="Times New Roman" panose="02020603050405020304" pitchFamily="18" charset="0"/>
              </a:rPr>
              <a:t>поширенні</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ідей</a:t>
            </a:r>
            <a:r>
              <a:rPr lang="ru-RU" sz="2800" b="1" dirty="0">
                <a:latin typeface="Times New Roman" panose="02020603050405020304" pitchFamily="18" charset="0"/>
                <a:cs typeface="Times New Roman" panose="02020603050405020304" pitchFamily="18" charset="0"/>
              </a:rPr>
              <a:t> «Русского мира»</a:t>
            </a:r>
            <a:endParaRPr lang="uk-UA" sz="28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923926" y="1595070"/>
            <a:ext cx="6545581" cy="4401205"/>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Риторика </a:t>
            </a:r>
            <a:r>
              <a:rPr lang="ru-RU" sz="2000" dirty="0" err="1">
                <a:latin typeface="Times New Roman" panose="02020603050405020304" pitchFamily="18" charset="0"/>
                <a:cs typeface="Times New Roman" panose="02020603050405020304" pitchFamily="18" charset="0"/>
              </a:rPr>
              <a:t>очільника</a:t>
            </a:r>
            <a:r>
              <a:rPr lang="ru-RU" sz="2000" dirty="0">
                <a:latin typeface="Times New Roman" panose="02020603050405020304" pitchFamily="18" charset="0"/>
                <a:cs typeface="Times New Roman" panose="02020603050405020304" pitchFamily="18" charset="0"/>
              </a:rPr>
              <a:t> РПЦ </a:t>
            </a:r>
            <a:r>
              <a:rPr lang="ru-RU" sz="2000" dirty="0" err="1">
                <a:latin typeface="Times New Roman" panose="02020603050405020304" pitchFamily="18" charset="0"/>
                <a:cs typeface="Times New Roman" panose="02020603050405020304" pitchFamily="18" charset="0"/>
              </a:rPr>
              <a:t>Патріарха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Кирила</a:t>
            </a:r>
            <a:r>
              <a:rPr lang="ru-RU" sz="2000" dirty="0">
                <a:latin typeface="Times New Roman" panose="02020603050405020304" pitchFamily="18" charset="0"/>
                <a:cs typeface="Times New Roman" panose="02020603050405020304" pitchFamily="18" charset="0"/>
              </a:rPr>
              <a:t>:</a:t>
            </a:r>
          </a:p>
          <a:p>
            <a:endParaRPr lang="ru-RU"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РФ, </a:t>
            </a:r>
            <a:r>
              <a:rPr lang="ru-RU" sz="2000" dirty="0" err="1">
                <a:latin typeface="Times New Roman" panose="02020603050405020304" pitchFamily="18" charset="0"/>
                <a:cs typeface="Times New Roman" panose="02020603050405020304" pitchFamily="18" charset="0"/>
              </a:rPr>
              <a:t>Україна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Білорусь</a:t>
            </a:r>
            <a:r>
              <a:rPr lang="ru-RU" sz="2000" dirty="0">
                <a:latin typeface="Times New Roman" panose="02020603050405020304" pitchFamily="18" charset="0"/>
                <a:cs typeface="Times New Roman" panose="02020603050405020304" pitchFamily="18" charset="0"/>
              </a:rPr>
              <a:t>, а </a:t>
            </a:r>
            <a:r>
              <a:rPr lang="ru-RU" sz="2000" dirty="0" err="1">
                <a:latin typeface="Times New Roman" panose="02020603050405020304" pitchFamily="18" charset="0"/>
                <a:cs typeface="Times New Roman" panose="02020603050405020304" pitchFamily="18" charset="0"/>
              </a:rPr>
              <a:t>віднедавна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ще</a:t>
            </a:r>
            <a:r>
              <a:rPr lang="ru-RU" sz="2000" dirty="0">
                <a:latin typeface="Times New Roman" panose="02020603050405020304" pitchFamily="18" charset="0"/>
                <a:cs typeface="Times New Roman" panose="02020603050405020304" pitchFamily="18" charset="0"/>
              </a:rPr>
              <a:t> й Молдова </a:t>
            </a:r>
            <a:r>
              <a:rPr lang="ru-RU" sz="2000" dirty="0" err="1">
                <a:latin typeface="Times New Roman" panose="02020603050405020304" pitchFamily="18" charset="0"/>
                <a:cs typeface="Times New Roman" panose="02020603050405020304" pitchFamily="18" charset="0"/>
              </a:rPr>
              <a:t>творять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сучасну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східно-православну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цивілізацію</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історичному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просторі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Святої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Русі</a:t>
            </a:r>
            <a:r>
              <a:rPr lang="ru-RU" sz="2000"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endParaRPr lang="ru-RU"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err="1">
                <a:latin typeface="Times New Roman" panose="02020603050405020304" pitchFamily="18" charset="0"/>
                <a:cs typeface="Times New Roman" panose="02020603050405020304" pitchFamily="18" charset="0"/>
              </a:rPr>
              <a:t>Державні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кордони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між</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означеними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країнами</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умовність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найголовніше</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оберігати</a:t>
            </a:r>
            <a:r>
              <a:rPr lang="ru-RU" sz="2000" dirty="0">
                <a:latin typeface="Times New Roman" panose="02020603050405020304" pitchFamily="18" charset="0"/>
                <a:cs typeface="Times New Roman" panose="02020603050405020304" pitchFamily="18" charset="0"/>
              </a:rPr>
              <a:t> та </a:t>
            </a:r>
            <a:r>
              <a:rPr lang="ru-RU" sz="2000" dirty="0" err="1">
                <a:latin typeface="Times New Roman" panose="02020603050405020304" pitchFamily="18" charset="0"/>
                <a:cs typeface="Times New Roman" panose="02020603050405020304" pitchFamily="18" charset="0"/>
              </a:rPr>
              <a:t>зміцнювати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духовну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єдність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між</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братніми</a:t>
            </a:r>
            <a:r>
              <a:rPr lang="ru-RU" sz="2000" dirty="0">
                <a:latin typeface="Times New Roman" panose="02020603050405020304" pitchFamily="18" charset="0"/>
                <a:cs typeface="Times New Roman" panose="02020603050405020304" pitchFamily="18" charset="0"/>
              </a:rPr>
              <a:t> народами».</a:t>
            </a:r>
          </a:p>
          <a:p>
            <a:pPr marL="342900" indent="-342900">
              <a:buFont typeface="Arial" panose="020B0604020202020204" pitchFamily="34" charset="0"/>
              <a:buChar char="•"/>
            </a:pPr>
            <a:endParaRPr lang="ru-RU"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Тільки діючи згуртовано (а згуртованість досягається завдячуючи православній вірі, російській мові і культурі), вони спроможні виступити у ролі гравця світового рівня на міжнародній арені.</a:t>
            </a:r>
          </a:p>
        </p:txBody>
      </p:sp>
      <p:pic>
        <p:nvPicPr>
          <p:cNvPr id="11266" name="Picture 2" descr="Патріарх рпц кирил захворів COVID-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1436" y="1595070"/>
            <a:ext cx="3800475" cy="2530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4987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3390901" y="351557"/>
            <a:ext cx="5381624" cy="954107"/>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Роль УПЦ МП в </a:t>
            </a:r>
            <a:r>
              <a:rPr lang="ru-RU" sz="2800" b="1" dirty="0" err="1">
                <a:latin typeface="Times New Roman" panose="02020603050405020304" pitchFamily="18" charset="0"/>
                <a:cs typeface="Times New Roman" panose="02020603050405020304" pitchFamily="18" charset="0"/>
              </a:rPr>
              <a:t>поширенні</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ідей</a:t>
            </a:r>
            <a:r>
              <a:rPr lang="ru-RU" sz="2800" b="1" dirty="0">
                <a:latin typeface="Times New Roman" panose="02020603050405020304" pitchFamily="18" charset="0"/>
                <a:cs typeface="Times New Roman" panose="02020603050405020304" pitchFamily="18" charset="0"/>
              </a:rPr>
              <a:t> «Русского мира»</a:t>
            </a:r>
            <a:endParaRPr lang="uk-UA" sz="28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923926" y="1595070"/>
            <a:ext cx="6747510" cy="1631216"/>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В </a:t>
            </a:r>
            <a:r>
              <a:rPr lang="ru-RU" sz="2000" dirty="0" err="1">
                <a:latin typeface="Times New Roman" panose="02020603050405020304" pitchFamily="18" charset="0"/>
                <a:cs typeface="Times New Roman" panose="02020603050405020304" pitchFamily="18" charset="0"/>
              </a:rPr>
              <a:t>умовах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військової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агресії</a:t>
            </a:r>
            <a:r>
              <a:rPr lang="ru-RU" sz="2000" dirty="0">
                <a:latin typeface="Times New Roman" panose="02020603050405020304" pitchFamily="18" charset="0"/>
                <a:cs typeface="Times New Roman" panose="02020603050405020304" pitchFamily="18" charset="0"/>
              </a:rPr>
              <a:t> РФ на </a:t>
            </a:r>
            <a:r>
              <a:rPr lang="ru-RU" sz="2000" dirty="0" err="1">
                <a:latin typeface="Times New Roman" panose="02020603050405020304" pitchFamily="18" charset="0"/>
                <a:cs typeface="Times New Roman" panose="02020603050405020304" pitchFamily="18" charset="0"/>
              </a:rPr>
              <a:t>Сході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України</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риториці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московського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патріархату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підсилилися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акценти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стосовно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необхідності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зберегти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цілісність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історичного</a:t>
            </a:r>
            <a:r>
              <a:rPr lang="ru-RU" sz="2000" dirty="0">
                <a:latin typeface="Times New Roman" panose="02020603050405020304" pitchFamily="18" charset="0"/>
                <a:cs typeface="Times New Roman" panose="02020603050405020304" pitchFamily="18" charset="0"/>
              </a:rPr>
              <a:t> простору </a:t>
            </a:r>
            <a:r>
              <a:rPr lang="ru-RU" sz="2000" dirty="0" err="1">
                <a:latin typeface="Times New Roman" panose="02020603050405020304" pitchFamily="18" charset="0"/>
                <a:cs typeface="Times New Roman" panose="02020603050405020304" pitchFamily="18" charset="0"/>
              </a:rPr>
              <a:t>Святої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Русі</a:t>
            </a:r>
            <a:r>
              <a:rPr lang="ru-RU" sz="2000" dirty="0">
                <a:latin typeface="Times New Roman" panose="02020603050405020304" pitchFamily="18" charset="0"/>
                <a:cs typeface="Times New Roman" panose="02020603050405020304" pitchFamily="18" charset="0"/>
              </a:rPr>
              <a:t>». РПЦ </a:t>
            </a:r>
            <a:r>
              <a:rPr lang="ru-RU" sz="2000" dirty="0" err="1">
                <a:latin typeface="Times New Roman" panose="02020603050405020304" pitchFamily="18" charset="0"/>
                <a:cs typeface="Times New Roman" panose="02020603050405020304" pitchFamily="18" charset="0"/>
              </a:rPr>
              <a:t>всіляко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підтримує</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вторгнення</a:t>
            </a:r>
            <a:r>
              <a:rPr lang="ru-RU" sz="2000" dirty="0">
                <a:latin typeface="Times New Roman" panose="02020603050405020304" pitchFamily="18" charset="0"/>
                <a:cs typeface="Times New Roman" panose="02020603050405020304" pitchFamily="18" charset="0"/>
              </a:rPr>
              <a:t> РФ на </a:t>
            </a:r>
            <a:r>
              <a:rPr lang="ru-RU" sz="2000" dirty="0" err="1">
                <a:latin typeface="Times New Roman" panose="02020603050405020304" pitchFamily="18" charset="0"/>
                <a:cs typeface="Times New Roman" panose="02020603050405020304" pitchFamily="18" charset="0"/>
              </a:rPr>
              <a:t>українську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територію</a:t>
            </a:r>
            <a:r>
              <a:rPr lang="ru-RU" sz="2000" dirty="0">
                <a:latin typeface="Times New Roman" panose="02020603050405020304" pitchFamily="18" charset="0"/>
                <a:cs typeface="Times New Roman" panose="02020603050405020304" pitchFamily="18" charset="0"/>
              </a:rPr>
              <a:t>. </a:t>
            </a:r>
            <a:endParaRPr lang="uk-UA" sz="2000" dirty="0">
              <a:latin typeface="Times New Roman" panose="02020603050405020304" pitchFamily="18" charset="0"/>
              <a:cs typeface="Times New Roman" panose="02020603050405020304" pitchFamily="18" charset="0"/>
            </a:endParaRPr>
          </a:p>
        </p:txBody>
      </p:sp>
      <p:pic>
        <p:nvPicPr>
          <p:cNvPr id="12290" name="Picture 2" descr="Файл:Главный храм Вооружённых сил Российской Федерации 2021 18.jpg —  Вікіпедія"/>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225" y="1714500"/>
            <a:ext cx="3224949" cy="430127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Песков сообщил о реакции Путина на мозаику с ним в храме Минобороны — РБ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8675" y="3436268"/>
            <a:ext cx="4502150" cy="277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130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Прямоугольник 1"/>
          <p:cNvSpPr/>
          <p:nvPr/>
        </p:nvSpPr>
        <p:spPr>
          <a:xfrm>
            <a:off x="1584960" y="444976"/>
            <a:ext cx="8961120" cy="523220"/>
          </a:xfrm>
          <a:prstGeom prst="rect">
            <a:avLst/>
          </a:prstGeom>
        </p:spPr>
        <p:txBody>
          <a:bodyPr wrap="square">
            <a:spAutoFit/>
          </a:bodyPr>
          <a:lstStyle/>
          <a:p>
            <a:pPr algn="ctr"/>
            <a:r>
              <a:rPr lang="ru-RU" sz="2800" dirty="0">
                <a:latin typeface="Times New Roman" panose="02020603050405020304" pitchFamily="18" charset="0"/>
                <a:cs typeface="Times New Roman" panose="02020603050405020304" pitchFamily="18" charset="0"/>
              </a:rPr>
              <a:t>Майдан </a:t>
            </a:r>
            <a:r>
              <a:rPr lang="ru-RU" sz="2800" dirty="0" err="1">
                <a:latin typeface="Times New Roman" panose="02020603050405020304" pitchFamily="18" charset="0"/>
                <a:cs typeface="Times New Roman" panose="02020603050405020304" pitchFamily="18" charset="0"/>
              </a:rPr>
              <a:t>Незалежності</a:t>
            </a:r>
            <a:r>
              <a:rPr lang="ru-RU" sz="2800" dirty="0">
                <a:latin typeface="Times New Roman" panose="02020603050405020304" pitchFamily="18" charset="0"/>
                <a:cs typeface="Times New Roman" panose="02020603050405020304" pitchFamily="18" charset="0"/>
              </a:rPr>
              <a:t> (листопад – </a:t>
            </a:r>
            <a:r>
              <a:rPr lang="ru-RU" sz="2800" dirty="0" err="1">
                <a:latin typeface="Times New Roman" panose="02020603050405020304" pitchFamily="18" charset="0"/>
                <a:cs typeface="Times New Roman" panose="02020603050405020304" pitchFamily="18" charset="0"/>
              </a:rPr>
              <a:t>грудень</a:t>
            </a:r>
            <a:r>
              <a:rPr lang="ru-RU" sz="2800" dirty="0">
                <a:latin typeface="Times New Roman" panose="02020603050405020304" pitchFamily="18" charset="0"/>
                <a:cs typeface="Times New Roman" panose="02020603050405020304" pitchFamily="18" charset="0"/>
              </a:rPr>
              <a:t> 2004 р.) </a:t>
            </a:r>
            <a:endParaRPr lang="uk-UA" sz="2800" b="1" dirty="0">
              <a:latin typeface="Times New Roman" panose="02020603050405020304" pitchFamily="18" charset="0"/>
              <a:cs typeface="Times New Roman" panose="02020603050405020304" pitchFamily="18" charset="0"/>
            </a:endParaRPr>
          </a:p>
        </p:txBody>
      </p:sp>
      <p:pic>
        <p:nvPicPr>
          <p:cNvPr id="1026" name="Picture 2" descr="14 років по тому: Як готували Помаранчеву революці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704" y="1399083"/>
            <a:ext cx="4410655" cy="27175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jnsm.com.ua/ures/img/hphoto/Orange_Revolu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5307" y="1399083"/>
            <a:ext cx="4233904" cy="27487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листопада в Україні почалась Помаранчева революція : 22:11:2017 - vsim.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150" y="3541333"/>
            <a:ext cx="4427633" cy="296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0660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4461033" y="351557"/>
            <a:ext cx="3239453" cy="523220"/>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a:t>
            </a:r>
            <a:r>
              <a:rPr lang="ru-RU" sz="2800" b="1" dirty="0" err="1">
                <a:latin typeface="Times New Roman" panose="02020603050405020304" pitchFamily="18" charset="0"/>
                <a:cs typeface="Times New Roman" panose="02020603050405020304" pitchFamily="18" charset="0"/>
              </a:rPr>
              <a:t>Сирна</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війна</a:t>
            </a:r>
            <a:r>
              <a:rPr lang="ru-RU" sz="2800" b="1" dirty="0">
                <a:latin typeface="Times New Roman" panose="02020603050405020304" pitchFamily="18" charset="0"/>
                <a:cs typeface="Times New Roman" panose="02020603050405020304" pitchFamily="18" charset="0"/>
              </a:rPr>
              <a:t>»</a:t>
            </a:r>
            <a:endParaRPr lang="uk-UA" sz="2800" b="1" dirty="0">
              <a:latin typeface="Times New Roman" panose="02020603050405020304" pitchFamily="18" charset="0"/>
              <a:cs typeface="Times New Roman" panose="02020603050405020304" pitchFamily="18" charset="0"/>
            </a:endParaRPr>
          </a:p>
        </p:txBody>
      </p:sp>
      <p:pic>
        <p:nvPicPr>
          <p:cNvPr id="4" name="Picture 2" descr="Parmigiano reggiano fact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675" y="1280745"/>
            <a:ext cx="5835650" cy="4404093"/>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923925" y="1280745"/>
            <a:ext cx="4410075" cy="2862322"/>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Сирна війна - торговельно-економічне протистояння між Україною та РФ в першій половині 2012 р. </a:t>
            </a:r>
          </a:p>
          <a:p>
            <a:endParaRPr lang="uk-UA"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Розпочалася внаслідок боротьби за російський ринок збуту, також була використана як інструмент економічного тиску на Україну з боку РФ.</a:t>
            </a:r>
          </a:p>
        </p:txBody>
      </p:sp>
    </p:spTree>
    <p:extLst>
      <p:ext uri="{BB962C8B-B14F-4D97-AF65-F5344CB8AC3E}">
        <p14:creationId xmlns:p14="http://schemas.microsoft.com/office/powerpoint/2010/main" val="5830117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4210764" y="389657"/>
            <a:ext cx="3739992" cy="523220"/>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a:t>
            </a:r>
            <a:r>
              <a:rPr lang="ru-RU" sz="2800" b="1" dirty="0" err="1">
                <a:latin typeface="Times New Roman" panose="02020603050405020304" pitchFamily="18" charset="0"/>
                <a:cs typeface="Times New Roman" panose="02020603050405020304" pitchFamily="18" charset="0"/>
              </a:rPr>
              <a:t>Шоколадна</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війна</a:t>
            </a:r>
            <a:r>
              <a:rPr lang="ru-RU" sz="2800" b="1" dirty="0">
                <a:latin typeface="Times New Roman" panose="02020603050405020304" pitchFamily="18" charset="0"/>
                <a:cs typeface="Times New Roman" panose="02020603050405020304" pitchFamily="18" charset="0"/>
              </a:rPr>
              <a:t>»</a:t>
            </a:r>
            <a:endParaRPr lang="uk-UA" sz="28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923925" y="1280745"/>
            <a:ext cx="4410075" cy="3170099"/>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«Шоколадна війна» - торговельно-економічне протистояння між Україною та РФ влітку 2013 р., викликане забороною продажів у Росії продукції української кондитерської компанії «</a:t>
            </a:r>
            <a:r>
              <a:rPr lang="en-US" sz="2000" dirty="0" err="1">
                <a:latin typeface="Times New Roman" panose="02020603050405020304" pitchFamily="18" charset="0"/>
                <a:cs typeface="Times New Roman" panose="02020603050405020304" pitchFamily="18" charset="0"/>
              </a:rPr>
              <a:t>Roshen</a:t>
            </a:r>
            <a:r>
              <a:rPr lang="en-US"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a:t>
            </a:r>
          </a:p>
          <a:p>
            <a:endParaRPr lang="uk-UA"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Використана як інструмент економічного та політичного тиску на Україну з боку РФ.</a:t>
            </a:r>
          </a:p>
        </p:txBody>
      </p:sp>
      <p:pic>
        <p:nvPicPr>
          <p:cNvPr id="2050" name="Picture 2" descr="Кордон у шоколаді - MediaSapi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25" y="1280745"/>
            <a:ext cx="476250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7441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487680" y="158398"/>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266825" y="408496"/>
            <a:ext cx="9627870" cy="646331"/>
          </a:xfrm>
          <a:prstGeom prst="rect">
            <a:avLst/>
          </a:prstGeom>
        </p:spPr>
        <p:txBody>
          <a:bodyPr wrap="square">
            <a:spAutoFit/>
          </a:bodyPr>
          <a:lstStyle/>
          <a:p>
            <a:pPr algn="ctr"/>
            <a:r>
              <a:rPr lang="uk-UA" sz="3600" b="1" dirty="0">
                <a:latin typeface="Times New Roman" panose="02020603050405020304" pitchFamily="18" charset="0"/>
                <a:cs typeface="Times New Roman" panose="02020603050405020304" pitchFamily="18" charset="0"/>
              </a:rPr>
              <a:t>Література:</a:t>
            </a:r>
          </a:p>
        </p:txBody>
      </p:sp>
      <p:sp>
        <p:nvSpPr>
          <p:cNvPr id="2" name="TextBox 1"/>
          <p:cNvSpPr txBox="1"/>
          <p:nvPr/>
        </p:nvSpPr>
        <p:spPr>
          <a:xfrm>
            <a:off x="1704975" y="1225689"/>
            <a:ext cx="9334500" cy="5355312"/>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Бабка В. </a:t>
            </a:r>
            <a:r>
              <a:rPr lang="ru-RU" dirty="0" err="1">
                <a:latin typeface="Times New Roman" panose="02020603050405020304" pitchFamily="18" charset="0"/>
                <a:cs typeface="Times New Roman" panose="02020603050405020304" pitchFamily="18" charset="0"/>
              </a:rPr>
              <a:t>Політика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пам’яті</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пам’ять</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політиці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Україна</a:t>
            </a:r>
            <a:r>
              <a:rPr lang="ru-RU" dirty="0">
                <a:latin typeface="Times New Roman" panose="02020603050405020304" pitchFamily="18" charset="0"/>
                <a:cs typeface="Times New Roman" panose="02020603050405020304" pitchFamily="18" charset="0"/>
              </a:rPr>
              <a:t> 2010 - 2013 </a:t>
            </a:r>
            <a:r>
              <a:rPr lang="ru-RU" dirty="0" err="1">
                <a:latin typeface="Times New Roman" panose="02020603050405020304" pitchFamily="18" charset="0"/>
                <a:cs typeface="Times New Roman" panose="02020603050405020304" pitchFamily="18" charset="0"/>
              </a:rPr>
              <a:t>рр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Інтермарум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історія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політика</a:t>
            </a:r>
            <a:r>
              <a:rPr lang="ru-RU" dirty="0">
                <a:latin typeface="Times New Roman" panose="02020603050405020304" pitchFamily="18" charset="0"/>
                <a:cs typeface="Times New Roman" panose="02020603050405020304" pitchFamily="18" charset="0"/>
              </a:rPr>
              <a:t>, культура. 2015.</a:t>
            </a:r>
          </a:p>
          <a:p>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Бондар В. Державна політика історичної пам’яті в Україні 1990 - 2000-х рр.: основні тенденції Історіографічні дослідження в Україні.  2013.  </a:t>
            </a:r>
            <a:r>
              <a:rPr lang="uk-UA" dirty="0" err="1">
                <a:latin typeface="Times New Roman" panose="02020603050405020304" pitchFamily="18" charset="0"/>
                <a:cs typeface="Times New Roman" panose="02020603050405020304" pitchFamily="18" charset="0"/>
              </a:rPr>
              <a:t>Вип</a:t>
            </a:r>
            <a:r>
              <a:rPr lang="uk-UA" dirty="0">
                <a:latin typeface="Times New Roman" panose="02020603050405020304" pitchFamily="18" charset="0"/>
                <a:cs typeface="Times New Roman" panose="02020603050405020304" pitchFamily="18" charset="0"/>
              </a:rPr>
              <a:t>. 23.  С. 377 - 400.</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Гай-</a:t>
            </a:r>
            <a:r>
              <a:rPr lang="ru-RU" dirty="0" err="1">
                <a:latin typeface="Times New Roman" panose="02020603050405020304" pitchFamily="18" charset="0"/>
                <a:cs typeface="Times New Roman" panose="02020603050405020304" pitchFamily="18" charset="0"/>
              </a:rPr>
              <a:t>Нижник</a:t>
            </a:r>
            <a:r>
              <a:rPr lang="ru-RU" dirty="0">
                <a:latin typeface="Times New Roman" panose="02020603050405020304" pitchFamily="18" charset="0"/>
                <a:cs typeface="Times New Roman" panose="02020603050405020304" pitchFamily="18" charset="0"/>
              </a:rPr>
              <a:t> П.  </a:t>
            </a:r>
            <a:r>
              <a:rPr lang="ru-RU" dirty="0" err="1">
                <a:latin typeface="Times New Roman" panose="02020603050405020304" pitchFamily="18" charset="0"/>
                <a:cs typeface="Times New Roman" panose="02020603050405020304" pitchFamily="18" charset="0"/>
              </a:rPr>
              <a:t>Росія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(1990 - 2016 </a:t>
            </a:r>
            <a:r>
              <a:rPr lang="ru-RU" dirty="0" err="1">
                <a:latin typeface="Times New Roman" panose="02020603050405020304" pitchFamily="18" charset="0"/>
                <a:cs typeface="Times New Roman" panose="02020603050405020304" pitchFamily="18" charset="0"/>
              </a:rPr>
              <a:t>рр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політики</a:t>
            </a:r>
            <a:r>
              <a:rPr lang="ru-RU" dirty="0">
                <a:latin typeface="Times New Roman" panose="02020603050405020304" pitchFamily="18" charset="0"/>
                <a:cs typeface="Times New Roman" panose="02020603050405020304" pitchFamily="18" charset="0"/>
              </a:rPr>
              <a:t> шантажу і примусу до </a:t>
            </a:r>
            <a:r>
              <a:rPr lang="ru-RU" dirty="0" err="1">
                <a:latin typeface="Times New Roman" panose="02020603050405020304" pitchFamily="18" charset="0"/>
                <a:cs typeface="Times New Roman" panose="02020603050405020304" pitchFamily="18" charset="0"/>
              </a:rPr>
              <a:t>війни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поглинання</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спроби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знищення</a:t>
            </a:r>
            <a:r>
              <a:rPr lang="ru-RU" dirty="0">
                <a:latin typeface="Times New Roman" panose="02020603050405020304" pitchFamily="18" charset="0"/>
                <a:cs typeface="Times New Roman" panose="02020603050405020304" pitchFamily="18" charset="0"/>
              </a:rPr>
              <a:t>. К.: «МП Леся», 2017. 332 с.</a:t>
            </a:r>
          </a:p>
          <a:p>
            <a:endParaRPr lang="ru-RU" dirty="0">
              <a:latin typeface="Times New Roman" panose="02020603050405020304" pitchFamily="18" charset="0"/>
              <a:cs typeface="Times New Roman" panose="02020603050405020304" pitchFamily="18" charset="0"/>
            </a:endParaRPr>
          </a:p>
          <a:p>
            <a:r>
              <a:rPr lang="uk-UA" dirty="0" err="1">
                <a:latin typeface="Times New Roman" panose="02020603050405020304" pitchFamily="18" charset="0"/>
                <a:cs typeface="Times New Roman" panose="02020603050405020304" pitchFamily="18" charset="0"/>
              </a:rPr>
              <a:t>Здіорук</a:t>
            </a:r>
            <a:r>
              <a:rPr lang="uk-UA" dirty="0">
                <a:latin typeface="Times New Roman" panose="02020603050405020304" pitchFamily="18" charset="0"/>
                <a:cs typeface="Times New Roman" panose="02020603050405020304" pitchFamily="18" charset="0"/>
              </a:rPr>
              <a:t> С., </a:t>
            </a:r>
            <a:r>
              <a:rPr lang="uk-UA" dirty="0" err="1">
                <a:latin typeface="Times New Roman" panose="02020603050405020304" pitchFamily="18" charset="0"/>
                <a:cs typeface="Times New Roman" panose="02020603050405020304" pitchFamily="18" charset="0"/>
              </a:rPr>
              <a:t>Яблонський</a:t>
            </a:r>
            <a:r>
              <a:rPr lang="uk-UA" dirty="0">
                <a:latin typeface="Times New Roman" panose="02020603050405020304" pitchFamily="18" charset="0"/>
                <a:cs typeface="Times New Roman" panose="02020603050405020304" pitchFamily="18" charset="0"/>
              </a:rPr>
              <a:t> В. Проект «</a:t>
            </a:r>
            <a:r>
              <a:rPr lang="uk-UA" dirty="0" err="1">
                <a:latin typeface="Times New Roman" panose="02020603050405020304" pitchFamily="18" charset="0"/>
                <a:cs typeface="Times New Roman" panose="02020603050405020304" pitchFamily="18" charset="0"/>
              </a:rPr>
              <a:t>Русского</a:t>
            </a:r>
            <a:r>
              <a:rPr lang="uk-UA" dirty="0">
                <a:latin typeface="Times New Roman" panose="02020603050405020304" pitchFamily="18" charset="0"/>
                <a:cs typeface="Times New Roman" panose="02020603050405020304" pitchFamily="18" charset="0"/>
              </a:rPr>
              <a:t> мира» як механізм імперської агресії Росії проти України. Наукові записки </a:t>
            </a:r>
            <a:r>
              <a:rPr lang="uk-UA" dirty="0" err="1">
                <a:latin typeface="Times New Roman" panose="02020603050405020304" pitchFamily="18" charset="0"/>
                <a:cs typeface="Times New Roman" panose="02020603050405020304" pitchFamily="18" charset="0"/>
              </a:rPr>
              <a:t>ІПіЕНД</a:t>
            </a:r>
            <a:r>
              <a:rPr lang="uk-UA" dirty="0">
                <a:latin typeface="Times New Roman" panose="02020603050405020304" pitchFamily="18" charset="0"/>
                <a:cs typeface="Times New Roman" panose="02020603050405020304" pitchFamily="18" charset="0"/>
              </a:rPr>
              <a:t> ім. ІФ Кураса НАН України. Випуск 6.74 (2014): 258.</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Турченко Ф . </a:t>
            </a:r>
            <a:r>
              <a:rPr lang="ru-RU" dirty="0" err="1">
                <a:latin typeface="Times New Roman" panose="02020603050405020304" pitchFamily="18" charset="0"/>
                <a:cs typeface="Times New Roman" panose="02020603050405020304" pitchFamily="18" charset="0"/>
              </a:rPr>
              <a:t>Історія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11 </a:t>
            </a:r>
            <a:r>
              <a:rPr lang="ru-RU" dirty="0" err="1">
                <a:latin typeface="Times New Roman" panose="02020603050405020304" pitchFamily="18" charset="0"/>
                <a:cs typeface="Times New Roman" panose="02020603050405020304" pitchFamily="18" charset="0"/>
              </a:rPr>
              <a:t>кл</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підруч</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загальноосв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навч</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закл</a:t>
            </a:r>
            <a:r>
              <a:rPr lang="ru-RU" dirty="0">
                <a:latin typeface="Times New Roman" panose="02020603050405020304" pitchFamily="18" charset="0"/>
                <a:cs typeface="Times New Roman" panose="02020603050405020304" pitchFamily="18" charset="0"/>
              </a:rPr>
              <a:t>.: проф. </a:t>
            </a:r>
            <a:r>
              <a:rPr lang="ru-RU" dirty="0" err="1">
                <a:latin typeface="Times New Roman" panose="02020603050405020304" pitchFamily="18" charset="0"/>
                <a:cs typeface="Times New Roman" panose="02020603050405020304" pitchFamily="18" charset="0"/>
              </a:rPr>
              <a:t>piвень</a:t>
            </a:r>
            <a:r>
              <a:rPr lang="ru-RU" dirty="0">
                <a:latin typeface="Times New Roman" panose="02020603050405020304" pitchFamily="18" charset="0"/>
                <a:cs typeface="Times New Roman" panose="02020603050405020304" pitchFamily="18" charset="0"/>
              </a:rPr>
              <a:t> .К.: Генеза, 2011. 400 с.: ш., карта. </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Турченко Ф. </a:t>
            </a:r>
            <a:r>
              <a:rPr lang="ru-RU" dirty="0" err="1">
                <a:latin typeface="Times New Roman" panose="02020603050405020304" pitchFamily="18" charset="0"/>
                <a:cs typeface="Times New Roman" panose="02020603050405020304" pitchFamily="18" charset="0"/>
              </a:rPr>
              <a:t>Україна</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повернення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історії</a:t>
            </a:r>
            <a:r>
              <a:rPr lang="ru-RU" dirty="0">
                <a:latin typeface="Times New Roman" panose="02020603050405020304" pitchFamily="18" charset="0"/>
                <a:cs typeface="Times New Roman" panose="02020603050405020304" pitchFamily="18" charset="0"/>
              </a:rPr>
              <a:t>. Генеза </a:t>
            </a:r>
            <a:r>
              <a:rPr lang="ru-RU" dirty="0" err="1">
                <a:latin typeface="Times New Roman" panose="02020603050405020304" pitchFamily="18" charset="0"/>
                <a:cs typeface="Times New Roman" panose="02020603050405020304" pitchFamily="18" charset="0"/>
              </a:rPr>
              <a:t>сучасного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ручника. К. : Генеза, 2016. 104 с.</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478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1988820" y="896620"/>
            <a:ext cx="8829040" cy="5181600"/>
          </a:xfrm>
          <a:prstGeom prst="roundRect">
            <a:avLst/>
          </a:prstGeom>
          <a:solidFill>
            <a:schemeClr val="bg1">
              <a:lumMod val="85000"/>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TextBox 2"/>
          <p:cNvSpPr txBox="1"/>
          <p:nvPr/>
        </p:nvSpPr>
        <p:spPr>
          <a:xfrm>
            <a:off x="2217102" y="1971675"/>
            <a:ext cx="8372475" cy="2800767"/>
          </a:xfrm>
          <a:prstGeom prst="rect">
            <a:avLst/>
          </a:prstGeom>
          <a:noFill/>
        </p:spPr>
        <p:txBody>
          <a:bodyPr wrap="square" rtlCol="0">
            <a:spAutoFit/>
          </a:bodyPr>
          <a:lstStyle/>
          <a:p>
            <a:pPr algn="ctr"/>
            <a:r>
              <a:rPr lang="uk-UA" sz="8800" b="1" dirty="0">
                <a:latin typeface="Times New Roman" panose="02020603050405020304" pitchFamily="18" charset="0"/>
                <a:cs typeface="Times New Roman" panose="02020603050405020304" pitchFamily="18" charset="0"/>
              </a:rPr>
              <a:t>ДЯКУЄМО ЗА УВАГУ!</a:t>
            </a:r>
          </a:p>
        </p:txBody>
      </p:sp>
    </p:spTree>
    <p:extLst>
      <p:ext uri="{BB962C8B-B14F-4D97-AF65-F5344CB8AC3E}">
        <p14:creationId xmlns:p14="http://schemas.microsoft.com/office/powerpoint/2010/main" val="1319088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угольник 10"/>
          <p:cNvSpPr/>
          <p:nvPr/>
        </p:nvSpPr>
        <p:spPr>
          <a:xfrm>
            <a:off x="1310638" y="511711"/>
            <a:ext cx="5642611" cy="2062103"/>
          </a:xfrm>
          <a:prstGeom prst="rect">
            <a:avLst/>
          </a:prstGeom>
        </p:spPr>
        <p:txBody>
          <a:bodyPr wrap="square">
            <a:spAutoFit/>
          </a:bodyPr>
          <a:lstStyle/>
          <a:p>
            <a:r>
              <a:rPr lang="ru-RU" sz="3200" b="1" dirty="0">
                <a:latin typeface="Times New Roman" panose="02020603050405020304" pitchFamily="18" charset="0"/>
                <a:cs typeface="Times New Roman" panose="02020603050405020304" pitchFamily="18" charset="0"/>
              </a:rPr>
              <a:t>Всеукраїнський </a:t>
            </a:r>
            <a:r>
              <a:rPr lang="ru-RU" sz="3200" b="1" dirty="0" err="1">
                <a:latin typeface="Times New Roman" panose="02020603050405020304" pitchFamily="18" charset="0"/>
                <a:cs typeface="Times New Roman" panose="02020603050405020304" pitchFamily="18" charset="0"/>
              </a:rPr>
              <a:t>з’їзд</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народних</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депутатів</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місцевих</a:t>
            </a:r>
            <a:r>
              <a:rPr lang="ru-RU" sz="3200" b="1" dirty="0">
                <a:latin typeface="Times New Roman" panose="02020603050405020304" pitchFamily="18" charset="0"/>
                <a:cs typeface="Times New Roman" panose="02020603050405020304" pitchFamily="18" charset="0"/>
              </a:rPr>
              <a:t> рад в </a:t>
            </a:r>
            <a:r>
              <a:rPr lang="ru-RU" sz="3200" b="1" dirty="0" err="1">
                <a:latin typeface="Times New Roman" panose="02020603050405020304" pitchFamily="18" charset="0"/>
                <a:cs typeface="Times New Roman" panose="02020603050405020304" pitchFamily="18" charset="0"/>
              </a:rPr>
              <a:t>Северодонецьку</a:t>
            </a:r>
            <a:r>
              <a:rPr lang="en-US" sz="3200" b="1" dirty="0">
                <a:latin typeface="Times New Roman" panose="02020603050405020304" pitchFamily="18" charset="0"/>
                <a:cs typeface="Times New Roman" panose="02020603050405020304" pitchFamily="18" charset="0"/>
              </a:rPr>
              <a:t> </a:t>
            </a:r>
            <a:r>
              <a:rPr lang="uk-UA" sz="3200" dirty="0">
                <a:latin typeface="Times New Roman" panose="02020603050405020304" pitchFamily="18" charset="0"/>
                <a:cs typeface="Times New Roman" panose="02020603050405020304" pitchFamily="18" charset="0"/>
              </a:rPr>
              <a:t>відбувся</a:t>
            </a:r>
            <a:r>
              <a:rPr lang="en-US" sz="3200" dirty="0">
                <a:latin typeface="Times New Roman" panose="02020603050405020304" pitchFamily="18" charset="0"/>
                <a:cs typeface="Times New Roman" panose="02020603050405020304" pitchFamily="18" charset="0"/>
              </a:rPr>
              <a:t> 28 </a:t>
            </a:r>
            <a:r>
              <a:rPr lang="uk-UA" sz="3200" dirty="0">
                <a:latin typeface="Times New Roman" panose="02020603050405020304" pitchFamily="18" charset="0"/>
                <a:cs typeface="Times New Roman" panose="02020603050405020304" pitchFamily="18" charset="0"/>
              </a:rPr>
              <a:t>листопада 2004.</a:t>
            </a:r>
          </a:p>
        </p:txBody>
      </p:sp>
      <p:pic>
        <p:nvPicPr>
          <p:cNvPr id="1026" name="Picture 2" descr="Сєвєродонецький льодовий пала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3043" y="397411"/>
            <a:ext cx="3541231" cy="241246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436813" y="3039794"/>
            <a:ext cx="4048443" cy="646331"/>
          </a:xfrm>
          <a:prstGeom prst="rect">
            <a:avLst/>
          </a:prstGeom>
        </p:spPr>
        <p:txBody>
          <a:bodyPr wrap="square">
            <a:spAutoFit/>
          </a:bodyPr>
          <a:lstStyle/>
          <a:p>
            <a:pPr algn="ctr"/>
            <a:r>
              <a:rPr lang="ru-RU" i="1" dirty="0">
                <a:latin typeface="Times New Roman" panose="02020603050405020304" pitchFamily="18" charset="0"/>
                <a:cs typeface="Times New Roman" panose="02020603050405020304" pitchFamily="18" charset="0"/>
              </a:rPr>
              <a:t>Проходив у </a:t>
            </a:r>
            <a:r>
              <a:rPr lang="ru-RU" i="1" dirty="0" err="1">
                <a:latin typeface="Times New Roman" panose="02020603050405020304" pitchFamily="18" charset="0"/>
                <a:cs typeface="Times New Roman" panose="02020603050405020304" pitchFamily="18" charset="0"/>
              </a:rPr>
              <a:t>приміщенні</a:t>
            </a:r>
            <a:r>
              <a:rPr lang="ru-RU" i="1" dirty="0">
                <a:latin typeface="Times New Roman" panose="02020603050405020304" pitchFamily="18" charset="0"/>
                <a:cs typeface="Times New Roman" panose="02020603050405020304" pitchFamily="18" charset="0"/>
              </a:rPr>
              <a:t> </a:t>
            </a:r>
            <a:r>
              <a:rPr lang="ru-RU" i="1" dirty="0" err="1">
                <a:latin typeface="Times New Roman" panose="02020603050405020304" pitchFamily="18" charset="0"/>
                <a:cs typeface="Times New Roman" panose="02020603050405020304" pitchFamily="18" charset="0"/>
              </a:rPr>
              <a:t>льодового</a:t>
            </a:r>
            <a:r>
              <a:rPr lang="ru-RU" i="1" dirty="0">
                <a:latin typeface="Times New Roman" panose="02020603050405020304" pitchFamily="18" charset="0"/>
                <a:cs typeface="Times New Roman" panose="02020603050405020304" pitchFamily="18" charset="0"/>
              </a:rPr>
              <a:t> палацу м. </a:t>
            </a:r>
            <a:r>
              <a:rPr lang="ru-RU" i="1" dirty="0" err="1">
                <a:latin typeface="Times New Roman" panose="02020603050405020304" pitchFamily="18" charset="0"/>
                <a:cs typeface="Times New Roman" panose="02020603050405020304" pitchFamily="18" charset="0"/>
              </a:rPr>
              <a:t>Сєвєродонецьк</a:t>
            </a:r>
            <a:endParaRPr lang="uk-UA" i="1" dirty="0">
              <a:latin typeface="Times New Roman" panose="02020603050405020304" pitchFamily="18" charset="0"/>
              <a:cs typeface="Times New Roman" panose="02020603050405020304" pitchFamily="18" charset="0"/>
            </a:endParaRPr>
          </a:p>
        </p:txBody>
      </p:sp>
      <p:pic>
        <p:nvPicPr>
          <p:cNvPr id="1028" name="Picture 4" descr="з'їзд"/>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7012" y="3788618"/>
            <a:ext cx="4747262" cy="2256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794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487680" y="142240"/>
            <a:ext cx="11186160" cy="6441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2" name="Схема 1"/>
          <p:cNvGraphicFramePr/>
          <p:nvPr>
            <p:extLst/>
          </p:nvPr>
        </p:nvGraphicFramePr>
        <p:xfrm>
          <a:off x="3200400" y="-409576"/>
          <a:ext cx="12287250" cy="6276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Рисунок 2"/>
          <p:cNvPicPr>
            <a:picLocks noChangeAspect="1"/>
          </p:cNvPicPr>
          <p:nvPr/>
        </p:nvPicPr>
        <p:blipFill>
          <a:blip r:embed="rId8"/>
          <a:stretch>
            <a:fillRect/>
          </a:stretch>
        </p:blipFill>
        <p:spPr>
          <a:xfrm>
            <a:off x="3200400" y="5003026"/>
            <a:ext cx="815009" cy="815009"/>
          </a:xfrm>
          <a:prstGeom prst="rect">
            <a:avLst/>
          </a:prstGeom>
        </p:spPr>
      </p:pic>
    </p:spTree>
    <p:extLst>
      <p:ext uri="{BB962C8B-B14F-4D97-AF65-F5344CB8AC3E}">
        <p14:creationId xmlns:p14="http://schemas.microsoft.com/office/powerpoint/2010/main" val="45268696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3794</Words>
  <Application>Microsoft Office PowerPoint</Application>
  <PresentationFormat>Широкоэкранный</PresentationFormat>
  <Paragraphs>422</Paragraphs>
  <Slides>73</Slides>
  <Notes>72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73</vt:i4>
      </vt:variant>
    </vt:vector>
  </HeadingPairs>
  <TitlesOfParts>
    <vt:vector size="78" baseType="lpstr">
      <vt:lpstr>Arial</vt:lpstr>
      <vt:lpstr>Calibri</vt:lpstr>
      <vt:lpstr>Calibri Light</vt:lpstr>
      <vt:lpstr>Times New Roman</vt:lpstr>
      <vt:lpstr>Тема Office</vt:lpstr>
      <vt:lpstr>Європейський вектор розвитку України (2004 - 2013 рр.) та спротив цьому РФ</vt:lpstr>
      <vt:lpstr>Президентські вибори 2004 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Європейський вектор розвитку України (2004 - 2013 рр.) та спротив цьому рф</dc:title>
  <dc:creator>Пользователь</dc:creator>
  <cp:lastModifiedBy>Дом</cp:lastModifiedBy>
  <cp:revision>23</cp:revision>
  <dcterms:created xsi:type="dcterms:W3CDTF">2022-10-12T12:31:49Z</dcterms:created>
  <dcterms:modified xsi:type="dcterms:W3CDTF">2022-10-22T20:05:31Z</dcterms:modified>
</cp:coreProperties>
</file>