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9"/>
  </p:handoutMasterIdLst>
  <p:sldIdLst>
    <p:sldId id="256" r:id="rId2"/>
    <p:sldId id="336" r:id="rId3"/>
    <p:sldId id="343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21" r:id="rId21"/>
    <p:sldId id="339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A95763-3349-4781-80DE-867AB3DF7CE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760641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F135-5660-44C9-BC4B-1241C4F9660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2755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9A4E2-46BB-4489-AA00-DCA16C8ADE6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80554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1EEE-92EE-4DBC-B785-BE62EF47331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98363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E9FB9-3CE6-4AF9-97DE-8A1FA6860AC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56667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6BEE-1C42-40B5-948F-2922BDCCC57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2149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D7EF2-3E11-416A-B0AB-565CC4B4037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73395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5128-1D3E-4B41-86F9-FC70F5C6C48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58104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E280-D4E5-4D6D-B8BC-D019755A644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23040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127F1-3F46-4FCB-836E-6E41A2F1077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5842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601D-63AB-4499-898D-35520E67F0A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79113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0CFF-7AD3-49F5-B21C-1D6075ECE53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36081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85E6486-79EF-41D5-8AE7-977A077581A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" sz="2800" dirty="0" err="1" smtClean="0"/>
              <a:t>Обрані</a:t>
            </a:r>
            <a:r>
              <a:rPr lang="ru-RU" altLang="" sz="2800" dirty="0" smtClean="0"/>
              <a:t> </a:t>
            </a:r>
            <a:r>
              <a:rPr lang="ru-RU" altLang="" sz="2800" dirty="0" err="1" smtClean="0"/>
              <a:t>питання</a:t>
            </a:r>
            <a:r>
              <a:rPr lang="ru-RU" altLang="" sz="2800" dirty="0" smtClean="0"/>
              <a:t> </a:t>
            </a:r>
            <a:r>
              <a:rPr lang="ru-RU" altLang="" sz="2800" dirty="0" err="1" smtClean="0"/>
              <a:t>класичної</a:t>
            </a:r>
            <a:r>
              <a:rPr lang="ru-RU" altLang="" sz="2800" dirty="0" smtClean="0"/>
              <a:t> </a:t>
            </a:r>
            <a:r>
              <a:rPr lang="ru-RU" altLang="" sz="2800" dirty="0" err="1" smtClean="0"/>
              <a:t>механіки</a:t>
            </a:r>
            <a:endParaRPr lang="ru-RU" altLang="" sz="2800" dirty="0" smtClean="0"/>
          </a:p>
          <a:p>
            <a:pPr algn="ctr" eaLnBrk="1" hangingPunct="1">
              <a:buFontTx/>
              <a:buNone/>
            </a:pPr>
            <a:r>
              <a:rPr lang="ru-RU" altLang="" sz="2800" dirty="0" err="1" smtClean="0"/>
              <a:t>Лекція</a:t>
            </a:r>
            <a:r>
              <a:rPr lang="ru-RU" altLang="" sz="2800" dirty="0" smtClean="0"/>
              <a:t> 1</a:t>
            </a:r>
            <a:endParaRPr lang="ru-RU" altLang="" sz="2800" dirty="0" smtClean="0"/>
          </a:p>
          <a:p>
            <a:pPr algn="ctr" eaLnBrk="1" hangingPunct="1">
              <a:buFontTx/>
              <a:buNone/>
            </a:pPr>
            <a:endParaRPr lang="uk-UA" altLang="" sz="2800" dirty="0" smtClean="0"/>
          </a:p>
          <a:p>
            <a:pPr algn="ctr" eaLnBrk="1" hangingPunct="1">
              <a:buFontTx/>
              <a:buNone/>
            </a:pPr>
            <a:endParaRPr lang="ru-RU" altLang="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4579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77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453256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8625"/>
            <a:ext cx="6457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29075"/>
            <a:ext cx="68484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08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6792"/>
            <a:ext cx="65246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08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68065"/>
            <a:ext cx="65055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08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43" y="548680"/>
            <a:ext cx="64960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877272"/>
            <a:ext cx="6315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08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0768"/>
            <a:ext cx="64198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70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44" y="651669"/>
            <a:ext cx="67532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69" y="5013176"/>
            <a:ext cx="6286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70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7265"/>
            <a:ext cx="65817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10148"/>
            <a:ext cx="32480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70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572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86" y="4725144"/>
            <a:ext cx="2600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529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836712"/>
            <a:ext cx="65151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72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3077" name="Picture 5" descr="Класична механіка - Механі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5040312" cy="40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-1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08" y="660995"/>
            <a:ext cx="66865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88937"/>
            <a:ext cx="3543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56" y="4437112"/>
            <a:ext cx="3542556" cy="227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6" y="642938"/>
            <a:ext cx="6753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3" y="4357663"/>
            <a:ext cx="6287789" cy="244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31" y="4377631"/>
            <a:ext cx="1466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667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26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42938"/>
            <a:ext cx="61055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26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028700"/>
            <a:ext cx="6657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26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908720"/>
            <a:ext cx="64389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55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052736"/>
            <a:ext cx="65817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34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908720"/>
            <a:ext cx="66389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34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" y="611704"/>
            <a:ext cx="6048672" cy="118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4948"/>
            <a:ext cx="4716810" cy="226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63761"/>
            <a:ext cx="5904656" cy="283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34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64704"/>
            <a:ext cx="6553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429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3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-37058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0451"/>
            <a:ext cx="5858792" cy="443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08" y="4660308"/>
            <a:ext cx="6192688" cy="219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657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4865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34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37" y="836712"/>
            <a:ext cx="63055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5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5" y="642938"/>
            <a:ext cx="62674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224338"/>
            <a:ext cx="6238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5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764704"/>
            <a:ext cx="6591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5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908720"/>
            <a:ext cx="6429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5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42938"/>
            <a:ext cx="64674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48200"/>
            <a:ext cx="62103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60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836712"/>
            <a:ext cx="65341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60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/>
              <a:t>Обрані</a:t>
            </a:r>
            <a:r>
              <a:rPr lang="ru-RU" altLang="" sz="1800" dirty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/>
              <a:t>механіки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196752"/>
            <a:ext cx="64865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6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562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30" y="2143547"/>
            <a:ext cx="6114395" cy="465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95897"/>
            <a:ext cx="1781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0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-2567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7" y="266551"/>
            <a:ext cx="66770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1" y="3846661"/>
            <a:ext cx="63912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0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444004" y="71587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61219"/>
            <a:ext cx="6192688" cy="12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79751"/>
            <a:ext cx="5976664" cy="431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0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30089"/>
            <a:ext cx="6315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9" y="2492896"/>
            <a:ext cx="64389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0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7265"/>
            <a:ext cx="6705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0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8864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" sz="1800" dirty="0" err="1" smtClean="0"/>
              <a:t>Обрані</a:t>
            </a:r>
            <a:r>
              <a:rPr lang="ru-RU" altLang="" sz="1800" dirty="0" smtClean="0"/>
              <a:t> </a:t>
            </a:r>
            <a:r>
              <a:rPr lang="ru-RU" altLang="" sz="1800" dirty="0" err="1"/>
              <a:t>питання</a:t>
            </a:r>
            <a:r>
              <a:rPr lang="ru-RU" altLang="" sz="1800" dirty="0"/>
              <a:t> </a:t>
            </a:r>
            <a:r>
              <a:rPr lang="ru-RU" altLang="" sz="1800" dirty="0" err="1"/>
              <a:t>класичної</a:t>
            </a:r>
            <a:r>
              <a:rPr lang="ru-RU" altLang="" sz="1800" dirty="0"/>
              <a:t> </a:t>
            </a:r>
            <a:r>
              <a:rPr lang="ru-RU" altLang="" sz="1800" dirty="0" err="1" smtClean="0"/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980728"/>
            <a:ext cx="65436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0461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</Words>
  <Application>Microsoft Office PowerPoint</Application>
  <PresentationFormat>Экран (4:3)</PresentationFormat>
  <Paragraphs>39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Calibri</vt:lpstr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155</cp:revision>
  <dcterms:created xsi:type="dcterms:W3CDTF">2011-04-07T06:39:14Z</dcterms:created>
  <dcterms:modified xsi:type="dcterms:W3CDTF">2024-02-10T12:05:09Z</dcterms:modified>
</cp:coreProperties>
</file>