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9"/>
  </p:handoutMasterIdLst>
  <p:sldIdLst>
    <p:sldId id="256" r:id="rId2"/>
    <p:sldId id="372" r:id="rId3"/>
    <p:sldId id="367" r:id="rId4"/>
    <p:sldId id="368" r:id="rId5"/>
    <p:sldId id="369" r:id="rId6"/>
    <p:sldId id="370" r:id="rId7"/>
    <p:sldId id="371" r:id="rId8"/>
    <p:sldId id="358" r:id="rId9"/>
    <p:sldId id="359" r:id="rId10"/>
    <p:sldId id="360" r:id="rId11"/>
    <p:sldId id="361" r:id="rId12"/>
    <p:sldId id="374" r:id="rId13"/>
    <p:sldId id="362" r:id="rId14"/>
    <p:sldId id="363" r:id="rId15"/>
    <p:sldId id="373" r:id="rId16"/>
    <p:sldId id="364" r:id="rId17"/>
    <p:sldId id="365" r:id="rId18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23530F-9572-496D-BA2A-7709CF837B8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206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ED53B-58BB-4446-8C59-C08260FC90E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B04B-C6C0-4B43-9C2B-04CB1FA4BFA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340E-3216-40D7-AF7D-25B8FD03B9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D9B4-4E20-422F-BD48-12B8C386112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82A41-4089-437A-A7BE-278398A18F6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33388-2E58-4D94-9611-800C2C1932B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91E79-4075-4C4D-B465-0C706B5CB05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988E7-C14A-4139-A37E-22528D8E6AB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E784D-EB25-45E7-B437-D018B67A456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C39F-6C1B-4D80-ABDC-50D1801E60C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FAFA3-4B13-427C-9CB7-E1398C5518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FC4C8B-8A95-4E7C-8074-454553EF0A5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ЕЛЕКТРОНІКА БЕЗПІЛОТНИХ ЛІТАЮЧИХ АПАРАТІВ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Практична робота </a:t>
            </a:r>
            <a:r>
              <a:rPr lang="ru-RU" sz="2800" dirty="0" smtClean="0"/>
              <a:t>5</a:t>
            </a: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800" dirty="0" smtClean="0"/>
              <a:t>Дослідження трифазних систем</a:t>
            </a: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 smtClean="0"/>
              <a:t>Трифазні системи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2938"/>
            <a:ext cx="5040560" cy="359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74" y="4282788"/>
            <a:ext cx="5112568" cy="25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9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 smtClean="0"/>
              <a:t>Трифазні системи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75098"/>
            <a:ext cx="54483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9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 smtClean="0"/>
              <a:t>Трифазні системи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4" y="764705"/>
            <a:ext cx="666907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3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 smtClean="0"/>
              <a:t>Трифазні системи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2768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9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 smtClean="0"/>
              <a:t>Трифазні системи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89" y="585940"/>
            <a:ext cx="5791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35" y="3763622"/>
            <a:ext cx="5534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9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 smtClean="0"/>
              <a:t>Трифазні системи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42938"/>
            <a:ext cx="56007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03663"/>
            <a:ext cx="52292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63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 smtClean="0"/>
              <a:t>Трифазні системи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42938"/>
            <a:ext cx="5562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95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 smtClean="0"/>
              <a:t>Трифазні системи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818718"/>
            <a:ext cx="5024586" cy="58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0593"/>
            <a:ext cx="44100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9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971600" y="115888"/>
            <a:ext cx="5976566" cy="3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uk-UA" altLang="ru-UA" sz="1600" b="1" dirty="0" smtClean="0"/>
              <a:t>БЕЗКОЛЕКТОРНІ ДВИГУНИ БПЛА</a:t>
            </a: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ru-RU" altLang="ru-UA" sz="1600" b="1" dirty="0"/>
          </a:p>
          <a:p>
            <a:pPr algn="ctr" eaLnBrk="1" hangingPunct="1">
              <a:buFontTx/>
              <a:buNone/>
            </a:pPr>
            <a:endParaRPr lang="uk-UA" altLang="ru-UA" sz="1600" b="1" dirty="0"/>
          </a:p>
          <a:p>
            <a:pPr algn="ctr" eaLnBrk="1" hangingPunct="1">
              <a:buFontTx/>
              <a:buNone/>
            </a:pPr>
            <a:endParaRPr lang="ru-RU" altLang="ru-U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6198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6667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12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29600" cy="360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</p:txBody>
      </p:sp>
      <p:pic>
        <p:nvPicPr>
          <p:cNvPr id="2253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527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12938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32067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315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15906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0438"/>
            <a:ext cx="1674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149725"/>
            <a:ext cx="5937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17097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643438" y="3141663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Формула Ейлера</a:t>
            </a:r>
            <a:endParaRPr lang="ru-RU" altLang="ru-RU"/>
          </a:p>
        </p:txBody>
      </p:sp>
      <p:pic>
        <p:nvPicPr>
          <p:cNvPr id="22541" name="Рисунок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3443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Рисунок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27193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Рисунок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57788"/>
            <a:ext cx="25177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35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355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25765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58888" y="105251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Закон Ома</a:t>
            </a:r>
            <a:endParaRPr lang="ru-RU" altLang="ru-RU"/>
          </a:p>
        </p:txBody>
      </p:sp>
      <p:pic>
        <p:nvPicPr>
          <p:cNvPr id="2355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17335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1366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29098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2276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22588"/>
            <a:ext cx="45053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86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81088"/>
            <a:ext cx="5713412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7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560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33450"/>
            <a:ext cx="394811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6092825"/>
            <a:ext cx="364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1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smtClean="0">
                <a:latin typeface="Times New Roman" pitchFamily="18" charset="0"/>
              </a:rPr>
              <a:t>ЕПСК</a:t>
            </a:r>
            <a:r>
              <a:rPr lang="uk-UA" altLang="ru-RU" sz="2800" smtClean="0">
                <a:latin typeface="Times New Roman" pitchFamily="18" charset="0"/>
              </a:rPr>
              <a:t> </a:t>
            </a:r>
            <a:br>
              <a:rPr lang="uk-UA" altLang="ru-RU" sz="2800" smtClean="0">
                <a:latin typeface="Times New Roman" pitchFamily="18" charset="0"/>
              </a:rPr>
            </a:br>
            <a:endParaRPr lang="ru-RU" altLang="ru-RU" sz="2800" smtClean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662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52482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74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 smtClean="0"/>
              <a:t>Трифазні системи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685800"/>
            <a:ext cx="5763814" cy="528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172200"/>
            <a:ext cx="5149228" cy="28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890838"/>
            <a:ext cx="5086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0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1800" dirty="0" smtClean="0"/>
              <a:t>Трифазні системи</a:t>
            </a:r>
            <a:endParaRPr lang="ru-RU" sz="1800" dirty="0"/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2938"/>
            <a:ext cx="5086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5391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7" y="3006860"/>
            <a:ext cx="5391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385888"/>
            <a:ext cx="57340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9575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ЕЛЕКТРОНІКА БЕЗПІЛОТНИХ ЛІТАЮЧИХ АПАРАТІВ</vt:lpstr>
      <vt:lpstr>Презентация PowerPoint</vt:lpstr>
      <vt:lpstr>ЕПСК  </vt:lpstr>
      <vt:lpstr>ЕПСК  </vt:lpstr>
      <vt:lpstr>ЕПСК  </vt:lpstr>
      <vt:lpstr>ЕПСК  </vt:lpstr>
      <vt:lpstr>ЕПСК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203</cp:revision>
  <dcterms:created xsi:type="dcterms:W3CDTF">2011-04-07T06:39:14Z</dcterms:created>
  <dcterms:modified xsi:type="dcterms:W3CDTF">2024-10-23T08:08:26Z</dcterms:modified>
</cp:coreProperties>
</file>