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4"/>
  </p:notesMasterIdLst>
  <p:sldIdLst>
    <p:sldId id="256" r:id="rId2"/>
    <p:sldId id="327" r:id="rId3"/>
  </p:sldIdLst>
  <p:sldSz cx="9144000" cy="5143500" type="screen16x9"/>
  <p:notesSz cx="6858000" cy="9144000"/>
  <p:embeddedFontLst>
    <p:embeddedFont>
      <p:font typeface="Lato" panose="020B0604020202020204" charset="0"/>
      <p:regular r:id="rId5"/>
      <p:bold r:id="rId6"/>
      <p:italic r:id="rId7"/>
      <p:boldItalic r:id="rId8"/>
    </p:embeddedFont>
    <p:embeddedFont>
      <p:font typeface="Raleway" panose="020B0604020202020204" charset="-52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15"/>
    <a:srgbClr val="218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67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09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65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00619" y="591954"/>
            <a:ext cx="7799965" cy="1638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sz="3600" dirty="0" smtClean="0"/>
              <a:t>Практична </a:t>
            </a:r>
            <a:r>
              <a:rPr lang="uk-UA" sz="3600" smtClean="0"/>
              <a:t>робота </a:t>
            </a:r>
            <a:r>
              <a:rPr lang="uk-UA" sz="3600"/>
              <a:t>2</a:t>
            </a:r>
            <a:r>
              <a:rPr lang="uk-UA" sz="3600" smtClean="0"/>
              <a:t>. </a:t>
            </a:r>
            <a:r>
              <a:rPr lang="uk-UA" sz="3600" dirty="0" smtClean="0"/>
              <a:t>Розвиток поглядів на природу конфліктів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1034218"/>
            <a:ext cx="8251903" cy="38194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Практична робота у системі </a:t>
            </a:r>
            <a:r>
              <a:rPr lang="en-US" sz="18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MOODLE</a:t>
            </a:r>
            <a:endParaRPr lang="uk-UA" sz="1800" b="1" u="sng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Завдання 1. Ознайомтесь з попереднім теоретичним матеріалом з теми (Лекція 2 та Лекція 3 на платформі </a:t>
            </a:r>
            <a:r>
              <a:rPr lang="en-US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MOODLE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).</a:t>
            </a:r>
          </a:p>
          <a:p>
            <a:pPr lvl="0" algn="just"/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Завдання 2. Підготуйте доповідь-презентацію в якій розкрийте наступні питання:</a:t>
            </a:r>
            <a:endParaRPr lang="en-US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en-US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1.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Значення концепції К. Маркса для розвитку конфліктології.</a:t>
            </a:r>
          </a:p>
          <a:p>
            <a:pPr marL="114300" lvl="0" indent="0" algn="just">
              <a:buNone/>
            </a:pPr>
            <a:r>
              <a:rPr lang="en-US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2.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Конфлікт в теорії Г. Зіммеля.</a:t>
            </a:r>
            <a:endParaRPr lang="en-US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en-US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3.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Психологічні теорії конфлікту (З. Фройд, К.-Г. Юнг, Е. Берн).</a:t>
            </a:r>
          </a:p>
          <a:p>
            <a:pPr lvl="0" algn="just">
              <a:buAutoNum type="arabicPeriod"/>
            </a:pPr>
            <a:endParaRPr lang="uk-UA" sz="1800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Обговорення презентацій</a:t>
            </a:r>
            <a:r>
              <a:rPr lang="en-US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 11/10/23</a:t>
            </a: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>
              <a:buAutoNum type="arabicPeriod"/>
            </a:pP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2768367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89</Words>
  <Application>Microsoft Office PowerPoint</Application>
  <PresentationFormat>Екран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Lato</vt:lpstr>
      <vt:lpstr>Raleway</vt:lpstr>
      <vt:lpstr>Antonio template</vt:lpstr>
      <vt:lpstr>Практична робота 2. Розвиток поглядів на природу конфліктів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Якісна та кількісна стратегії збору соціологічної інформації </dc:title>
  <cp:lastModifiedBy>Taisiia</cp:lastModifiedBy>
  <cp:revision>43</cp:revision>
  <dcterms:modified xsi:type="dcterms:W3CDTF">2023-10-04T08:27:24Z</dcterms:modified>
</cp:coreProperties>
</file>