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Стратегія медійного проєкту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Важливі характеристики стратегічного планування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0570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015853"/>
          </a:xfrm>
        </p:spPr>
        <p:txBody>
          <a:bodyPr/>
          <a:lstStyle/>
          <a:p>
            <a:r>
              <a:rPr lang="ru-RU" sz="2800" dirty="0" smtClean="0"/>
              <a:t>«</a:t>
            </a:r>
            <a:r>
              <a:rPr lang="uk-UA" sz="2800" dirty="0" smtClean="0"/>
              <a:t>Починаючи, уявляйте кінцеву мету» /</a:t>
            </a:r>
            <a:r>
              <a:rPr lang="ru-RU" sz="2800" dirty="0" smtClean="0"/>
              <a:t>Стівен </a:t>
            </a:r>
            <a:r>
              <a:rPr lang="ru-RU" sz="2800" dirty="0"/>
              <a:t>Р. Кові </a:t>
            </a:r>
            <a:r>
              <a:rPr lang="uk-UA" sz="2800" dirty="0" smtClean="0"/>
              <a:t>«Сім навичок високоефективних людей»/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800" dirty="0" smtClean="0"/>
              <a:t>Стратегічне бачення та чітке визначення поняття «бізнес-успіх» - найважливіші елементи стратегічного планування. Бачення (або </a:t>
            </a:r>
            <a:r>
              <a:rPr lang="uk-UA" sz="2800" dirty="0" err="1" smtClean="0"/>
              <a:t>cтратегічне</a:t>
            </a:r>
            <a:r>
              <a:rPr lang="uk-UA" sz="2800" dirty="0" smtClean="0"/>
              <a:t> бачення) — це, по суті, «мрії» щодо майбутнього підприємства, картинка, описана словами, яка б надихала людей, і при цьому була не просто красивою мрією, але й цілком реалістичною ідеєю.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247680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3200" dirty="0" smtClean="0"/>
              <a:t>«</a:t>
            </a:r>
            <a:r>
              <a:rPr lang="uk-UA" sz="3200" dirty="0" smtClean="0"/>
              <a:t>Бачення визначає шлях, яким розвиватиметься організація». /Джон П. </a:t>
            </a:r>
            <a:r>
              <a:rPr lang="uk-UA" sz="3200" dirty="0" err="1" smtClean="0"/>
              <a:t>Коттер</a:t>
            </a:r>
            <a:r>
              <a:rPr lang="uk-UA" sz="3200" dirty="0" smtClean="0"/>
              <a:t>, журнал </a:t>
            </a:r>
            <a:r>
              <a:rPr lang="uk-UA" sz="3200" dirty="0" err="1" smtClean="0"/>
              <a:t>Harvard</a:t>
            </a:r>
            <a:r>
              <a:rPr lang="uk-UA" sz="3200" dirty="0" smtClean="0"/>
              <a:t> </a:t>
            </a:r>
            <a:r>
              <a:rPr lang="uk-UA" sz="3200" dirty="0" err="1" smtClean="0"/>
              <a:t>Business</a:t>
            </a:r>
            <a:r>
              <a:rPr lang="uk-UA" sz="3200" dirty="0" smtClean="0"/>
              <a:t> </a:t>
            </a:r>
            <a:r>
              <a:rPr lang="uk-UA" sz="3200" dirty="0" err="1" smtClean="0"/>
              <a:t>Review</a:t>
            </a:r>
            <a:r>
              <a:rPr lang="uk-UA" sz="3200" dirty="0" smtClean="0"/>
              <a:t>/</a:t>
            </a:r>
            <a:endParaRPr lang="uk-UA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1591360"/>
          </a:xfrm>
        </p:spPr>
        <p:txBody>
          <a:bodyPr/>
          <a:lstStyle/>
          <a:p>
            <a:pPr algn="just"/>
            <a:r>
              <a:rPr lang="uk-UA" sz="3200" dirty="0" smtClean="0"/>
              <a:t>Мета – стратегічна ідея (ідеальне уявлення про результат)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6"/>
          </p:nvPr>
        </p:nvSpPr>
        <p:spPr>
          <a:xfrm>
            <a:off x="7574642" y="692332"/>
            <a:ext cx="3810001" cy="5538652"/>
          </a:xfrm>
        </p:spPr>
        <p:txBody>
          <a:bodyPr>
            <a:noAutofit/>
          </a:bodyPr>
          <a:lstStyle/>
          <a:p>
            <a:pPr algn="just"/>
            <a:r>
              <a:rPr lang="uk-UA" sz="2400" dirty="0" smtClean="0"/>
              <a:t>Стратегічне бачення повинно бути спільним, для всіх членів команди. Одна з основних функцій лідера полягає в тому, щоб спонукати людей до формування бачення, перспективного образу організації. Таких людей називають «лідерами, що надихають».</a:t>
            </a: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51622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2800" dirty="0" smtClean="0"/>
              <a:t>Дженніфер </a:t>
            </a:r>
            <a:r>
              <a:rPr lang="uk-UA" sz="2800" dirty="0" err="1" smtClean="0"/>
              <a:t>Гарріс</a:t>
            </a:r>
            <a:r>
              <a:rPr lang="uk-UA" sz="2800" dirty="0" smtClean="0"/>
              <a:t>, авторка статей для журналу </a:t>
            </a:r>
            <a:r>
              <a:rPr lang="uk-UA" sz="2800" dirty="0" err="1" smtClean="0"/>
              <a:t>Management</a:t>
            </a:r>
            <a:r>
              <a:rPr lang="uk-UA" sz="2800" dirty="0" smtClean="0"/>
              <a:t> </a:t>
            </a:r>
            <a:r>
              <a:rPr lang="uk-UA" sz="2800" dirty="0" err="1" smtClean="0"/>
              <a:t>Today</a:t>
            </a:r>
            <a:endParaRPr lang="uk-UA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6"/>
          </p:nvPr>
        </p:nvSpPr>
        <p:spPr>
          <a:xfrm>
            <a:off x="6156000" y="1672046"/>
            <a:ext cx="4880300" cy="3853543"/>
          </a:xfrm>
        </p:spPr>
        <p:txBody>
          <a:bodyPr>
            <a:noAutofit/>
          </a:bodyPr>
          <a:lstStyle/>
          <a:p>
            <a:pPr algn="just"/>
            <a:r>
              <a:rPr lang="uk-UA" sz="2400" dirty="0" smtClean="0"/>
              <a:t>Різні професійні навички можуть доповнювати одна одну, а ось різні погляди — несумісні. </a:t>
            </a:r>
          </a:p>
          <a:p>
            <a:pPr algn="just"/>
            <a:r>
              <a:rPr lang="uk-UA" sz="2400" dirty="0" smtClean="0"/>
              <a:t>Якщо люди працюють разом, але при цьому мають різну мету, така співпраця найімовірніше зайде у глухий кут чи призведе до виникнення конфліктів.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672990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uk-UA" sz="2400" dirty="0" smtClean="0"/>
              <a:t>Бізнес-стратегія або бізнес-план – це насамперед увага до:</a:t>
            </a:r>
            <a:endParaRPr lang="uk-UA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60720" y="1345474"/>
            <a:ext cx="5656217" cy="4114799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dirty="0" smtClean="0"/>
              <a:t>Формулювання бачення діяльності організації;</a:t>
            </a:r>
          </a:p>
          <a:p>
            <a:pPr algn="just"/>
            <a:r>
              <a:rPr lang="uk-UA" sz="2400" dirty="0" smtClean="0"/>
              <a:t>Визначення, що для Вас означає успіх</a:t>
            </a:r>
          </a:p>
          <a:p>
            <a:pPr algn="just"/>
            <a:r>
              <a:rPr lang="uk-UA" sz="2400" dirty="0" smtClean="0"/>
              <a:t>Визначення головної мети організації, її </a:t>
            </a:r>
            <a:r>
              <a:rPr lang="uk-UA" sz="2400" dirty="0" err="1" smtClean="0"/>
              <a:t>місіяї</a:t>
            </a:r>
            <a:r>
              <a:rPr lang="uk-UA" sz="2400" dirty="0" smtClean="0"/>
              <a:t>, її цінностей.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927124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400" dirty="0" smtClean="0"/>
              <a:t>Для місії важливі </a:t>
            </a:r>
            <a:br>
              <a:rPr lang="uk-UA" sz="4400" dirty="0" smtClean="0"/>
            </a:br>
            <a:r>
              <a:rPr lang="uk-UA" sz="4400" dirty="0" smtClean="0"/>
              <a:t>біль і потреба споживача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912091"/>
          </a:xfrm>
        </p:spPr>
        <p:txBody>
          <a:bodyPr/>
          <a:lstStyle/>
          <a:p>
            <a:pPr algn="just"/>
            <a:r>
              <a:rPr lang="uk-UA" dirty="0" smtClean="0"/>
              <a:t>	</a:t>
            </a:r>
            <a:r>
              <a:rPr lang="uk-UA" dirty="0" err="1" smtClean="0"/>
              <a:t>Візія</a:t>
            </a:r>
            <a:r>
              <a:rPr lang="uk-UA" dirty="0" smtClean="0"/>
              <a:t> –це про те, ким ми (організація/ проєкт) будемо. Місія – це хто мій споживач, що мій продукт.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6"/>
          </p:nvPr>
        </p:nvSpPr>
        <p:spPr>
          <a:xfrm>
            <a:off x="7574642" y="457200"/>
            <a:ext cx="3810001" cy="4898571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	</a:t>
            </a:r>
            <a:r>
              <a:rPr lang="uk-UA" sz="2000" dirty="0" smtClean="0"/>
              <a:t>«Місія і концепція — це головні відправні точки, з яких повинно починатися будь-яке підприємство. Назва компанії, статут або установчий договір — усе це не головне. Місія організації — ось що дійсно важливо. Чітке уявлення місії та мети Вашої організації допоможе сформулювати зрозумілі та реалістичні завдання для Вашого бізнесу»</a:t>
            </a:r>
          </a:p>
          <a:p>
            <a:pPr algn="just"/>
            <a:r>
              <a:rPr lang="uk-UA" sz="2000" dirty="0" smtClean="0"/>
              <a:t>Пітер </a:t>
            </a:r>
            <a:r>
              <a:rPr lang="uk-UA" sz="2000" dirty="0" err="1" smtClean="0"/>
              <a:t>Друкер</a:t>
            </a:r>
            <a:r>
              <a:rPr lang="uk-UA" sz="2000" dirty="0" smtClean="0"/>
              <a:t> (</a:t>
            </a:r>
            <a:r>
              <a:rPr lang="uk-UA" sz="2000" dirty="0" err="1" smtClean="0"/>
              <a:t>Peter</a:t>
            </a:r>
            <a:r>
              <a:rPr lang="uk-UA" sz="2000" dirty="0" smtClean="0"/>
              <a:t> </a:t>
            </a:r>
            <a:r>
              <a:rPr lang="uk-UA" sz="2000" dirty="0" err="1" smtClean="0"/>
              <a:t>Drucker</a:t>
            </a:r>
            <a:r>
              <a:rPr lang="en-US" sz="2000" dirty="0" smtClean="0"/>
              <a:t>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29862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2800" dirty="0" smtClean="0"/>
              <a:t>Стратегія – </a:t>
            </a:r>
            <a:br>
              <a:rPr lang="uk-UA" sz="2800" dirty="0" smtClean="0"/>
            </a:br>
            <a:r>
              <a:rPr lang="uk-UA" sz="2800" dirty="0" smtClean="0"/>
              <a:t>це відповіді на питання:</a:t>
            </a:r>
            <a:endParaRPr lang="ru-RU" sz="2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26033" y="757646"/>
            <a:ext cx="5577839" cy="4959712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uk-UA" sz="2000" dirty="0" smtClean="0"/>
              <a:t>Куди ми йдемо (пункт призначення)?</a:t>
            </a:r>
          </a:p>
          <a:p>
            <a:pPr marL="342900" indent="-342900">
              <a:buAutoNum type="arabicPeriod"/>
            </a:pPr>
            <a:r>
              <a:rPr lang="uk-UA" sz="2000" dirty="0" smtClean="0"/>
              <a:t>Як ми йдемо?</a:t>
            </a:r>
          </a:p>
          <a:p>
            <a:pPr marL="342900" indent="-342900">
              <a:buAutoNum type="arabicPeriod"/>
            </a:pPr>
            <a:r>
              <a:rPr lang="uk-UA" sz="2000" dirty="0" smtClean="0"/>
              <a:t>Звідки ми йдемо (чи розуміємо ми початковий пункт розвитку)?</a:t>
            </a:r>
          </a:p>
          <a:p>
            <a:pPr marL="342900" indent="-342900">
              <a:buAutoNum type="arabicPeriod"/>
            </a:pPr>
            <a:r>
              <a:rPr lang="uk-UA" sz="2000" dirty="0" smtClean="0"/>
              <a:t>Як визначити, що ми правильно йдемо? / ЩО ми НЕ РОБИМО?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954650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TM03457503[[fn=Цитируемая]]</Template>
  <TotalTime>59</TotalTime>
  <Words>380</Words>
  <Application>Microsoft Office PowerPoint</Application>
  <PresentationFormat>Широкоэкранный</PresentationFormat>
  <Paragraphs>23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Цитаты</vt:lpstr>
      <vt:lpstr>Стратегія медійного проєкту</vt:lpstr>
      <vt:lpstr>«Починаючи, уявляйте кінцеву мету» /Стівен Р. Кові «Сім навичок високоефективних людей»/</vt:lpstr>
      <vt:lpstr>«Бачення визначає шлях, яким розвиватиметься організація». /Джон П. Коттер, журнал Harvard Business Review/</vt:lpstr>
      <vt:lpstr>Дженніфер Гарріс, авторка статей для журналу Management Today</vt:lpstr>
      <vt:lpstr>Бізнес-стратегія або бізнес-план – це насамперед увага до:</vt:lpstr>
      <vt:lpstr>Для місії важливі  біль і потреба споживача</vt:lpstr>
      <vt:lpstr>Стратегія –  це відповіді на питання: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Стратегія медійного проєкту</dc:title>
  <dc:creator>User</dc:creator>
  <cp:lastModifiedBy>User</cp:lastModifiedBy>
  <cp:revision>7</cp:revision>
  <dcterms:created xsi:type="dcterms:W3CDTF">2023-02-08T19:11:44Z</dcterms:created>
  <dcterms:modified xsi:type="dcterms:W3CDTF">2023-02-08T20:11:05Z</dcterms:modified>
</cp:coreProperties>
</file>