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Бізнес-моделі </a:t>
            </a:r>
            <a:r>
              <a:rPr lang="uk-UA" dirty="0" err="1" smtClean="0"/>
              <a:t>медіапроєктів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14-15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10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Бізнес-модель -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78732" y="901337"/>
            <a:ext cx="5199018" cy="5133703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0208" y="2849995"/>
            <a:ext cx="3855720" cy="301105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800" dirty="0" smtClean="0"/>
              <a:t>просування цінностей; демонструє логіку, як організація створює, доставляє і отримує цінність </a:t>
            </a:r>
          </a:p>
          <a:p>
            <a:pPr algn="ctr"/>
            <a:r>
              <a:rPr lang="uk-UA" sz="2800" dirty="0" smtClean="0"/>
              <a:t>(</a:t>
            </a:r>
            <a:r>
              <a:rPr lang="uk-UA" sz="2800" dirty="0" err="1" smtClean="0"/>
              <a:t>Алекс</a:t>
            </a:r>
            <a:r>
              <a:rPr lang="uk-UA" sz="2800" dirty="0" smtClean="0"/>
              <a:t> </a:t>
            </a:r>
            <a:r>
              <a:rPr lang="uk-UA" sz="2800" dirty="0" err="1" smtClean="0"/>
              <a:t>Остервальд</a:t>
            </a:r>
            <a:r>
              <a:rPr lang="uk-UA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027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Бізнес-модель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635896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Відповідь на питання, що </a:t>
            </a:r>
            <a:r>
              <a:rPr lang="uk-UA" sz="2400" dirty="0" err="1" smtClean="0"/>
              <a:t>монетизуємо</a:t>
            </a:r>
            <a:r>
              <a:rPr lang="uk-UA" sz="2400" dirty="0" smtClean="0"/>
              <a:t>?</a:t>
            </a:r>
          </a:p>
          <a:p>
            <a:pPr algn="ctr"/>
            <a:r>
              <a:rPr lang="uk-UA" sz="2400" dirty="0" smtClean="0"/>
              <a:t>Авдиторія – підписка, </a:t>
            </a:r>
            <a:r>
              <a:rPr lang="en-US" sz="2400" dirty="0" smtClean="0"/>
              <a:t>Pay Wall</a:t>
            </a:r>
            <a:r>
              <a:rPr lang="uk-UA" sz="2400" dirty="0" smtClean="0"/>
              <a:t>, </a:t>
            </a:r>
            <a:r>
              <a:rPr lang="uk-UA" sz="2400" dirty="0" err="1" smtClean="0"/>
              <a:t>нативна</a:t>
            </a:r>
            <a:r>
              <a:rPr lang="uk-UA" sz="2400" dirty="0" smtClean="0"/>
              <a:t> реклама, </a:t>
            </a:r>
            <a:r>
              <a:rPr lang="uk-UA" sz="2400" dirty="0" err="1" smtClean="0"/>
              <a:t>спільнокошт</a:t>
            </a:r>
            <a:r>
              <a:rPr lang="uk-UA" sz="2400" dirty="0" smtClean="0"/>
              <a:t>, </a:t>
            </a:r>
            <a:r>
              <a:rPr lang="uk-UA" sz="2400" dirty="0" err="1" smtClean="0"/>
              <a:t>мікроплатежі</a:t>
            </a:r>
            <a:r>
              <a:rPr lang="uk-UA" sz="2400" dirty="0" smtClean="0"/>
              <a:t>, розсилки з рекламним проявом, клуби…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7554" y="1005840"/>
            <a:ext cx="5055325" cy="433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3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Бізнес-модель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7006" y="1162595"/>
            <a:ext cx="3820092" cy="4767942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3900" y="2856343"/>
            <a:ext cx="3855720" cy="3400765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/>
              <a:t>Відповідь на питання, що </a:t>
            </a:r>
            <a:r>
              <a:rPr lang="uk-UA" sz="2000" dirty="0" err="1" smtClean="0"/>
              <a:t>монетизуємо</a:t>
            </a:r>
            <a:r>
              <a:rPr lang="uk-UA" sz="2000" dirty="0" smtClean="0"/>
              <a:t>?</a:t>
            </a:r>
          </a:p>
          <a:p>
            <a:pPr algn="ctr"/>
            <a:r>
              <a:rPr lang="uk-UA" sz="2000" dirty="0" smtClean="0"/>
              <a:t>Компетенції – </a:t>
            </a:r>
            <a:r>
              <a:rPr lang="en-US" sz="2000" dirty="0" smtClean="0"/>
              <a:t>E-Commerce</a:t>
            </a:r>
            <a:r>
              <a:rPr lang="uk-UA" sz="2000" dirty="0" smtClean="0"/>
              <a:t>, сувенірна продукція (</a:t>
            </a:r>
            <a:r>
              <a:rPr lang="uk-UA" sz="2000" dirty="0" err="1" smtClean="0"/>
              <a:t>мерч</a:t>
            </a:r>
            <a:r>
              <a:rPr lang="uk-UA" sz="2000" dirty="0" smtClean="0"/>
              <a:t>), креативні послуги, маркетингові послуги та мережі, бізнес-, політичний </a:t>
            </a:r>
            <a:r>
              <a:rPr lang="uk-UA" sz="2000" dirty="0" err="1" smtClean="0"/>
              <a:t>інтелідженс</a:t>
            </a:r>
            <a:r>
              <a:rPr lang="uk-UA" sz="2000" dirty="0" smtClean="0"/>
              <a:t>, навчання, консультування…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5429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Бізнес-модель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7109" y="1254035"/>
            <a:ext cx="5277394" cy="479406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662022"/>
          </a:xfrm>
        </p:spPr>
        <p:txBody>
          <a:bodyPr>
            <a:noAutofit/>
          </a:bodyPr>
          <a:lstStyle/>
          <a:p>
            <a:pPr algn="ctr"/>
            <a:r>
              <a:rPr lang="uk-UA" sz="2800" dirty="0"/>
              <a:t>Відповідь на питання, </a:t>
            </a:r>
            <a:r>
              <a:rPr lang="uk-UA" sz="2800" dirty="0" smtClean="0"/>
              <a:t>що </a:t>
            </a:r>
            <a:r>
              <a:rPr lang="uk-UA" sz="2800" dirty="0" err="1"/>
              <a:t>монетизуємо</a:t>
            </a:r>
            <a:r>
              <a:rPr lang="uk-UA" sz="2800" dirty="0" smtClean="0"/>
              <a:t>?</a:t>
            </a:r>
          </a:p>
          <a:p>
            <a:pPr algn="ctr"/>
            <a:r>
              <a:rPr lang="uk-UA" sz="2800" dirty="0" smtClean="0"/>
              <a:t>Бренд – партнерські проєкти, </a:t>
            </a:r>
            <a:r>
              <a:rPr lang="uk-UA" sz="2800" dirty="0" err="1" smtClean="0"/>
              <a:t>івенти</a:t>
            </a:r>
            <a:r>
              <a:rPr lang="uk-UA" sz="2800" dirty="0" smtClean="0"/>
              <a:t>, </a:t>
            </a:r>
            <a:r>
              <a:rPr lang="en-US" sz="2800" dirty="0" smtClean="0"/>
              <a:t>PR</a:t>
            </a:r>
            <a:r>
              <a:rPr lang="uk-UA" sz="2800" dirty="0" smtClean="0"/>
              <a:t>=матеріали, ліцензія/ франшиза…</a:t>
            </a:r>
            <a:endParaRPr lang="uk-UA" sz="2800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8209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Бізнес-модель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2240" y="914400"/>
            <a:ext cx="4833257" cy="4428309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uk-UA" sz="2800" dirty="0"/>
              <a:t>Відповідь на питання, що </a:t>
            </a:r>
            <a:r>
              <a:rPr lang="uk-UA" sz="2800" dirty="0" err="1"/>
              <a:t>монетизуємо</a:t>
            </a:r>
            <a:r>
              <a:rPr lang="uk-UA" sz="2800" dirty="0" smtClean="0"/>
              <a:t>?</a:t>
            </a:r>
          </a:p>
          <a:p>
            <a:pPr algn="ctr"/>
            <a:r>
              <a:rPr lang="uk-UA" sz="2800" dirty="0" smtClean="0"/>
              <a:t>Філантропія – </a:t>
            </a:r>
            <a:r>
              <a:rPr lang="uk-UA" sz="2800" dirty="0" err="1" smtClean="0"/>
              <a:t>фандрайзинг</a:t>
            </a:r>
            <a:r>
              <a:rPr lang="uk-UA" sz="2800" dirty="0" smtClean="0"/>
              <a:t>, </a:t>
            </a:r>
            <a:r>
              <a:rPr lang="en-US" sz="2800" dirty="0" smtClean="0"/>
              <a:t>Venture Capital</a:t>
            </a:r>
            <a:r>
              <a:rPr lang="uk-UA" sz="2800" dirty="0" smtClean="0"/>
              <a:t>, власники, фонди, уряди…</a:t>
            </a:r>
            <a:endParaRPr lang="uk-UA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38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Бізнес-моделі локальних ЗМІ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5302" y="574766"/>
            <a:ext cx="3714637" cy="2795452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/>
              <a:t>Підписка, членство, преміум-версії, пожертви, </a:t>
            </a:r>
            <a:r>
              <a:rPr lang="uk-UA" sz="2000" dirty="0" err="1" smtClean="0"/>
              <a:t>мікроплатежі</a:t>
            </a:r>
            <a:r>
              <a:rPr lang="uk-UA" sz="2000" dirty="0" smtClean="0"/>
              <a:t>, фокус на спільнотах.</a:t>
            </a:r>
          </a:p>
          <a:p>
            <a:pPr algn="ctr"/>
            <a:r>
              <a:rPr lang="uk-UA" sz="2000" dirty="0" smtClean="0"/>
              <a:t>Гарні приклади бізнес-моделей: видання «НВ» («</a:t>
            </a:r>
            <a:r>
              <a:rPr lang="uk-UA" sz="2000" dirty="0" err="1" smtClean="0"/>
              <a:t>Новоє</a:t>
            </a:r>
            <a:r>
              <a:rPr lang="uk-UA" sz="2000" dirty="0" smtClean="0"/>
              <a:t> </a:t>
            </a:r>
            <a:r>
              <a:rPr lang="uk-UA" sz="2000" dirty="0" err="1" smtClean="0"/>
              <a:t>время</a:t>
            </a:r>
            <a:r>
              <a:rPr lang="uk-UA" sz="2000" dirty="0" smtClean="0"/>
              <a:t>»), «</a:t>
            </a:r>
            <a:r>
              <a:rPr lang="uk-UA" sz="2000" dirty="0" err="1" smtClean="0"/>
              <a:t>Укарїнська</a:t>
            </a:r>
            <a:r>
              <a:rPr lang="uk-UA" sz="2000" dirty="0" smtClean="0"/>
              <a:t> правда»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100" y="4076563"/>
            <a:ext cx="3979659" cy="248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905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33</TotalTime>
  <Words>163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Бізнес-моделі медіапроєктів</vt:lpstr>
      <vt:lpstr>Бізнес-модель - </vt:lpstr>
      <vt:lpstr>Бізнес-модель</vt:lpstr>
      <vt:lpstr>Бізнес-модель</vt:lpstr>
      <vt:lpstr>Бізнес-модель</vt:lpstr>
      <vt:lpstr>Бізнес-модель</vt:lpstr>
      <vt:lpstr>Бізнес-моделі локальних ЗМІ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Бізнес-моделі медіапроєктів</dc:title>
  <dc:creator>User</dc:creator>
  <cp:lastModifiedBy>User</cp:lastModifiedBy>
  <cp:revision>4</cp:revision>
  <dcterms:created xsi:type="dcterms:W3CDTF">2023-04-21T11:33:35Z</dcterms:created>
  <dcterms:modified xsi:type="dcterms:W3CDTF">2023-04-21T12:07:27Z</dcterms:modified>
</cp:coreProperties>
</file>