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FB78-A569-4EA6-AEBF-63E1882EFFEC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4B3D-C6AE-41B0-99DA-CD0D0EBEB58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FB78-A569-4EA6-AEBF-63E1882EFFEC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4B3D-C6AE-41B0-99DA-CD0D0EBEB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FB78-A569-4EA6-AEBF-63E1882EFFEC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4B3D-C6AE-41B0-99DA-CD0D0EBEB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FB78-A569-4EA6-AEBF-63E1882EFFEC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4B3D-C6AE-41B0-99DA-CD0D0EBEB5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FB78-A569-4EA6-AEBF-63E1882EFFEC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4B3D-C6AE-41B0-99DA-CD0D0EBEB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FB78-A569-4EA6-AEBF-63E1882EFFEC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4B3D-C6AE-41B0-99DA-CD0D0EBEB5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FB78-A569-4EA6-AEBF-63E1882EFFEC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4B3D-C6AE-41B0-99DA-CD0D0EBEB58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FB78-A569-4EA6-AEBF-63E1882EFFEC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4B3D-C6AE-41B0-99DA-CD0D0EBEB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FB78-A569-4EA6-AEBF-63E1882EFFEC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4B3D-C6AE-41B0-99DA-CD0D0EBEB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FB78-A569-4EA6-AEBF-63E1882EFFEC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4B3D-C6AE-41B0-99DA-CD0D0EBEB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FB78-A569-4EA6-AEBF-63E1882EFFEC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4B3D-C6AE-41B0-99DA-CD0D0EBEB58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17FB78-A569-4EA6-AEBF-63E1882EFFEC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0E4B3D-C6AE-41B0-99DA-CD0D0EBEB5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5" y="2852937"/>
            <a:ext cx="5637010" cy="3081728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>
                <a:latin typeface="Arial Black" pitchFamily="34" charset="0"/>
              </a:rPr>
              <a:t>Дихальні</a:t>
            </a:r>
            <a:r>
              <a:rPr lang="ru-RU" sz="3600" dirty="0">
                <a:latin typeface="Arial Black" pitchFamily="34" charset="0"/>
              </a:rPr>
              <a:t> </a:t>
            </a:r>
            <a:r>
              <a:rPr lang="ru-RU" sz="3600" dirty="0" err="1">
                <a:latin typeface="Arial Black" pitchFamily="34" charset="0"/>
              </a:rPr>
              <a:t>вправи</a:t>
            </a:r>
            <a:r>
              <a:rPr lang="ru-RU" sz="3600" dirty="0">
                <a:latin typeface="Arial Black" pitchFamily="34" charset="0"/>
              </a:rPr>
              <a:t> </a:t>
            </a:r>
            <a:r>
              <a:rPr lang="ru-RU" sz="3600" dirty="0" err="1">
                <a:latin typeface="Arial Black" pitchFamily="34" charset="0"/>
              </a:rPr>
              <a:t>спеціального</a:t>
            </a:r>
            <a:r>
              <a:rPr lang="ru-RU" sz="3600" dirty="0">
                <a:latin typeface="Arial Black" pitchFamily="34" charset="0"/>
              </a:rPr>
              <a:t> </a:t>
            </a:r>
            <a:r>
              <a:rPr lang="ru-RU" sz="3600" dirty="0" err="1">
                <a:latin typeface="Arial Black" pitchFamily="34" charset="0"/>
              </a:rPr>
              <a:t>призначення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7895431" cy="1793167"/>
          </a:xfrm>
        </p:spPr>
        <p:txBody>
          <a:bodyPr/>
          <a:lstStyle/>
          <a:p>
            <a:pPr algn="ctr"/>
            <a:r>
              <a:rPr lang="uk-UA" sz="2800" dirty="0" smtClean="0">
                <a:latin typeface="Arial Black" pitchFamily="34" charset="0"/>
              </a:rPr>
              <a:t>Лабораторна робота</a:t>
            </a:r>
            <a:r>
              <a:rPr lang="uk-UA" sz="2800" dirty="0" smtClean="0"/>
              <a:t>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25056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83" y="2204864"/>
            <a:ext cx="8395015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315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69" y="2060848"/>
            <a:ext cx="8920087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8085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82" y="2132856"/>
            <a:ext cx="8856375" cy="2664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498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97" y="1916832"/>
            <a:ext cx="8838100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6686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98" y="620688"/>
            <a:ext cx="7927326" cy="5421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274087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</TotalTime>
  <Words>7</Words>
  <Application>Microsoft Office PowerPoint</Application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Лабораторна робота: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2024-09-26T09:37:59Z</dcterms:created>
  <dcterms:modified xsi:type="dcterms:W3CDTF">2024-09-26T09:51:58Z</dcterms:modified>
</cp:coreProperties>
</file>