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40" r:id="rId1"/>
  </p:sldMasterIdLst>
  <p:notesMasterIdLst>
    <p:notesMasterId r:id="rId3"/>
  </p:notesMasterIdLst>
  <p:sldIdLst>
    <p:sldId id="274" r:id="rId2"/>
  </p:sldIdLst>
  <p:sldSz cx="24384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328" userDrawn="1">
          <p15:clr>
            <a:srgbClr val="A4A3A4"/>
          </p15:clr>
        </p15:guide>
        <p15:guide id="2" pos="785" userDrawn="1">
          <p15:clr>
            <a:srgbClr val="A4A3A4"/>
          </p15:clr>
        </p15:guide>
        <p15:guide id="3" pos="15024" userDrawn="1">
          <p15:clr>
            <a:srgbClr val="A4A3A4"/>
          </p15:clr>
        </p15:guide>
        <p15:guide id="4" orient="horz" pos="22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5F5F5F"/>
    <a:srgbClr val="000000"/>
    <a:srgbClr val="83C4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/>
      <a:tcStyle>
        <a:tcBdr/>
        <a:fill>
          <a:solidFill>
            <a:srgbClr val="FFE8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/>
      <a:tcStyle>
        <a:tcBdr/>
        <a:fill>
          <a:solidFill>
            <a:srgbClr val="E9E9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22" autoAdjust="0"/>
    <p:restoredTop sz="94660"/>
  </p:normalViewPr>
  <p:slideViewPr>
    <p:cSldViewPr snapToGrid="0" showGuides="1">
      <p:cViewPr varScale="1">
        <p:scale>
          <a:sx n="54" d="100"/>
          <a:sy n="54" d="100"/>
        </p:scale>
        <p:origin x="1248" y="114"/>
      </p:cViewPr>
      <p:guideLst>
        <p:guide orient="horz" pos="8328"/>
        <p:guide pos="785"/>
        <p:guide pos="15024"/>
        <p:guide orient="horz" pos="22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9910" y="2895601"/>
            <a:ext cx="17651316" cy="6659162"/>
          </a:xfrm>
        </p:spPr>
        <p:txBody>
          <a:bodyPr anchor="b"/>
          <a:lstStyle>
            <a:lvl1pPr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09910" y="9554760"/>
            <a:ext cx="17651316" cy="172284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572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48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400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315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2024-10-14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776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913" y="9601174"/>
            <a:ext cx="17651314" cy="1133476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09910" y="1371600"/>
            <a:ext cx="17651316" cy="728133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3200"/>
            </a:lvl1pPr>
            <a:lvl2pPr marL="914400" indent="0">
              <a:buNone/>
              <a:defRPr sz="3200"/>
            </a:lvl2pPr>
            <a:lvl3pPr marL="1828800" indent="0">
              <a:buNone/>
              <a:defRPr sz="3200"/>
            </a:lvl3pPr>
            <a:lvl4pPr marL="2743200" indent="0">
              <a:buNone/>
              <a:defRPr sz="3200"/>
            </a:lvl4pPr>
            <a:lvl5pPr marL="3657600" indent="0">
              <a:buNone/>
              <a:defRPr sz="3200"/>
            </a:lvl5pPr>
            <a:lvl6pPr marL="4572000" indent="0">
              <a:buNone/>
              <a:defRPr sz="3200"/>
            </a:lvl6pPr>
            <a:lvl7pPr marL="5486400" indent="0">
              <a:buNone/>
              <a:defRPr sz="3200"/>
            </a:lvl7pPr>
            <a:lvl8pPr marL="6400800" indent="0">
              <a:buNone/>
              <a:defRPr sz="3200"/>
            </a:lvl8pPr>
            <a:lvl9pPr marL="7315200" indent="0">
              <a:buNone/>
              <a:defRPr sz="3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09912" y="10734650"/>
            <a:ext cx="17651312" cy="98742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smtClean="0"/>
              <a:t>2024-10-14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82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909" y="2895600"/>
            <a:ext cx="17651318" cy="3962400"/>
          </a:xfrm>
        </p:spPr>
        <p:txBody>
          <a:bodyPr/>
          <a:lstStyle>
            <a:lvl1pPr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2309909" y="7315200"/>
            <a:ext cx="17651318" cy="4724400"/>
          </a:xfrm>
        </p:spPr>
        <p:txBody>
          <a:bodyPr anchor="ctr">
            <a:normAutofit/>
          </a:bodyPr>
          <a:lstStyle>
            <a:lvl1pPr marL="0" indent="0">
              <a:buNone/>
              <a:defRPr sz="36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smtClean="0"/>
              <a:t>2024-10-14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40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603" y="2895600"/>
            <a:ext cx="15998630" cy="4646748"/>
          </a:xfrm>
        </p:spPr>
        <p:txBody>
          <a:bodyPr/>
          <a:lstStyle>
            <a:lvl1pPr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3860801" y="7542348"/>
            <a:ext cx="14559298" cy="684348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28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2309909" y="8701314"/>
            <a:ext cx="17651318" cy="3352800"/>
          </a:xfrm>
        </p:spPr>
        <p:txBody>
          <a:bodyPr anchor="ctr">
            <a:normAutofit/>
          </a:bodyPr>
          <a:lstStyle>
            <a:lvl1pPr marL="0" indent="0">
              <a:buNone/>
              <a:defRPr sz="36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2024-10-14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796590" y="1942507"/>
            <a:ext cx="1603824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244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660980" y="5227575"/>
            <a:ext cx="1603824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244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2220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908" y="6248402"/>
            <a:ext cx="17651320" cy="3306360"/>
          </a:xfrm>
        </p:spPr>
        <p:txBody>
          <a:bodyPr anchor="b"/>
          <a:lstStyle>
            <a:lvl1pPr algn="l">
              <a:defRPr sz="8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9909" y="9554762"/>
            <a:ext cx="17651318" cy="1720800"/>
          </a:xfrm>
        </p:spPr>
        <p:txBody>
          <a:bodyPr anchor="t"/>
          <a:lstStyle>
            <a:lvl1pPr marL="0" indent="0" algn="l">
              <a:buNone/>
              <a:defRPr sz="4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smtClean="0"/>
              <a:t>2024-10-14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0863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5894" y="3962400"/>
            <a:ext cx="5893732" cy="1152524"/>
          </a:xfrm>
        </p:spPr>
        <p:txBody>
          <a:bodyPr anchor="b">
            <a:noAutofit/>
          </a:bodyPr>
          <a:lstStyle>
            <a:lvl1pPr marL="0" indent="0">
              <a:buNone/>
              <a:defRPr sz="4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04926" y="5334000"/>
            <a:ext cx="5854700" cy="7178676"/>
          </a:xfrm>
        </p:spPr>
        <p:txBody>
          <a:bodyPr anchor="t">
            <a:normAutofit/>
          </a:bodyPr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767319" y="3962400"/>
            <a:ext cx="5872482" cy="1152524"/>
          </a:xfrm>
        </p:spPr>
        <p:txBody>
          <a:bodyPr anchor="b">
            <a:noAutofit/>
          </a:bodyPr>
          <a:lstStyle>
            <a:lvl1pPr marL="0" indent="0">
              <a:buNone/>
              <a:defRPr sz="4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7746212" y="5334000"/>
            <a:ext cx="5893588" cy="7178676"/>
          </a:xfrm>
        </p:spPr>
        <p:txBody>
          <a:bodyPr anchor="t">
            <a:normAutofit/>
          </a:bodyPr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4249401" y="3962400"/>
            <a:ext cx="5864226" cy="1152524"/>
          </a:xfrm>
        </p:spPr>
        <p:txBody>
          <a:bodyPr anchor="b">
            <a:noAutofit/>
          </a:bodyPr>
          <a:lstStyle>
            <a:lvl1pPr marL="0" indent="0">
              <a:buNone/>
              <a:defRPr sz="4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14249401" y="5334000"/>
            <a:ext cx="5864226" cy="7178676"/>
          </a:xfrm>
        </p:spPr>
        <p:txBody>
          <a:bodyPr anchor="t">
            <a:normAutofit/>
          </a:bodyPr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7452284" y="4267200"/>
            <a:ext cx="0" cy="79248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3924454" y="4267200"/>
            <a:ext cx="0" cy="7933764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smtClean="0"/>
              <a:t>2024-10-14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8841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4926" y="8501898"/>
            <a:ext cx="5880100" cy="1152524"/>
          </a:xfrm>
        </p:spPr>
        <p:txBody>
          <a:bodyPr anchor="b">
            <a:noAutofit/>
          </a:bodyPr>
          <a:lstStyle>
            <a:lvl1pPr marL="0" indent="0">
              <a:buNone/>
              <a:defRPr sz="4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04926" y="4419600"/>
            <a:ext cx="5880100" cy="3048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3200"/>
            </a:lvl1pPr>
            <a:lvl2pPr marL="914400" indent="0">
              <a:buNone/>
              <a:defRPr sz="3200"/>
            </a:lvl2pPr>
            <a:lvl3pPr marL="1828800" indent="0">
              <a:buNone/>
              <a:defRPr sz="3200"/>
            </a:lvl3pPr>
            <a:lvl4pPr marL="2743200" indent="0">
              <a:buNone/>
              <a:defRPr sz="3200"/>
            </a:lvl4pPr>
            <a:lvl5pPr marL="3657600" indent="0">
              <a:buNone/>
              <a:defRPr sz="3200"/>
            </a:lvl5pPr>
            <a:lvl6pPr marL="4572000" indent="0">
              <a:buNone/>
              <a:defRPr sz="3200"/>
            </a:lvl6pPr>
            <a:lvl7pPr marL="5486400" indent="0">
              <a:buNone/>
              <a:defRPr sz="3200"/>
            </a:lvl7pPr>
            <a:lvl8pPr marL="6400800" indent="0">
              <a:buNone/>
              <a:defRPr sz="3200"/>
            </a:lvl8pPr>
            <a:lvl9pPr marL="7315200" indent="0">
              <a:buNone/>
              <a:defRPr sz="3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04926" y="9654423"/>
            <a:ext cx="5880100" cy="1318378"/>
          </a:xfrm>
        </p:spPr>
        <p:txBody>
          <a:bodyPr anchor="t">
            <a:normAutofit/>
          </a:bodyPr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778751" y="8501898"/>
            <a:ext cx="5861050" cy="1152524"/>
          </a:xfrm>
        </p:spPr>
        <p:txBody>
          <a:bodyPr anchor="b">
            <a:noAutofit/>
          </a:bodyPr>
          <a:lstStyle>
            <a:lvl1pPr marL="0" indent="0">
              <a:buNone/>
              <a:defRPr sz="4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7778749" y="4419600"/>
            <a:ext cx="5861050" cy="3048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3200"/>
            </a:lvl1pPr>
            <a:lvl2pPr marL="914400" indent="0">
              <a:buNone/>
              <a:defRPr sz="3200"/>
            </a:lvl2pPr>
            <a:lvl3pPr marL="1828800" indent="0">
              <a:buNone/>
              <a:defRPr sz="3200"/>
            </a:lvl3pPr>
            <a:lvl4pPr marL="2743200" indent="0">
              <a:buNone/>
              <a:defRPr sz="3200"/>
            </a:lvl4pPr>
            <a:lvl5pPr marL="3657600" indent="0">
              <a:buNone/>
              <a:defRPr sz="3200"/>
            </a:lvl5pPr>
            <a:lvl6pPr marL="4572000" indent="0">
              <a:buNone/>
              <a:defRPr sz="3200"/>
            </a:lvl6pPr>
            <a:lvl7pPr marL="5486400" indent="0">
              <a:buNone/>
              <a:defRPr sz="3200"/>
            </a:lvl7pPr>
            <a:lvl8pPr marL="6400800" indent="0">
              <a:buNone/>
              <a:defRPr sz="3200"/>
            </a:lvl8pPr>
            <a:lvl9pPr marL="7315200" indent="0">
              <a:buNone/>
              <a:defRPr sz="3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7776044" y="9654421"/>
            <a:ext cx="5868812" cy="1318378"/>
          </a:xfrm>
        </p:spPr>
        <p:txBody>
          <a:bodyPr anchor="t">
            <a:normAutofit/>
          </a:bodyPr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4249401" y="8501898"/>
            <a:ext cx="5864226" cy="1152524"/>
          </a:xfrm>
        </p:spPr>
        <p:txBody>
          <a:bodyPr anchor="b">
            <a:noAutofit/>
          </a:bodyPr>
          <a:lstStyle>
            <a:lvl1pPr marL="0" indent="0">
              <a:buNone/>
              <a:defRPr sz="4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14249399" y="4419600"/>
            <a:ext cx="5864226" cy="3048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3200"/>
            </a:lvl1pPr>
            <a:lvl2pPr marL="914400" indent="0">
              <a:buNone/>
              <a:defRPr sz="3200"/>
            </a:lvl2pPr>
            <a:lvl3pPr marL="1828800" indent="0">
              <a:buNone/>
              <a:defRPr sz="3200"/>
            </a:lvl3pPr>
            <a:lvl4pPr marL="2743200" indent="0">
              <a:buNone/>
              <a:defRPr sz="3200"/>
            </a:lvl4pPr>
            <a:lvl5pPr marL="3657600" indent="0">
              <a:buNone/>
              <a:defRPr sz="3200"/>
            </a:lvl5pPr>
            <a:lvl6pPr marL="4572000" indent="0">
              <a:buNone/>
              <a:defRPr sz="3200"/>
            </a:lvl6pPr>
            <a:lvl7pPr marL="5486400" indent="0">
              <a:buNone/>
              <a:defRPr sz="3200"/>
            </a:lvl7pPr>
            <a:lvl8pPr marL="6400800" indent="0">
              <a:buNone/>
              <a:defRPr sz="3200"/>
            </a:lvl8pPr>
            <a:lvl9pPr marL="7315200" indent="0">
              <a:buNone/>
              <a:defRPr sz="3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14249151" y="9654417"/>
            <a:ext cx="5871994" cy="1318378"/>
          </a:xfrm>
        </p:spPr>
        <p:txBody>
          <a:bodyPr anchor="t">
            <a:normAutofit/>
          </a:bodyPr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7452284" y="4267200"/>
            <a:ext cx="0" cy="79248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3924454" y="4267200"/>
            <a:ext cx="0" cy="7933764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smtClean="0"/>
              <a:t>2024-10-14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5078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2024-10-14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6914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608425" y="860427"/>
            <a:ext cx="3505202" cy="1165225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04927" y="1774828"/>
            <a:ext cx="14846298" cy="1073784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2024-10-14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8279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Заголовок слайда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4"/>
          </a:xfrm>
          <a:prstGeom prst="rect">
            <a:avLst/>
          </a:prstGeom>
        </p:spPr>
        <p:txBody>
          <a:bodyPr/>
          <a:lstStyle/>
          <a:p>
            <a:r>
              <a:t>Заголовок слайда</a:t>
            </a:r>
          </a:p>
        </p:txBody>
      </p:sp>
      <p:sp>
        <p:nvSpPr>
          <p:cNvPr id="43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sz="5500" b="1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sz="5500" b="1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sz="5500" b="1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sz="5500" b="1"/>
            </a:lvl5pPr>
          </a:lstStyle>
          <a:p>
            <a:r>
              <a:t>Подзаголовок слайда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4" name="Уровень текста 1…"/>
          <p:cNvSpPr txBox="1">
            <a:spLocks noGrp="1"/>
          </p:cNvSpPr>
          <p:nvPr>
            <p:ph type="body" idx="21" hasCustomPrompt="1"/>
          </p:nvPr>
        </p:nvSpPr>
        <p:spPr>
          <a:xfrm>
            <a:off x="1206500" y="4248503"/>
            <a:ext cx="21971000" cy="8256015"/>
          </a:xfrm>
          <a:prstGeom prst="rect">
            <a:avLst/>
          </a:prstGeom>
        </p:spPr>
        <p:txBody>
          <a:bodyPr numCol="1" spcCol="38100"/>
          <a:lstStyle/>
          <a:p>
            <a:r>
              <a:t>Текст пункта на слайде</a:t>
            </a:r>
          </a:p>
        </p:txBody>
      </p:sp>
      <p:sp>
        <p:nvSpPr>
          <p:cNvPr id="4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59248050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2024-10-14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549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913" y="5723467"/>
            <a:ext cx="17651314" cy="3831294"/>
          </a:xfrm>
        </p:spPr>
        <p:txBody>
          <a:bodyPr anchor="b"/>
          <a:lstStyle>
            <a:lvl1pPr algn="l">
              <a:defRPr sz="8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9910" y="9554762"/>
            <a:ext cx="17651316" cy="1720800"/>
          </a:xfrm>
        </p:spPr>
        <p:txBody>
          <a:bodyPr anchor="t"/>
          <a:lstStyle>
            <a:lvl1pPr marL="0" indent="0" algn="l">
              <a:buNone/>
              <a:defRPr sz="4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2024-10-14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571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06625" y="4121151"/>
            <a:ext cx="8792678" cy="8391526"/>
          </a:xfrm>
        </p:spPr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308987" y="4112185"/>
            <a:ext cx="8792682" cy="8400490"/>
          </a:xfrm>
        </p:spPr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2024-10-14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293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6626" y="3810000"/>
            <a:ext cx="8792676" cy="1152524"/>
          </a:xfrm>
        </p:spPr>
        <p:txBody>
          <a:bodyPr anchor="b">
            <a:noAutofit/>
          </a:bodyPr>
          <a:lstStyle>
            <a:lvl1pPr marL="0" indent="0">
              <a:buNone/>
              <a:defRPr sz="4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6625" y="5029200"/>
            <a:ext cx="8792678" cy="7483476"/>
          </a:xfrm>
        </p:spPr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308991" y="3810000"/>
            <a:ext cx="8792678" cy="1152524"/>
          </a:xfrm>
        </p:spPr>
        <p:txBody>
          <a:bodyPr anchor="b">
            <a:noAutofit/>
          </a:bodyPr>
          <a:lstStyle>
            <a:lvl1pPr marL="0" indent="0">
              <a:buNone/>
              <a:defRPr sz="4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308991" y="5029200"/>
            <a:ext cx="8792678" cy="7483476"/>
          </a:xfrm>
        </p:spPr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2024-10-14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34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2024-10-14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71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2024-10-14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520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906" y="2895600"/>
            <a:ext cx="6802128" cy="2895600"/>
          </a:xfrm>
        </p:spPr>
        <p:txBody>
          <a:bodyPr anchor="b"/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69233" y="2895600"/>
            <a:ext cx="10391994" cy="9144000"/>
          </a:xfrm>
        </p:spPr>
        <p:txBody>
          <a:bodyPr anchor="ctr">
            <a:normAutofit/>
          </a:bodyPr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09907" y="6258561"/>
            <a:ext cx="6802126" cy="5791198"/>
          </a:xfrm>
        </p:spPr>
        <p:txBody>
          <a:bodyPr/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2024-10-14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402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7814" y="3708384"/>
            <a:ext cx="10185812" cy="3149616"/>
          </a:xfrm>
        </p:spPr>
        <p:txBody>
          <a:bodyPr anchor="b">
            <a:normAutofit/>
          </a:bodyPr>
          <a:lstStyle>
            <a:lvl1pPr algn="l"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899092" y="2286000"/>
            <a:ext cx="6400800" cy="914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3200"/>
            </a:lvl1pPr>
            <a:lvl2pPr marL="914400" indent="0">
              <a:buNone/>
              <a:defRPr sz="3200"/>
            </a:lvl2pPr>
            <a:lvl3pPr marL="1828800" indent="0">
              <a:buNone/>
              <a:defRPr sz="3200"/>
            </a:lvl3pPr>
            <a:lvl4pPr marL="2743200" indent="0">
              <a:buNone/>
              <a:defRPr sz="3200"/>
            </a:lvl4pPr>
            <a:lvl5pPr marL="3657600" indent="0">
              <a:buNone/>
              <a:defRPr sz="3200"/>
            </a:lvl5pPr>
            <a:lvl6pPr marL="4572000" indent="0">
              <a:buNone/>
              <a:defRPr sz="3200"/>
            </a:lvl6pPr>
            <a:lvl7pPr marL="5486400" indent="0">
              <a:buNone/>
              <a:defRPr sz="3200"/>
            </a:lvl7pPr>
            <a:lvl8pPr marL="6400800" indent="0">
              <a:buNone/>
              <a:defRPr sz="3200"/>
            </a:lvl8pPr>
            <a:lvl9pPr marL="7315200" indent="0">
              <a:buNone/>
              <a:defRPr sz="3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09909" y="7315200"/>
            <a:ext cx="10169958" cy="2743200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2024-10-14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576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5339371"/>
            <a:ext cx="8074024" cy="837663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5784695"/>
            <a:ext cx="3044824" cy="4730906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7218024" y="3352800"/>
            <a:ext cx="5638800" cy="56388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5998825" y="1"/>
            <a:ext cx="3206774" cy="228281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7211756" y="12192000"/>
            <a:ext cx="1987468" cy="1524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20875624" y="0"/>
            <a:ext cx="1371600" cy="228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2223" y="905436"/>
            <a:ext cx="18809446" cy="28010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6625" y="4105837"/>
            <a:ext cx="17893082" cy="839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20311279" y="3581403"/>
            <a:ext cx="1981198" cy="60959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22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2024-10-14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7903147" y="6450595"/>
            <a:ext cx="7719590" cy="6096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22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20705081" y="591459"/>
            <a:ext cx="1676398" cy="15353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56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7626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  <p:sldLayoutId id="2147483756" r:id="rId16"/>
    <p:sldLayoutId id="2147483757" r:id="rId17"/>
    <p:sldLayoutId id="2147483758" r:id="rId18"/>
  </p:sldLayoutIdLst>
  <p:txStyles>
    <p:titleStyle>
      <a:lvl1pPr algn="l" defTabSz="914400" rtl="0" eaLnBrk="1" latinLnBrk="0" hangingPunct="1">
        <a:spcBef>
          <a:spcPct val="0"/>
        </a:spcBef>
        <a:buNone/>
        <a:defRPr sz="84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685800" indent="-685800" algn="l" defTabSz="914400" rtl="0" eaLnBrk="1" latinLnBrk="0" hangingPunct="1">
        <a:spcBef>
          <a:spcPts val="2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4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1485900" indent="-571500" algn="l" defTabSz="914400" rtl="0" eaLnBrk="1" latinLnBrk="0" hangingPunct="1">
        <a:spcBef>
          <a:spcPts val="2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36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22860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32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32004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8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41148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8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50120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8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59436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8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68580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8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77724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8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Про проєкт"/>
          <p:cNvSpPr txBox="1"/>
          <p:nvPr/>
        </p:nvSpPr>
        <p:spPr>
          <a:xfrm>
            <a:off x="846459" y="732918"/>
            <a:ext cx="11177227" cy="841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6700" b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uk-UA" sz="4800" b="0" dirty="0">
                <a:solidFill>
                  <a:schemeClr val="tx1"/>
                </a:solidFill>
                <a:latin typeface="e-Ukraine" panose="00000500000000000000" pitchFamily="50" charset="-52"/>
              </a:rPr>
              <a:t>Бізнес модель </a:t>
            </a:r>
            <a:r>
              <a:rPr lang="en-US" sz="4800" b="0" dirty="0">
                <a:solidFill>
                  <a:schemeClr val="tx1"/>
                </a:solidFill>
                <a:latin typeface="e-Ukraine" panose="00000500000000000000" pitchFamily="50" charset="-52"/>
              </a:rPr>
              <a:t>Canvas </a:t>
            </a:r>
            <a:r>
              <a:rPr lang="en-US" sz="2800" b="0" dirty="0">
                <a:solidFill>
                  <a:schemeClr val="tx1"/>
                </a:solidFill>
                <a:latin typeface="e-Ukraine" panose="00000500000000000000" pitchFamily="50" charset="-52"/>
              </a:rPr>
              <a:t>(</a:t>
            </a:r>
            <a:r>
              <a:rPr lang="uk-UA" sz="2800" b="0" dirty="0">
                <a:solidFill>
                  <a:schemeClr val="tx1"/>
                </a:solidFill>
                <a:latin typeface="e-Ukraine" panose="00000500000000000000" pitchFamily="50" charset="-52"/>
              </a:rPr>
              <a:t>вставити скріншот з вашою ідеєю</a:t>
            </a:r>
            <a:r>
              <a:rPr lang="en-US" sz="2800" b="0" dirty="0">
                <a:solidFill>
                  <a:schemeClr val="tx1"/>
                </a:solidFill>
                <a:latin typeface="e-Ukraine" panose="00000500000000000000" pitchFamily="50" charset="-52"/>
              </a:rPr>
              <a:t>)</a:t>
            </a:r>
            <a:endParaRPr lang="ru-RU" sz="2800" b="0" dirty="0">
              <a:solidFill>
                <a:schemeClr val="tx1"/>
              </a:solidFill>
              <a:latin typeface="e-Ukraine" panose="00000500000000000000" pitchFamily="50" charset="-52"/>
            </a:endParaRPr>
          </a:p>
        </p:txBody>
      </p:sp>
      <p:sp>
        <p:nvSpPr>
          <p:cNvPr id="5" name="Сгруппировать">
            <a:extLst>
              <a:ext uri="{FF2B5EF4-FFF2-40B4-BE49-F238E27FC236}">
                <a16:creationId xmlns:a16="http://schemas.microsoft.com/office/drawing/2014/main" id="{FD3F062F-752B-721C-BB91-B05C379976AE}"/>
              </a:ext>
            </a:extLst>
          </p:cNvPr>
          <p:cNvSpPr/>
          <p:nvPr/>
        </p:nvSpPr>
        <p:spPr>
          <a:xfrm>
            <a:off x="528545" y="2100836"/>
            <a:ext cx="23328982" cy="11116400"/>
          </a:xfrm>
          <a:prstGeom prst="roundRect">
            <a:avLst>
              <a:gd name="adj" fmla="val 8280"/>
            </a:avLst>
          </a:prstGeom>
          <a:solidFill>
            <a:srgbClr val="D9D9D9">
              <a:alpha val="14902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C00A712-A5AD-9732-DC39-E8D217890A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241" y="2206199"/>
            <a:ext cx="21582559" cy="1093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690919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6072</TotalTime>
  <Words>10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Century Gothic</vt:lpstr>
      <vt:lpstr>e-Ukraine</vt:lpstr>
      <vt:lpstr>Helvetica Neue</vt:lpstr>
      <vt:lpstr>Wingdings 3</vt:lpstr>
      <vt:lpstr>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Viktoria Holomb</cp:lastModifiedBy>
  <cp:revision>12</cp:revision>
  <dcterms:modified xsi:type="dcterms:W3CDTF">2024-10-14T08:12:57Z</dcterms:modified>
</cp:coreProperties>
</file>