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58" y="-6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BEB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BEB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BEB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672714"/>
            <a:ext cx="4036948" cy="4185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895345"/>
            <a:ext cx="1522348" cy="23624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002396" y="0"/>
            <a:ext cx="1600327" cy="11413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08948" y="6099047"/>
            <a:ext cx="990688" cy="758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436352" y="0"/>
            <a:ext cx="688848" cy="1144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4138" y="58674"/>
            <a:ext cx="7443723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EBEB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127" y="1287017"/>
            <a:ext cx="10278110" cy="271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1" y="1676400"/>
            <a:ext cx="10058400" cy="272318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702945" marR="694690" algn="ctr">
              <a:lnSpc>
                <a:spcPct val="100000"/>
              </a:lnSpc>
              <a:spcBef>
                <a:spcPts val="690"/>
              </a:spcBef>
            </a:pPr>
            <a:r>
              <a:rPr lang="ru-RU" sz="5400" b="1" spc="-40" smtClean="0">
                <a:solidFill>
                  <a:srgbClr val="EBEBEB"/>
                </a:solidFill>
                <a:latin typeface="Arial"/>
                <a:cs typeface="Arial"/>
              </a:rPr>
              <a:t>Ерготерапія </a:t>
            </a:r>
            <a:r>
              <a:rPr lang="ru-RU" sz="5400" b="1" spc="-40" dirty="0" smtClean="0">
                <a:solidFill>
                  <a:srgbClr val="EBEBEB"/>
                </a:solidFill>
                <a:latin typeface="Arial"/>
                <a:cs typeface="Arial"/>
              </a:rPr>
              <a:t>як </a:t>
            </a:r>
            <a:r>
              <a:rPr lang="ru-RU" sz="5400" b="1" spc="-40" dirty="0" err="1" smtClean="0">
                <a:solidFill>
                  <a:srgbClr val="EBEBEB"/>
                </a:solidFill>
                <a:latin typeface="Arial"/>
                <a:cs typeface="Arial"/>
              </a:rPr>
              <a:t>частина</a:t>
            </a:r>
            <a:endParaRPr lang="ru-RU" sz="5400" b="1" spc="-40" dirty="0" smtClean="0">
              <a:solidFill>
                <a:srgbClr val="EBEBEB"/>
              </a:solidFill>
              <a:latin typeface="Arial"/>
              <a:cs typeface="Arial"/>
            </a:endParaRPr>
          </a:p>
          <a:p>
            <a:pPr marL="702945" marR="694690" algn="ctr">
              <a:lnSpc>
                <a:spcPct val="100000"/>
              </a:lnSpc>
              <a:spcBef>
                <a:spcPts val="690"/>
              </a:spcBef>
            </a:pPr>
            <a:r>
              <a:rPr lang="ru-RU" sz="5400" b="1" spc="-40" dirty="0" err="1" smtClean="0">
                <a:solidFill>
                  <a:srgbClr val="EBEBEB"/>
                </a:solidFill>
                <a:latin typeface="Arial"/>
                <a:cs typeface="Arial"/>
              </a:rPr>
              <a:t>мультидисциплінарного</a:t>
            </a:r>
            <a:r>
              <a:rPr lang="ru-RU" sz="5400" b="1" spc="-40" dirty="0" smtClean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latin typeface="Arial"/>
                <a:cs typeface="Arial"/>
              </a:rPr>
              <a:t>підходу</a:t>
            </a:r>
            <a:endParaRPr sz="5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4758" y="91566"/>
            <a:ext cx="40303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3315" algn="l"/>
              </a:tabLst>
            </a:pPr>
            <a:r>
              <a:rPr lang="ru-RU" sz="4200" b="0" spc="-5" dirty="0" smtClean="0"/>
              <a:t>Алгоритм </a:t>
            </a:r>
            <a:r>
              <a:rPr lang="ru-RU" sz="4200" b="0" spc="-5" dirty="0" err="1"/>
              <a:t>роботи</a:t>
            </a: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8588" y="1009878"/>
            <a:ext cx="4103750" cy="1175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8588" y="1009878"/>
            <a:ext cx="4104004" cy="1176020"/>
          </a:xfrm>
          <a:custGeom>
            <a:avLst/>
            <a:gdLst/>
            <a:ahLst/>
            <a:cxnLst/>
            <a:rect l="l" t="t" r="r" b="b"/>
            <a:pathLst>
              <a:path w="4104004" h="1176020">
                <a:moveTo>
                  <a:pt x="0" y="1175791"/>
                </a:moveTo>
                <a:lnTo>
                  <a:pt x="4103750" y="1175791"/>
                </a:lnTo>
                <a:lnTo>
                  <a:pt x="4103750" y="0"/>
                </a:lnTo>
                <a:lnTo>
                  <a:pt x="0" y="0"/>
                </a:lnTo>
                <a:lnTo>
                  <a:pt x="0" y="117579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2968" y="1248155"/>
            <a:ext cx="37795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68039" y="1248155"/>
            <a:ext cx="2906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Обстеження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пацієнта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діагностика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порушень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45661" y="2840367"/>
            <a:ext cx="4103624" cy="742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5661" y="2840367"/>
            <a:ext cx="4104004" cy="742950"/>
          </a:xfrm>
          <a:custGeom>
            <a:avLst/>
            <a:gdLst/>
            <a:ahLst/>
            <a:cxnLst/>
            <a:rect l="l" t="t" r="r" b="b"/>
            <a:pathLst>
              <a:path w="4104004" h="742950">
                <a:moveTo>
                  <a:pt x="0" y="742683"/>
                </a:moveTo>
                <a:lnTo>
                  <a:pt x="4103624" y="742683"/>
                </a:lnTo>
                <a:lnTo>
                  <a:pt x="4103624" y="0"/>
                </a:lnTo>
                <a:lnTo>
                  <a:pt x="0" y="0"/>
                </a:lnTo>
                <a:lnTo>
                  <a:pt x="0" y="742683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5228" y="2862072"/>
            <a:ext cx="37795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69052" y="3136392"/>
            <a:ext cx="377951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01256" y="3136392"/>
            <a:ext cx="37795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59185" y="2904901"/>
            <a:ext cx="292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lang="ru-RU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аняття</a:t>
            </a:r>
            <a:endParaRPr lang="ru-RU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ru-RU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корекція</a:t>
            </a:r>
            <a:r>
              <a:rPr lang="ru-RU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компенсація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48076" y="3886225"/>
            <a:ext cx="2052701" cy="842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48076" y="3886225"/>
            <a:ext cx="2052955" cy="843280"/>
          </a:xfrm>
          <a:custGeom>
            <a:avLst/>
            <a:gdLst/>
            <a:ahLst/>
            <a:cxnLst/>
            <a:rect l="l" t="t" r="r" b="b"/>
            <a:pathLst>
              <a:path w="2052954" h="843279">
                <a:moveTo>
                  <a:pt x="0" y="842746"/>
                </a:moveTo>
                <a:lnTo>
                  <a:pt x="2052701" y="842746"/>
                </a:lnTo>
                <a:lnTo>
                  <a:pt x="2052701" y="0"/>
                </a:lnTo>
                <a:lnTo>
                  <a:pt x="0" y="0"/>
                </a:lnTo>
                <a:lnTo>
                  <a:pt x="0" y="842746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3804" y="3820667"/>
            <a:ext cx="1432559" cy="382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3532" y="4094988"/>
            <a:ext cx="1210056" cy="38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8564" y="4369308"/>
            <a:ext cx="1394460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69079" y="4369308"/>
            <a:ext cx="37795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20898" y="3878326"/>
            <a:ext cx="11074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Розвиток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дрібної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 моторики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01256" y="3915436"/>
            <a:ext cx="2954846" cy="860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00112" y="3917696"/>
            <a:ext cx="2953453" cy="860425"/>
          </a:xfrm>
          <a:custGeom>
            <a:avLst/>
            <a:gdLst/>
            <a:ahLst/>
            <a:cxnLst/>
            <a:rect l="l" t="t" r="r" b="b"/>
            <a:pathLst>
              <a:path w="2449829" h="860425">
                <a:moveTo>
                  <a:pt x="0" y="860424"/>
                </a:moveTo>
                <a:lnTo>
                  <a:pt x="2449576" y="860424"/>
                </a:lnTo>
                <a:lnTo>
                  <a:pt x="2449576" y="0"/>
                </a:lnTo>
                <a:lnTo>
                  <a:pt x="0" y="0"/>
                </a:lnTo>
                <a:lnTo>
                  <a:pt x="0" y="860424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31807" y="4408932"/>
            <a:ext cx="37795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18341" y="3920835"/>
            <a:ext cx="2937761" cy="857286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72415" marR="275590" algn="ctr">
              <a:lnSpc>
                <a:spcPct val="100000"/>
              </a:lnSpc>
              <a:spcBef>
                <a:spcPts val="105"/>
              </a:spcBef>
            </a:pPr>
            <a:r>
              <a:rPr lang="ru-RU" b="1" spc="-5" dirty="0" err="1">
                <a:solidFill>
                  <a:srgbClr val="FFFFFF"/>
                </a:solidFill>
                <a:latin typeface="Arial"/>
                <a:cs typeface="Arial"/>
              </a:rPr>
              <a:t>відновлення</a:t>
            </a:r>
            <a:r>
              <a:rPr lang="ru-RU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соціально</a:t>
            </a:r>
            <a:r>
              <a:rPr lang="ru-RU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</a:p>
          <a:p>
            <a:pPr marL="272415" marR="275590" algn="ctr">
              <a:lnSpc>
                <a:spcPct val="100000"/>
              </a:lnSpc>
              <a:spcBef>
                <a:spcPts val="105"/>
              </a:spcBef>
            </a:pPr>
            <a:r>
              <a:rPr lang="ru-RU" b="1" spc="-5" dirty="0" err="1">
                <a:solidFill>
                  <a:srgbClr val="FFFFFF"/>
                </a:solidFill>
                <a:latin typeface="Arial"/>
                <a:cs typeface="Arial"/>
              </a:rPr>
              <a:t>побутових</a:t>
            </a:r>
            <a:r>
              <a:rPr lang="ru-RU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" dirty="0" err="1">
                <a:solidFill>
                  <a:srgbClr val="FFFFFF"/>
                </a:solidFill>
                <a:latin typeface="Arial"/>
                <a:cs typeface="Arial"/>
              </a:rPr>
              <a:t>навичок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88383" y="4900524"/>
            <a:ext cx="2447924" cy="7137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97275" y="4900525"/>
            <a:ext cx="2447925" cy="703530"/>
          </a:xfrm>
          <a:custGeom>
            <a:avLst/>
            <a:gdLst/>
            <a:ahLst/>
            <a:cxnLst/>
            <a:rect l="l" t="t" r="r" b="b"/>
            <a:pathLst>
              <a:path w="2447925" h="792479">
                <a:moveTo>
                  <a:pt x="0" y="792162"/>
                </a:moveTo>
                <a:lnTo>
                  <a:pt x="2447924" y="792162"/>
                </a:lnTo>
                <a:lnTo>
                  <a:pt x="2447924" y="0"/>
                </a:lnTo>
                <a:lnTo>
                  <a:pt x="0" y="0"/>
                </a:lnTo>
                <a:lnTo>
                  <a:pt x="0" y="79216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9632" y="5141976"/>
            <a:ext cx="377952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70793" y="4900525"/>
            <a:ext cx="2442845" cy="70353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683895" marR="175895" indent="-486409">
              <a:lnSpc>
                <a:spcPct val="100000"/>
              </a:lnSpc>
              <a:spcBef>
                <a:spcPts val="1085"/>
              </a:spcBef>
            </a:pP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Розвиток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10" dirty="0" err="1">
                <a:solidFill>
                  <a:srgbClr val="FFFFFF"/>
                </a:solidFill>
                <a:latin typeface="Arial"/>
                <a:cs typeface="Arial"/>
              </a:rPr>
              <a:t>великої</a:t>
            </a: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 моторики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88588" y="3481070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431800" y="215899"/>
                </a:moveTo>
                <a:lnTo>
                  <a:pt x="0" y="215899"/>
                </a:lnTo>
                <a:lnTo>
                  <a:pt x="215900" y="431799"/>
                </a:lnTo>
                <a:lnTo>
                  <a:pt x="431800" y="215899"/>
                </a:lnTo>
                <a:close/>
              </a:path>
              <a:path w="431800" h="431800">
                <a:moveTo>
                  <a:pt x="323850" y="0"/>
                </a:moveTo>
                <a:lnTo>
                  <a:pt x="107950" y="0"/>
                </a:lnTo>
                <a:lnTo>
                  <a:pt x="107950" y="215899"/>
                </a:lnTo>
                <a:lnTo>
                  <a:pt x="323850" y="215899"/>
                </a:lnTo>
                <a:lnTo>
                  <a:pt x="323850" y="0"/>
                </a:lnTo>
                <a:close/>
              </a:path>
            </a:pathLst>
          </a:custGeom>
          <a:solidFill>
            <a:srgbClr val="840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88588" y="3481070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899"/>
                </a:moveTo>
                <a:lnTo>
                  <a:pt x="107950" y="215899"/>
                </a:lnTo>
                <a:lnTo>
                  <a:pt x="107950" y="0"/>
                </a:lnTo>
                <a:lnTo>
                  <a:pt x="323850" y="0"/>
                </a:lnTo>
                <a:lnTo>
                  <a:pt x="323850" y="215899"/>
                </a:lnTo>
                <a:lnTo>
                  <a:pt x="431800" y="215899"/>
                </a:lnTo>
                <a:lnTo>
                  <a:pt x="215900" y="431799"/>
                </a:lnTo>
                <a:lnTo>
                  <a:pt x="0" y="215899"/>
                </a:lnTo>
                <a:close/>
              </a:path>
            </a:pathLst>
          </a:custGeom>
          <a:ln w="1270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71338" y="3485896"/>
            <a:ext cx="431800" cy="1292225"/>
          </a:xfrm>
          <a:custGeom>
            <a:avLst/>
            <a:gdLst/>
            <a:ahLst/>
            <a:cxnLst/>
            <a:rect l="l" t="t" r="r" b="b"/>
            <a:pathLst>
              <a:path w="431800" h="1292225">
                <a:moveTo>
                  <a:pt x="431800" y="1076324"/>
                </a:moveTo>
                <a:lnTo>
                  <a:pt x="0" y="1076324"/>
                </a:lnTo>
                <a:lnTo>
                  <a:pt x="215900" y="1292224"/>
                </a:lnTo>
                <a:lnTo>
                  <a:pt x="431800" y="1076324"/>
                </a:lnTo>
                <a:close/>
              </a:path>
              <a:path w="431800" h="1292225">
                <a:moveTo>
                  <a:pt x="323850" y="0"/>
                </a:moveTo>
                <a:lnTo>
                  <a:pt x="107950" y="0"/>
                </a:lnTo>
                <a:lnTo>
                  <a:pt x="107950" y="1076324"/>
                </a:lnTo>
                <a:lnTo>
                  <a:pt x="323850" y="1076324"/>
                </a:lnTo>
                <a:lnTo>
                  <a:pt x="323850" y="0"/>
                </a:lnTo>
                <a:close/>
              </a:path>
            </a:pathLst>
          </a:custGeom>
          <a:solidFill>
            <a:srgbClr val="840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71338" y="3485896"/>
            <a:ext cx="431800" cy="1292225"/>
          </a:xfrm>
          <a:custGeom>
            <a:avLst/>
            <a:gdLst/>
            <a:ahLst/>
            <a:cxnLst/>
            <a:rect l="l" t="t" r="r" b="b"/>
            <a:pathLst>
              <a:path w="431800" h="1292225">
                <a:moveTo>
                  <a:pt x="0" y="1076324"/>
                </a:moveTo>
                <a:lnTo>
                  <a:pt x="107950" y="1076324"/>
                </a:lnTo>
                <a:lnTo>
                  <a:pt x="107950" y="0"/>
                </a:lnTo>
                <a:lnTo>
                  <a:pt x="323850" y="0"/>
                </a:lnTo>
                <a:lnTo>
                  <a:pt x="323850" y="1076324"/>
                </a:lnTo>
                <a:lnTo>
                  <a:pt x="431800" y="1076324"/>
                </a:lnTo>
                <a:lnTo>
                  <a:pt x="215900" y="1292224"/>
                </a:lnTo>
                <a:lnTo>
                  <a:pt x="0" y="1076324"/>
                </a:lnTo>
                <a:close/>
              </a:path>
            </a:pathLst>
          </a:custGeom>
          <a:ln w="1270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60539" y="3485896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431800" y="215899"/>
                </a:moveTo>
                <a:lnTo>
                  <a:pt x="0" y="215899"/>
                </a:lnTo>
                <a:lnTo>
                  <a:pt x="215900" y="431799"/>
                </a:lnTo>
                <a:lnTo>
                  <a:pt x="431800" y="215899"/>
                </a:lnTo>
                <a:close/>
              </a:path>
              <a:path w="431800" h="431800">
                <a:moveTo>
                  <a:pt x="323850" y="0"/>
                </a:moveTo>
                <a:lnTo>
                  <a:pt x="107950" y="0"/>
                </a:lnTo>
                <a:lnTo>
                  <a:pt x="107950" y="215899"/>
                </a:lnTo>
                <a:lnTo>
                  <a:pt x="323850" y="215899"/>
                </a:lnTo>
                <a:lnTo>
                  <a:pt x="323850" y="0"/>
                </a:lnTo>
                <a:close/>
              </a:path>
            </a:pathLst>
          </a:custGeom>
          <a:solidFill>
            <a:srgbClr val="840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60539" y="3485896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899"/>
                </a:moveTo>
                <a:lnTo>
                  <a:pt x="107950" y="215899"/>
                </a:lnTo>
                <a:lnTo>
                  <a:pt x="107950" y="0"/>
                </a:lnTo>
                <a:lnTo>
                  <a:pt x="323850" y="0"/>
                </a:lnTo>
                <a:lnTo>
                  <a:pt x="323850" y="215899"/>
                </a:lnTo>
                <a:lnTo>
                  <a:pt x="431800" y="215899"/>
                </a:lnTo>
                <a:lnTo>
                  <a:pt x="215900" y="431799"/>
                </a:lnTo>
                <a:lnTo>
                  <a:pt x="0" y="215899"/>
                </a:lnTo>
                <a:close/>
              </a:path>
            </a:pathLst>
          </a:custGeom>
          <a:ln w="1270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04103" y="2103754"/>
            <a:ext cx="431800" cy="694055"/>
          </a:xfrm>
          <a:custGeom>
            <a:avLst/>
            <a:gdLst/>
            <a:ahLst/>
            <a:cxnLst/>
            <a:rect l="l" t="t" r="r" b="b"/>
            <a:pathLst>
              <a:path w="431800" h="694055">
                <a:moveTo>
                  <a:pt x="431800" y="477900"/>
                </a:moveTo>
                <a:lnTo>
                  <a:pt x="0" y="477900"/>
                </a:lnTo>
                <a:lnTo>
                  <a:pt x="215900" y="693801"/>
                </a:lnTo>
                <a:lnTo>
                  <a:pt x="431800" y="477900"/>
                </a:lnTo>
                <a:close/>
              </a:path>
              <a:path w="431800" h="694055">
                <a:moveTo>
                  <a:pt x="323850" y="0"/>
                </a:moveTo>
                <a:lnTo>
                  <a:pt x="107950" y="0"/>
                </a:lnTo>
                <a:lnTo>
                  <a:pt x="107950" y="477900"/>
                </a:lnTo>
                <a:lnTo>
                  <a:pt x="323850" y="477900"/>
                </a:lnTo>
                <a:lnTo>
                  <a:pt x="323850" y="0"/>
                </a:lnTo>
                <a:close/>
              </a:path>
            </a:pathLst>
          </a:custGeom>
          <a:solidFill>
            <a:srgbClr val="840F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04103" y="2103754"/>
            <a:ext cx="431800" cy="694055"/>
          </a:xfrm>
          <a:custGeom>
            <a:avLst/>
            <a:gdLst/>
            <a:ahLst/>
            <a:cxnLst/>
            <a:rect l="l" t="t" r="r" b="b"/>
            <a:pathLst>
              <a:path w="431800" h="694055">
                <a:moveTo>
                  <a:pt x="0" y="477900"/>
                </a:moveTo>
                <a:lnTo>
                  <a:pt x="107950" y="477900"/>
                </a:lnTo>
                <a:lnTo>
                  <a:pt x="107950" y="0"/>
                </a:lnTo>
                <a:lnTo>
                  <a:pt x="323850" y="0"/>
                </a:lnTo>
                <a:lnTo>
                  <a:pt x="323850" y="477900"/>
                </a:lnTo>
                <a:lnTo>
                  <a:pt x="431800" y="477900"/>
                </a:lnTo>
                <a:lnTo>
                  <a:pt x="215900" y="693801"/>
                </a:lnTo>
                <a:lnTo>
                  <a:pt x="0" y="477900"/>
                </a:lnTo>
                <a:close/>
              </a:path>
            </a:pathLst>
          </a:custGeom>
          <a:ln w="1270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89937" y="1602656"/>
            <a:ext cx="2727325" cy="40116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89938" y="1601469"/>
            <a:ext cx="2727325" cy="4011929"/>
          </a:xfrm>
          <a:custGeom>
            <a:avLst/>
            <a:gdLst/>
            <a:ahLst/>
            <a:cxnLst/>
            <a:rect l="l" t="t" r="r" b="b"/>
            <a:pathLst>
              <a:path w="2727325" h="4011929">
                <a:moveTo>
                  <a:pt x="2727325" y="4011663"/>
                </a:moveTo>
                <a:lnTo>
                  <a:pt x="1263777" y="4011663"/>
                </a:lnTo>
                <a:lnTo>
                  <a:pt x="1215299" y="4010750"/>
                </a:lnTo>
                <a:lnTo>
                  <a:pt x="1167284" y="4008035"/>
                </a:lnTo>
                <a:lnTo>
                  <a:pt x="1119763" y="4003548"/>
                </a:lnTo>
                <a:lnTo>
                  <a:pt x="1072769" y="3997324"/>
                </a:lnTo>
                <a:lnTo>
                  <a:pt x="1026335" y="3989396"/>
                </a:lnTo>
                <a:lnTo>
                  <a:pt x="980494" y="3979794"/>
                </a:lnTo>
                <a:lnTo>
                  <a:pt x="935278" y="3968553"/>
                </a:lnTo>
                <a:lnTo>
                  <a:pt x="890720" y="3955706"/>
                </a:lnTo>
                <a:lnTo>
                  <a:pt x="846853" y="3941284"/>
                </a:lnTo>
                <a:lnTo>
                  <a:pt x="803709" y="3925321"/>
                </a:lnTo>
                <a:lnTo>
                  <a:pt x="761322" y="3907849"/>
                </a:lnTo>
                <a:lnTo>
                  <a:pt x="719723" y="3888901"/>
                </a:lnTo>
                <a:lnTo>
                  <a:pt x="678946" y="3868511"/>
                </a:lnTo>
                <a:lnTo>
                  <a:pt x="639024" y="3846709"/>
                </a:lnTo>
                <a:lnTo>
                  <a:pt x="599989" y="3823530"/>
                </a:lnTo>
                <a:lnTo>
                  <a:pt x="561873" y="3799006"/>
                </a:lnTo>
                <a:lnTo>
                  <a:pt x="524710" y="3773169"/>
                </a:lnTo>
                <a:lnTo>
                  <a:pt x="488532" y="3746053"/>
                </a:lnTo>
                <a:lnTo>
                  <a:pt x="453372" y="3717691"/>
                </a:lnTo>
                <a:lnTo>
                  <a:pt x="419263" y="3688114"/>
                </a:lnTo>
                <a:lnTo>
                  <a:pt x="386237" y="3657355"/>
                </a:lnTo>
                <a:lnTo>
                  <a:pt x="354328" y="3625449"/>
                </a:lnTo>
                <a:lnTo>
                  <a:pt x="323567" y="3592426"/>
                </a:lnTo>
                <a:lnTo>
                  <a:pt x="293988" y="3558320"/>
                </a:lnTo>
                <a:lnTo>
                  <a:pt x="265623" y="3523163"/>
                </a:lnTo>
                <a:lnTo>
                  <a:pt x="238505" y="3486989"/>
                </a:lnTo>
                <a:lnTo>
                  <a:pt x="212667" y="3449830"/>
                </a:lnTo>
                <a:lnTo>
                  <a:pt x="188141" y="3411718"/>
                </a:lnTo>
                <a:lnTo>
                  <a:pt x="164961" y="3372687"/>
                </a:lnTo>
                <a:lnTo>
                  <a:pt x="143158" y="3332769"/>
                </a:lnTo>
                <a:lnTo>
                  <a:pt x="122766" y="3291997"/>
                </a:lnTo>
                <a:lnTo>
                  <a:pt x="103817" y="3250403"/>
                </a:lnTo>
                <a:lnTo>
                  <a:pt x="86345" y="3208021"/>
                </a:lnTo>
                <a:lnTo>
                  <a:pt x="70381" y="3164883"/>
                </a:lnTo>
                <a:lnTo>
                  <a:pt x="55958" y="3121022"/>
                </a:lnTo>
                <a:lnTo>
                  <a:pt x="43110" y="3076471"/>
                </a:lnTo>
                <a:lnTo>
                  <a:pt x="31869" y="3031261"/>
                </a:lnTo>
                <a:lnTo>
                  <a:pt x="22267" y="2985427"/>
                </a:lnTo>
                <a:lnTo>
                  <a:pt x="14338" y="2939000"/>
                </a:lnTo>
                <a:lnTo>
                  <a:pt x="8114" y="2892014"/>
                </a:lnTo>
                <a:lnTo>
                  <a:pt x="3628" y="2844501"/>
                </a:lnTo>
                <a:lnTo>
                  <a:pt x="912" y="2796494"/>
                </a:lnTo>
                <a:lnTo>
                  <a:pt x="0" y="2748025"/>
                </a:lnTo>
                <a:lnTo>
                  <a:pt x="0" y="1604644"/>
                </a:lnTo>
                <a:lnTo>
                  <a:pt x="912" y="1556176"/>
                </a:lnTo>
                <a:lnTo>
                  <a:pt x="3628" y="1508169"/>
                </a:lnTo>
                <a:lnTo>
                  <a:pt x="8114" y="1460656"/>
                </a:lnTo>
                <a:lnTo>
                  <a:pt x="14338" y="1413669"/>
                </a:lnTo>
                <a:lnTo>
                  <a:pt x="22267" y="1367243"/>
                </a:lnTo>
                <a:lnTo>
                  <a:pt x="31869" y="1321408"/>
                </a:lnTo>
                <a:lnTo>
                  <a:pt x="43110" y="1276198"/>
                </a:lnTo>
                <a:lnTo>
                  <a:pt x="55958" y="1231647"/>
                </a:lnTo>
                <a:lnTo>
                  <a:pt x="70381" y="1187785"/>
                </a:lnTo>
                <a:lnTo>
                  <a:pt x="86345" y="1144647"/>
                </a:lnTo>
                <a:lnTo>
                  <a:pt x="103817" y="1102264"/>
                </a:lnTo>
                <a:lnTo>
                  <a:pt x="122766" y="1060671"/>
                </a:lnTo>
                <a:lnTo>
                  <a:pt x="143158" y="1019898"/>
                </a:lnTo>
                <a:lnTo>
                  <a:pt x="164961" y="979980"/>
                </a:lnTo>
                <a:lnTo>
                  <a:pt x="188141" y="940948"/>
                </a:lnTo>
                <a:lnTo>
                  <a:pt x="212667" y="902836"/>
                </a:lnTo>
                <a:lnTo>
                  <a:pt x="238505" y="865677"/>
                </a:lnTo>
                <a:lnTo>
                  <a:pt x="265623" y="829502"/>
                </a:lnTo>
                <a:lnTo>
                  <a:pt x="293988" y="794345"/>
                </a:lnTo>
                <a:lnTo>
                  <a:pt x="323567" y="760239"/>
                </a:lnTo>
                <a:lnTo>
                  <a:pt x="354328" y="727215"/>
                </a:lnTo>
                <a:lnTo>
                  <a:pt x="386237" y="695308"/>
                </a:lnTo>
                <a:lnTo>
                  <a:pt x="419263" y="664549"/>
                </a:lnTo>
                <a:lnTo>
                  <a:pt x="453372" y="634972"/>
                </a:lnTo>
                <a:lnTo>
                  <a:pt x="488532" y="606609"/>
                </a:lnTo>
                <a:lnTo>
                  <a:pt x="524710" y="579492"/>
                </a:lnTo>
                <a:lnTo>
                  <a:pt x="561873" y="553655"/>
                </a:lnTo>
                <a:lnTo>
                  <a:pt x="599989" y="529131"/>
                </a:lnTo>
                <a:lnTo>
                  <a:pt x="639024" y="505951"/>
                </a:lnTo>
                <a:lnTo>
                  <a:pt x="678946" y="484150"/>
                </a:lnTo>
                <a:lnTo>
                  <a:pt x="719723" y="463758"/>
                </a:lnTo>
                <a:lnTo>
                  <a:pt x="761322" y="444810"/>
                </a:lnTo>
                <a:lnTo>
                  <a:pt x="803709" y="427338"/>
                </a:lnTo>
                <a:lnTo>
                  <a:pt x="846853" y="411375"/>
                </a:lnTo>
                <a:lnTo>
                  <a:pt x="890720" y="396953"/>
                </a:lnTo>
                <a:lnTo>
                  <a:pt x="935278" y="384105"/>
                </a:lnTo>
                <a:lnTo>
                  <a:pt x="980494" y="372864"/>
                </a:lnTo>
                <a:lnTo>
                  <a:pt x="1026335" y="363262"/>
                </a:lnTo>
                <a:lnTo>
                  <a:pt x="1072769" y="355333"/>
                </a:lnTo>
                <a:lnTo>
                  <a:pt x="1119763" y="349109"/>
                </a:lnTo>
                <a:lnTo>
                  <a:pt x="1167284" y="344623"/>
                </a:lnTo>
                <a:lnTo>
                  <a:pt x="1215299" y="341907"/>
                </a:lnTo>
                <a:lnTo>
                  <a:pt x="1263777" y="340994"/>
                </a:lnTo>
                <a:lnTo>
                  <a:pt x="1265174" y="340994"/>
                </a:lnTo>
                <a:lnTo>
                  <a:pt x="1265174" y="0"/>
                </a:lnTo>
                <a:lnTo>
                  <a:pt x="2045589" y="681863"/>
                </a:lnTo>
                <a:lnTo>
                  <a:pt x="1265174" y="1363726"/>
                </a:lnTo>
                <a:lnTo>
                  <a:pt x="1265174" y="1022857"/>
                </a:lnTo>
                <a:lnTo>
                  <a:pt x="1263777" y="1022857"/>
                </a:lnTo>
                <a:lnTo>
                  <a:pt x="1216043" y="1024786"/>
                </a:lnTo>
                <a:lnTo>
                  <a:pt x="1169374" y="1030472"/>
                </a:lnTo>
                <a:lnTo>
                  <a:pt x="1123918" y="1039766"/>
                </a:lnTo>
                <a:lnTo>
                  <a:pt x="1079826" y="1052518"/>
                </a:lnTo>
                <a:lnTo>
                  <a:pt x="1037246" y="1068577"/>
                </a:lnTo>
                <a:lnTo>
                  <a:pt x="996329" y="1087796"/>
                </a:lnTo>
                <a:lnTo>
                  <a:pt x="957225" y="1110023"/>
                </a:lnTo>
                <a:lnTo>
                  <a:pt x="920082" y="1135109"/>
                </a:lnTo>
                <a:lnTo>
                  <a:pt x="885051" y="1162905"/>
                </a:lnTo>
                <a:lnTo>
                  <a:pt x="852281" y="1193260"/>
                </a:lnTo>
                <a:lnTo>
                  <a:pt x="821921" y="1226025"/>
                </a:lnTo>
                <a:lnTo>
                  <a:pt x="794122" y="1261050"/>
                </a:lnTo>
                <a:lnTo>
                  <a:pt x="769034" y="1298185"/>
                </a:lnTo>
                <a:lnTo>
                  <a:pt x="746804" y="1337281"/>
                </a:lnTo>
                <a:lnTo>
                  <a:pt x="727584" y="1378188"/>
                </a:lnTo>
                <a:lnTo>
                  <a:pt x="711524" y="1420756"/>
                </a:lnTo>
                <a:lnTo>
                  <a:pt x="698771" y="1464835"/>
                </a:lnTo>
                <a:lnTo>
                  <a:pt x="689477" y="1510276"/>
                </a:lnTo>
                <a:lnTo>
                  <a:pt x="683791" y="1556929"/>
                </a:lnTo>
                <a:lnTo>
                  <a:pt x="681863" y="1604644"/>
                </a:lnTo>
                <a:lnTo>
                  <a:pt x="681863" y="2748025"/>
                </a:lnTo>
                <a:lnTo>
                  <a:pt x="683791" y="2795741"/>
                </a:lnTo>
                <a:lnTo>
                  <a:pt x="689477" y="2842394"/>
                </a:lnTo>
                <a:lnTo>
                  <a:pt x="698771" y="2887835"/>
                </a:lnTo>
                <a:lnTo>
                  <a:pt x="711524" y="2931914"/>
                </a:lnTo>
                <a:lnTo>
                  <a:pt x="727584" y="2974482"/>
                </a:lnTo>
                <a:lnTo>
                  <a:pt x="746804" y="3015389"/>
                </a:lnTo>
                <a:lnTo>
                  <a:pt x="769034" y="3054485"/>
                </a:lnTo>
                <a:lnTo>
                  <a:pt x="794122" y="3091620"/>
                </a:lnTo>
                <a:lnTo>
                  <a:pt x="821921" y="3126645"/>
                </a:lnTo>
                <a:lnTo>
                  <a:pt x="852281" y="3159410"/>
                </a:lnTo>
                <a:lnTo>
                  <a:pt x="885051" y="3189765"/>
                </a:lnTo>
                <a:lnTo>
                  <a:pt x="920082" y="3217561"/>
                </a:lnTo>
                <a:lnTo>
                  <a:pt x="957225" y="3242647"/>
                </a:lnTo>
                <a:lnTo>
                  <a:pt x="996329" y="3264874"/>
                </a:lnTo>
                <a:lnTo>
                  <a:pt x="1037246" y="3284092"/>
                </a:lnTo>
                <a:lnTo>
                  <a:pt x="1079826" y="3300152"/>
                </a:lnTo>
                <a:lnTo>
                  <a:pt x="1123918" y="3312904"/>
                </a:lnTo>
                <a:lnTo>
                  <a:pt x="1169374" y="3322198"/>
                </a:lnTo>
                <a:lnTo>
                  <a:pt x="1216043" y="3327884"/>
                </a:lnTo>
                <a:lnTo>
                  <a:pt x="1263777" y="3329812"/>
                </a:lnTo>
                <a:lnTo>
                  <a:pt x="2727325" y="3329812"/>
                </a:lnTo>
                <a:lnTo>
                  <a:pt x="2727325" y="401166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667000"/>
            <a:ext cx="92748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8000" b="0" dirty="0" err="1"/>
              <a:t>Дякуємо</a:t>
            </a:r>
            <a:r>
              <a:rPr lang="ru-RU" sz="8000" b="0" dirty="0"/>
              <a:t> за </a:t>
            </a:r>
            <a:r>
              <a:rPr lang="ru-RU" sz="8000" b="0" dirty="0" err="1"/>
              <a:t>увагу</a:t>
            </a:r>
            <a:endParaRPr sz="8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2466" y="931036"/>
            <a:ext cx="1440180" cy="1243330"/>
          </a:xfrm>
          <a:custGeom>
            <a:avLst/>
            <a:gdLst/>
            <a:ahLst/>
            <a:cxnLst/>
            <a:rect l="l" t="t" r="r" b="b"/>
            <a:pathLst>
              <a:path w="1440179" h="1243330">
                <a:moveTo>
                  <a:pt x="599948" y="790575"/>
                </a:moveTo>
                <a:lnTo>
                  <a:pt x="240029" y="790575"/>
                </a:lnTo>
                <a:lnTo>
                  <a:pt x="362076" y="1243076"/>
                </a:lnTo>
                <a:lnTo>
                  <a:pt x="599948" y="790575"/>
                </a:lnTo>
                <a:close/>
              </a:path>
              <a:path w="1440179" h="1243330">
                <a:moveTo>
                  <a:pt x="1308100" y="0"/>
                </a:moveTo>
                <a:lnTo>
                  <a:pt x="131825" y="0"/>
                </a:lnTo>
                <a:lnTo>
                  <a:pt x="90172" y="6723"/>
                </a:lnTo>
                <a:lnTo>
                  <a:pt x="53986" y="25444"/>
                </a:lnTo>
                <a:lnTo>
                  <a:pt x="25444" y="53986"/>
                </a:lnTo>
                <a:lnTo>
                  <a:pt x="6723" y="90172"/>
                </a:lnTo>
                <a:lnTo>
                  <a:pt x="0" y="131825"/>
                </a:lnTo>
                <a:lnTo>
                  <a:pt x="0" y="658876"/>
                </a:lnTo>
                <a:lnTo>
                  <a:pt x="6723" y="700516"/>
                </a:lnTo>
                <a:lnTo>
                  <a:pt x="25444" y="736671"/>
                </a:lnTo>
                <a:lnTo>
                  <a:pt x="53986" y="765175"/>
                </a:lnTo>
                <a:lnTo>
                  <a:pt x="90172" y="783864"/>
                </a:lnTo>
                <a:lnTo>
                  <a:pt x="131825" y="790575"/>
                </a:lnTo>
                <a:lnTo>
                  <a:pt x="1308100" y="790575"/>
                </a:lnTo>
                <a:lnTo>
                  <a:pt x="1349753" y="783864"/>
                </a:lnTo>
                <a:lnTo>
                  <a:pt x="1385939" y="765175"/>
                </a:lnTo>
                <a:lnTo>
                  <a:pt x="1414481" y="736671"/>
                </a:lnTo>
                <a:lnTo>
                  <a:pt x="1433202" y="700516"/>
                </a:lnTo>
                <a:lnTo>
                  <a:pt x="1439926" y="658876"/>
                </a:lnTo>
                <a:lnTo>
                  <a:pt x="1439926" y="131825"/>
                </a:lnTo>
                <a:lnTo>
                  <a:pt x="1433202" y="90172"/>
                </a:lnTo>
                <a:lnTo>
                  <a:pt x="1414481" y="53986"/>
                </a:lnTo>
                <a:lnTo>
                  <a:pt x="1385939" y="25444"/>
                </a:lnTo>
                <a:lnTo>
                  <a:pt x="1349753" y="6723"/>
                </a:lnTo>
                <a:lnTo>
                  <a:pt x="1308100" y="0"/>
                </a:lnTo>
                <a:close/>
              </a:path>
            </a:pathLst>
          </a:custGeom>
          <a:solidFill>
            <a:srgbClr val="AF1512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466" y="931036"/>
            <a:ext cx="1440180" cy="1243330"/>
          </a:xfrm>
          <a:custGeom>
            <a:avLst/>
            <a:gdLst/>
            <a:ahLst/>
            <a:cxnLst/>
            <a:rect l="l" t="t" r="r" b="b"/>
            <a:pathLst>
              <a:path w="1440179" h="1243330">
                <a:moveTo>
                  <a:pt x="0" y="131825"/>
                </a:moveTo>
                <a:lnTo>
                  <a:pt x="6723" y="90172"/>
                </a:lnTo>
                <a:lnTo>
                  <a:pt x="25444" y="53986"/>
                </a:lnTo>
                <a:lnTo>
                  <a:pt x="53986" y="25444"/>
                </a:lnTo>
                <a:lnTo>
                  <a:pt x="90172" y="6723"/>
                </a:lnTo>
                <a:lnTo>
                  <a:pt x="131825" y="0"/>
                </a:lnTo>
                <a:lnTo>
                  <a:pt x="240029" y="0"/>
                </a:lnTo>
                <a:lnTo>
                  <a:pt x="599948" y="0"/>
                </a:lnTo>
                <a:lnTo>
                  <a:pt x="1308100" y="0"/>
                </a:lnTo>
                <a:lnTo>
                  <a:pt x="1349753" y="6723"/>
                </a:lnTo>
                <a:lnTo>
                  <a:pt x="1385939" y="25444"/>
                </a:lnTo>
                <a:lnTo>
                  <a:pt x="1414481" y="53986"/>
                </a:lnTo>
                <a:lnTo>
                  <a:pt x="1433202" y="90172"/>
                </a:lnTo>
                <a:lnTo>
                  <a:pt x="1439926" y="131825"/>
                </a:lnTo>
                <a:lnTo>
                  <a:pt x="1439926" y="461263"/>
                </a:lnTo>
                <a:lnTo>
                  <a:pt x="1439926" y="658876"/>
                </a:lnTo>
                <a:lnTo>
                  <a:pt x="1433202" y="700516"/>
                </a:lnTo>
                <a:lnTo>
                  <a:pt x="1414481" y="736671"/>
                </a:lnTo>
                <a:lnTo>
                  <a:pt x="1385939" y="765175"/>
                </a:lnTo>
                <a:lnTo>
                  <a:pt x="1349753" y="783864"/>
                </a:lnTo>
                <a:lnTo>
                  <a:pt x="1308100" y="790575"/>
                </a:lnTo>
                <a:lnTo>
                  <a:pt x="599948" y="790575"/>
                </a:lnTo>
                <a:lnTo>
                  <a:pt x="362076" y="1243076"/>
                </a:lnTo>
                <a:lnTo>
                  <a:pt x="240029" y="790575"/>
                </a:lnTo>
                <a:lnTo>
                  <a:pt x="131825" y="790575"/>
                </a:lnTo>
                <a:lnTo>
                  <a:pt x="90172" y="783864"/>
                </a:lnTo>
                <a:lnTo>
                  <a:pt x="53986" y="765175"/>
                </a:lnTo>
                <a:lnTo>
                  <a:pt x="25444" y="736671"/>
                </a:lnTo>
                <a:lnTo>
                  <a:pt x="6723" y="700516"/>
                </a:lnTo>
                <a:lnTo>
                  <a:pt x="0" y="658876"/>
                </a:lnTo>
                <a:lnTo>
                  <a:pt x="0" y="461263"/>
                </a:lnTo>
                <a:lnTo>
                  <a:pt x="0" y="1318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9138" y="1042416"/>
            <a:ext cx="2189480" cy="1306830"/>
          </a:xfrm>
          <a:custGeom>
            <a:avLst/>
            <a:gdLst/>
            <a:ahLst/>
            <a:cxnLst/>
            <a:rect l="l" t="t" r="r" b="b"/>
            <a:pathLst>
              <a:path w="2189479" h="1306830">
                <a:moveTo>
                  <a:pt x="1937061" y="960501"/>
                </a:moveTo>
                <a:lnTo>
                  <a:pt x="1727200" y="960501"/>
                </a:lnTo>
                <a:lnTo>
                  <a:pt x="2189099" y="1306576"/>
                </a:lnTo>
                <a:lnTo>
                  <a:pt x="1937061" y="960501"/>
                </a:lnTo>
                <a:close/>
              </a:path>
              <a:path w="2189479" h="1306830">
                <a:moveTo>
                  <a:pt x="1535049" y="0"/>
                </a:moveTo>
                <a:lnTo>
                  <a:pt x="192024" y="0"/>
                </a:lnTo>
                <a:lnTo>
                  <a:pt x="147996" y="5078"/>
                </a:lnTo>
                <a:lnTo>
                  <a:pt x="107579" y="19543"/>
                </a:lnTo>
                <a:lnTo>
                  <a:pt x="71925" y="42237"/>
                </a:lnTo>
                <a:lnTo>
                  <a:pt x="42187" y="72002"/>
                </a:lnTo>
                <a:lnTo>
                  <a:pt x="19518" y="107681"/>
                </a:lnTo>
                <a:lnTo>
                  <a:pt x="5071" y="148116"/>
                </a:lnTo>
                <a:lnTo>
                  <a:pt x="0" y="192150"/>
                </a:lnTo>
                <a:lnTo>
                  <a:pt x="0" y="960501"/>
                </a:lnTo>
                <a:lnTo>
                  <a:pt x="5071" y="1004528"/>
                </a:lnTo>
                <a:lnTo>
                  <a:pt x="19518" y="1044945"/>
                </a:lnTo>
                <a:lnTo>
                  <a:pt x="42187" y="1080599"/>
                </a:lnTo>
                <a:lnTo>
                  <a:pt x="71925" y="1110337"/>
                </a:lnTo>
                <a:lnTo>
                  <a:pt x="107579" y="1133006"/>
                </a:lnTo>
                <a:lnTo>
                  <a:pt x="147996" y="1147453"/>
                </a:lnTo>
                <a:lnTo>
                  <a:pt x="192024" y="1152525"/>
                </a:lnTo>
                <a:lnTo>
                  <a:pt x="1535049" y="1152525"/>
                </a:lnTo>
                <a:lnTo>
                  <a:pt x="1579123" y="1147453"/>
                </a:lnTo>
                <a:lnTo>
                  <a:pt x="1619573" y="1133006"/>
                </a:lnTo>
                <a:lnTo>
                  <a:pt x="1655250" y="1110337"/>
                </a:lnTo>
                <a:lnTo>
                  <a:pt x="1685002" y="1080599"/>
                </a:lnTo>
                <a:lnTo>
                  <a:pt x="1707678" y="1044945"/>
                </a:lnTo>
                <a:lnTo>
                  <a:pt x="1722127" y="1004528"/>
                </a:lnTo>
                <a:lnTo>
                  <a:pt x="1727200" y="960501"/>
                </a:lnTo>
                <a:lnTo>
                  <a:pt x="1937061" y="960501"/>
                </a:lnTo>
                <a:lnTo>
                  <a:pt x="1727200" y="672338"/>
                </a:lnTo>
                <a:lnTo>
                  <a:pt x="1727200" y="192150"/>
                </a:lnTo>
                <a:lnTo>
                  <a:pt x="1722127" y="148116"/>
                </a:lnTo>
                <a:lnTo>
                  <a:pt x="1707678" y="107681"/>
                </a:lnTo>
                <a:lnTo>
                  <a:pt x="1685002" y="72002"/>
                </a:lnTo>
                <a:lnTo>
                  <a:pt x="1655250" y="42237"/>
                </a:lnTo>
                <a:lnTo>
                  <a:pt x="1619573" y="19543"/>
                </a:lnTo>
                <a:lnTo>
                  <a:pt x="1579123" y="5078"/>
                </a:lnTo>
                <a:lnTo>
                  <a:pt x="1535049" y="0"/>
                </a:lnTo>
                <a:close/>
              </a:path>
            </a:pathLst>
          </a:custGeom>
          <a:solidFill>
            <a:srgbClr val="AF1512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9138" y="1042416"/>
            <a:ext cx="2189480" cy="1306830"/>
          </a:xfrm>
          <a:custGeom>
            <a:avLst/>
            <a:gdLst/>
            <a:ahLst/>
            <a:cxnLst/>
            <a:rect l="l" t="t" r="r" b="b"/>
            <a:pathLst>
              <a:path w="2189479" h="1306830">
                <a:moveTo>
                  <a:pt x="0" y="192150"/>
                </a:moveTo>
                <a:lnTo>
                  <a:pt x="5071" y="148116"/>
                </a:lnTo>
                <a:lnTo>
                  <a:pt x="19518" y="107681"/>
                </a:lnTo>
                <a:lnTo>
                  <a:pt x="42187" y="72002"/>
                </a:lnTo>
                <a:lnTo>
                  <a:pt x="71925" y="42237"/>
                </a:lnTo>
                <a:lnTo>
                  <a:pt x="107579" y="19543"/>
                </a:lnTo>
                <a:lnTo>
                  <a:pt x="147996" y="5078"/>
                </a:lnTo>
                <a:lnTo>
                  <a:pt x="192024" y="0"/>
                </a:lnTo>
                <a:lnTo>
                  <a:pt x="1007491" y="0"/>
                </a:lnTo>
                <a:lnTo>
                  <a:pt x="1439291" y="0"/>
                </a:lnTo>
                <a:lnTo>
                  <a:pt x="1535049" y="0"/>
                </a:lnTo>
                <a:lnTo>
                  <a:pt x="1579123" y="5078"/>
                </a:lnTo>
                <a:lnTo>
                  <a:pt x="1619573" y="19543"/>
                </a:lnTo>
                <a:lnTo>
                  <a:pt x="1655250" y="42237"/>
                </a:lnTo>
                <a:lnTo>
                  <a:pt x="1685002" y="72002"/>
                </a:lnTo>
                <a:lnTo>
                  <a:pt x="1707678" y="107681"/>
                </a:lnTo>
                <a:lnTo>
                  <a:pt x="1722127" y="148116"/>
                </a:lnTo>
                <a:lnTo>
                  <a:pt x="1727200" y="192150"/>
                </a:lnTo>
                <a:lnTo>
                  <a:pt x="1727200" y="672338"/>
                </a:lnTo>
                <a:lnTo>
                  <a:pt x="2189099" y="1306576"/>
                </a:lnTo>
                <a:lnTo>
                  <a:pt x="1727200" y="960501"/>
                </a:lnTo>
                <a:lnTo>
                  <a:pt x="1722127" y="1004528"/>
                </a:lnTo>
                <a:lnTo>
                  <a:pt x="1707678" y="1044945"/>
                </a:lnTo>
                <a:lnTo>
                  <a:pt x="1685002" y="1080599"/>
                </a:lnTo>
                <a:lnTo>
                  <a:pt x="1655250" y="1110337"/>
                </a:lnTo>
                <a:lnTo>
                  <a:pt x="1619573" y="1133006"/>
                </a:lnTo>
                <a:lnTo>
                  <a:pt x="1579123" y="1147453"/>
                </a:lnTo>
                <a:lnTo>
                  <a:pt x="1535049" y="1152525"/>
                </a:lnTo>
                <a:lnTo>
                  <a:pt x="1439291" y="1152525"/>
                </a:lnTo>
                <a:lnTo>
                  <a:pt x="1007491" y="1152525"/>
                </a:lnTo>
                <a:lnTo>
                  <a:pt x="192024" y="1152525"/>
                </a:lnTo>
                <a:lnTo>
                  <a:pt x="147996" y="1147453"/>
                </a:lnTo>
                <a:lnTo>
                  <a:pt x="107579" y="1133006"/>
                </a:lnTo>
                <a:lnTo>
                  <a:pt x="71925" y="1110337"/>
                </a:lnTo>
                <a:lnTo>
                  <a:pt x="42187" y="1080599"/>
                </a:lnTo>
                <a:lnTo>
                  <a:pt x="19518" y="1044945"/>
                </a:lnTo>
                <a:lnTo>
                  <a:pt x="5071" y="1004528"/>
                </a:lnTo>
                <a:lnTo>
                  <a:pt x="0" y="960501"/>
                </a:lnTo>
                <a:lnTo>
                  <a:pt x="0" y="672338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48636" y="1396364"/>
            <a:ext cx="1105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 smtClean="0">
                <a:solidFill>
                  <a:srgbClr val="FF9933"/>
                </a:solidFill>
                <a:latin typeface="Arial"/>
                <a:cs typeface="Arial"/>
              </a:rPr>
              <a:t>невролог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8106" y="1128776"/>
            <a:ext cx="1088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 smtClean="0">
                <a:solidFill>
                  <a:srgbClr val="FF9933"/>
                </a:solidFill>
                <a:latin typeface="Arial"/>
                <a:cs typeface="Arial"/>
              </a:rPr>
              <a:t>терапевт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3170" y="4710176"/>
            <a:ext cx="2127250" cy="1202055"/>
          </a:xfrm>
          <a:custGeom>
            <a:avLst/>
            <a:gdLst/>
            <a:ahLst/>
            <a:cxnLst/>
            <a:rect l="l" t="t" r="r" b="b"/>
            <a:pathLst>
              <a:path w="2127250" h="1202054">
                <a:moveTo>
                  <a:pt x="1607058" y="481075"/>
                </a:moveTo>
                <a:lnTo>
                  <a:pt x="120142" y="481075"/>
                </a:lnTo>
                <a:lnTo>
                  <a:pt x="73402" y="490507"/>
                </a:lnTo>
                <a:lnTo>
                  <a:pt x="35210" y="516239"/>
                </a:lnTo>
                <a:lnTo>
                  <a:pt x="9449" y="554424"/>
                </a:lnTo>
                <a:lnTo>
                  <a:pt x="0" y="601218"/>
                </a:lnTo>
                <a:lnTo>
                  <a:pt x="0" y="1081633"/>
                </a:lnTo>
                <a:lnTo>
                  <a:pt x="9449" y="1128393"/>
                </a:lnTo>
                <a:lnTo>
                  <a:pt x="35210" y="1166577"/>
                </a:lnTo>
                <a:lnTo>
                  <a:pt x="73402" y="1192322"/>
                </a:lnTo>
                <a:lnTo>
                  <a:pt x="120142" y="1201762"/>
                </a:lnTo>
                <a:lnTo>
                  <a:pt x="1607058" y="1201762"/>
                </a:lnTo>
                <a:lnTo>
                  <a:pt x="1653851" y="1192322"/>
                </a:lnTo>
                <a:lnTo>
                  <a:pt x="1692036" y="1166577"/>
                </a:lnTo>
                <a:lnTo>
                  <a:pt x="1717768" y="1128393"/>
                </a:lnTo>
                <a:lnTo>
                  <a:pt x="1727200" y="1081633"/>
                </a:lnTo>
                <a:lnTo>
                  <a:pt x="1727200" y="601218"/>
                </a:lnTo>
                <a:lnTo>
                  <a:pt x="1717768" y="554424"/>
                </a:lnTo>
                <a:lnTo>
                  <a:pt x="1692036" y="516239"/>
                </a:lnTo>
                <a:lnTo>
                  <a:pt x="1653851" y="490507"/>
                </a:lnTo>
                <a:lnTo>
                  <a:pt x="1607058" y="481075"/>
                </a:lnTo>
                <a:close/>
              </a:path>
              <a:path w="2127250" h="1202054">
                <a:moveTo>
                  <a:pt x="2127250" y="0"/>
                </a:moveTo>
                <a:lnTo>
                  <a:pt x="1007618" y="481075"/>
                </a:lnTo>
                <a:lnTo>
                  <a:pt x="1439418" y="481075"/>
                </a:lnTo>
                <a:lnTo>
                  <a:pt x="2127250" y="0"/>
                </a:lnTo>
                <a:close/>
              </a:path>
            </a:pathLst>
          </a:custGeom>
          <a:solidFill>
            <a:srgbClr val="AF1512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3170" y="4710176"/>
            <a:ext cx="2127250" cy="1202055"/>
          </a:xfrm>
          <a:custGeom>
            <a:avLst/>
            <a:gdLst/>
            <a:ahLst/>
            <a:cxnLst/>
            <a:rect l="l" t="t" r="r" b="b"/>
            <a:pathLst>
              <a:path w="2127250" h="1202054">
                <a:moveTo>
                  <a:pt x="0" y="601218"/>
                </a:moveTo>
                <a:lnTo>
                  <a:pt x="9449" y="554424"/>
                </a:lnTo>
                <a:lnTo>
                  <a:pt x="35210" y="516239"/>
                </a:lnTo>
                <a:lnTo>
                  <a:pt x="73402" y="490507"/>
                </a:lnTo>
                <a:lnTo>
                  <a:pt x="120142" y="481075"/>
                </a:lnTo>
                <a:lnTo>
                  <a:pt x="1007618" y="481075"/>
                </a:lnTo>
                <a:lnTo>
                  <a:pt x="2127250" y="0"/>
                </a:lnTo>
                <a:lnTo>
                  <a:pt x="1439418" y="481075"/>
                </a:lnTo>
                <a:lnTo>
                  <a:pt x="1607058" y="481075"/>
                </a:lnTo>
                <a:lnTo>
                  <a:pt x="1653851" y="490507"/>
                </a:lnTo>
                <a:lnTo>
                  <a:pt x="1692036" y="516239"/>
                </a:lnTo>
                <a:lnTo>
                  <a:pt x="1717768" y="554424"/>
                </a:lnTo>
                <a:lnTo>
                  <a:pt x="1727200" y="601218"/>
                </a:lnTo>
                <a:lnTo>
                  <a:pt x="1727200" y="781304"/>
                </a:lnTo>
                <a:lnTo>
                  <a:pt x="1727200" y="1081633"/>
                </a:lnTo>
                <a:lnTo>
                  <a:pt x="1717768" y="1128393"/>
                </a:lnTo>
                <a:lnTo>
                  <a:pt x="1692036" y="1166577"/>
                </a:lnTo>
                <a:lnTo>
                  <a:pt x="1653851" y="1192322"/>
                </a:lnTo>
                <a:lnTo>
                  <a:pt x="1607058" y="1201762"/>
                </a:lnTo>
                <a:lnTo>
                  <a:pt x="1439418" y="1201762"/>
                </a:lnTo>
                <a:lnTo>
                  <a:pt x="1007618" y="1201762"/>
                </a:lnTo>
                <a:lnTo>
                  <a:pt x="120142" y="1201762"/>
                </a:lnTo>
                <a:lnTo>
                  <a:pt x="73402" y="1192322"/>
                </a:lnTo>
                <a:lnTo>
                  <a:pt x="35210" y="1166577"/>
                </a:lnTo>
                <a:lnTo>
                  <a:pt x="9449" y="1128393"/>
                </a:lnTo>
                <a:lnTo>
                  <a:pt x="0" y="1081633"/>
                </a:lnTo>
                <a:lnTo>
                  <a:pt x="0" y="781304"/>
                </a:lnTo>
                <a:lnTo>
                  <a:pt x="0" y="601218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1578" y="4818888"/>
            <a:ext cx="1800225" cy="1354455"/>
          </a:xfrm>
          <a:custGeom>
            <a:avLst/>
            <a:gdLst/>
            <a:ahLst/>
            <a:cxnLst/>
            <a:rect l="l" t="t" r="r" b="b"/>
            <a:pathLst>
              <a:path w="1800225" h="1354454">
                <a:moveTo>
                  <a:pt x="1680083" y="633349"/>
                </a:moveTo>
                <a:lnTo>
                  <a:pt x="120142" y="633349"/>
                </a:lnTo>
                <a:lnTo>
                  <a:pt x="73402" y="642798"/>
                </a:lnTo>
                <a:lnTo>
                  <a:pt x="35210" y="668559"/>
                </a:lnTo>
                <a:lnTo>
                  <a:pt x="9449" y="706751"/>
                </a:lnTo>
                <a:lnTo>
                  <a:pt x="0" y="753491"/>
                </a:lnTo>
                <a:lnTo>
                  <a:pt x="0" y="1233957"/>
                </a:lnTo>
                <a:lnTo>
                  <a:pt x="9449" y="1280714"/>
                </a:lnTo>
                <a:lnTo>
                  <a:pt x="35210" y="1318895"/>
                </a:lnTo>
                <a:lnTo>
                  <a:pt x="73402" y="1344635"/>
                </a:lnTo>
                <a:lnTo>
                  <a:pt x="120142" y="1354074"/>
                </a:lnTo>
                <a:lnTo>
                  <a:pt x="1680083" y="1354074"/>
                </a:lnTo>
                <a:lnTo>
                  <a:pt x="1726876" y="1344635"/>
                </a:lnTo>
                <a:lnTo>
                  <a:pt x="1765061" y="1318895"/>
                </a:lnTo>
                <a:lnTo>
                  <a:pt x="1790793" y="1280714"/>
                </a:lnTo>
                <a:lnTo>
                  <a:pt x="1800225" y="1233957"/>
                </a:lnTo>
                <a:lnTo>
                  <a:pt x="1800225" y="753491"/>
                </a:lnTo>
                <a:lnTo>
                  <a:pt x="1790793" y="706751"/>
                </a:lnTo>
                <a:lnTo>
                  <a:pt x="1765061" y="668559"/>
                </a:lnTo>
                <a:lnTo>
                  <a:pt x="1726876" y="642798"/>
                </a:lnTo>
                <a:lnTo>
                  <a:pt x="1680083" y="633349"/>
                </a:lnTo>
                <a:close/>
              </a:path>
              <a:path w="1800225" h="1354454">
                <a:moveTo>
                  <a:pt x="835025" y="0"/>
                </a:moveTo>
                <a:lnTo>
                  <a:pt x="300100" y="633349"/>
                </a:lnTo>
                <a:lnTo>
                  <a:pt x="750188" y="633349"/>
                </a:lnTo>
                <a:lnTo>
                  <a:pt x="835025" y="0"/>
                </a:lnTo>
                <a:close/>
              </a:path>
            </a:pathLst>
          </a:custGeom>
          <a:solidFill>
            <a:srgbClr val="AF1512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1578" y="4818888"/>
            <a:ext cx="1800225" cy="1354455"/>
          </a:xfrm>
          <a:custGeom>
            <a:avLst/>
            <a:gdLst/>
            <a:ahLst/>
            <a:cxnLst/>
            <a:rect l="l" t="t" r="r" b="b"/>
            <a:pathLst>
              <a:path w="1800225" h="1354454">
                <a:moveTo>
                  <a:pt x="0" y="753491"/>
                </a:moveTo>
                <a:lnTo>
                  <a:pt x="9449" y="706751"/>
                </a:lnTo>
                <a:lnTo>
                  <a:pt x="35210" y="668559"/>
                </a:lnTo>
                <a:lnTo>
                  <a:pt x="73402" y="642798"/>
                </a:lnTo>
                <a:lnTo>
                  <a:pt x="120142" y="633349"/>
                </a:lnTo>
                <a:lnTo>
                  <a:pt x="300100" y="633349"/>
                </a:lnTo>
                <a:lnTo>
                  <a:pt x="835025" y="0"/>
                </a:lnTo>
                <a:lnTo>
                  <a:pt x="750188" y="633349"/>
                </a:lnTo>
                <a:lnTo>
                  <a:pt x="1680083" y="633349"/>
                </a:lnTo>
                <a:lnTo>
                  <a:pt x="1726876" y="642798"/>
                </a:lnTo>
                <a:lnTo>
                  <a:pt x="1765061" y="668559"/>
                </a:lnTo>
                <a:lnTo>
                  <a:pt x="1790793" y="706751"/>
                </a:lnTo>
                <a:lnTo>
                  <a:pt x="1800225" y="753491"/>
                </a:lnTo>
                <a:lnTo>
                  <a:pt x="1800225" y="933653"/>
                </a:lnTo>
                <a:lnTo>
                  <a:pt x="1800225" y="1233957"/>
                </a:lnTo>
                <a:lnTo>
                  <a:pt x="1790793" y="1280714"/>
                </a:lnTo>
                <a:lnTo>
                  <a:pt x="1765061" y="1318895"/>
                </a:lnTo>
                <a:lnTo>
                  <a:pt x="1726876" y="1344635"/>
                </a:lnTo>
                <a:lnTo>
                  <a:pt x="1680083" y="1354074"/>
                </a:lnTo>
                <a:lnTo>
                  <a:pt x="750188" y="1354074"/>
                </a:lnTo>
                <a:lnTo>
                  <a:pt x="300100" y="1354074"/>
                </a:lnTo>
                <a:lnTo>
                  <a:pt x="120142" y="1354074"/>
                </a:lnTo>
                <a:lnTo>
                  <a:pt x="73402" y="1344635"/>
                </a:lnTo>
                <a:lnTo>
                  <a:pt x="35210" y="1318895"/>
                </a:lnTo>
                <a:lnTo>
                  <a:pt x="9449" y="1280714"/>
                </a:lnTo>
                <a:lnTo>
                  <a:pt x="0" y="1233957"/>
                </a:lnTo>
                <a:lnTo>
                  <a:pt x="0" y="933653"/>
                </a:lnTo>
                <a:lnTo>
                  <a:pt x="0" y="75349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43098" y="5379821"/>
            <a:ext cx="790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 err="1" smtClean="0">
                <a:solidFill>
                  <a:srgbClr val="FF9933"/>
                </a:solidFill>
                <a:latin typeface="Arial"/>
                <a:cs typeface="Arial"/>
              </a:rPr>
              <a:t>хірург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1416" y="5644692"/>
            <a:ext cx="811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9933"/>
                </a:solidFill>
                <a:latin typeface="Arial"/>
                <a:cs typeface="Arial"/>
              </a:rPr>
              <a:t>уролог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38651" y="2215388"/>
            <a:ext cx="4704080" cy="2528570"/>
          </a:xfrm>
          <a:custGeom>
            <a:avLst/>
            <a:gdLst/>
            <a:ahLst/>
            <a:cxnLst/>
            <a:rect l="l" t="t" r="r" b="b"/>
            <a:pathLst>
              <a:path w="4704080" h="2528570">
                <a:moveTo>
                  <a:pt x="4282313" y="0"/>
                </a:moveTo>
                <a:lnTo>
                  <a:pt x="421259" y="0"/>
                </a:lnTo>
                <a:lnTo>
                  <a:pt x="372129" y="2834"/>
                </a:lnTo>
                <a:lnTo>
                  <a:pt x="324665" y="11125"/>
                </a:lnTo>
                <a:lnTo>
                  <a:pt x="279182" y="24559"/>
                </a:lnTo>
                <a:lnTo>
                  <a:pt x="235995" y="42818"/>
                </a:lnTo>
                <a:lnTo>
                  <a:pt x="195423" y="65588"/>
                </a:lnTo>
                <a:lnTo>
                  <a:pt x="157779" y="92553"/>
                </a:lnTo>
                <a:lnTo>
                  <a:pt x="123380" y="123396"/>
                </a:lnTo>
                <a:lnTo>
                  <a:pt x="92543" y="157802"/>
                </a:lnTo>
                <a:lnTo>
                  <a:pt x="65582" y="195456"/>
                </a:lnTo>
                <a:lnTo>
                  <a:pt x="42815" y="236042"/>
                </a:lnTo>
                <a:lnTo>
                  <a:pt x="24557" y="279243"/>
                </a:lnTo>
                <a:lnTo>
                  <a:pt x="11125" y="324745"/>
                </a:lnTo>
                <a:lnTo>
                  <a:pt x="2833" y="372231"/>
                </a:lnTo>
                <a:lnTo>
                  <a:pt x="0" y="421386"/>
                </a:lnTo>
                <a:lnTo>
                  <a:pt x="0" y="2106676"/>
                </a:lnTo>
                <a:lnTo>
                  <a:pt x="2833" y="2155830"/>
                </a:lnTo>
                <a:lnTo>
                  <a:pt x="11125" y="2203316"/>
                </a:lnTo>
                <a:lnTo>
                  <a:pt x="24557" y="2248818"/>
                </a:lnTo>
                <a:lnTo>
                  <a:pt x="42815" y="2292019"/>
                </a:lnTo>
                <a:lnTo>
                  <a:pt x="65582" y="2332605"/>
                </a:lnTo>
                <a:lnTo>
                  <a:pt x="92543" y="2370259"/>
                </a:lnTo>
                <a:lnTo>
                  <a:pt x="123380" y="2404665"/>
                </a:lnTo>
                <a:lnTo>
                  <a:pt x="157779" y="2435508"/>
                </a:lnTo>
                <a:lnTo>
                  <a:pt x="195423" y="2462473"/>
                </a:lnTo>
                <a:lnTo>
                  <a:pt x="235995" y="2485243"/>
                </a:lnTo>
                <a:lnTo>
                  <a:pt x="279182" y="2503502"/>
                </a:lnTo>
                <a:lnTo>
                  <a:pt x="324665" y="2516936"/>
                </a:lnTo>
                <a:lnTo>
                  <a:pt x="372129" y="2525227"/>
                </a:lnTo>
                <a:lnTo>
                  <a:pt x="421259" y="2528062"/>
                </a:lnTo>
                <a:lnTo>
                  <a:pt x="4282313" y="2528062"/>
                </a:lnTo>
                <a:lnTo>
                  <a:pt x="4331467" y="2525227"/>
                </a:lnTo>
                <a:lnTo>
                  <a:pt x="4378953" y="2516936"/>
                </a:lnTo>
                <a:lnTo>
                  <a:pt x="4424455" y="2503502"/>
                </a:lnTo>
                <a:lnTo>
                  <a:pt x="4467656" y="2485243"/>
                </a:lnTo>
                <a:lnTo>
                  <a:pt x="4508242" y="2462473"/>
                </a:lnTo>
                <a:lnTo>
                  <a:pt x="4545896" y="2435508"/>
                </a:lnTo>
                <a:lnTo>
                  <a:pt x="4580302" y="2404665"/>
                </a:lnTo>
                <a:lnTo>
                  <a:pt x="4611145" y="2370259"/>
                </a:lnTo>
                <a:lnTo>
                  <a:pt x="4638110" y="2332605"/>
                </a:lnTo>
                <a:lnTo>
                  <a:pt x="4660880" y="2292019"/>
                </a:lnTo>
                <a:lnTo>
                  <a:pt x="4679139" y="2248818"/>
                </a:lnTo>
                <a:lnTo>
                  <a:pt x="4692573" y="2203316"/>
                </a:lnTo>
                <a:lnTo>
                  <a:pt x="4700864" y="2155830"/>
                </a:lnTo>
                <a:lnTo>
                  <a:pt x="4703699" y="2106676"/>
                </a:lnTo>
                <a:lnTo>
                  <a:pt x="4703699" y="421386"/>
                </a:lnTo>
                <a:lnTo>
                  <a:pt x="4700864" y="372231"/>
                </a:lnTo>
                <a:lnTo>
                  <a:pt x="4692573" y="324745"/>
                </a:lnTo>
                <a:lnTo>
                  <a:pt x="4679139" y="279243"/>
                </a:lnTo>
                <a:lnTo>
                  <a:pt x="4660880" y="236042"/>
                </a:lnTo>
                <a:lnTo>
                  <a:pt x="4638110" y="195456"/>
                </a:lnTo>
                <a:lnTo>
                  <a:pt x="4611145" y="157802"/>
                </a:lnTo>
                <a:lnTo>
                  <a:pt x="4580302" y="123396"/>
                </a:lnTo>
                <a:lnTo>
                  <a:pt x="4545896" y="92553"/>
                </a:lnTo>
                <a:lnTo>
                  <a:pt x="4508242" y="65588"/>
                </a:lnTo>
                <a:lnTo>
                  <a:pt x="4467656" y="42818"/>
                </a:lnTo>
                <a:lnTo>
                  <a:pt x="4424455" y="24559"/>
                </a:lnTo>
                <a:lnTo>
                  <a:pt x="4378953" y="11125"/>
                </a:lnTo>
                <a:lnTo>
                  <a:pt x="4331467" y="2834"/>
                </a:lnTo>
                <a:lnTo>
                  <a:pt x="4282313" y="0"/>
                </a:lnTo>
                <a:close/>
              </a:path>
            </a:pathLst>
          </a:custGeom>
          <a:solidFill>
            <a:srgbClr val="1E5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8651" y="2215388"/>
            <a:ext cx="4704080" cy="2528570"/>
          </a:xfrm>
          <a:custGeom>
            <a:avLst/>
            <a:gdLst/>
            <a:ahLst/>
            <a:cxnLst/>
            <a:rect l="l" t="t" r="r" b="b"/>
            <a:pathLst>
              <a:path w="4704080" h="2528570">
                <a:moveTo>
                  <a:pt x="0" y="421386"/>
                </a:moveTo>
                <a:lnTo>
                  <a:pt x="2833" y="372231"/>
                </a:lnTo>
                <a:lnTo>
                  <a:pt x="11125" y="324745"/>
                </a:lnTo>
                <a:lnTo>
                  <a:pt x="24557" y="279243"/>
                </a:lnTo>
                <a:lnTo>
                  <a:pt x="42815" y="236042"/>
                </a:lnTo>
                <a:lnTo>
                  <a:pt x="65582" y="195456"/>
                </a:lnTo>
                <a:lnTo>
                  <a:pt x="92543" y="157802"/>
                </a:lnTo>
                <a:lnTo>
                  <a:pt x="123380" y="123396"/>
                </a:lnTo>
                <a:lnTo>
                  <a:pt x="157779" y="92553"/>
                </a:lnTo>
                <a:lnTo>
                  <a:pt x="195423" y="65588"/>
                </a:lnTo>
                <a:lnTo>
                  <a:pt x="235995" y="42818"/>
                </a:lnTo>
                <a:lnTo>
                  <a:pt x="279182" y="24559"/>
                </a:lnTo>
                <a:lnTo>
                  <a:pt x="324665" y="11125"/>
                </a:lnTo>
                <a:lnTo>
                  <a:pt x="372129" y="2834"/>
                </a:lnTo>
                <a:lnTo>
                  <a:pt x="421259" y="0"/>
                </a:lnTo>
                <a:lnTo>
                  <a:pt x="4282313" y="0"/>
                </a:lnTo>
                <a:lnTo>
                  <a:pt x="4331467" y="2834"/>
                </a:lnTo>
                <a:lnTo>
                  <a:pt x="4378953" y="11125"/>
                </a:lnTo>
                <a:lnTo>
                  <a:pt x="4424455" y="24559"/>
                </a:lnTo>
                <a:lnTo>
                  <a:pt x="4467656" y="42818"/>
                </a:lnTo>
                <a:lnTo>
                  <a:pt x="4508242" y="65588"/>
                </a:lnTo>
                <a:lnTo>
                  <a:pt x="4545896" y="92553"/>
                </a:lnTo>
                <a:lnTo>
                  <a:pt x="4580302" y="123396"/>
                </a:lnTo>
                <a:lnTo>
                  <a:pt x="4611145" y="157802"/>
                </a:lnTo>
                <a:lnTo>
                  <a:pt x="4638110" y="195456"/>
                </a:lnTo>
                <a:lnTo>
                  <a:pt x="4660880" y="236042"/>
                </a:lnTo>
                <a:lnTo>
                  <a:pt x="4679139" y="279243"/>
                </a:lnTo>
                <a:lnTo>
                  <a:pt x="4692573" y="324745"/>
                </a:lnTo>
                <a:lnTo>
                  <a:pt x="4700864" y="372231"/>
                </a:lnTo>
                <a:lnTo>
                  <a:pt x="4703699" y="421386"/>
                </a:lnTo>
                <a:lnTo>
                  <a:pt x="4703699" y="2106676"/>
                </a:lnTo>
                <a:lnTo>
                  <a:pt x="4700864" y="2155830"/>
                </a:lnTo>
                <a:lnTo>
                  <a:pt x="4692573" y="2203316"/>
                </a:lnTo>
                <a:lnTo>
                  <a:pt x="4679139" y="2248818"/>
                </a:lnTo>
                <a:lnTo>
                  <a:pt x="4660880" y="2292019"/>
                </a:lnTo>
                <a:lnTo>
                  <a:pt x="4638110" y="2332605"/>
                </a:lnTo>
                <a:lnTo>
                  <a:pt x="4611145" y="2370259"/>
                </a:lnTo>
                <a:lnTo>
                  <a:pt x="4580302" y="2404665"/>
                </a:lnTo>
                <a:lnTo>
                  <a:pt x="4545896" y="2435508"/>
                </a:lnTo>
                <a:lnTo>
                  <a:pt x="4508242" y="2462473"/>
                </a:lnTo>
                <a:lnTo>
                  <a:pt x="4467656" y="2485243"/>
                </a:lnTo>
                <a:lnTo>
                  <a:pt x="4424455" y="2503502"/>
                </a:lnTo>
                <a:lnTo>
                  <a:pt x="4378953" y="2516936"/>
                </a:lnTo>
                <a:lnTo>
                  <a:pt x="4331467" y="2525227"/>
                </a:lnTo>
                <a:lnTo>
                  <a:pt x="4282313" y="2528062"/>
                </a:lnTo>
                <a:lnTo>
                  <a:pt x="421259" y="2528062"/>
                </a:lnTo>
                <a:lnTo>
                  <a:pt x="372129" y="2525227"/>
                </a:lnTo>
                <a:lnTo>
                  <a:pt x="324665" y="2516936"/>
                </a:lnTo>
                <a:lnTo>
                  <a:pt x="279182" y="2503502"/>
                </a:lnTo>
                <a:lnTo>
                  <a:pt x="235995" y="2485243"/>
                </a:lnTo>
                <a:lnTo>
                  <a:pt x="195423" y="2462473"/>
                </a:lnTo>
                <a:lnTo>
                  <a:pt x="157779" y="2435508"/>
                </a:lnTo>
                <a:lnTo>
                  <a:pt x="123380" y="2404665"/>
                </a:lnTo>
                <a:lnTo>
                  <a:pt x="92543" y="2370259"/>
                </a:lnTo>
                <a:lnTo>
                  <a:pt x="65582" y="2332605"/>
                </a:lnTo>
                <a:lnTo>
                  <a:pt x="42815" y="2292019"/>
                </a:lnTo>
                <a:lnTo>
                  <a:pt x="24557" y="2248818"/>
                </a:lnTo>
                <a:lnTo>
                  <a:pt x="11125" y="2203316"/>
                </a:lnTo>
                <a:lnTo>
                  <a:pt x="2833" y="2155830"/>
                </a:lnTo>
                <a:lnTo>
                  <a:pt x="0" y="2106676"/>
                </a:lnTo>
                <a:lnTo>
                  <a:pt x="0" y="42138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38625" y="3071812"/>
            <a:ext cx="4104004" cy="1014730"/>
          </a:xfrm>
          <a:custGeom>
            <a:avLst/>
            <a:gdLst/>
            <a:ahLst/>
            <a:cxnLst/>
            <a:rect l="l" t="t" r="r" b="b"/>
            <a:pathLst>
              <a:path w="4104004" h="1014729">
                <a:moveTo>
                  <a:pt x="0" y="1014412"/>
                </a:moveTo>
                <a:lnTo>
                  <a:pt x="4103624" y="1014412"/>
                </a:lnTo>
                <a:lnTo>
                  <a:pt x="4103624" y="0"/>
                </a:lnTo>
                <a:lnTo>
                  <a:pt x="0" y="0"/>
                </a:lnTo>
                <a:lnTo>
                  <a:pt x="0" y="1014412"/>
                </a:lnTo>
                <a:close/>
              </a:path>
            </a:pathLst>
          </a:custGeom>
          <a:ln w="9525">
            <a:solidFill>
              <a:srgbClr val="1E51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6772" y="3462782"/>
            <a:ext cx="3766185" cy="0"/>
          </a:xfrm>
          <a:custGeom>
            <a:avLst/>
            <a:gdLst/>
            <a:ahLst/>
            <a:cxnLst/>
            <a:rect l="l" t="t" r="r" b="b"/>
            <a:pathLst>
              <a:path w="3766184">
                <a:moveTo>
                  <a:pt x="0" y="0"/>
                </a:moveTo>
                <a:lnTo>
                  <a:pt x="3765804" y="0"/>
                </a:lnTo>
              </a:path>
            </a:pathLst>
          </a:custGeom>
          <a:ln w="32003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07408" y="3139610"/>
            <a:ext cx="376618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b="1" dirty="0">
                <a:solidFill>
                  <a:srgbClr val="E6B729"/>
                </a:solidFill>
                <a:latin typeface="Arial"/>
                <a:cs typeface="Arial"/>
              </a:rPr>
              <a:t>М</a:t>
            </a:r>
            <a:r>
              <a:rPr sz="2400" b="1" spc="-60" dirty="0">
                <a:solidFill>
                  <a:srgbClr val="E6B729"/>
                </a:solidFill>
                <a:latin typeface="Arial"/>
                <a:cs typeface="Arial"/>
              </a:rPr>
              <a:t>у</a:t>
            </a:r>
            <a:r>
              <a:rPr sz="2400" b="1" spc="-5" dirty="0">
                <a:solidFill>
                  <a:srgbClr val="E6B729"/>
                </a:solidFill>
                <a:latin typeface="Arial"/>
                <a:cs typeface="Arial"/>
              </a:rPr>
              <a:t>л</a:t>
            </a:r>
            <a:r>
              <a:rPr sz="2400" b="1" spc="-220" dirty="0">
                <a:solidFill>
                  <a:srgbClr val="E6B729"/>
                </a:solidFill>
                <a:latin typeface="Arial"/>
                <a:cs typeface="Arial"/>
              </a:rPr>
              <a:t>ь</a:t>
            </a:r>
            <a:r>
              <a:rPr sz="2400" b="1" spc="-25" dirty="0">
                <a:solidFill>
                  <a:srgbClr val="E6B729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E6B729"/>
                </a:solidFill>
                <a:latin typeface="Arial"/>
                <a:cs typeface="Arial"/>
              </a:rPr>
              <a:t>идисциплинарный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25" dirty="0">
                <a:solidFill>
                  <a:srgbClr val="E6B729"/>
                </a:solidFill>
                <a:latin typeface="Arial"/>
                <a:cs typeface="Arial"/>
              </a:rPr>
              <a:t>подход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41796" y="4011295"/>
            <a:ext cx="1096010" cy="0"/>
          </a:xfrm>
          <a:custGeom>
            <a:avLst/>
            <a:gdLst/>
            <a:ahLst/>
            <a:cxnLst/>
            <a:rect l="l" t="t" r="r" b="b"/>
            <a:pathLst>
              <a:path w="1096009">
                <a:moveTo>
                  <a:pt x="0" y="0"/>
                </a:moveTo>
                <a:lnTo>
                  <a:pt x="1095755" y="0"/>
                </a:lnTo>
              </a:path>
            </a:pathLst>
          </a:custGeom>
          <a:ln w="32004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8625" y="880363"/>
            <a:ext cx="1729105" cy="1319530"/>
          </a:xfrm>
          <a:custGeom>
            <a:avLst/>
            <a:gdLst/>
            <a:ahLst/>
            <a:cxnLst/>
            <a:rect l="l" t="t" r="r" b="b"/>
            <a:pathLst>
              <a:path w="1729104" h="1319530">
                <a:moveTo>
                  <a:pt x="720344" y="861949"/>
                </a:moveTo>
                <a:lnTo>
                  <a:pt x="288163" y="861949"/>
                </a:lnTo>
                <a:lnTo>
                  <a:pt x="734949" y="1319149"/>
                </a:lnTo>
                <a:lnTo>
                  <a:pt x="720344" y="861949"/>
                </a:lnTo>
                <a:close/>
              </a:path>
              <a:path w="1729104" h="1319530">
                <a:moveTo>
                  <a:pt x="1585087" y="0"/>
                </a:moveTo>
                <a:lnTo>
                  <a:pt x="143637" y="0"/>
                </a:lnTo>
                <a:lnTo>
                  <a:pt x="98218" y="7318"/>
                </a:lnTo>
                <a:lnTo>
                  <a:pt x="58786" y="27700"/>
                </a:lnTo>
                <a:lnTo>
                  <a:pt x="27700" y="58786"/>
                </a:lnTo>
                <a:lnTo>
                  <a:pt x="7318" y="98218"/>
                </a:lnTo>
                <a:lnTo>
                  <a:pt x="0" y="143637"/>
                </a:lnTo>
                <a:lnTo>
                  <a:pt x="0" y="718312"/>
                </a:lnTo>
                <a:lnTo>
                  <a:pt x="7318" y="763730"/>
                </a:lnTo>
                <a:lnTo>
                  <a:pt x="27700" y="803162"/>
                </a:lnTo>
                <a:lnTo>
                  <a:pt x="58786" y="834248"/>
                </a:lnTo>
                <a:lnTo>
                  <a:pt x="98218" y="854630"/>
                </a:lnTo>
                <a:lnTo>
                  <a:pt x="143637" y="861949"/>
                </a:lnTo>
                <a:lnTo>
                  <a:pt x="1585087" y="861949"/>
                </a:lnTo>
                <a:lnTo>
                  <a:pt x="1630505" y="854630"/>
                </a:lnTo>
                <a:lnTo>
                  <a:pt x="1669937" y="834248"/>
                </a:lnTo>
                <a:lnTo>
                  <a:pt x="1701023" y="803162"/>
                </a:lnTo>
                <a:lnTo>
                  <a:pt x="1721405" y="763730"/>
                </a:lnTo>
                <a:lnTo>
                  <a:pt x="1728724" y="718312"/>
                </a:lnTo>
                <a:lnTo>
                  <a:pt x="1728724" y="143637"/>
                </a:lnTo>
                <a:lnTo>
                  <a:pt x="1721405" y="98218"/>
                </a:lnTo>
                <a:lnTo>
                  <a:pt x="1701023" y="58786"/>
                </a:lnTo>
                <a:lnTo>
                  <a:pt x="1669937" y="27700"/>
                </a:lnTo>
                <a:lnTo>
                  <a:pt x="1630505" y="7318"/>
                </a:lnTo>
                <a:lnTo>
                  <a:pt x="1585087" y="0"/>
                </a:lnTo>
                <a:close/>
              </a:path>
            </a:pathLst>
          </a:custGeom>
          <a:solidFill>
            <a:srgbClr val="AF1512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8625" y="880363"/>
            <a:ext cx="1729105" cy="1319530"/>
          </a:xfrm>
          <a:custGeom>
            <a:avLst/>
            <a:gdLst/>
            <a:ahLst/>
            <a:cxnLst/>
            <a:rect l="l" t="t" r="r" b="b"/>
            <a:pathLst>
              <a:path w="1729104" h="1319530">
                <a:moveTo>
                  <a:pt x="0" y="143637"/>
                </a:moveTo>
                <a:lnTo>
                  <a:pt x="7318" y="98218"/>
                </a:lnTo>
                <a:lnTo>
                  <a:pt x="27700" y="58786"/>
                </a:lnTo>
                <a:lnTo>
                  <a:pt x="58786" y="27700"/>
                </a:lnTo>
                <a:lnTo>
                  <a:pt x="98218" y="7318"/>
                </a:lnTo>
                <a:lnTo>
                  <a:pt x="143637" y="0"/>
                </a:lnTo>
                <a:lnTo>
                  <a:pt x="288163" y="0"/>
                </a:lnTo>
                <a:lnTo>
                  <a:pt x="720344" y="0"/>
                </a:lnTo>
                <a:lnTo>
                  <a:pt x="1585087" y="0"/>
                </a:lnTo>
                <a:lnTo>
                  <a:pt x="1630505" y="7318"/>
                </a:lnTo>
                <a:lnTo>
                  <a:pt x="1669937" y="27700"/>
                </a:lnTo>
                <a:lnTo>
                  <a:pt x="1701023" y="58786"/>
                </a:lnTo>
                <a:lnTo>
                  <a:pt x="1721405" y="98218"/>
                </a:lnTo>
                <a:lnTo>
                  <a:pt x="1728724" y="143637"/>
                </a:lnTo>
                <a:lnTo>
                  <a:pt x="1728724" y="502793"/>
                </a:lnTo>
                <a:lnTo>
                  <a:pt x="1728724" y="718312"/>
                </a:lnTo>
                <a:lnTo>
                  <a:pt x="1721405" y="763730"/>
                </a:lnTo>
                <a:lnTo>
                  <a:pt x="1701023" y="803162"/>
                </a:lnTo>
                <a:lnTo>
                  <a:pt x="1669937" y="834248"/>
                </a:lnTo>
                <a:lnTo>
                  <a:pt x="1630505" y="854630"/>
                </a:lnTo>
                <a:lnTo>
                  <a:pt x="1585087" y="861949"/>
                </a:lnTo>
                <a:lnTo>
                  <a:pt x="720344" y="861949"/>
                </a:lnTo>
                <a:lnTo>
                  <a:pt x="734949" y="1319149"/>
                </a:lnTo>
                <a:lnTo>
                  <a:pt x="288163" y="861949"/>
                </a:lnTo>
                <a:lnTo>
                  <a:pt x="143637" y="861949"/>
                </a:lnTo>
                <a:lnTo>
                  <a:pt x="98218" y="854630"/>
                </a:lnTo>
                <a:lnTo>
                  <a:pt x="58786" y="834248"/>
                </a:lnTo>
                <a:lnTo>
                  <a:pt x="27700" y="803162"/>
                </a:lnTo>
                <a:lnTo>
                  <a:pt x="7318" y="763730"/>
                </a:lnTo>
                <a:lnTo>
                  <a:pt x="0" y="718312"/>
                </a:lnTo>
                <a:lnTo>
                  <a:pt x="0" y="502793"/>
                </a:lnTo>
                <a:lnTo>
                  <a:pt x="0" y="1436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07408" y="997965"/>
            <a:ext cx="1334388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uk-UA" sz="2000" spc="-15" dirty="0" smtClean="0">
                <a:solidFill>
                  <a:srgbClr val="FF9933"/>
                </a:solidFill>
                <a:latin typeface="Arial"/>
                <a:cs typeface="Arial"/>
              </a:rPr>
              <a:t>лікар з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uk-UA" sz="2000" spc="-15" dirty="0" smtClean="0">
                <a:solidFill>
                  <a:srgbClr val="FF9933"/>
                </a:solidFill>
                <a:latin typeface="Arial"/>
                <a:cs typeface="Arial"/>
              </a:rPr>
              <a:t>ЛФК</a:t>
            </a:r>
            <a:endParaRPr lang="uk-UA"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28622" y="3024123"/>
            <a:ext cx="2456180" cy="1008380"/>
          </a:xfrm>
          <a:custGeom>
            <a:avLst/>
            <a:gdLst/>
            <a:ahLst/>
            <a:cxnLst/>
            <a:rect l="l" t="t" r="r" b="b"/>
            <a:pathLst>
              <a:path w="2456179" h="1008379">
                <a:moveTo>
                  <a:pt x="1848103" y="0"/>
                </a:moveTo>
                <a:lnTo>
                  <a:pt x="168021" y="0"/>
                </a:lnTo>
                <a:lnTo>
                  <a:pt x="123339" y="5998"/>
                </a:lnTo>
                <a:lnTo>
                  <a:pt x="83199" y="22930"/>
                </a:lnTo>
                <a:lnTo>
                  <a:pt x="49196" y="49196"/>
                </a:lnTo>
                <a:lnTo>
                  <a:pt x="22930" y="83199"/>
                </a:lnTo>
                <a:lnTo>
                  <a:pt x="5998" y="123339"/>
                </a:lnTo>
                <a:lnTo>
                  <a:pt x="0" y="168021"/>
                </a:lnTo>
                <a:lnTo>
                  <a:pt x="0" y="840105"/>
                </a:lnTo>
                <a:lnTo>
                  <a:pt x="5998" y="884741"/>
                </a:lnTo>
                <a:lnTo>
                  <a:pt x="22930" y="924870"/>
                </a:lnTo>
                <a:lnTo>
                  <a:pt x="49196" y="958881"/>
                </a:lnTo>
                <a:lnTo>
                  <a:pt x="83199" y="985167"/>
                </a:lnTo>
                <a:lnTo>
                  <a:pt x="123339" y="1002118"/>
                </a:lnTo>
                <a:lnTo>
                  <a:pt x="168021" y="1008126"/>
                </a:lnTo>
                <a:lnTo>
                  <a:pt x="1848103" y="1008126"/>
                </a:lnTo>
                <a:lnTo>
                  <a:pt x="1892785" y="1002118"/>
                </a:lnTo>
                <a:lnTo>
                  <a:pt x="1932925" y="985167"/>
                </a:lnTo>
                <a:lnTo>
                  <a:pt x="1966928" y="958881"/>
                </a:lnTo>
                <a:lnTo>
                  <a:pt x="1993194" y="924870"/>
                </a:lnTo>
                <a:lnTo>
                  <a:pt x="2010126" y="884741"/>
                </a:lnTo>
                <a:lnTo>
                  <a:pt x="2016125" y="840105"/>
                </a:lnTo>
                <a:lnTo>
                  <a:pt x="2455799" y="725551"/>
                </a:lnTo>
                <a:lnTo>
                  <a:pt x="2016125" y="588009"/>
                </a:lnTo>
                <a:lnTo>
                  <a:pt x="2016125" y="168021"/>
                </a:lnTo>
                <a:lnTo>
                  <a:pt x="2010126" y="123339"/>
                </a:lnTo>
                <a:lnTo>
                  <a:pt x="1993194" y="83199"/>
                </a:lnTo>
                <a:lnTo>
                  <a:pt x="1966928" y="49196"/>
                </a:lnTo>
                <a:lnTo>
                  <a:pt x="1932925" y="22930"/>
                </a:lnTo>
                <a:lnTo>
                  <a:pt x="1892785" y="5998"/>
                </a:lnTo>
                <a:lnTo>
                  <a:pt x="1848103" y="0"/>
                </a:lnTo>
                <a:close/>
              </a:path>
            </a:pathLst>
          </a:custGeom>
          <a:solidFill>
            <a:srgbClr val="AF1512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8622" y="3024123"/>
            <a:ext cx="2456180" cy="1008380"/>
          </a:xfrm>
          <a:custGeom>
            <a:avLst/>
            <a:gdLst/>
            <a:ahLst/>
            <a:cxnLst/>
            <a:rect l="l" t="t" r="r" b="b"/>
            <a:pathLst>
              <a:path w="2456179" h="1008379">
                <a:moveTo>
                  <a:pt x="0" y="168021"/>
                </a:moveTo>
                <a:lnTo>
                  <a:pt x="5998" y="123339"/>
                </a:lnTo>
                <a:lnTo>
                  <a:pt x="22930" y="83199"/>
                </a:lnTo>
                <a:lnTo>
                  <a:pt x="49196" y="49196"/>
                </a:lnTo>
                <a:lnTo>
                  <a:pt x="83199" y="22930"/>
                </a:lnTo>
                <a:lnTo>
                  <a:pt x="123339" y="5998"/>
                </a:lnTo>
                <a:lnTo>
                  <a:pt x="168021" y="0"/>
                </a:lnTo>
                <a:lnTo>
                  <a:pt x="1176147" y="0"/>
                </a:lnTo>
                <a:lnTo>
                  <a:pt x="1680083" y="0"/>
                </a:lnTo>
                <a:lnTo>
                  <a:pt x="1848103" y="0"/>
                </a:lnTo>
                <a:lnTo>
                  <a:pt x="1892785" y="5998"/>
                </a:lnTo>
                <a:lnTo>
                  <a:pt x="1932925" y="22930"/>
                </a:lnTo>
                <a:lnTo>
                  <a:pt x="1966928" y="49196"/>
                </a:lnTo>
                <a:lnTo>
                  <a:pt x="1993194" y="83199"/>
                </a:lnTo>
                <a:lnTo>
                  <a:pt x="2010126" y="123339"/>
                </a:lnTo>
                <a:lnTo>
                  <a:pt x="2016125" y="168021"/>
                </a:lnTo>
                <a:lnTo>
                  <a:pt x="2016125" y="588009"/>
                </a:lnTo>
                <a:lnTo>
                  <a:pt x="2455799" y="725551"/>
                </a:lnTo>
                <a:lnTo>
                  <a:pt x="2016125" y="840105"/>
                </a:lnTo>
                <a:lnTo>
                  <a:pt x="2010126" y="884741"/>
                </a:lnTo>
                <a:lnTo>
                  <a:pt x="1993194" y="924870"/>
                </a:lnTo>
                <a:lnTo>
                  <a:pt x="1966928" y="958881"/>
                </a:lnTo>
                <a:lnTo>
                  <a:pt x="1932925" y="985167"/>
                </a:lnTo>
                <a:lnTo>
                  <a:pt x="1892785" y="1002118"/>
                </a:lnTo>
                <a:lnTo>
                  <a:pt x="1848103" y="1008126"/>
                </a:lnTo>
                <a:lnTo>
                  <a:pt x="1680083" y="1008126"/>
                </a:lnTo>
                <a:lnTo>
                  <a:pt x="1176147" y="1008126"/>
                </a:lnTo>
                <a:lnTo>
                  <a:pt x="168021" y="1008126"/>
                </a:lnTo>
                <a:lnTo>
                  <a:pt x="123339" y="1002118"/>
                </a:lnTo>
                <a:lnTo>
                  <a:pt x="83199" y="985167"/>
                </a:lnTo>
                <a:lnTo>
                  <a:pt x="49196" y="958881"/>
                </a:lnTo>
                <a:lnTo>
                  <a:pt x="22930" y="924870"/>
                </a:lnTo>
                <a:lnTo>
                  <a:pt x="5998" y="884741"/>
                </a:lnTo>
                <a:lnTo>
                  <a:pt x="0" y="840105"/>
                </a:lnTo>
                <a:lnTo>
                  <a:pt x="0" y="588009"/>
                </a:lnTo>
                <a:lnTo>
                  <a:pt x="0" y="16802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29333" y="3305682"/>
            <a:ext cx="1833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 err="1" smtClean="0">
                <a:solidFill>
                  <a:srgbClr val="FF9933"/>
                </a:solidFill>
                <a:latin typeface="Arial"/>
                <a:cs typeface="Arial"/>
              </a:rPr>
              <a:t>фізіотерапевт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16011" y="4775072"/>
            <a:ext cx="2376805" cy="1233805"/>
          </a:xfrm>
          <a:custGeom>
            <a:avLst/>
            <a:gdLst/>
            <a:ahLst/>
            <a:cxnLst/>
            <a:rect l="l" t="t" r="r" b="b"/>
            <a:pathLst>
              <a:path w="2376804" h="1233804">
                <a:moveTo>
                  <a:pt x="2244471" y="441451"/>
                </a:moveTo>
                <a:lnTo>
                  <a:pt x="131953" y="441451"/>
                </a:lnTo>
                <a:lnTo>
                  <a:pt x="90237" y="448176"/>
                </a:lnTo>
                <a:lnTo>
                  <a:pt x="54013" y="466904"/>
                </a:lnTo>
                <a:lnTo>
                  <a:pt x="25452" y="495465"/>
                </a:lnTo>
                <a:lnTo>
                  <a:pt x="6724" y="531689"/>
                </a:lnTo>
                <a:lnTo>
                  <a:pt x="0" y="573404"/>
                </a:lnTo>
                <a:lnTo>
                  <a:pt x="0" y="1101534"/>
                </a:lnTo>
                <a:lnTo>
                  <a:pt x="6724" y="1143263"/>
                </a:lnTo>
                <a:lnTo>
                  <a:pt x="25452" y="1179506"/>
                </a:lnTo>
                <a:lnTo>
                  <a:pt x="54013" y="1208087"/>
                </a:lnTo>
                <a:lnTo>
                  <a:pt x="90237" y="1226832"/>
                </a:lnTo>
                <a:lnTo>
                  <a:pt x="131953" y="1233563"/>
                </a:lnTo>
                <a:lnTo>
                  <a:pt x="2244471" y="1233563"/>
                </a:lnTo>
                <a:lnTo>
                  <a:pt x="2286186" y="1226832"/>
                </a:lnTo>
                <a:lnTo>
                  <a:pt x="2322410" y="1208087"/>
                </a:lnTo>
                <a:lnTo>
                  <a:pt x="2350971" y="1179506"/>
                </a:lnTo>
                <a:lnTo>
                  <a:pt x="2369699" y="1143263"/>
                </a:lnTo>
                <a:lnTo>
                  <a:pt x="2376424" y="1101534"/>
                </a:lnTo>
                <a:lnTo>
                  <a:pt x="2376424" y="573404"/>
                </a:lnTo>
                <a:lnTo>
                  <a:pt x="2369699" y="531689"/>
                </a:lnTo>
                <a:lnTo>
                  <a:pt x="2350971" y="495465"/>
                </a:lnTo>
                <a:lnTo>
                  <a:pt x="2322410" y="466904"/>
                </a:lnTo>
                <a:lnTo>
                  <a:pt x="2286186" y="448176"/>
                </a:lnTo>
                <a:lnTo>
                  <a:pt x="2244471" y="441451"/>
                </a:lnTo>
                <a:close/>
              </a:path>
              <a:path w="2376804" h="1233804">
                <a:moveTo>
                  <a:pt x="334899" y="0"/>
                </a:moveTo>
                <a:lnTo>
                  <a:pt x="396113" y="441451"/>
                </a:lnTo>
                <a:lnTo>
                  <a:pt x="990219" y="441451"/>
                </a:lnTo>
                <a:lnTo>
                  <a:pt x="334899" y="0"/>
                </a:lnTo>
                <a:close/>
              </a:path>
            </a:pathLst>
          </a:custGeom>
          <a:solidFill>
            <a:srgbClr val="AF1512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16011" y="4775072"/>
            <a:ext cx="2376805" cy="1233805"/>
          </a:xfrm>
          <a:custGeom>
            <a:avLst/>
            <a:gdLst/>
            <a:ahLst/>
            <a:cxnLst/>
            <a:rect l="l" t="t" r="r" b="b"/>
            <a:pathLst>
              <a:path w="2376804" h="1233804">
                <a:moveTo>
                  <a:pt x="0" y="573404"/>
                </a:moveTo>
                <a:lnTo>
                  <a:pt x="6724" y="531689"/>
                </a:lnTo>
                <a:lnTo>
                  <a:pt x="25452" y="495465"/>
                </a:lnTo>
                <a:lnTo>
                  <a:pt x="54013" y="466904"/>
                </a:lnTo>
                <a:lnTo>
                  <a:pt x="90237" y="448176"/>
                </a:lnTo>
                <a:lnTo>
                  <a:pt x="131953" y="441451"/>
                </a:lnTo>
                <a:lnTo>
                  <a:pt x="396113" y="441451"/>
                </a:lnTo>
                <a:lnTo>
                  <a:pt x="334899" y="0"/>
                </a:lnTo>
                <a:lnTo>
                  <a:pt x="990219" y="441451"/>
                </a:lnTo>
                <a:lnTo>
                  <a:pt x="2244471" y="441451"/>
                </a:lnTo>
                <a:lnTo>
                  <a:pt x="2286186" y="448176"/>
                </a:lnTo>
                <a:lnTo>
                  <a:pt x="2322410" y="466904"/>
                </a:lnTo>
                <a:lnTo>
                  <a:pt x="2350971" y="495465"/>
                </a:lnTo>
                <a:lnTo>
                  <a:pt x="2369699" y="531689"/>
                </a:lnTo>
                <a:lnTo>
                  <a:pt x="2376424" y="573404"/>
                </a:lnTo>
                <a:lnTo>
                  <a:pt x="2376424" y="771524"/>
                </a:lnTo>
                <a:lnTo>
                  <a:pt x="2376424" y="1101534"/>
                </a:lnTo>
                <a:lnTo>
                  <a:pt x="2369699" y="1143263"/>
                </a:lnTo>
                <a:lnTo>
                  <a:pt x="2350971" y="1179506"/>
                </a:lnTo>
                <a:lnTo>
                  <a:pt x="2322410" y="1208087"/>
                </a:lnTo>
                <a:lnTo>
                  <a:pt x="2286186" y="1226832"/>
                </a:lnTo>
                <a:lnTo>
                  <a:pt x="2244471" y="1233563"/>
                </a:lnTo>
                <a:lnTo>
                  <a:pt x="990219" y="1233563"/>
                </a:lnTo>
                <a:lnTo>
                  <a:pt x="396113" y="1233563"/>
                </a:lnTo>
                <a:lnTo>
                  <a:pt x="131953" y="1233563"/>
                </a:lnTo>
                <a:lnTo>
                  <a:pt x="90237" y="1226832"/>
                </a:lnTo>
                <a:lnTo>
                  <a:pt x="54013" y="1208087"/>
                </a:lnTo>
                <a:lnTo>
                  <a:pt x="25452" y="1179506"/>
                </a:lnTo>
                <a:lnTo>
                  <a:pt x="6724" y="1143263"/>
                </a:lnTo>
                <a:lnTo>
                  <a:pt x="0" y="1101534"/>
                </a:lnTo>
                <a:lnTo>
                  <a:pt x="0" y="771524"/>
                </a:lnTo>
                <a:lnTo>
                  <a:pt x="0" y="573404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22385" y="5439257"/>
            <a:ext cx="967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15" dirty="0" smtClean="0">
                <a:solidFill>
                  <a:srgbClr val="FF9933"/>
                </a:solidFill>
                <a:latin typeface="Arial"/>
                <a:cs typeface="Arial"/>
              </a:rPr>
              <a:t>логопед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69275" y="984250"/>
            <a:ext cx="2562225" cy="1198880"/>
          </a:xfrm>
          <a:custGeom>
            <a:avLst/>
            <a:gdLst/>
            <a:ahLst/>
            <a:cxnLst/>
            <a:rect l="l" t="t" r="r" b="b"/>
            <a:pathLst>
              <a:path w="2562225" h="1198880">
                <a:moveTo>
                  <a:pt x="2382011" y="0"/>
                </a:moveTo>
                <a:lnTo>
                  <a:pt x="653288" y="0"/>
                </a:lnTo>
                <a:lnTo>
                  <a:pt x="605366" y="6434"/>
                </a:lnTo>
                <a:lnTo>
                  <a:pt x="562313" y="24595"/>
                </a:lnTo>
                <a:lnTo>
                  <a:pt x="525843" y="52768"/>
                </a:lnTo>
                <a:lnTo>
                  <a:pt x="497670" y="89238"/>
                </a:lnTo>
                <a:lnTo>
                  <a:pt x="479509" y="132291"/>
                </a:lnTo>
                <a:lnTo>
                  <a:pt x="473075" y="180212"/>
                </a:lnTo>
                <a:lnTo>
                  <a:pt x="473075" y="630682"/>
                </a:lnTo>
                <a:lnTo>
                  <a:pt x="0" y="1198499"/>
                </a:lnTo>
                <a:lnTo>
                  <a:pt x="473075" y="900938"/>
                </a:lnTo>
                <a:lnTo>
                  <a:pt x="2562225" y="900938"/>
                </a:lnTo>
                <a:lnTo>
                  <a:pt x="2562225" y="180212"/>
                </a:lnTo>
                <a:lnTo>
                  <a:pt x="2555790" y="132291"/>
                </a:lnTo>
                <a:lnTo>
                  <a:pt x="2537629" y="89238"/>
                </a:lnTo>
                <a:lnTo>
                  <a:pt x="2509456" y="52768"/>
                </a:lnTo>
                <a:lnTo>
                  <a:pt x="2472986" y="24595"/>
                </a:lnTo>
                <a:lnTo>
                  <a:pt x="2429933" y="6434"/>
                </a:lnTo>
                <a:lnTo>
                  <a:pt x="2382011" y="0"/>
                </a:lnTo>
                <a:close/>
              </a:path>
              <a:path w="2562225" h="1198880">
                <a:moveTo>
                  <a:pt x="2562225" y="900938"/>
                </a:moveTo>
                <a:lnTo>
                  <a:pt x="473075" y="900938"/>
                </a:lnTo>
                <a:lnTo>
                  <a:pt x="479509" y="948805"/>
                </a:lnTo>
                <a:lnTo>
                  <a:pt x="497670" y="991822"/>
                </a:lnTo>
                <a:lnTo>
                  <a:pt x="525843" y="1028271"/>
                </a:lnTo>
                <a:lnTo>
                  <a:pt x="562313" y="1056433"/>
                </a:lnTo>
                <a:lnTo>
                  <a:pt x="605366" y="1074589"/>
                </a:lnTo>
                <a:lnTo>
                  <a:pt x="653288" y="1081024"/>
                </a:lnTo>
                <a:lnTo>
                  <a:pt x="2382011" y="1081024"/>
                </a:lnTo>
                <a:lnTo>
                  <a:pt x="2429933" y="1074589"/>
                </a:lnTo>
                <a:lnTo>
                  <a:pt x="2472986" y="1056433"/>
                </a:lnTo>
                <a:lnTo>
                  <a:pt x="2509456" y="1028271"/>
                </a:lnTo>
                <a:lnTo>
                  <a:pt x="2537629" y="991822"/>
                </a:lnTo>
                <a:lnTo>
                  <a:pt x="2555790" y="948805"/>
                </a:lnTo>
                <a:lnTo>
                  <a:pt x="2562225" y="900938"/>
                </a:lnTo>
                <a:close/>
              </a:path>
            </a:pathLst>
          </a:custGeom>
          <a:solidFill>
            <a:srgbClr val="AF1512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69275" y="984250"/>
            <a:ext cx="2562225" cy="1198880"/>
          </a:xfrm>
          <a:custGeom>
            <a:avLst/>
            <a:gdLst/>
            <a:ahLst/>
            <a:cxnLst/>
            <a:rect l="l" t="t" r="r" b="b"/>
            <a:pathLst>
              <a:path w="2562225" h="1198880">
                <a:moveTo>
                  <a:pt x="473075" y="180212"/>
                </a:moveTo>
                <a:lnTo>
                  <a:pt x="479509" y="132291"/>
                </a:lnTo>
                <a:lnTo>
                  <a:pt x="497670" y="89238"/>
                </a:lnTo>
                <a:lnTo>
                  <a:pt x="525843" y="52768"/>
                </a:lnTo>
                <a:lnTo>
                  <a:pt x="562313" y="24595"/>
                </a:lnTo>
                <a:lnTo>
                  <a:pt x="605366" y="6434"/>
                </a:lnTo>
                <a:lnTo>
                  <a:pt x="653288" y="0"/>
                </a:lnTo>
                <a:lnTo>
                  <a:pt x="821308" y="0"/>
                </a:lnTo>
                <a:lnTo>
                  <a:pt x="1343532" y="0"/>
                </a:lnTo>
                <a:lnTo>
                  <a:pt x="2382011" y="0"/>
                </a:lnTo>
                <a:lnTo>
                  <a:pt x="2429933" y="6434"/>
                </a:lnTo>
                <a:lnTo>
                  <a:pt x="2472986" y="24595"/>
                </a:lnTo>
                <a:lnTo>
                  <a:pt x="2509456" y="52768"/>
                </a:lnTo>
                <a:lnTo>
                  <a:pt x="2537629" y="89238"/>
                </a:lnTo>
                <a:lnTo>
                  <a:pt x="2555790" y="132291"/>
                </a:lnTo>
                <a:lnTo>
                  <a:pt x="2562225" y="180212"/>
                </a:lnTo>
                <a:lnTo>
                  <a:pt x="2562225" y="630682"/>
                </a:lnTo>
                <a:lnTo>
                  <a:pt x="2562225" y="900938"/>
                </a:lnTo>
                <a:lnTo>
                  <a:pt x="2555790" y="948805"/>
                </a:lnTo>
                <a:lnTo>
                  <a:pt x="2537629" y="991822"/>
                </a:lnTo>
                <a:lnTo>
                  <a:pt x="2509456" y="1028271"/>
                </a:lnTo>
                <a:lnTo>
                  <a:pt x="2472986" y="1056433"/>
                </a:lnTo>
                <a:lnTo>
                  <a:pt x="2429933" y="1074589"/>
                </a:lnTo>
                <a:lnTo>
                  <a:pt x="2382011" y="1081024"/>
                </a:lnTo>
                <a:lnTo>
                  <a:pt x="1343532" y="1081024"/>
                </a:lnTo>
                <a:lnTo>
                  <a:pt x="821308" y="1081024"/>
                </a:lnTo>
                <a:lnTo>
                  <a:pt x="653288" y="1081024"/>
                </a:lnTo>
                <a:lnTo>
                  <a:pt x="605366" y="1074589"/>
                </a:lnTo>
                <a:lnTo>
                  <a:pt x="562313" y="1056433"/>
                </a:lnTo>
                <a:lnTo>
                  <a:pt x="525843" y="1028271"/>
                </a:lnTo>
                <a:lnTo>
                  <a:pt x="497670" y="991822"/>
                </a:lnTo>
                <a:lnTo>
                  <a:pt x="479509" y="948805"/>
                </a:lnTo>
                <a:lnTo>
                  <a:pt x="473075" y="900938"/>
                </a:lnTo>
                <a:lnTo>
                  <a:pt x="0" y="1198499"/>
                </a:lnTo>
                <a:lnTo>
                  <a:pt x="473075" y="630682"/>
                </a:lnTo>
                <a:lnTo>
                  <a:pt x="473075" y="180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77782" y="3317113"/>
            <a:ext cx="2189480" cy="647700"/>
          </a:xfrm>
          <a:custGeom>
            <a:avLst/>
            <a:gdLst/>
            <a:ahLst/>
            <a:cxnLst/>
            <a:rect l="l" t="t" r="r" b="b"/>
            <a:pathLst>
              <a:path w="2189479" h="647700">
                <a:moveTo>
                  <a:pt x="2081276" y="0"/>
                </a:moveTo>
                <a:lnTo>
                  <a:pt x="603250" y="0"/>
                </a:lnTo>
                <a:lnTo>
                  <a:pt x="561254" y="8473"/>
                </a:lnTo>
                <a:lnTo>
                  <a:pt x="526938" y="31591"/>
                </a:lnTo>
                <a:lnTo>
                  <a:pt x="503791" y="65901"/>
                </a:lnTo>
                <a:lnTo>
                  <a:pt x="495300" y="107950"/>
                </a:lnTo>
                <a:lnTo>
                  <a:pt x="0" y="228600"/>
                </a:lnTo>
                <a:lnTo>
                  <a:pt x="495300" y="269875"/>
                </a:lnTo>
                <a:lnTo>
                  <a:pt x="495300" y="539750"/>
                </a:lnTo>
                <a:lnTo>
                  <a:pt x="503791" y="581745"/>
                </a:lnTo>
                <a:lnTo>
                  <a:pt x="526938" y="616061"/>
                </a:lnTo>
                <a:lnTo>
                  <a:pt x="561254" y="639208"/>
                </a:lnTo>
                <a:lnTo>
                  <a:pt x="603250" y="647700"/>
                </a:lnTo>
                <a:lnTo>
                  <a:pt x="2081276" y="647700"/>
                </a:lnTo>
                <a:lnTo>
                  <a:pt x="2123271" y="639208"/>
                </a:lnTo>
                <a:lnTo>
                  <a:pt x="2157587" y="616061"/>
                </a:lnTo>
                <a:lnTo>
                  <a:pt x="2180734" y="581745"/>
                </a:lnTo>
                <a:lnTo>
                  <a:pt x="2189226" y="539750"/>
                </a:lnTo>
                <a:lnTo>
                  <a:pt x="2189226" y="107950"/>
                </a:lnTo>
                <a:lnTo>
                  <a:pt x="2180734" y="65901"/>
                </a:lnTo>
                <a:lnTo>
                  <a:pt x="2157587" y="31591"/>
                </a:lnTo>
                <a:lnTo>
                  <a:pt x="2123271" y="8473"/>
                </a:lnTo>
                <a:lnTo>
                  <a:pt x="2081276" y="0"/>
                </a:lnTo>
                <a:close/>
              </a:path>
            </a:pathLst>
          </a:custGeom>
          <a:solidFill>
            <a:srgbClr val="AF1512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77782" y="3317113"/>
            <a:ext cx="2189480" cy="647700"/>
          </a:xfrm>
          <a:custGeom>
            <a:avLst/>
            <a:gdLst/>
            <a:ahLst/>
            <a:cxnLst/>
            <a:rect l="l" t="t" r="r" b="b"/>
            <a:pathLst>
              <a:path w="2189479" h="647700">
                <a:moveTo>
                  <a:pt x="495300" y="107950"/>
                </a:moveTo>
                <a:lnTo>
                  <a:pt x="503791" y="65901"/>
                </a:lnTo>
                <a:lnTo>
                  <a:pt x="526938" y="31591"/>
                </a:lnTo>
                <a:lnTo>
                  <a:pt x="561254" y="8473"/>
                </a:lnTo>
                <a:lnTo>
                  <a:pt x="603250" y="0"/>
                </a:lnTo>
                <a:lnTo>
                  <a:pt x="777621" y="0"/>
                </a:lnTo>
                <a:lnTo>
                  <a:pt x="1201166" y="0"/>
                </a:lnTo>
                <a:lnTo>
                  <a:pt x="2081276" y="0"/>
                </a:lnTo>
                <a:lnTo>
                  <a:pt x="2123271" y="8473"/>
                </a:lnTo>
                <a:lnTo>
                  <a:pt x="2157587" y="31591"/>
                </a:lnTo>
                <a:lnTo>
                  <a:pt x="2180734" y="65901"/>
                </a:lnTo>
                <a:lnTo>
                  <a:pt x="2189226" y="107950"/>
                </a:lnTo>
                <a:lnTo>
                  <a:pt x="2189226" y="269875"/>
                </a:lnTo>
                <a:lnTo>
                  <a:pt x="2189226" y="539750"/>
                </a:lnTo>
                <a:lnTo>
                  <a:pt x="2180734" y="581745"/>
                </a:lnTo>
                <a:lnTo>
                  <a:pt x="2157587" y="616061"/>
                </a:lnTo>
                <a:lnTo>
                  <a:pt x="2123271" y="639208"/>
                </a:lnTo>
                <a:lnTo>
                  <a:pt x="2081276" y="647700"/>
                </a:lnTo>
                <a:lnTo>
                  <a:pt x="1201166" y="647700"/>
                </a:lnTo>
                <a:lnTo>
                  <a:pt x="777621" y="647700"/>
                </a:lnTo>
                <a:lnTo>
                  <a:pt x="603250" y="647700"/>
                </a:lnTo>
                <a:lnTo>
                  <a:pt x="561254" y="639208"/>
                </a:lnTo>
                <a:lnTo>
                  <a:pt x="526938" y="616061"/>
                </a:lnTo>
                <a:lnTo>
                  <a:pt x="503791" y="581745"/>
                </a:lnTo>
                <a:lnTo>
                  <a:pt x="495300" y="539750"/>
                </a:lnTo>
                <a:lnTo>
                  <a:pt x="495300" y="269875"/>
                </a:lnTo>
                <a:lnTo>
                  <a:pt x="0" y="228600"/>
                </a:lnTo>
                <a:lnTo>
                  <a:pt x="495300" y="1079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390125" y="3467227"/>
            <a:ext cx="113144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5" dirty="0" smtClean="0">
                <a:solidFill>
                  <a:srgbClr val="FF9933"/>
                </a:solidFill>
                <a:latin typeface="Arial"/>
                <a:cs typeface="Arial"/>
              </a:rPr>
              <a:t>психолог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46946" y="1388821"/>
            <a:ext cx="15824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20" dirty="0" err="1" smtClean="0">
                <a:solidFill>
                  <a:srgbClr val="FF9933"/>
                </a:solidFill>
                <a:latin typeface="Arial"/>
                <a:cs typeface="Arial"/>
              </a:rPr>
              <a:t>ерготерапевт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63390" y="1958720"/>
            <a:ext cx="4054094" cy="2927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51739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200" spc="-75" dirty="0" err="1">
                <a:solidFill>
                  <a:srgbClr val="EA6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Ерготерапія</a:t>
            </a:r>
            <a:r>
              <a:rPr lang="ru-RU" sz="4200" spc="-75" dirty="0">
                <a:solidFill>
                  <a:srgbClr val="EA6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4200" spc="-75" dirty="0" err="1">
                <a:solidFill>
                  <a:srgbClr val="EA6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endParaRPr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1535683"/>
            <a:ext cx="10591800" cy="3965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реабілітаційна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спеціальність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яка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допомагає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людям будь-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якого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віку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що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мають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пошкодження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хвороби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когнітивні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порушення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відхилення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в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розвитку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труднощі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в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навчанні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або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фізичні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відхилення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marL="469265" marR="5080" indent="-457200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бути максимально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незалежними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(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Американська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асоціація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ерготерапевт</a:t>
            </a:r>
            <a:r>
              <a:rPr lang="uk-UA" sz="32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ів</a:t>
            </a:r>
            <a:r>
              <a:rPr lang="ru-RU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lang="ru-RU" sz="2550" spc="5" dirty="0">
              <a:solidFill>
                <a:srgbClr val="89D0D5"/>
              </a:solidFill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lang="ru-RU" sz="3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Наука про </a:t>
            </a:r>
            <a:r>
              <a:rPr lang="ru-RU" sz="3200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відповідність</a:t>
            </a:r>
            <a:r>
              <a:rPr lang="ru-RU" sz="3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людини</a:t>
            </a:r>
            <a:r>
              <a:rPr lang="ru-RU" sz="3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до </a:t>
            </a:r>
            <a:r>
              <a:rPr lang="ru-RU" sz="3200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його</a:t>
            </a:r>
            <a:r>
              <a:rPr lang="ru-RU" sz="3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фізичного</a:t>
            </a:r>
            <a:r>
              <a:rPr lang="ru-RU" sz="3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ru-RU" sz="3200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соціального</a:t>
            </a:r>
            <a:r>
              <a:rPr lang="ru-RU" sz="3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та </a:t>
            </a:r>
            <a:r>
              <a:rPr lang="ru-RU" sz="3200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психологічного</a:t>
            </a:r>
            <a:r>
              <a:rPr lang="ru-RU" sz="3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spc="-4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середовища</a:t>
            </a:r>
            <a:r>
              <a:rPr lang="ru-RU" sz="3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84866"/>
            <a:ext cx="75845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8410" marR="5080" indent="-1236345">
              <a:lnSpc>
                <a:spcPct val="100000"/>
              </a:lnSpc>
              <a:spcBef>
                <a:spcPts val="100"/>
              </a:spcBef>
            </a:pPr>
            <a:r>
              <a:rPr lang="ru-RU" sz="4200" b="0" spc="-20" dirty="0" err="1" smtClean="0"/>
              <a:t>ЕРГОтерапія</a:t>
            </a:r>
            <a:r>
              <a:rPr lang="ru-RU" sz="4200" b="0" spc="-20" dirty="0" smtClean="0"/>
              <a:t> </a:t>
            </a:r>
            <a:r>
              <a:rPr lang="ru-RU" sz="4200" b="0" spc="-20" dirty="0"/>
              <a:t>= </a:t>
            </a:r>
            <a:r>
              <a:rPr lang="ru-RU" sz="4200" b="0" spc="-20" dirty="0" err="1" smtClean="0"/>
              <a:t>Терапія</a:t>
            </a:r>
            <a:r>
              <a:rPr lang="ru-RU" sz="4200" b="0" spc="-20" dirty="0" smtClean="0"/>
              <a:t> </a:t>
            </a:r>
            <a:r>
              <a:rPr lang="ru-RU" sz="4200" b="0" spc="-20" dirty="0" err="1" smtClean="0"/>
              <a:t>працею</a:t>
            </a:r>
            <a:r>
              <a:rPr lang="ru-RU" sz="4200" b="0" spc="-20" dirty="0" smtClean="0"/>
              <a:t/>
            </a:r>
            <a:br>
              <a:rPr lang="ru-RU" sz="4200" b="0" spc="-20" dirty="0" smtClean="0"/>
            </a:br>
            <a:r>
              <a:rPr lang="ru-RU" sz="4200" b="0" spc="-20" dirty="0"/>
              <a:t>(</a:t>
            </a:r>
            <a:r>
              <a:rPr lang="ru-RU" sz="4200" b="0" spc="-20" dirty="0" err="1"/>
              <a:t>Від</a:t>
            </a:r>
            <a:r>
              <a:rPr lang="ru-RU" sz="4200" b="0" spc="-20" dirty="0"/>
              <a:t> лат. </a:t>
            </a:r>
            <a:r>
              <a:rPr lang="en-US" sz="4200" b="0" spc="-20" dirty="0" err="1"/>
              <a:t>Ergon</a:t>
            </a:r>
            <a:r>
              <a:rPr lang="en-US" sz="4200" b="0" spc="-20" dirty="0"/>
              <a:t> - </a:t>
            </a:r>
            <a:r>
              <a:rPr lang="ru-RU" sz="4200" b="0" spc="-20" dirty="0" err="1" smtClean="0"/>
              <a:t>праця</a:t>
            </a:r>
            <a:r>
              <a:rPr lang="ru-RU" sz="4200" b="0" spc="-20" dirty="0" smtClean="0"/>
              <a:t>)</a:t>
            </a: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3124200"/>
            <a:ext cx="9899650" cy="286039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діяльність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надає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сенс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життя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Arial" pitchFamily="34" charset="0"/>
              <a:buChar char="•"/>
            </a:pPr>
            <a:r>
              <a:rPr lang="ru-RU" sz="2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діяльність</a:t>
            </a:r>
            <a:r>
              <a:rPr lang="ru-RU"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 </a:t>
            </a:r>
            <a:r>
              <a:rPr lang="ru-RU" sz="2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важлива</a:t>
            </a:r>
            <a:r>
              <a:rPr lang="ru-RU"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частина</a:t>
            </a:r>
            <a:r>
              <a:rPr lang="ru-RU"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здоров'я</a:t>
            </a:r>
            <a:r>
              <a:rPr lang="ru-RU"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та </a:t>
            </a:r>
            <a:r>
              <a:rPr lang="ru-RU" sz="2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існування</a:t>
            </a:r>
            <a:r>
              <a:rPr lang="ru-RU"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людини</a:t>
            </a:r>
            <a:r>
              <a:rPr lang="ru-RU"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діяльність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організовує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поведінку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людини</a:t>
            </a:r>
            <a:r>
              <a:rPr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lang="uk-UA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діяльність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залежить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від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оточення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і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впливає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на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нього</a:t>
            </a:r>
            <a:r>
              <a:rPr sz="28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lang="uk-UA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Arial" pitchFamily="34" charset="0"/>
              <a:buChar char="•"/>
            </a:pPr>
            <a:r>
              <a:rPr lang="ru-RU" sz="2800" spc="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осмислена</a:t>
            </a:r>
            <a:r>
              <a:rPr lang="ru-RU" sz="28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діяльність</a:t>
            </a:r>
            <a:r>
              <a:rPr lang="ru-RU" sz="28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має</a:t>
            </a:r>
            <a:r>
              <a:rPr lang="ru-RU" sz="28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терапевтичний</a:t>
            </a:r>
            <a:r>
              <a:rPr lang="ru-RU" sz="28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ефект</a:t>
            </a:r>
            <a:r>
              <a:rPr sz="28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1507761"/>
            <a:ext cx="3040379" cy="1441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0" y="0"/>
            <a:ext cx="4191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194818"/>
            <a:ext cx="186817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200" dirty="0" smtClean="0">
                <a:solidFill>
                  <a:srgbClr val="EA6212"/>
                </a:solidFill>
              </a:rPr>
              <a:t>МЕТ</a:t>
            </a:r>
            <a:r>
              <a:rPr lang="uk-UA" sz="4200" spc="-5" dirty="0">
                <a:solidFill>
                  <a:srgbClr val="EA6212"/>
                </a:solidFill>
              </a:rPr>
              <a:t>А</a:t>
            </a:r>
            <a:r>
              <a:rPr sz="4200" spc="-5" dirty="0" smtClean="0">
                <a:solidFill>
                  <a:srgbClr val="EA6212"/>
                </a:solidFill>
              </a:rPr>
              <a:t>:</a:t>
            </a:r>
            <a:endParaRPr sz="42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10641837" cy="261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95"/>
              </a:spcBef>
            </a:pPr>
            <a:r>
              <a:rPr lang="uk-UA" spc="-10" dirty="0" smtClean="0"/>
              <a:t>Мета </a:t>
            </a:r>
            <a:r>
              <a:rPr lang="uk-UA" spc="-10" dirty="0" err="1" smtClean="0"/>
              <a:t>ерготерапії</a:t>
            </a:r>
            <a:r>
              <a:rPr lang="uk-UA" spc="-10" dirty="0" smtClean="0"/>
              <a:t> - не просто відновити втрачені рухові функції, а й знову адаптувати </a:t>
            </a:r>
            <a:r>
              <a:rPr lang="ru-RU" spc="-10" dirty="0" err="1" smtClean="0"/>
              <a:t>людину</a:t>
            </a:r>
            <a:r>
              <a:rPr lang="ru-RU" spc="-10" dirty="0" smtClean="0"/>
              <a:t> </a:t>
            </a:r>
            <a:r>
              <a:rPr lang="ru-RU" spc="-10" dirty="0"/>
              <a:t>до нормального </a:t>
            </a:r>
            <a:r>
              <a:rPr lang="ru-RU" spc="-10" dirty="0" err="1"/>
              <a:t>життя</a:t>
            </a:r>
            <a:r>
              <a:rPr lang="ru-RU" spc="-10" dirty="0"/>
              <a:t>, </a:t>
            </a:r>
            <a:r>
              <a:rPr lang="ru-RU" spc="-10" dirty="0" err="1"/>
              <a:t>допомогти</a:t>
            </a:r>
            <a:r>
              <a:rPr lang="ru-RU" spc="-10" dirty="0"/>
              <a:t> </a:t>
            </a:r>
            <a:r>
              <a:rPr lang="ru-RU" spc="-10" dirty="0" err="1" smtClean="0"/>
              <a:t>їй</a:t>
            </a:r>
            <a:r>
              <a:rPr lang="ru-RU" spc="-10" dirty="0" smtClean="0"/>
              <a:t> </a:t>
            </a:r>
            <a:r>
              <a:rPr lang="ru-RU" spc="-10" dirty="0" err="1"/>
              <a:t>досягти</a:t>
            </a:r>
            <a:r>
              <a:rPr lang="ru-RU" spc="-10" dirty="0"/>
              <a:t> </a:t>
            </a:r>
            <a:r>
              <a:rPr lang="ru-RU" spc="-10" dirty="0" err="1"/>
              <a:t>максимальної</a:t>
            </a:r>
            <a:r>
              <a:rPr lang="ru-RU" spc="-10" dirty="0"/>
              <a:t> </a:t>
            </a:r>
            <a:r>
              <a:rPr lang="ru-RU" spc="-10" dirty="0" err="1"/>
              <a:t>самостійності</a:t>
            </a:r>
            <a:r>
              <a:rPr lang="ru-RU" spc="-10" dirty="0"/>
              <a:t> і </a:t>
            </a:r>
            <a:r>
              <a:rPr lang="ru-RU" spc="-10" dirty="0" err="1"/>
              <a:t>незалежності</a:t>
            </a:r>
            <a:r>
              <a:rPr lang="ru-RU" spc="-10" dirty="0"/>
              <a:t> в </a:t>
            </a:r>
            <a:r>
              <a:rPr lang="ru-RU" spc="-10" dirty="0" err="1" smtClean="0"/>
              <a:t>побуті</a:t>
            </a:r>
            <a:r>
              <a:rPr lang="ru-RU" spc="-10" dirty="0" smtClean="0"/>
              <a:t>.</a:t>
            </a:r>
            <a:r>
              <a:rPr sz="2250" spc="-10" dirty="0" smtClean="0">
                <a:solidFill>
                  <a:srgbClr val="89D0D5"/>
                </a:solidFill>
              </a:rPr>
              <a:t> </a:t>
            </a:r>
            <a:endParaRPr lang="uk-UA" sz="2250" spc="-10" dirty="0" smtClean="0">
              <a:solidFill>
                <a:srgbClr val="89D0D5"/>
              </a:solidFill>
            </a:endParaRPr>
          </a:p>
          <a:p>
            <a:pPr marL="3556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pc="-10" dirty="0"/>
              <a:t>Для </a:t>
            </a:r>
            <a:r>
              <a:rPr lang="ru-RU" spc="-10" dirty="0" err="1"/>
              <a:t>цього</a:t>
            </a:r>
            <a:r>
              <a:rPr lang="ru-RU" spc="-10" dirty="0"/>
              <a:t> </a:t>
            </a:r>
            <a:r>
              <a:rPr lang="ru-RU" spc="-10" dirty="0" err="1"/>
              <a:t>використовуються</a:t>
            </a:r>
            <a:r>
              <a:rPr lang="ru-RU" spc="-10" dirty="0"/>
              <a:t> </a:t>
            </a:r>
            <a:r>
              <a:rPr lang="ru-RU" spc="-10" dirty="0" err="1"/>
              <a:t>технології</a:t>
            </a:r>
            <a:r>
              <a:rPr lang="ru-RU" spc="-10" dirty="0"/>
              <a:t> </a:t>
            </a:r>
            <a:r>
              <a:rPr lang="ru-RU" spc="-10" dirty="0" err="1"/>
              <a:t>медицини</a:t>
            </a:r>
            <a:r>
              <a:rPr lang="ru-RU" spc="-10" dirty="0"/>
              <a:t>, </a:t>
            </a:r>
            <a:r>
              <a:rPr lang="ru-RU" spc="-10" dirty="0" err="1"/>
              <a:t>спеціальної</a:t>
            </a:r>
            <a:r>
              <a:rPr lang="ru-RU" spc="-10" dirty="0"/>
              <a:t> </a:t>
            </a:r>
            <a:r>
              <a:rPr lang="ru-RU" spc="-10" dirty="0" err="1"/>
              <a:t>педагогіки</a:t>
            </a:r>
            <a:r>
              <a:rPr lang="ru-RU" spc="-10" dirty="0"/>
              <a:t>, </a:t>
            </a:r>
            <a:r>
              <a:rPr lang="ru-RU" spc="-10" dirty="0" err="1"/>
              <a:t>психології</a:t>
            </a:r>
            <a:r>
              <a:rPr lang="ru-RU" spc="-10" dirty="0"/>
              <a:t>, </a:t>
            </a:r>
            <a:r>
              <a:rPr lang="ru-RU" spc="-10" dirty="0" err="1"/>
              <a:t>соціології</a:t>
            </a:r>
            <a:r>
              <a:rPr lang="ru-RU" spc="-10" dirty="0"/>
              <a:t>, </a:t>
            </a:r>
            <a:r>
              <a:rPr lang="ru-RU" spc="-10" dirty="0" err="1"/>
              <a:t>біомеханіки</a:t>
            </a:r>
            <a:r>
              <a:rPr lang="ru-RU" spc="-10" dirty="0"/>
              <a:t>, </a:t>
            </a:r>
            <a:r>
              <a:rPr lang="ru-RU" spc="-10" dirty="0" err="1"/>
              <a:t>ергономіки</a:t>
            </a:r>
            <a:r>
              <a:rPr lang="ru-RU" spc="-10" dirty="0"/>
              <a:t> та </a:t>
            </a:r>
            <a:r>
              <a:rPr lang="ru-RU" spc="-10" dirty="0" err="1"/>
              <a:t>інших</a:t>
            </a:r>
            <a:r>
              <a:rPr lang="ru-RU" spc="-10" dirty="0"/>
              <a:t> </a:t>
            </a:r>
            <a:r>
              <a:rPr lang="ru-RU" spc="-10" dirty="0" err="1"/>
              <a:t>спеціальностей</a:t>
            </a:r>
            <a:r>
              <a:rPr lang="ru-RU" spc="-10" dirty="0"/>
              <a:t>.</a:t>
            </a:r>
            <a:endParaRPr sz="2250" dirty="0">
              <a:latin typeface="Wingdings 3"/>
              <a:cs typeface="Wingdings 3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6851" y="6530338"/>
            <a:ext cx="5742432" cy="327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ÐÐ°ÑÑÐ¸Ð½ÐºÐ¸ Ð¿Ð¾ Ð·Ð°Ð¿ÑÐ¾ÑÑ Ð¿Ð¾Ð¼Ð¾Ñ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0899"/>
            <a:ext cx="7680771" cy="30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62115" y="705612"/>
            <a:ext cx="1059180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38400" y="1143000"/>
            <a:ext cx="7280275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3959860" algn="l"/>
              </a:tabLst>
            </a:pP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Ерготерапевт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вирішує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конкретні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проблеми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які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виникають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у</a:t>
            </a: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3959860" algn="l"/>
              </a:tabLst>
            </a:pP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людини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в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процесі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виконання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якихось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звичайних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spc="-40" dirty="0" err="1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дій</a:t>
            </a:r>
            <a:r>
              <a:rPr lang="ru-RU" sz="5400" b="1" spc="-4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4915" y="466089"/>
            <a:ext cx="513302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spc="-15" dirty="0" err="1">
                <a:solidFill>
                  <a:srgbClr val="E6B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4400" spc="-15" dirty="0">
                <a:solidFill>
                  <a:srgbClr val="E6B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spc="-15" dirty="0" err="1">
                <a:solidFill>
                  <a:srgbClr val="E6B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4400" spc="-15" dirty="0">
                <a:solidFill>
                  <a:srgbClr val="E6B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9711" y="1895855"/>
            <a:ext cx="647700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5779" y="1895855"/>
            <a:ext cx="647700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668768" y="1895855"/>
            <a:ext cx="565403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0584" y="1611883"/>
            <a:ext cx="7507605" cy="347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Допомогти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пацієнту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досягти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його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максимального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рівня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функціонування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та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незалежності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у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всіх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аспектах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життя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не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дивлячись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на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наявні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обмеження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Пристосувати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наявний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або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потенційний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рівень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можливостей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пацієнта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для того,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що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йому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потрібно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і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важливо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в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повсякденній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або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професійній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діяльності</a:t>
            </a:r>
            <a:r>
              <a:rPr lang="ru-RU" sz="28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81770" y="320040"/>
            <a:ext cx="4110229" cy="6537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61532" y="329184"/>
            <a:ext cx="832104" cy="858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8814" y="329184"/>
            <a:ext cx="57797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200" spc="-5" dirty="0">
                <a:solidFill>
                  <a:srgbClr val="E6B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РОБОТИ</a:t>
            </a:r>
            <a:endParaRPr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916" y="1427429"/>
            <a:ext cx="7961884" cy="5193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2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3200" spc="-5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Індивідуальний</a:t>
            </a:r>
            <a:r>
              <a:rPr lang="ru-RU" sz="3200" spc="-5" dirty="0" smtClean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3200" spc="-5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підхід</a:t>
            </a:r>
            <a:r>
              <a:rPr lang="ru-RU" sz="32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- при </a:t>
            </a:r>
            <a:r>
              <a:rPr lang="ru-RU" sz="32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плануванні</a:t>
            </a:r>
            <a:r>
              <a:rPr lang="ru-RU" sz="32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роботи</a:t>
            </a:r>
            <a:r>
              <a:rPr lang="ru-RU" sz="32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пріоритетне</a:t>
            </a:r>
            <a:r>
              <a:rPr lang="ru-RU" sz="32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значення</a:t>
            </a:r>
            <a:r>
              <a:rPr lang="ru-RU" sz="32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мають</a:t>
            </a:r>
            <a:r>
              <a:rPr lang="ru-RU" sz="32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потреби і </a:t>
            </a:r>
            <a:r>
              <a:rPr lang="ru-RU" sz="32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бажання</a:t>
            </a:r>
            <a:r>
              <a:rPr lang="ru-RU" sz="32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пацієнта</a:t>
            </a: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469900" marR="5715" indent="-457200" algn="just">
              <a:lnSpc>
                <a:spcPct val="100299"/>
              </a:lnSpc>
              <a:spcBef>
                <a:spcPts val="965"/>
              </a:spcBef>
              <a:buFont typeface="Arial" pitchFamily="34" charset="0"/>
              <a:buChar char="•"/>
            </a:pPr>
            <a:r>
              <a:rPr lang="ru-RU" sz="3200" spc="-25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Науково</a:t>
            </a:r>
            <a:r>
              <a:rPr lang="ru-RU" sz="3200" spc="-25" dirty="0" smtClean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3200" spc="-25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обгрунтована</a:t>
            </a:r>
            <a:r>
              <a:rPr lang="ru-RU" sz="3200" spc="-25" dirty="0" smtClean="0">
                <a:solidFill>
                  <a:srgbClr val="FFC000"/>
                </a:solidFill>
                <a:latin typeface="Times New Roman"/>
                <a:cs typeface="Times New Roman"/>
              </a:rPr>
              <a:t> практика</a:t>
            </a:r>
            <a:r>
              <a:rPr lang="ru-RU" sz="32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- робота з </a:t>
            </a:r>
            <a:r>
              <a:rPr lang="ru-RU" sz="32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пацієнтом</a:t>
            </a:r>
            <a:r>
              <a:rPr lang="ru-RU" sz="32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і </a:t>
            </a:r>
            <a:r>
              <a:rPr lang="ru-RU" sz="32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прийняття</a:t>
            </a:r>
            <a:r>
              <a:rPr lang="ru-RU" sz="32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рішень</a:t>
            </a:r>
            <a:r>
              <a:rPr lang="ru-RU" sz="32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ґрунтуються</a:t>
            </a:r>
            <a:r>
              <a:rPr lang="ru-RU" sz="32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на </a:t>
            </a:r>
            <a:r>
              <a:rPr lang="ru-RU" sz="32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наукових</a:t>
            </a:r>
            <a:r>
              <a:rPr lang="ru-RU" sz="32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даних</a:t>
            </a:r>
            <a:r>
              <a:rPr lang="ru-RU" sz="32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;</a:t>
            </a:r>
          </a:p>
          <a:p>
            <a:pPr marL="469900" marR="5715" indent="-457200" algn="just">
              <a:lnSpc>
                <a:spcPct val="100299"/>
              </a:lnSpc>
              <a:spcBef>
                <a:spcPts val="965"/>
              </a:spcBef>
              <a:buFont typeface="Arial" pitchFamily="34" charset="0"/>
              <a:buChar char="•"/>
            </a:pPr>
            <a:r>
              <a:rPr lang="ru-RU" sz="3200" spc="-60" dirty="0" smtClean="0">
                <a:solidFill>
                  <a:srgbClr val="FFC000"/>
                </a:solidFill>
                <a:latin typeface="Times New Roman"/>
                <a:cs typeface="Times New Roman"/>
              </a:rPr>
              <a:t>Культурно </a:t>
            </a:r>
            <a:r>
              <a:rPr lang="ru-RU" sz="3200" spc="-60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орієнтована</a:t>
            </a:r>
            <a:r>
              <a:rPr lang="ru-RU" sz="3200" spc="-60" dirty="0" smtClean="0">
                <a:solidFill>
                  <a:srgbClr val="FFC000"/>
                </a:solidFill>
                <a:latin typeface="Times New Roman"/>
                <a:cs typeface="Times New Roman"/>
              </a:rPr>
              <a:t> практика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- в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процесі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роботи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ерготерапевт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повинен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брати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до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уваги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культурні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норми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притаманні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даному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spc="-6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індивідуму</a:t>
            </a:r>
            <a:r>
              <a:rPr lang="ru-RU" sz="3200" spc="-6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39200" y="1431604"/>
            <a:ext cx="3200400" cy="5045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37540"/>
            <a:ext cx="7443723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 algn="ctr">
              <a:lnSpc>
                <a:spcPct val="100000"/>
              </a:lnSpc>
              <a:spcBef>
                <a:spcPts val="100"/>
              </a:spcBef>
            </a:pPr>
            <a:r>
              <a:rPr lang="ru-RU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СТРАТЕГІЇ ВІДНОВЛЕННЯ</a:t>
            </a:r>
            <a:endParaRPr spc="-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631" y="3433953"/>
            <a:ext cx="9403080" cy="294696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buClr>
                <a:srgbClr val="89D0D5"/>
              </a:buClr>
              <a:buSzPct val="80357"/>
              <a:tabLst>
                <a:tab pos="296545" algn="l"/>
              </a:tabLst>
            </a:pPr>
            <a:endParaRPr lang="ru-RU" sz="2800" b="1" spc="-5" dirty="0" smtClean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480"/>
              </a:spcBef>
              <a:buClr>
                <a:srgbClr val="89D0D5"/>
              </a:buClr>
              <a:buSzPct val="80357"/>
              <a:tabLst>
                <a:tab pos="296545" algn="l"/>
              </a:tabLst>
            </a:pPr>
            <a:r>
              <a:rPr lang="ru-RU" sz="2800" b="1" spc="-5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Розвиваюча</a:t>
            </a:r>
            <a:r>
              <a:rPr lang="ru-RU" sz="2800" b="1" spc="-5" dirty="0" smtClean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5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стратегія</a:t>
            </a:r>
            <a:r>
              <a:rPr lang="ru-RU" sz="2800" b="1" spc="-5" dirty="0" smtClean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відновлення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постраждалої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функції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5080">
              <a:lnSpc>
                <a:spcPts val="3020"/>
              </a:lnSpc>
              <a:spcBef>
                <a:spcPts val="480"/>
              </a:spcBef>
              <a:buClr>
                <a:srgbClr val="89D0D5"/>
              </a:buClr>
              <a:buSzPct val="80357"/>
              <a:tabLst>
                <a:tab pos="296545" algn="l"/>
              </a:tabLst>
            </a:pPr>
            <a:endParaRPr lang="uk-UA" sz="2800" b="1" spc="-25" dirty="0" smtClean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480"/>
              </a:spcBef>
              <a:buClr>
                <a:srgbClr val="89D0D5"/>
              </a:buClr>
              <a:buSzPct val="80357"/>
              <a:tabLst>
                <a:tab pos="296545" algn="l"/>
              </a:tabLst>
            </a:pPr>
            <a:r>
              <a:rPr sz="2800" b="1" spc="-25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Компенс</a:t>
            </a:r>
            <a:r>
              <a:rPr lang="uk-UA" sz="2800" b="1" spc="-25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уюча</a:t>
            </a:r>
            <a:r>
              <a:rPr sz="2800" b="1" spc="-25" dirty="0" smtClean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стратег</a:t>
            </a:r>
            <a:r>
              <a:rPr lang="uk-UA" sz="2800" b="1" spc="-10" dirty="0" smtClean="0">
                <a:solidFill>
                  <a:srgbClr val="FFC000"/>
                </a:solidFill>
                <a:latin typeface="Times New Roman"/>
                <a:cs typeface="Times New Roman"/>
              </a:rPr>
              <a:t>і</a:t>
            </a:r>
            <a:r>
              <a:rPr sz="2800" b="1" spc="-10" dirty="0" smtClean="0">
                <a:solidFill>
                  <a:srgbClr val="FFC000"/>
                </a:solidFill>
                <a:latin typeface="Times New Roman"/>
                <a:cs typeface="Times New Roman"/>
              </a:rPr>
              <a:t>я 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заміщення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втраченої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функції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Компенсуюча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стратегія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використовується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в тих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випадках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, коли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відновлення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втраченої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функції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неможливо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навіть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частково</a:t>
            </a:r>
            <a:r>
              <a:rPr lang="ru-RU" sz="28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5100" y="1901825"/>
            <a:ext cx="3456304" cy="1440180"/>
          </a:xfrm>
          <a:custGeom>
            <a:avLst/>
            <a:gdLst/>
            <a:ahLst/>
            <a:cxnLst/>
            <a:rect l="l" t="t" r="r" b="b"/>
            <a:pathLst>
              <a:path w="3456304" h="1440179">
                <a:moveTo>
                  <a:pt x="1727962" y="0"/>
                </a:moveTo>
                <a:lnTo>
                  <a:pt x="1661684" y="519"/>
                </a:lnTo>
                <a:lnTo>
                  <a:pt x="1596038" y="2067"/>
                </a:lnTo>
                <a:lnTo>
                  <a:pt x="1531067" y="4622"/>
                </a:lnTo>
                <a:lnTo>
                  <a:pt x="1466817" y="8168"/>
                </a:lnTo>
                <a:lnTo>
                  <a:pt x="1403332" y="12685"/>
                </a:lnTo>
                <a:lnTo>
                  <a:pt x="1340656" y="18155"/>
                </a:lnTo>
                <a:lnTo>
                  <a:pt x="1278835" y="24560"/>
                </a:lnTo>
                <a:lnTo>
                  <a:pt x="1217913" y="31879"/>
                </a:lnTo>
                <a:lnTo>
                  <a:pt x="1157936" y="40095"/>
                </a:lnTo>
                <a:lnTo>
                  <a:pt x="1098947" y="49190"/>
                </a:lnTo>
                <a:lnTo>
                  <a:pt x="1040992" y="59144"/>
                </a:lnTo>
                <a:lnTo>
                  <a:pt x="984115" y="69939"/>
                </a:lnTo>
                <a:lnTo>
                  <a:pt x="928362" y="81556"/>
                </a:lnTo>
                <a:lnTo>
                  <a:pt x="873776" y="93977"/>
                </a:lnTo>
                <a:lnTo>
                  <a:pt x="820403" y="107183"/>
                </a:lnTo>
                <a:lnTo>
                  <a:pt x="768287" y="121155"/>
                </a:lnTo>
                <a:lnTo>
                  <a:pt x="717473" y="135875"/>
                </a:lnTo>
                <a:lnTo>
                  <a:pt x="668007" y="151324"/>
                </a:lnTo>
                <a:lnTo>
                  <a:pt x="619932" y="167483"/>
                </a:lnTo>
                <a:lnTo>
                  <a:pt x="573293" y="184334"/>
                </a:lnTo>
                <a:lnTo>
                  <a:pt x="528136" y="201858"/>
                </a:lnTo>
                <a:lnTo>
                  <a:pt x="484504" y="220037"/>
                </a:lnTo>
                <a:lnTo>
                  <a:pt x="442443" y="238852"/>
                </a:lnTo>
                <a:lnTo>
                  <a:pt x="401998" y="258283"/>
                </a:lnTo>
                <a:lnTo>
                  <a:pt x="363213" y="278314"/>
                </a:lnTo>
                <a:lnTo>
                  <a:pt x="326133" y="298924"/>
                </a:lnTo>
                <a:lnTo>
                  <a:pt x="290802" y="320095"/>
                </a:lnTo>
                <a:lnTo>
                  <a:pt x="257266" y="341810"/>
                </a:lnTo>
                <a:lnTo>
                  <a:pt x="225569" y="364048"/>
                </a:lnTo>
                <a:lnTo>
                  <a:pt x="167873" y="410021"/>
                </a:lnTo>
                <a:lnTo>
                  <a:pt x="118070" y="457867"/>
                </a:lnTo>
                <a:lnTo>
                  <a:pt x="76519" y="507437"/>
                </a:lnTo>
                <a:lnTo>
                  <a:pt x="43579" y="558580"/>
                </a:lnTo>
                <a:lnTo>
                  <a:pt x="19607" y="611148"/>
                </a:lnTo>
                <a:lnTo>
                  <a:pt x="4961" y="664992"/>
                </a:lnTo>
                <a:lnTo>
                  <a:pt x="0" y="719963"/>
                </a:lnTo>
                <a:lnTo>
                  <a:pt x="1247" y="747571"/>
                </a:lnTo>
                <a:lnTo>
                  <a:pt x="11096" y="801980"/>
                </a:lnTo>
                <a:lnTo>
                  <a:pt x="30450" y="855191"/>
                </a:lnTo>
                <a:lnTo>
                  <a:pt x="58951" y="907052"/>
                </a:lnTo>
                <a:lnTo>
                  <a:pt x="96241" y="957415"/>
                </a:lnTo>
                <a:lnTo>
                  <a:pt x="141962" y="1006131"/>
                </a:lnTo>
                <a:lnTo>
                  <a:pt x="195757" y="1053050"/>
                </a:lnTo>
                <a:lnTo>
                  <a:pt x="257266" y="1098024"/>
                </a:lnTo>
                <a:lnTo>
                  <a:pt x="290802" y="1119734"/>
                </a:lnTo>
                <a:lnTo>
                  <a:pt x="326133" y="1140902"/>
                </a:lnTo>
                <a:lnTo>
                  <a:pt x="363213" y="1161509"/>
                </a:lnTo>
                <a:lnTo>
                  <a:pt x="401998" y="1181537"/>
                </a:lnTo>
                <a:lnTo>
                  <a:pt x="442443" y="1200966"/>
                </a:lnTo>
                <a:lnTo>
                  <a:pt x="484504" y="1219778"/>
                </a:lnTo>
                <a:lnTo>
                  <a:pt x="528136" y="1237954"/>
                </a:lnTo>
                <a:lnTo>
                  <a:pt x="573293" y="1255477"/>
                </a:lnTo>
                <a:lnTo>
                  <a:pt x="619932" y="1272326"/>
                </a:lnTo>
                <a:lnTo>
                  <a:pt x="668007" y="1288483"/>
                </a:lnTo>
                <a:lnTo>
                  <a:pt x="717473" y="1303931"/>
                </a:lnTo>
                <a:lnTo>
                  <a:pt x="768287" y="1318649"/>
                </a:lnTo>
                <a:lnTo>
                  <a:pt x="820403" y="1332620"/>
                </a:lnTo>
                <a:lnTo>
                  <a:pt x="873776" y="1345825"/>
                </a:lnTo>
                <a:lnTo>
                  <a:pt x="928362" y="1358245"/>
                </a:lnTo>
                <a:lnTo>
                  <a:pt x="984115" y="1369862"/>
                </a:lnTo>
                <a:lnTo>
                  <a:pt x="1040992" y="1380656"/>
                </a:lnTo>
                <a:lnTo>
                  <a:pt x="1098947" y="1390610"/>
                </a:lnTo>
                <a:lnTo>
                  <a:pt x="1157936" y="1399704"/>
                </a:lnTo>
                <a:lnTo>
                  <a:pt x="1217913" y="1407920"/>
                </a:lnTo>
                <a:lnTo>
                  <a:pt x="1278835" y="1415239"/>
                </a:lnTo>
                <a:lnTo>
                  <a:pt x="1340656" y="1421643"/>
                </a:lnTo>
                <a:lnTo>
                  <a:pt x="1403332" y="1427113"/>
                </a:lnTo>
                <a:lnTo>
                  <a:pt x="1466817" y="1431630"/>
                </a:lnTo>
                <a:lnTo>
                  <a:pt x="1531067" y="1435176"/>
                </a:lnTo>
                <a:lnTo>
                  <a:pt x="1596038" y="1437731"/>
                </a:lnTo>
                <a:lnTo>
                  <a:pt x="1661684" y="1439279"/>
                </a:lnTo>
                <a:lnTo>
                  <a:pt x="1727962" y="1439799"/>
                </a:lnTo>
                <a:lnTo>
                  <a:pt x="1794247" y="1439279"/>
                </a:lnTo>
                <a:lnTo>
                  <a:pt x="1859902" y="1437731"/>
                </a:lnTo>
                <a:lnTo>
                  <a:pt x="1924880" y="1435176"/>
                </a:lnTo>
                <a:lnTo>
                  <a:pt x="1989138" y="1431630"/>
                </a:lnTo>
                <a:lnTo>
                  <a:pt x="2052631" y="1427113"/>
                </a:lnTo>
                <a:lnTo>
                  <a:pt x="2115313" y="1421643"/>
                </a:lnTo>
                <a:lnTo>
                  <a:pt x="2177140" y="1415239"/>
                </a:lnTo>
                <a:lnTo>
                  <a:pt x="2238068" y="1407920"/>
                </a:lnTo>
                <a:lnTo>
                  <a:pt x="2298051" y="1399704"/>
                </a:lnTo>
                <a:lnTo>
                  <a:pt x="2357045" y="1390610"/>
                </a:lnTo>
                <a:lnTo>
                  <a:pt x="2415006" y="1380656"/>
                </a:lnTo>
                <a:lnTo>
                  <a:pt x="2471887" y="1369862"/>
                </a:lnTo>
                <a:lnTo>
                  <a:pt x="2527645" y="1358245"/>
                </a:lnTo>
                <a:lnTo>
                  <a:pt x="2582235" y="1345825"/>
                </a:lnTo>
                <a:lnTo>
                  <a:pt x="2635612" y="1332620"/>
                </a:lnTo>
                <a:lnTo>
                  <a:pt x="2687732" y="1318649"/>
                </a:lnTo>
                <a:lnTo>
                  <a:pt x="2738549" y="1303931"/>
                </a:lnTo>
                <a:lnTo>
                  <a:pt x="2788018" y="1288483"/>
                </a:lnTo>
                <a:lnTo>
                  <a:pt x="2836096" y="1272326"/>
                </a:lnTo>
                <a:lnTo>
                  <a:pt x="2882738" y="1255477"/>
                </a:lnTo>
                <a:lnTo>
                  <a:pt x="2927897" y="1237954"/>
                </a:lnTo>
                <a:lnTo>
                  <a:pt x="2971531" y="1219778"/>
                </a:lnTo>
                <a:lnTo>
                  <a:pt x="3013594" y="1200966"/>
                </a:lnTo>
                <a:lnTo>
                  <a:pt x="3054041" y="1181537"/>
                </a:lnTo>
                <a:lnTo>
                  <a:pt x="3092828" y="1161509"/>
                </a:lnTo>
                <a:lnTo>
                  <a:pt x="3129910" y="1140902"/>
                </a:lnTo>
                <a:lnTo>
                  <a:pt x="3165241" y="1119734"/>
                </a:lnTo>
                <a:lnTo>
                  <a:pt x="3198778" y="1098024"/>
                </a:lnTo>
                <a:lnTo>
                  <a:pt x="3230476" y="1075789"/>
                </a:lnTo>
                <a:lnTo>
                  <a:pt x="3288175" y="1029824"/>
                </a:lnTo>
                <a:lnTo>
                  <a:pt x="3337978" y="981988"/>
                </a:lnTo>
                <a:lnTo>
                  <a:pt x="3379530" y="932430"/>
                </a:lnTo>
                <a:lnTo>
                  <a:pt x="3412471" y="881299"/>
                </a:lnTo>
                <a:lnTo>
                  <a:pt x="3436443" y="828745"/>
                </a:lnTo>
                <a:lnTo>
                  <a:pt x="3451089" y="774916"/>
                </a:lnTo>
                <a:lnTo>
                  <a:pt x="3456051" y="719963"/>
                </a:lnTo>
                <a:lnTo>
                  <a:pt x="3454803" y="692346"/>
                </a:lnTo>
                <a:lnTo>
                  <a:pt x="3444954" y="637920"/>
                </a:lnTo>
                <a:lnTo>
                  <a:pt x="3425600" y="584695"/>
                </a:lnTo>
                <a:lnTo>
                  <a:pt x="3397099" y="532821"/>
                </a:lnTo>
                <a:lnTo>
                  <a:pt x="3359808" y="482446"/>
                </a:lnTo>
                <a:lnTo>
                  <a:pt x="3314086" y="433720"/>
                </a:lnTo>
                <a:lnTo>
                  <a:pt x="3260290" y="386791"/>
                </a:lnTo>
                <a:lnTo>
                  <a:pt x="3198778" y="341810"/>
                </a:lnTo>
                <a:lnTo>
                  <a:pt x="3165241" y="320095"/>
                </a:lnTo>
                <a:lnTo>
                  <a:pt x="3129910" y="298924"/>
                </a:lnTo>
                <a:lnTo>
                  <a:pt x="3092828" y="278314"/>
                </a:lnTo>
                <a:lnTo>
                  <a:pt x="3054041" y="258283"/>
                </a:lnTo>
                <a:lnTo>
                  <a:pt x="3013594" y="238852"/>
                </a:lnTo>
                <a:lnTo>
                  <a:pt x="2971531" y="220037"/>
                </a:lnTo>
                <a:lnTo>
                  <a:pt x="2927897" y="201858"/>
                </a:lnTo>
                <a:lnTo>
                  <a:pt x="2882738" y="184334"/>
                </a:lnTo>
                <a:lnTo>
                  <a:pt x="2836096" y="167483"/>
                </a:lnTo>
                <a:lnTo>
                  <a:pt x="2788018" y="151324"/>
                </a:lnTo>
                <a:lnTo>
                  <a:pt x="2738549" y="135875"/>
                </a:lnTo>
                <a:lnTo>
                  <a:pt x="2687732" y="121155"/>
                </a:lnTo>
                <a:lnTo>
                  <a:pt x="2635612" y="107183"/>
                </a:lnTo>
                <a:lnTo>
                  <a:pt x="2582235" y="93977"/>
                </a:lnTo>
                <a:lnTo>
                  <a:pt x="2527645" y="81556"/>
                </a:lnTo>
                <a:lnTo>
                  <a:pt x="2471887" y="69939"/>
                </a:lnTo>
                <a:lnTo>
                  <a:pt x="2415006" y="59144"/>
                </a:lnTo>
                <a:lnTo>
                  <a:pt x="2357045" y="49190"/>
                </a:lnTo>
                <a:lnTo>
                  <a:pt x="2298051" y="40095"/>
                </a:lnTo>
                <a:lnTo>
                  <a:pt x="2238068" y="31879"/>
                </a:lnTo>
                <a:lnTo>
                  <a:pt x="2177140" y="24560"/>
                </a:lnTo>
                <a:lnTo>
                  <a:pt x="2115313" y="18155"/>
                </a:lnTo>
                <a:lnTo>
                  <a:pt x="2052631" y="12685"/>
                </a:lnTo>
                <a:lnTo>
                  <a:pt x="1989138" y="8168"/>
                </a:lnTo>
                <a:lnTo>
                  <a:pt x="1924880" y="4622"/>
                </a:lnTo>
                <a:lnTo>
                  <a:pt x="1859902" y="2067"/>
                </a:lnTo>
                <a:lnTo>
                  <a:pt x="1794247" y="519"/>
                </a:lnTo>
                <a:lnTo>
                  <a:pt x="172796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5100" y="1901825"/>
            <a:ext cx="3456304" cy="1440180"/>
          </a:xfrm>
          <a:custGeom>
            <a:avLst/>
            <a:gdLst/>
            <a:ahLst/>
            <a:cxnLst/>
            <a:rect l="l" t="t" r="r" b="b"/>
            <a:pathLst>
              <a:path w="3456304" h="1440179">
                <a:moveTo>
                  <a:pt x="0" y="719963"/>
                </a:moveTo>
                <a:lnTo>
                  <a:pt x="4961" y="664992"/>
                </a:lnTo>
                <a:lnTo>
                  <a:pt x="19607" y="611148"/>
                </a:lnTo>
                <a:lnTo>
                  <a:pt x="43579" y="558580"/>
                </a:lnTo>
                <a:lnTo>
                  <a:pt x="76519" y="507437"/>
                </a:lnTo>
                <a:lnTo>
                  <a:pt x="118070" y="457867"/>
                </a:lnTo>
                <a:lnTo>
                  <a:pt x="167873" y="410021"/>
                </a:lnTo>
                <a:lnTo>
                  <a:pt x="225569" y="364048"/>
                </a:lnTo>
                <a:lnTo>
                  <a:pt x="257266" y="341810"/>
                </a:lnTo>
                <a:lnTo>
                  <a:pt x="290802" y="320095"/>
                </a:lnTo>
                <a:lnTo>
                  <a:pt x="326133" y="298924"/>
                </a:lnTo>
                <a:lnTo>
                  <a:pt x="363213" y="278314"/>
                </a:lnTo>
                <a:lnTo>
                  <a:pt x="401998" y="258283"/>
                </a:lnTo>
                <a:lnTo>
                  <a:pt x="442443" y="238852"/>
                </a:lnTo>
                <a:lnTo>
                  <a:pt x="484504" y="220037"/>
                </a:lnTo>
                <a:lnTo>
                  <a:pt x="528136" y="201858"/>
                </a:lnTo>
                <a:lnTo>
                  <a:pt x="573293" y="184334"/>
                </a:lnTo>
                <a:lnTo>
                  <a:pt x="619932" y="167483"/>
                </a:lnTo>
                <a:lnTo>
                  <a:pt x="668007" y="151324"/>
                </a:lnTo>
                <a:lnTo>
                  <a:pt x="717473" y="135875"/>
                </a:lnTo>
                <a:lnTo>
                  <a:pt x="768287" y="121155"/>
                </a:lnTo>
                <a:lnTo>
                  <a:pt x="820403" y="107183"/>
                </a:lnTo>
                <a:lnTo>
                  <a:pt x="873776" y="93977"/>
                </a:lnTo>
                <a:lnTo>
                  <a:pt x="928362" y="81556"/>
                </a:lnTo>
                <a:lnTo>
                  <a:pt x="984115" y="69939"/>
                </a:lnTo>
                <a:lnTo>
                  <a:pt x="1040992" y="59144"/>
                </a:lnTo>
                <a:lnTo>
                  <a:pt x="1098947" y="49190"/>
                </a:lnTo>
                <a:lnTo>
                  <a:pt x="1157936" y="40095"/>
                </a:lnTo>
                <a:lnTo>
                  <a:pt x="1217913" y="31879"/>
                </a:lnTo>
                <a:lnTo>
                  <a:pt x="1278835" y="24560"/>
                </a:lnTo>
                <a:lnTo>
                  <a:pt x="1340656" y="18155"/>
                </a:lnTo>
                <a:lnTo>
                  <a:pt x="1403332" y="12685"/>
                </a:lnTo>
                <a:lnTo>
                  <a:pt x="1466817" y="8168"/>
                </a:lnTo>
                <a:lnTo>
                  <a:pt x="1531067" y="4622"/>
                </a:lnTo>
                <a:lnTo>
                  <a:pt x="1596038" y="2067"/>
                </a:lnTo>
                <a:lnTo>
                  <a:pt x="1661684" y="519"/>
                </a:lnTo>
                <a:lnTo>
                  <a:pt x="1727962" y="0"/>
                </a:lnTo>
                <a:lnTo>
                  <a:pt x="1794247" y="519"/>
                </a:lnTo>
                <a:lnTo>
                  <a:pt x="1859902" y="2067"/>
                </a:lnTo>
                <a:lnTo>
                  <a:pt x="1924880" y="4622"/>
                </a:lnTo>
                <a:lnTo>
                  <a:pt x="1989138" y="8168"/>
                </a:lnTo>
                <a:lnTo>
                  <a:pt x="2052631" y="12685"/>
                </a:lnTo>
                <a:lnTo>
                  <a:pt x="2115313" y="18155"/>
                </a:lnTo>
                <a:lnTo>
                  <a:pt x="2177140" y="24560"/>
                </a:lnTo>
                <a:lnTo>
                  <a:pt x="2238068" y="31879"/>
                </a:lnTo>
                <a:lnTo>
                  <a:pt x="2298051" y="40095"/>
                </a:lnTo>
                <a:lnTo>
                  <a:pt x="2357045" y="49190"/>
                </a:lnTo>
                <a:lnTo>
                  <a:pt x="2415006" y="59144"/>
                </a:lnTo>
                <a:lnTo>
                  <a:pt x="2471887" y="69939"/>
                </a:lnTo>
                <a:lnTo>
                  <a:pt x="2527645" y="81556"/>
                </a:lnTo>
                <a:lnTo>
                  <a:pt x="2582235" y="93977"/>
                </a:lnTo>
                <a:lnTo>
                  <a:pt x="2635612" y="107183"/>
                </a:lnTo>
                <a:lnTo>
                  <a:pt x="2687732" y="121155"/>
                </a:lnTo>
                <a:lnTo>
                  <a:pt x="2738549" y="135875"/>
                </a:lnTo>
                <a:lnTo>
                  <a:pt x="2788018" y="151324"/>
                </a:lnTo>
                <a:lnTo>
                  <a:pt x="2836096" y="167483"/>
                </a:lnTo>
                <a:lnTo>
                  <a:pt x="2882738" y="184334"/>
                </a:lnTo>
                <a:lnTo>
                  <a:pt x="2927897" y="201858"/>
                </a:lnTo>
                <a:lnTo>
                  <a:pt x="2971531" y="220037"/>
                </a:lnTo>
                <a:lnTo>
                  <a:pt x="3013594" y="238852"/>
                </a:lnTo>
                <a:lnTo>
                  <a:pt x="3054041" y="258283"/>
                </a:lnTo>
                <a:lnTo>
                  <a:pt x="3092828" y="278314"/>
                </a:lnTo>
                <a:lnTo>
                  <a:pt x="3129910" y="298924"/>
                </a:lnTo>
                <a:lnTo>
                  <a:pt x="3165241" y="320095"/>
                </a:lnTo>
                <a:lnTo>
                  <a:pt x="3198778" y="341810"/>
                </a:lnTo>
                <a:lnTo>
                  <a:pt x="3230476" y="364048"/>
                </a:lnTo>
                <a:lnTo>
                  <a:pt x="3288175" y="410021"/>
                </a:lnTo>
                <a:lnTo>
                  <a:pt x="3337978" y="457867"/>
                </a:lnTo>
                <a:lnTo>
                  <a:pt x="3379530" y="507437"/>
                </a:lnTo>
                <a:lnTo>
                  <a:pt x="3412471" y="558580"/>
                </a:lnTo>
                <a:lnTo>
                  <a:pt x="3436443" y="611148"/>
                </a:lnTo>
                <a:lnTo>
                  <a:pt x="3451089" y="664992"/>
                </a:lnTo>
                <a:lnTo>
                  <a:pt x="3456051" y="719963"/>
                </a:lnTo>
                <a:lnTo>
                  <a:pt x="3454803" y="747571"/>
                </a:lnTo>
                <a:lnTo>
                  <a:pt x="3451089" y="774916"/>
                </a:lnTo>
                <a:lnTo>
                  <a:pt x="3436443" y="828745"/>
                </a:lnTo>
                <a:lnTo>
                  <a:pt x="3412471" y="881299"/>
                </a:lnTo>
                <a:lnTo>
                  <a:pt x="3379530" y="932430"/>
                </a:lnTo>
                <a:lnTo>
                  <a:pt x="3337978" y="981988"/>
                </a:lnTo>
                <a:lnTo>
                  <a:pt x="3288175" y="1029824"/>
                </a:lnTo>
                <a:lnTo>
                  <a:pt x="3230476" y="1075789"/>
                </a:lnTo>
                <a:lnTo>
                  <a:pt x="3198778" y="1098024"/>
                </a:lnTo>
                <a:lnTo>
                  <a:pt x="3165241" y="1119734"/>
                </a:lnTo>
                <a:lnTo>
                  <a:pt x="3129910" y="1140902"/>
                </a:lnTo>
                <a:lnTo>
                  <a:pt x="3092828" y="1161509"/>
                </a:lnTo>
                <a:lnTo>
                  <a:pt x="3054041" y="1181537"/>
                </a:lnTo>
                <a:lnTo>
                  <a:pt x="3013594" y="1200966"/>
                </a:lnTo>
                <a:lnTo>
                  <a:pt x="2971531" y="1219778"/>
                </a:lnTo>
                <a:lnTo>
                  <a:pt x="2927897" y="1237954"/>
                </a:lnTo>
                <a:lnTo>
                  <a:pt x="2882738" y="1255477"/>
                </a:lnTo>
                <a:lnTo>
                  <a:pt x="2836096" y="1272326"/>
                </a:lnTo>
                <a:lnTo>
                  <a:pt x="2788018" y="1288483"/>
                </a:lnTo>
                <a:lnTo>
                  <a:pt x="2738549" y="1303931"/>
                </a:lnTo>
                <a:lnTo>
                  <a:pt x="2687732" y="1318649"/>
                </a:lnTo>
                <a:lnTo>
                  <a:pt x="2635612" y="1332620"/>
                </a:lnTo>
                <a:lnTo>
                  <a:pt x="2582235" y="1345825"/>
                </a:lnTo>
                <a:lnTo>
                  <a:pt x="2527645" y="1358245"/>
                </a:lnTo>
                <a:lnTo>
                  <a:pt x="2471887" y="1369862"/>
                </a:lnTo>
                <a:lnTo>
                  <a:pt x="2415006" y="1380656"/>
                </a:lnTo>
                <a:lnTo>
                  <a:pt x="2357045" y="1390610"/>
                </a:lnTo>
                <a:lnTo>
                  <a:pt x="2298051" y="1399704"/>
                </a:lnTo>
                <a:lnTo>
                  <a:pt x="2238068" y="1407920"/>
                </a:lnTo>
                <a:lnTo>
                  <a:pt x="2177140" y="1415239"/>
                </a:lnTo>
                <a:lnTo>
                  <a:pt x="2115313" y="1421643"/>
                </a:lnTo>
                <a:lnTo>
                  <a:pt x="2052631" y="1427113"/>
                </a:lnTo>
                <a:lnTo>
                  <a:pt x="1989138" y="1431630"/>
                </a:lnTo>
                <a:lnTo>
                  <a:pt x="1924880" y="1435176"/>
                </a:lnTo>
                <a:lnTo>
                  <a:pt x="1859902" y="1437731"/>
                </a:lnTo>
                <a:lnTo>
                  <a:pt x="1794247" y="1439279"/>
                </a:lnTo>
                <a:lnTo>
                  <a:pt x="1727962" y="1439799"/>
                </a:lnTo>
                <a:lnTo>
                  <a:pt x="1661684" y="1439279"/>
                </a:lnTo>
                <a:lnTo>
                  <a:pt x="1596038" y="1437731"/>
                </a:lnTo>
                <a:lnTo>
                  <a:pt x="1531067" y="1435176"/>
                </a:lnTo>
                <a:lnTo>
                  <a:pt x="1466817" y="1431630"/>
                </a:lnTo>
                <a:lnTo>
                  <a:pt x="1403332" y="1427113"/>
                </a:lnTo>
                <a:lnTo>
                  <a:pt x="1340656" y="1421643"/>
                </a:lnTo>
                <a:lnTo>
                  <a:pt x="1278835" y="1415239"/>
                </a:lnTo>
                <a:lnTo>
                  <a:pt x="1217913" y="1407920"/>
                </a:lnTo>
                <a:lnTo>
                  <a:pt x="1157936" y="1399704"/>
                </a:lnTo>
                <a:lnTo>
                  <a:pt x="1098947" y="1390610"/>
                </a:lnTo>
                <a:lnTo>
                  <a:pt x="1040992" y="1380656"/>
                </a:lnTo>
                <a:lnTo>
                  <a:pt x="984115" y="1369862"/>
                </a:lnTo>
                <a:lnTo>
                  <a:pt x="928362" y="1358245"/>
                </a:lnTo>
                <a:lnTo>
                  <a:pt x="873776" y="1345825"/>
                </a:lnTo>
                <a:lnTo>
                  <a:pt x="820403" y="1332620"/>
                </a:lnTo>
                <a:lnTo>
                  <a:pt x="768287" y="1318649"/>
                </a:lnTo>
                <a:lnTo>
                  <a:pt x="717473" y="1303931"/>
                </a:lnTo>
                <a:lnTo>
                  <a:pt x="668007" y="1288483"/>
                </a:lnTo>
                <a:lnTo>
                  <a:pt x="619932" y="1272326"/>
                </a:lnTo>
                <a:lnTo>
                  <a:pt x="573293" y="1255477"/>
                </a:lnTo>
                <a:lnTo>
                  <a:pt x="528136" y="1237954"/>
                </a:lnTo>
                <a:lnTo>
                  <a:pt x="484504" y="1219778"/>
                </a:lnTo>
                <a:lnTo>
                  <a:pt x="442443" y="1200966"/>
                </a:lnTo>
                <a:lnTo>
                  <a:pt x="401998" y="1181537"/>
                </a:lnTo>
                <a:lnTo>
                  <a:pt x="363213" y="1161509"/>
                </a:lnTo>
                <a:lnTo>
                  <a:pt x="326133" y="1140902"/>
                </a:lnTo>
                <a:lnTo>
                  <a:pt x="290802" y="1119734"/>
                </a:lnTo>
                <a:lnTo>
                  <a:pt x="257266" y="1098024"/>
                </a:lnTo>
                <a:lnTo>
                  <a:pt x="225569" y="1075789"/>
                </a:lnTo>
                <a:lnTo>
                  <a:pt x="167873" y="1029824"/>
                </a:lnTo>
                <a:lnTo>
                  <a:pt x="118070" y="981988"/>
                </a:lnTo>
                <a:lnTo>
                  <a:pt x="76519" y="932430"/>
                </a:lnTo>
                <a:lnTo>
                  <a:pt x="43579" y="881299"/>
                </a:lnTo>
                <a:lnTo>
                  <a:pt x="19607" y="828745"/>
                </a:lnTo>
                <a:lnTo>
                  <a:pt x="4961" y="774916"/>
                </a:lnTo>
                <a:lnTo>
                  <a:pt x="0" y="719963"/>
                </a:lnTo>
                <a:close/>
              </a:path>
            </a:pathLst>
          </a:custGeom>
          <a:ln w="1270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1944" y="2236165"/>
            <a:ext cx="2141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розвиваюча</a:t>
            </a:r>
            <a:endParaRPr lang="ru-RU" sz="2400" b="1" spc="-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стратегія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4971" y="1932813"/>
            <a:ext cx="3936365" cy="1552575"/>
          </a:xfrm>
          <a:custGeom>
            <a:avLst/>
            <a:gdLst/>
            <a:ahLst/>
            <a:cxnLst/>
            <a:rect l="l" t="t" r="r" b="b"/>
            <a:pathLst>
              <a:path w="3936365" h="1552575">
                <a:moveTo>
                  <a:pt x="1968119" y="0"/>
                </a:moveTo>
                <a:lnTo>
                  <a:pt x="1900463" y="450"/>
                </a:lnTo>
                <a:lnTo>
                  <a:pt x="1833380" y="1790"/>
                </a:lnTo>
                <a:lnTo>
                  <a:pt x="1766906" y="4006"/>
                </a:lnTo>
                <a:lnTo>
                  <a:pt x="1701077" y="7084"/>
                </a:lnTo>
                <a:lnTo>
                  <a:pt x="1635930" y="11010"/>
                </a:lnTo>
                <a:lnTo>
                  <a:pt x="1571501" y="15767"/>
                </a:lnTo>
                <a:lnTo>
                  <a:pt x="1507829" y="21343"/>
                </a:lnTo>
                <a:lnTo>
                  <a:pt x="1444948" y="27723"/>
                </a:lnTo>
                <a:lnTo>
                  <a:pt x="1382896" y="34892"/>
                </a:lnTo>
                <a:lnTo>
                  <a:pt x="1321709" y="42836"/>
                </a:lnTo>
                <a:lnTo>
                  <a:pt x="1261424" y="51541"/>
                </a:lnTo>
                <a:lnTo>
                  <a:pt x="1202078" y="60991"/>
                </a:lnTo>
                <a:lnTo>
                  <a:pt x="1143708" y="71173"/>
                </a:lnTo>
                <a:lnTo>
                  <a:pt x="1086349" y="82073"/>
                </a:lnTo>
                <a:lnTo>
                  <a:pt x="1030039" y="93674"/>
                </a:lnTo>
                <a:lnTo>
                  <a:pt x="974814" y="105965"/>
                </a:lnTo>
                <a:lnTo>
                  <a:pt x="920711" y="118928"/>
                </a:lnTo>
                <a:lnTo>
                  <a:pt x="867767" y="132552"/>
                </a:lnTo>
                <a:lnTo>
                  <a:pt x="816018" y="146820"/>
                </a:lnTo>
                <a:lnTo>
                  <a:pt x="765501" y="161719"/>
                </a:lnTo>
                <a:lnTo>
                  <a:pt x="716252" y="177233"/>
                </a:lnTo>
                <a:lnTo>
                  <a:pt x="668309" y="193350"/>
                </a:lnTo>
                <a:lnTo>
                  <a:pt x="621707" y="210053"/>
                </a:lnTo>
                <a:lnTo>
                  <a:pt x="576484" y="227330"/>
                </a:lnTo>
                <a:lnTo>
                  <a:pt x="532677" y="245164"/>
                </a:lnTo>
                <a:lnTo>
                  <a:pt x="490321" y="263542"/>
                </a:lnTo>
                <a:lnTo>
                  <a:pt x="449453" y="282450"/>
                </a:lnTo>
                <a:lnTo>
                  <a:pt x="410111" y="301873"/>
                </a:lnTo>
                <a:lnTo>
                  <a:pt x="372331" y="321796"/>
                </a:lnTo>
                <a:lnTo>
                  <a:pt x="336149" y="342205"/>
                </a:lnTo>
                <a:lnTo>
                  <a:pt x="301602" y="363086"/>
                </a:lnTo>
                <a:lnTo>
                  <a:pt x="268727" y="384424"/>
                </a:lnTo>
                <a:lnTo>
                  <a:pt x="208139" y="428414"/>
                </a:lnTo>
                <a:lnTo>
                  <a:pt x="154678" y="474059"/>
                </a:lnTo>
                <a:lnTo>
                  <a:pt x="108637" y="521244"/>
                </a:lnTo>
                <a:lnTo>
                  <a:pt x="70309" y="569853"/>
                </a:lnTo>
                <a:lnTo>
                  <a:pt x="39989" y="619771"/>
                </a:lnTo>
                <a:lnTo>
                  <a:pt x="17968" y="670883"/>
                </a:lnTo>
                <a:lnTo>
                  <a:pt x="4540" y="723072"/>
                </a:lnTo>
                <a:lnTo>
                  <a:pt x="0" y="776224"/>
                </a:lnTo>
                <a:lnTo>
                  <a:pt x="1141" y="802912"/>
                </a:lnTo>
                <a:lnTo>
                  <a:pt x="10162" y="855598"/>
                </a:lnTo>
                <a:lnTo>
                  <a:pt x="27922" y="907266"/>
                </a:lnTo>
                <a:lnTo>
                  <a:pt x="54130" y="957798"/>
                </a:lnTo>
                <a:lnTo>
                  <a:pt x="88490" y="1007081"/>
                </a:lnTo>
                <a:lnTo>
                  <a:pt x="130711" y="1054998"/>
                </a:lnTo>
                <a:lnTo>
                  <a:pt x="180499" y="1101433"/>
                </a:lnTo>
                <a:lnTo>
                  <a:pt x="237560" y="1146272"/>
                </a:lnTo>
                <a:lnTo>
                  <a:pt x="301602" y="1189398"/>
                </a:lnTo>
                <a:lnTo>
                  <a:pt x="336149" y="1210282"/>
                </a:lnTo>
                <a:lnTo>
                  <a:pt x="372331" y="1230695"/>
                </a:lnTo>
                <a:lnTo>
                  <a:pt x="410111" y="1250622"/>
                </a:lnTo>
                <a:lnTo>
                  <a:pt x="449453" y="1270049"/>
                </a:lnTo>
                <a:lnTo>
                  <a:pt x="490321" y="1288960"/>
                </a:lnTo>
                <a:lnTo>
                  <a:pt x="532677" y="1307343"/>
                </a:lnTo>
                <a:lnTo>
                  <a:pt x="576484" y="1325181"/>
                </a:lnTo>
                <a:lnTo>
                  <a:pt x="621707" y="1342461"/>
                </a:lnTo>
                <a:lnTo>
                  <a:pt x="668309" y="1359169"/>
                </a:lnTo>
                <a:lnTo>
                  <a:pt x="716252" y="1375289"/>
                </a:lnTo>
                <a:lnTo>
                  <a:pt x="765501" y="1390808"/>
                </a:lnTo>
                <a:lnTo>
                  <a:pt x="816018" y="1405710"/>
                </a:lnTo>
                <a:lnTo>
                  <a:pt x="867767" y="1419982"/>
                </a:lnTo>
                <a:lnTo>
                  <a:pt x="920711" y="1433609"/>
                </a:lnTo>
                <a:lnTo>
                  <a:pt x="974814" y="1446577"/>
                </a:lnTo>
                <a:lnTo>
                  <a:pt x="1030039" y="1458870"/>
                </a:lnTo>
                <a:lnTo>
                  <a:pt x="1086349" y="1470475"/>
                </a:lnTo>
                <a:lnTo>
                  <a:pt x="1143708" y="1481378"/>
                </a:lnTo>
                <a:lnTo>
                  <a:pt x="1202078" y="1491563"/>
                </a:lnTo>
                <a:lnTo>
                  <a:pt x="1261424" y="1501016"/>
                </a:lnTo>
                <a:lnTo>
                  <a:pt x="1321709" y="1509723"/>
                </a:lnTo>
                <a:lnTo>
                  <a:pt x="1382896" y="1517670"/>
                </a:lnTo>
                <a:lnTo>
                  <a:pt x="1444948" y="1524841"/>
                </a:lnTo>
                <a:lnTo>
                  <a:pt x="1507829" y="1531223"/>
                </a:lnTo>
                <a:lnTo>
                  <a:pt x="1571501" y="1536801"/>
                </a:lnTo>
                <a:lnTo>
                  <a:pt x="1635930" y="1541561"/>
                </a:lnTo>
                <a:lnTo>
                  <a:pt x="1701077" y="1545487"/>
                </a:lnTo>
                <a:lnTo>
                  <a:pt x="1766906" y="1548566"/>
                </a:lnTo>
                <a:lnTo>
                  <a:pt x="1833380" y="1550783"/>
                </a:lnTo>
                <a:lnTo>
                  <a:pt x="1900463" y="1552124"/>
                </a:lnTo>
                <a:lnTo>
                  <a:pt x="1968119" y="1552575"/>
                </a:lnTo>
                <a:lnTo>
                  <a:pt x="2035781" y="1552124"/>
                </a:lnTo>
                <a:lnTo>
                  <a:pt x="2102872" y="1550783"/>
                </a:lnTo>
                <a:lnTo>
                  <a:pt x="2169352" y="1548566"/>
                </a:lnTo>
                <a:lnTo>
                  <a:pt x="2235187" y="1545487"/>
                </a:lnTo>
                <a:lnTo>
                  <a:pt x="2300339" y="1541561"/>
                </a:lnTo>
                <a:lnTo>
                  <a:pt x="2364772" y="1536801"/>
                </a:lnTo>
                <a:lnTo>
                  <a:pt x="2428449" y="1531223"/>
                </a:lnTo>
                <a:lnTo>
                  <a:pt x="2491333" y="1524841"/>
                </a:lnTo>
                <a:lnTo>
                  <a:pt x="2553388" y="1517670"/>
                </a:lnTo>
                <a:lnTo>
                  <a:pt x="2614578" y="1509723"/>
                </a:lnTo>
                <a:lnTo>
                  <a:pt x="2674865" y="1501016"/>
                </a:lnTo>
                <a:lnTo>
                  <a:pt x="2734212" y="1491563"/>
                </a:lnTo>
                <a:lnTo>
                  <a:pt x="2792584" y="1481378"/>
                </a:lnTo>
                <a:lnTo>
                  <a:pt x="2849944" y="1470475"/>
                </a:lnTo>
                <a:lnTo>
                  <a:pt x="2906255" y="1458870"/>
                </a:lnTo>
                <a:lnTo>
                  <a:pt x="2961480" y="1446577"/>
                </a:lnTo>
                <a:lnTo>
                  <a:pt x="3015582" y="1433609"/>
                </a:lnTo>
                <a:lnTo>
                  <a:pt x="3068526" y="1419982"/>
                </a:lnTo>
                <a:lnTo>
                  <a:pt x="3120274" y="1405710"/>
                </a:lnTo>
                <a:lnTo>
                  <a:pt x="3170790" y="1390808"/>
                </a:lnTo>
                <a:lnTo>
                  <a:pt x="3220038" y="1375289"/>
                </a:lnTo>
                <a:lnTo>
                  <a:pt x="3267980" y="1359169"/>
                </a:lnTo>
                <a:lnTo>
                  <a:pt x="3314579" y="1342461"/>
                </a:lnTo>
                <a:lnTo>
                  <a:pt x="3359800" y="1325181"/>
                </a:lnTo>
                <a:lnTo>
                  <a:pt x="3403606" y="1307343"/>
                </a:lnTo>
                <a:lnTo>
                  <a:pt x="3445960" y="1288960"/>
                </a:lnTo>
                <a:lnTo>
                  <a:pt x="3486825" y="1270049"/>
                </a:lnTo>
                <a:lnTo>
                  <a:pt x="3526165" y="1250622"/>
                </a:lnTo>
                <a:lnTo>
                  <a:pt x="3563942" y="1230695"/>
                </a:lnTo>
                <a:lnTo>
                  <a:pt x="3600122" y="1210282"/>
                </a:lnTo>
                <a:lnTo>
                  <a:pt x="3634666" y="1189398"/>
                </a:lnTo>
                <a:lnTo>
                  <a:pt x="3667538" y="1168056"/>
                </a:lnTo>
                <a:lnTo>
                  <a:pt x="3728121" y="1124060"/>
                </a:lnTo>
                <a:lnTo>
                  <a:pt x="3781577" y="1078408"/>
                </a:lnTo>
                <a:lnTo>
                  <a:pt x="3827613" y="1031217"/>
                </a:lnTo>
                <a:lnTo>
                  <a:pt x="3865937" y="982603"/>
                </a:lnTo>
                <a:lnTo>
                  <a:pt x="3896254" y="932681"/>
                </a:lnTo>
                <a:lnTo>
                  <a:pt x="3918271" y="881567"/>
                </a:lnTo>
                <a:lnTo>
                  <a:pt x="3931697" y="829376"/>
                </a:lnTo>
                <a:lnTo>
                  <a:pt x="3936237" y="776224"/>
                </a:lnTo>
                <a:lnTo>
                  <a:pt x="3935096" y="749535"/>
                </a:lnTo>
                <a:lnTo>
                  <a:pt x="3926077" y="696850"/>
                </a:lnTo>
                <a:lnTo>
                  <a:pt x="3908318" y="645185"/>
                </a:lnTo>
                <a:lnTo>
                  <a:pt x="3882114" y="594656"/>
                </a:lnTo>
                <a:lnTo>
                  <a:pt x="3847757" y="545378"/>
                </a:lnTo>
                <a:lnTo>
                  <a:pt x="3805541" y="497466"/>
                </a:lnTo>
                <a:lnTo>
                  <a:pt x="3755758" y="451036"/>
                </a:lnTo>
                <a:lnTo>
                  <a:pt x="3698702" y="406205"/>
                </a:lnTo>
                <a:lnTo>
                  <a:pt x="3634666" y="363086"/>
                </a:lnTo>
                <a:lnTo>
                  <a:pt x="3600122" y="342205"/>
                </a:lnTo>
                <a:lnTo>
                  <a:pt x="3563942" y="321796"/>
                </a:lnTo>
                <a:lnTo>
                  <a:pt x="3526165" y="301873"/>
                </a:lnTo>
                <a:lnTo>
                  <a:pt x="3486825" y="282450"/>
                </a:lnTo>
                <a:lnTo>
                  <a:pt x="3445960" y="263542"/>
                </a:lnTo>
                <a:lnTo>
                  <a:pt x="3403606" y="245164"/>
                </a:lnTo>
                <a:lnTo>
                  <a:pt x="3359800" y="227330"/>
                </a:lnTo>
                <a:lnTo>
                  <a:pt x="3314579" y="210053"/>
                </a:lnTo>
                <a:lnTo>
                  <a:pt x="3267980" y="193350"/>
                </a:lnTo>
                <a:lnTo>
                  <a:pt x="3220038" y="177233"/>
                </a:lnTo>
                <a:lnTo>
                  <a:pt x="3170790" y="161719"/>
                </a:lnTo>
                <a:lnTo>
                  <a:pt x="3120274" y="146820"/>
                </a:lnTo>
                <a:lnTo>
                  <a:pt x="3068526" y="132552"/>
                </a:lnTo>
                <a:lnTo>
                  <a:pt x="3015582" y="118928"/>
                </a:lnTo>
                <a:lnTo>
                  <a:pt x="2961480" y="105965"/>
                </a:lnTo>
                <a:lnTo>
                  <a:pt x="2906255" y="93674"/>
                </a:lnTo>
                <a:lnTo>
                  <a:pt x="2849944" y="82073"/>
                </a:lnTo>
                <a:lnTo>
                  <a:pt x="2792584" y="71173"/>
                </a:lnTo>
                <a:lnTo>
                  <a:pt x="2734212" y="60991"/>
                </a:lnTo>
                <a:lnTo>
                  <a:pt x="2674865" y="51541"/>
                </a:lnTo>
                <a:lnTo>
                  <a:pt x="2614578" y="42836"/>
                </a:lnTo>
                <a:lnTo>
                  <a:pt x="2553388" y="34892"/>
                </a:lnTo>
                <a:lnTo>
                  <a:pt x="2491333" y="27723"/>
                </a:lnTo>
                <a:lnTo>
                  <a:pt x="2428449" y="21343"/>
                </a:lnTo>
                <a:lnTo>
                  <a:pt x="2364772" y="15767"/>
                </a:lnTo>
                <a:lnTo>
                  <a:pt x="2300339" y="11010"/>
                </a:lnTo>
                <a:lnTo>
                  <a:pt x="2235187" y="7084"/>
                </a:lnTo>
                <a:lnTo>
                  <a:pt x="2169352" y="4006"/>
                </a:lnTo>
                <a:lnTo>
                  <a:pt x="2102872" y="1790"/>
                </a:lnTo>
                <a:lnTo>
                  <a:pt x="2035781" y="450"/>
                </a:lnTo>
                <a:lnTo>
                  <a:pt x="1968119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4971" y="1932813"/>
            <a:ext cx="3936365" cy="1552575"/>
          </a:xfrm>
          <a:custGeom>
            <a:avLst/>
            <a:gdLst/>
            <a:ahLst/>
            <a:cxnLst/>
            <a:rect l="l" t="t" r="r" b="b"/>
            <a:pathLst>
              <a:path w="3936365" h="1552575">
                <a:moveTo>
                  <a:pt x="0" y="776224"/>
                </a:moveTo>
                <a:lnTo>
                  <a:pt x="4540" y="723072"/>
                </a:lnTo>
                <a:lnTo>
                  <a:pt x="17968" y="670883"/>
                </a:lnTo>
                <a:lnTo>
                  <a:pt x="39989" y="619771"/>
                </a:lnTo>
                <a:lnTo>
                  <a:pt x="70309" y="569853"/>
                </a:lnTo>
                <a:lnTo>
                  <a:pt x="108637" y="521244"/>
                </a:lnTo>
                <a:lnTo>
                  <a:pt x="154678" y="474059"/>
                </a:lnTo>
                <a:lnTo>
                  <a:pt x="208139" y="428414"/>
                </a:lnTo>
                <a:lnTo>
                  <a:pt x="268727" y="384424"/>
                </a:lnTo>
                <a:lnTo>
                  <a:pt x="301602" y="363086"/>
                </a:lnTo>
                <a:lnTo>
                  <a:pt x="336149" y="342205"/>
                </a:lnTo>
                <a:lnTo>
                  <a:pt x="372331" y="321796"/>
                </a:lnTo>
                <a:lnTo>
                  <a:pt x="410111" y="301873"/>
                </a:lnTo>
                <a:lnTo>
                  <a:pt x="449453" y="282450"/>
                </a:lnTo>
                <a:lnTo>
                  <a:pt x="490321" y="263542"/>
                </a:lnTo>
                <a:lnTo>
                  <a:pt x="532677" y="245164"/>
                </a:lnTo>
                <a:lnTo>
                  <a:pt x="576484" y="227329"/>
                </a:lnTo>
                <a:lnTo>
                  <a:pt x="621707" y="210053"/>
                </a:lnTo>
                <a:lnTo>
                  <a:pt x="668309" y="193350"/>
                </a:lnTo>
                <a:lnTo>
                  <a:pt x="716252" y="177233"/>
                </a:lnTo>
                <a:lnTo>
                  <a:pt x="765501" y="161719"/>
                </a:lnTo>
                <a:lnTo>
                  <a:pt x="816018" y="146820"/>
                </a:lnTo>
                <a:lnTo>
                  <a:pt x="867767" y="132552"/>
                </a:lnTo>
                <a:lnTo>
                  <a:pt x="920711" y="118928"/>
                </a:lnTo>
                <a:lnTo>
                  <a:pt x="974814" y="105965"/>
                </a:lnTo>
                <a:lnTo>
                  <a:pt x="1030039" y="93674"/>
                </a:lnTo>
                <a:lnTo>
                  <a:pt x="1086349" y="82073"/>
                </a:lnTo>
                <a:lnTo>
                  <a:pt x="1143708" y="71173"/>
                </a:lnTo>
                <a:lnTo>
                  <a:pt x="1202078" y="60991"/>
                </a:lnTo>
                <a:lnTo>
                  <a:pt x="1261424" y="51541"/>
                </a:lnTo>
                <a:lnTo>
                  <a:pt x="1321709" y="42836"/>
                </a:lnTo>
                <a:lnTo>
                  <a:pt x="1382896" y="34892"/>
                </a:lnTo>
                <a:lnTo>
                  <a:pt x="1444948" y="27723"/>
                </a:lnTo>
                <a:lnTo>
                  <a:pt x="1507829" y="21343"/>
                </a:lnTo>
                <a:lnTo>
                  <a:pt x="1571501" y="15767"/>
                </a:lnTo>
                <a:lnTo>
                  <a:pt x="1635930" y="11010"/>
                </a:lnTo>
                <a:lnTo>
                  <a:pt x="1701077" y="7084"/>
                </a:lnTo>
                <a:lnTo>
                  <a:pt x="1766906" y="4006"/>
                </a:lnTo>
                <a:lnTo>
                  <a:pt x="1833380" y="1790"/>
                </a:lnTo>
                <a:lnTo>
                  <a:pt x="1900463" y="450"/>
                </a:lnTo>
                <a:lnTo>
                  <a:pt x="1968119" y="0"/>
                </a:lnTo>
                <a:lnTo>
                  <a:pt x="2035781" y="450"/>
                </a:lnTo>
                <a:lnTo>
                  <a:pt x="2102872" y="1790"/>
                </a:lnTo>
                <a:lnTo>
                  <a:pt x="2169352" y="4006"/>
                </a:lnTo>
                <a:lnTo>
                  <a:pt x="2235187" y="7084"/>
                </a:lnTo>
                <a:lnTo>
                  <a:pt x="2300339" y="11010"/>
                </a:lnTo>
                <a:lnTo>
                  <a:pt x="2364772" y="15767"/>
                </a:lnTo>
                <a:lnTo>
                  <a:pt x="2428449" y="21343"/>
                </a:lnTo>
                <a:lnTo>
                  <a:pt x="2491333" y="27723"/>
                </a:lnTo>
                <a:lnTo>
                  <a:pt x="2553388" y="34892"/>
                </a:lnTo>
                <a:lnTo>
                  <a:pt x="2614578" y="42836"/>
                </a:lnTo>
                <a:lnTo>
                  <a:pt x="2674865" y="51541"/>
                </a:lnTo>
                <a:lnTo>
                  <a:pt x="2734212" y="60991"/>
                </a:lnTo>
                <a:lnTo>
                  <a:pt x="2792584" y="71173"/>
                </a:lnTo>
                <a:lnTo>
                  <a:pt x="2849944" y="82073"/>
                </a:lnTo>
                <a:lnTo>
                  <a:pt x="2906255" y="93674"/>
                </a:lnTo>
                <a:lnTo>
                  <a:pt x="2961480" y="105965"/>
                </a:lnTo>
                <a:lnTo>
                  <a:pt x="3015582" y="118928"/>
                </a:lnTo>
                <a:lnTo>
                  <a:pt x="3068526" y="132552"/>
                </a:lnTo>
                <a:lnTo>
                  <a:pt x="3120274" y="146820"/>
                </a:lnTo>
                <a:lnTo>
                  <a:pt x="3170790" y="161719"/>
                </a:lnTo>
                <a:lnTo>
                  <a:pt x="3220038" y="177233"/>
                </a:lnTo>
                <a:lnTo>
                  <a:pt x="3267980" y="193350"/>
                </a:lnTo>
                <a:lnTo>
                  <a:pt x="3314579" y="210053"/>
                </a:lnTo>
                <a:lnTo>
                  <a:pt x="3359800" y="227330"/>
                </a:lnTo>
                <a:lnTo>
                  <a:pt x="3403606" y="245164"/>
                </a:lnTo>
                <a:lnTo>
                  <a:pt x="3445960" y="263542"/>
                </a:lnTo>
                <a:lnTo>
                  <a:pt x="3486825" y="282450"/>
                </a:lnTo>
                <a:lnTo>
                  <a:pt x="3526165" y="301873"/>
                </a:lnTo>
                <a:lnTo>
                  <a:pt x="3563942" y="321796"/>
                </a:lnTo>
                <a:lnTo>
                  <a:pt x="3600122" y="342205"/>
                </a:lnTo>
                <a:lnTo>
                  <a:pt x="3634666" y="363086"/>
                </a:lnTo>
                <a:lnTo>
                  <a:pt x="3667538" y="384424"/>
                </a:lnTo>
                <a:lnTo>
                  <a:pt x="3728121" y="428414"/>
                </a:lnTo>
                <a:lnTo>
                  <a:pt x="3781577" y="474059"/>
                </a:lnTo>
                <a:lnTo>
                  <a:pt x="3827613" y="521244"/>
                </a:lnTo>
                <a:lnTo>
                  <a:pt x="3865937" y="569853"/>
                </a:lnTo>
                <a:lnTo>
                  <a:pt x="3896254" y="619771"/>
                </a:lnTo>
                <a:lnTo>
                  <a:pt x="3918271" y="670883"/>
                </a:lnTo>
                <a:lnTo>
                  <a:pt x="3931697" y="723072"/>
                </a:lnTo>
                <a:lnTo>
                  <a:pt x="3936237" y="776224"/>
                </a:lnTo>
                <a:lnTo>
                  <a:pt x="3935096" y="802912"/>
                </a:lnTo>
                <a:lnTo>
                  <a:pt x="3931697" y="829376"/>
                </a:lnTo>
                <a:lnTo>
                  <a:pt x="3918271" y="881567"/>
                </a:lnTo>
                <a:lnTo>
                  <a:pt x="3896254" y="932681"/>
                </a:lnTo>
                <a:lnTo>
                  <a:pt x="3865937" y="982603"/>
                </a:lnTo>
                <a:lnTo>
                  <a:pt x="3827613" y="1031217"/>
                </a:lnTo>
                <a:lnTo>
                  <a:pt x="3781577" y="1078408"/>
                </a:lnTo>
                <a:lnTo>
                  <a:pt x="3728121" y="1124060"/>
                </a:lnTo>
                <a:lnTo>
                  <a:pt x="3667538" y="1168056"/>
                </a:lnTo>
                <a:lnTo>
                  <a:pt x="3634666" y="1189398"/>
                </a:lnTo>
                <a:lnTo>
                  <a:pt x="3600122" y="1210282"/>
                </a:lnTo>
                <a:lnTo>
                  <a:pt x="3563942" y="1230695"/>
                </a:lnTo>
                <a:lnTo>
                  <a:pt x="3526165" y="1250622"/>
                </a:lnTo>
                <a:lnTo>
                  <a:pt x="3486825" y="1270049"/>
                </a:lnTo>
                <a:lnTo>
                  <a:pt x="3445960" y="1288960"/>
                </a:lnTo>
                <a:lnTo>
                  <a:pt x="3403606" y="1307343"/>
                </a:lnTo>
                <a:lnTo>
                  <a:pt x="3359800" y="1325181"/>
                </a:lnTo>
                <a:lnTo>
                  <a:pt x="3314579" y="1342461"/>
                </a:lnTo>
                <a:lnTo>
                  <a:pt x="3267980" y="1359169"/>
                </a:lnTo>
                <a:lnTo>
                  <a:pt x="3220038" y="1375289"/>
                </a:lnTo>
                <a:lnTo>
                  <a:pt x="3170790" y="1390808"/>
                </a:lnTo>
                <a:lnTo>
                  <a:pt x="3120274" y="1405710"/>
                </a:lnTo>
                <a:lnTo>
                  <a:pt x="3068526" y="1419982"/>
                </a:lnTo>
                <a:lnTo>
                  <a:pt x="3015582" y="1433609"/>
                </a:lnTo>
                <a:lnTo>
                  <a:pt x="2961480" y="1446577"/>
                </a:lnTo>
                <a:lnTo>
                  <a:pt x="2906255" y="1458870"/>
                </a:lnTo>
                <a:lnTo>
                  <a:pt x="2849944" y="1470475"/>
                </a:lnTo>
                <a:lnTo>
                  <a:pt x="2792584" y="1481378"/>
                </a:lnTo>
                <a:lnTo>
                  <a:pt x="2734212" y="1491563"/>
                </a:lnTo>
                <a:lnTo>
                  <a:pt x="2674865" y="1501016"/>
                </a:lnTo>
                <a:lnTo>
                  <a:pt x="2614578" y="1509723"/>
                </a:lnTo>
                <a:lnTo>
                  <a:pt x="2553388" y="1517670"/>
                </a:lnTo>
                <a:lnTo>
                  <a:pt x="2491333" y="1524841"/>
                </a:lnTo>
                <a:lnTo>
                  <a:pt x="2428449" y="1531223"/>
                </a:lnTo>
                <a:lnTo>
                  <a:pt x="2364772" y="1536801"/>
                </a:lnTo>
                <a:lnTo>
                  <a:pt x="2300339" y="1541561"/>
                </a:lnTo>
                <a:lnTo>
                  <a:pt x="2235187" y="1545487"/>
                </a:lnTo>
                <a:lnTo>
                  <a:pt x="2169352" y="1548566"/>
                </a:lnTo>
                <a:lnTo>
                  <a:pt x="2102872" y="1550783"/>
                </a:lnTo>
                <a:lnTo>
                  <a:pt x="2035781" y="1552124"/>
                </a:lnTo>
                <a:lnTo>
                  <a:pt x="1968119" y="1552575"/>
                </a:lnTo>
                <a:lnTo>
                  <a:pt x="1900463" y="1552124"/>
                </a:lnTo>
                <a:lnTo>
                  <a:pt x="1833380" y="1550783"/>
                </a:lnTo>
                <a:lnTo>
                  <a:pt x="1766906" y="1548566"/>
                </a:lnTo>
                <a:lnTo>
                  <a:pt x="1701077" y="1545487"/>
                </a:lnTo>
                <a:lnTo>
                  <a:pt x="1635930" y="1541561"/>
                </a:lnTo>
                <a:lnTo>
                  <a:pt x="1571501" y="1536801"/>
                </a:lnTo>
                <a:lnTo>
                  <a:pt x="1507829" y="1531223"/>
                </a:lnTo>
                <a:lnTo>
                  <a:pt x="1444948" y="1524841"/>
                </a:lnTo>
                <a:lnTo>
                  <a:pt x="1382896" y="1517670"/>
                </a:lnTo>
                <a:lnTo>
                  <a:pt x="1321709" y="1509723"/>
                </a:lnTo>
                <a:lnTo>
                  <a:pt x="1261424" y="1501016"/>
                </a:lnTo>
                <a:lnTo>
                  <a:pt x="1202078" y="1491563"/>
                </a:lnTo>
                <a:lnTo>
                  <a:pt x="1143708" y="1481378"/>
                </a:lnTo>
                <a:lnTo>
                  <a:pt x="1086349" y="1470475"/>
                </a:lnTo>
                <a:lnTo>
                  <a:pt x="1030039" y="1458870"/>
                </a:lnTo>
                <a:lnTo>
                  <a:pt x="974814" y="1446577"/>
                </a:lnTo>
                <a:lnTo>
                  <a:pt x="920711" y="1433609"/>
                </a:lnTo>
                <a:lnTo>
                  <a:pt x="867767" y="1419982"/>
                </a:lnTo>
                <a:lnTo>
                  <a:pt x="816018" y="1405710"/>
                </a:lnTo>
                <a:lnTo>
                  <a:pt x="765501" y="1390808"/>
                </a:lnTo>
                <a:lnTo>
                  <a:pt x="716252" y="1375289"/>
                </a:lnTo>
                <a:lnTo>
                  <a:pt x="668309" y="1359169"/>
                </a:lnTo>
                <a:lnTo>
                  <a:pt x="621707" y="1342461"/>
                </a:lnTo>
                <a:lnTo>
                  <a:pt x="576484" y="1325181"/>
                </a:lnTo>
                <a:lnTo>
                  <a:pt x="532677" y="1307343"/>
                </a:lnTo>
                <a:lnTo>
                  <a:pt x="490321" y="1288960"/>
                </a:lnTo>
                <a:lnTo>
                  <a:pt x="449453" y="1270049"/>
                </a:lnTo>
                <a:lnTo>
                  <a:pt x="410111" y="1250622"/>
                </a:lnTo>
                <a:lnTo>
                  <a:pt x="372331" y="1230695"/>
                </a:lnTo>
                <a:lnTo>
                  <a:pt x="336149" y="1210282"/>
                </a:lnTo>
                <a:lnTo>
                  <a:pt x="301602" y="1189398"/>
                </a:lnTo>
                <a:lnTo>
                  <a:pt x="268727" y="1168056"/>
                </a:lnTo>
                <a:lnTo>
                  <a:pt x="208139" y="1124060"/>
                </a:lnTo>
                <a:lnTo>
                  <a:pt x="154678" y="1078408"/>
                </a:lnTo>
                <a:lnTo>
                  <a:pt x="108637" y="1031217"/>
                </a:lnTo>
                <a:lnTo>
                  <a:pt x="70309" y="982603"/>
                </a:lnTo>
                <a:lnTo>
                  <a:pt x="39989" y="932681"/>
                </a:lnTo>
                <a:lnTo>
                  <a:pt x="17968" y="881567"/>
                </a:lnTo>
                <a:lnTo>
                  <a:pt x="4540" y="829376"/>
                </a:lnTo>
                <a:lnTo>
                  <a:pt x="0" y="776224"/>
                </a:lnTo>
                <a:close/>
              </a:path>
            </a:pathLst>
          </a:custGeom>
          <a:ln w="1270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42580" y="2323591"/>
            <a:ext cx="273481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 marR="5080" indent="-52006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b="1" spc="-40" dirty="0" err="1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dirty="0" err="1" smtClean="0">
                <a:solidFill>
                  <a:srgbClr val="FFFFFF"/>
                </a:solidFill>
                <a:latin typeface="Arial"/>
                <a:cs typeface="Arial"/>
              </a:rPr>
              <a:t>мпен</a:t>
            </a:r>
            <a:r>
              <a:rPr sz="2400" b="1" spc="20" dirty="0" err="1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uk-UA" sz="24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уюча</a:t>
            </a:r>
            <a:endParaRPr lang="uk-UA" sz="2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32130" marR="5080" indent="-52006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стратег</a:t>
            </a:r>
            <a:r>
              <a:rPr lang="uk-UA" sz="2400" b="1" spc="-10" dirty="0" smtClean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400" b="1" spc="-10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44086" y="1322450"/>
            <a:ext cx="508000" cy="579120"/>
          </a:xfrm>
          <a:custGeom>
            <a:avLst/>
            <a:gdLst/>
            <a:ahLst/>
            <a:cxnLst/>
            <a:rect l="l" t="t" r="r" b="b"/>
            <a:pathLst>
              <a:path w="508000" h="579119">
                <a:moveTo>
                  <a:pt x="22860" y="475869"/>
                </a:moveTo>
                <a:lnTo>
                  <a:pt x="19558" y="478154"/>
                </a:lnTo>
                <a:lnTo>
                  <a:pt x="18796" y="481584"/>
                </a:lnTo>
                <a:lnTo>
                  <a:pt x="0" y="578865"/>
                </a:lnTo>
                <a:lnTo>
                  <a:pt x="15915" y="573532"/>
                </a:lnTo>
                <a:lnTo>
                  <a:pt x="13080" y="573532"/>
                </a:lnTo>
                <a:lnTo>
                  <a:pt x="3555" y="565150"/>
                </a:lnTo>
                <a:lnTo>
                  <a:pt x="19096" y="547404"/>
                </a:lnTo>
                <a:lnTo>
                  <a:pt x="31368" y="483997"/>
                </a:lnTo>
                <a:lnTo>
                  <a:pt x="32003" y="480568"/>
                </a:lnTo>
                <a:lnTo>
                  <a:pt x="29717" y="477138"/>
                </a:lnTo>
                <a:lnTo>
                  <a:pt x="22860" y="475869"/>
                </a:lnTo>
                <a:close/>
              </a:path>
              <a:path w="508000" h="579119">
                <a:moveTo>
                  <a:pt x="19096" y="547404"/>
                </a:moveTo>
                <a:lnTo>
                  <a:pt x="3555" y="565150"/>
                </a:lnTo>
                <a:lnTo>
                  <a:pt x="13080" y="573532"/>
                </a:lnTo>
                <a:lnTo>
                  <a:pt x="15639" y="570611"/>
                </a:lnTo>
                <a:lnTo>
                  <a:pt x="14604" y="570611"/>
                </a:lnTo>
                <a:lnTo>
                  <a:pt x="6350" y="563372"/>
                </a:lnTo>
                <a:lnTo>
                  <a:pt x="16677" y="559903"/>
                </a:lnTo>
                <a:lnTo>
                  <a:pt x="19096" y="547404"/>
                </a:lnTo>
                <a:close/>
              </a:path>
              <a:path w="508000" h="579119">
                <a:moveTo>
                  <a:pt x="93217" y="534162"/>
                </a:moveTo>
                <a:lnTo>
                  <a:pt x="89915" y="535304"/>
                </a:lnTo>
                <a:lnTo>
                  <a:pt x="28490" y="555935"/>
                </a:lnTo>
                <a:lnTo>
                  <a:pt x="13080" y="573532"/>
                </a:lnTo>
                <a:lnTo>
                  <a:pt x="15915" y="573532"/>
                </a:lnTo>
                <a:lnTo>
                  <a:pt x="93979" y="547370"/>
                </a:lnTo>
                <a:lnTo>
                  <a:pt x="97282" y="546226"/>
                </a:lnTo>
                <a:lnTo>
                  <a:pt x="99060" y="542671"/>
                </a:lnTo>
                <a:lnTo>
                  <a:pt x="97916" y="539241"/>
                </a:lnTo>
                <a:lnTo>
                  <a:pt x="96900" y="535939"/>
                </a:lnTo>
                <a:lnTo>
                  <a:pt x="93217" y="534162"/>
                </a:lnTo>
                <a:close/>
              </a:path>
              <a:path w="508000" h="579119">
                <a:moveTo>
                  <a:pt x="16677" y="559903"/>
                </a:moveTo>
                <a:lnTo>
                  <a:pt x="6350" y="563372"/>
                </a:lnTo>
                <a:lnTo>
                  <a:pt x="14604" y="570611"/>
                </a:lnTo>
                <a:lnTo>
                  <a:pt x="16677" y="559903"/>
                </a:lnTo>
                <a:close/>
              </a:path>
              <a:path w="508000" h="579119">
                <a:moveTo>
                  <a:pt x="28490" y="555935"/>
                </a:moveTo>
                <a:lnTo>
                  <a:pt x="16677" y="559903"/>
                </a:lnTo>
                <a:lnTo>
                  <a:pt x="14604" y="570611"/>
                </a:lnTo>
                <a:lnTo>
                  <a:pt x="15639" y="570611"/>
                </a:lnTo>
                <a:lnTo>
                  <a:pt x="28490" y="555935"/>
                </a:lnTo>
                <a:close/>
              </a:path>
              <a:path w="508000" h="579119">
                <a:moveTo>
                  <a:pt x="498475" y="0"/>
                </a:moveTo>
                <a:lnTo>
                  <a:pt x="19096" y="547404"/>
                </a:lnTo>
                <a:lnTo>
                  <a:pt x="16677" y="559903"/>
                </a:lnTo>
                <a:lnTo>
                  <a:pt x="28490" y="555935"/>
                </a:lnTo>
                <a:lnTo>
                  <a:pt x="508000" y="8382"/>
                </a:lnTo>
                <a:lnTo>
                  <a:pt x="498475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2410" y="1234947"/>
            <a:ext cx="438784" cy="580390"/>
          </a:xfrm>
          <a:custGeom>
            <a:avLst/>
            <a:gdLst/>
            <a:ahLst/>
            <a:cxnLst/>
            <a:rect l="l" t="t" r="r" b="b"/>
            <a:pathLst>
              <a:path w="438784" h="580389">
                <a:moveTo>
                  <a:pt x="348742" y="528574"/>
                </a:moveTo>
                <a:lnTo>
                  <a:pt x="345059" y="530098"/>
                </a:lnTo>
                <a:lnTo>
                  <a:pt x="343662" y="533400"/>
                </a:lnTo>
                <a:lnTo>
                  <a:pt x="342392" y="536575"/>
                </a:lnTo>
                <a:lnTo>
                  <a:pt x="343916" y="540257"/>
                </a:lnTo>
                <a:lnTo>
                  <a:pt x="347091" y="541654"/>
                </a:lnTo>
                <a:lnTo>
                  <a:pt x="438404" y="580009"/>
                </a:lnTo>
                <a:lnTo>
                  <a:pt x="437681" y="573786"/>
                </a:lnTo>
                <a:lnTo>
                  <a:pt x="425831" y="573786"/>
                </a:lnTo>
                <a:lnTo>
                  <a:pt x="411749" y="555063"/>
                </a:lnTo>
                <a:lnTo>
                  <a:pt x="348742" y="528574"/>
                </a:lnTo>
                <a:close/>
              </a:path>
              <a:path w="438784" h="580389">
                <a:moveTo>
                  <a:pt x="411749" y="555063"/>
                </a:moveTo>
                <a:lnTo>
                  <a:pt x="425831" y="573786"/>
                </a:lnTo>
                <a:lnTo>
                  <a:pt x="429895" y="570738"/>
                </a:lnTo>
                <a:lnTo>
                  <a:pt x="424561" y="570738"/>
                </a:lnTo>
                <a:lnTo>
                  <a:pt x="423290" y="559915"/>
                </a:lnTo>
                <a:lnTo>
                  <a:pt x="411749" y="555063"/>
                </a:lnTo>
                <a:close/>
              </a:path>
              <a:path w="438784" h="580389">
                <a:moveTo>
                  <a:pt x="423291" y="475614"/>
                </a:moveTo>
                <a:lnTo>
                  <a:pt x="419862" y="476123"/>
                </a:lnTo>
                <a:lnTo>
                  <a:pt x="416433" y="476503"/>
                </a:lnTo>
                <a:lnTo>
                  <a:pt x="413893" y="479678"/>
                </a:lnTo>
                <a:lnTo>
                  <a:pt x="414274" y="483107"/>
                </a:lnTo>
                <a:lnTo>
                  <a:pt x="421811" y="547313"/>
                </a:lnTo>
                <a:lnTo>
                  <a:pt x="435991" y="566165"/>
                </a:lnTo>
                <a:lnTo>
                  <a:pt x="425831" y="573786"/>
                </a:lnTo>
                <a:lnTo>
                  <a:pt x="437681" y="573786"/>
                </a:lnTo>
                <a:lnTo>
                  <a:pt x="426974" y="481584"/>
                </a:lnTo>
                <a:lnTo>
                  <a:pt x="426466" y="478154"/>
                </a:lnTo>
                <a:lnTo>
                  <a:pt x="423291" y="475614"/>
                </a:lnTo>
                <a:close/>
              </a:path>
              <a:path w="438784" h="580389">
                <a:moveTo>
                  <a:pt x="423290" y="559915"/>
                </a:moveTo>
                <a:lnTo>
                  <a:pt x="424561" y="570738"/>
                </a:lnTo>
                <a:lnTo>
                  <a:pt x="433324" y="564134"/>
                </a:lnTo>
                <a:lnTo>
                  <a:pt x="423290" y="559915"/>
                </a:lnTo>
                <a:close/>
              </a:path>
              <a:path w="438784" h="580389">
                <a:moveTo>
                  <a:pt x="421811" y="547313"/>
                </a:moveTo>
                <a:lnTo>
                  <a:pt x="423290" y="559915"/>
                </a:lnTo>
                <a:lnTo>
                  <a:pt x="433324" y="564134"/>
                </a:lnTo>
                <a:lnTo>
                  <a:pt x="424561" y="570738"/>
                </a:lnTo>
                <a:lnTo>
                  <a:pt x="429895" y="570738"/>
                </a:lnTo>
                <a:lnTo>
                  <a:pt x="435991" y="566165"/>
                </a:lnTo>
                <a:lnTo>
                  <a:pt x="421811" y="547313"/>
                </a:lnTo>
                <a:close/>
              </a:path>
              <a:path w="438784" h="580389">
                <a:moveTo>
                  <a:pt x="10160" y="0"/>
                </a:moveTo>
                <a:lnTo>
                  <a:pt x="0" y="7619"/>
                </a:lnTo>
                <a:lnTo>
                  <a:pt x="411749" y="555063"/>
                </a:lnTo>
                <a:lnTo>
                  <a:pt x="423290" y="559915"/>
                </a:lnTo>
                <a:lnTo>
                  <a:pt x="421811" y="547313"/>
                </a:lnTo>
                <a:lnTo>
                  <a:pt x="1016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342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Ерготерапія - це</vt:lpstr>
      <vt:lpstr>ЕРГОтерапія = Терапія працею (Від лат. Ergon - праця)</vt:lpstr>
      <vt:lpstr>МЕТА:</vt:lpstr>
      <vt:lpstr>Слайд 6</vt:lpstr>
      <vt:lpstr>Основні завдання:</vt:lpstr>
      <vt:lpstr>ПРИНЦИПИ РОБОТИ</vt:lpstr>
      <vt:lpstr>ОСНОВНІ СТРАТЕГІЇ ВІДНОВЛЕННЯ</vt:lpstr>
      <vt:lpstr>Алгоритм роботи</vt:lpstr>
      <vt:lpstr>Дякуємо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эрготерапии  как часть мультидисциплинарного подхода  в нейрореабилитации</dc:title>
  <dc:creator>Александр</dc:creator>
  <cp:lastModifiedBy>Natasha</cp:lastModifiedBy>
  <cp:revision>12</cp:revision>
  <dcterms:created xsi:type="dcterms:W3CDTF">2018-12-01T15:01:07Z</dcterms:created>
  <dcterms:modified xsi:type="dcterms:W3CDTF">2018-12-03T07:40:50Z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2018-12-01T00:00:00Z</vt:filetime>
  </property>
</Properties>
</file>