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22D96-5628-4FAD-A5E0-FEDD922A3D3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BB9D6CE-0787-46FB-867B-AE64701060DD}">
      <dgm:prSet phldrT="[Текст]"/>
      <dgm:spPr/>
      <dgm:t>
        <a:bodyPr/>
        <a:lstStyle/>
        <a:p>
          <a:r>
            <a:rPr lang="uk-UA" dirty="0" smtClean="0"/>
            <a:t>Реабілітація</a:t>
          </a:r>
          <a:endParaRPr lang="ru-RU" dirty="0"/>
        </a:p>
      </dgm:t>
    </dgm:pt>
    <dgm:pt modelId="{7BD28C50-995A-4F1E-8830-8B21F8518D83}" type="parTrans" cxnId="{48E6F2E0-9059-4C97-950C-543F422AC5E2}">
      <dgm:prSet/>
      <dgm:spPr/>
      <dgm:t>
        <a:bodyPr/>
        <a:lstStyle/>
        <a:p>
          <a:endParaRPr lang="ru-RU"/>
        </a:p>
      </dgm:t>
    </dgm:pt>
    <dgm:pt modelId="{97F283D9-DD76-4EBC-BD85-65340DEF18AE}" type="sibTrans" cxnId="{48E6F2E0-9059-4C97-950C-543F422AC5E2}">
      <dgm:prSet/>
      <dgm:spPr/>
      <dgm:t>
        <a:bodyPr/>
        <a:lstStyle/>
        <a:p>
          <a:endParaRPr lang="ru-RU"/>
        </a:p>
      </dgm:t>
    </dgm:pt>
    <dgm:pt modelId="{CDB48DBF-9A96-4DB5-8B2A-7F470E0BBF7D}">
      <dgm:prSet phldrT="[Текст]"/>
      <dgm:spPr/>
      <dgm:t>
        <a:bodyPr/>
        <a:lstStyle/>
        <a:p>
          <a:r>
            <a:rPr lang="uk-UA" dirty="0" smtClean="0"/>
            <a:t>Медична</a:t>
          </a:r>
          <a:endParaRPr lang="ru-RU" dirty="0"/>
        </a:p>
      </dgm:t>
    </dgm:pt>
    <dgm:pt modelId="{4E5BCC44-C0F6-4E10-A0AF-730E5E5E7E0F}" type="parTrans" cxnId="{925F1CB3-0ADC-4748-9567-5C4C50A5A4CD}">
      <dgm:prSet/>
      <dgm:spPr/>
      <dgm:t>
        <a:bodyPr/>
        <a:lstStyle/>
        <a:p>
          <a:endParaRPr lang="ru-RU"/>
        </a:p>
      </dgm:t>
    </dgm:pt>
    <dgm:pt modelId="{17BF5F63-BC5C-4550-AA71-63039B1755E6}" type="sibTrans" cxnId="{925F1CB3-0ADC-4748-9567-5C4C50A5A4CD}">
      <dgm:prSet/>
      <dgm:spPr/>
      <dgm:t>
        <a:bodyPr/>
        <a:lstStyle/>
        <a:p>
          <a:endParaRPr lang="ru-RU"/>
        </a:p>
      </dgm:t>
    </dgm:pt>
    <dgm:pt modelId="{4CD59F70-C3A4-44F0-A92C-14FCDFCD407A}">
      <dgm:prSet phldrT="[Текст]"/>
      <dgm:spPr/>
      <dgm:t>
        <a:bodyPr/>
        <a:lstStyle/>
        <a:p>
          <a:r>
            <a:rPr lang="ru-RU" dirty="0" err="1" smtClean="0"/>
            <a:t>Професійна</a:t>
          </a:r>
          <a:r>
            <a:rPr lang="ru-RU" dirty="0" smtClean="0"/>
            <a:t> (</a:t>
          </a:r>
          <a:r>
            <a:rPr lang="ru-RU" dirty="0" err="1" smtClean="0"/>
            <a:t>виробнича</a:t>
          </a:r>
          <a:r>
            <a:rPr lang="ru-RU" dirty="0" smtClean="0"/>
            <a:t>)</a:t>
          </a:r>
          <a:endParaRPr lang="ru-RU" dirty="0"/>
        </a:p>
      </dgm:t>
    </dgm:pt>
    <dgm:pt modelId="{971C491D-62FC-4169-B9AD-DD852E147586}" type="parTrans" cxnId="{AA693E37-31E4-4990-9F7D-AAD74D326438}">
      <dgm:prSet/>
      <dgm:spPr/>
      <dgm:t>
        <a:bodyPr/>
        <a:lstStyle/>
        <a:p>
          <a:endParaRPr lang="ru-RU"/>
        </a:p>
      </dgm:t>
    </dgm:pt>
    <dgm:pt modelId="{38FE89BB-8B23-4E15-964C-BFFFE42B1055}" type="sibTrans" cxnId="{AA693E37-31E4-4990-9F7D-AAD74D326438}">
      <dgm:prSet/>
      <dgm:spPr/>
      <dgm:t>
        <a:bodyPr/>
        <a:lstStyle/>
        <a:p>
          <a:endParaRPr lang="ru-RU"/>
        </a:p>
      </dgm:t>
    </dgm:pt>
    <dgm:pt modelId="{9A7AE115-4081-48B2-8C6B-A171FBE562C1}">
      <dgm:prSet phldrT="[Текст]"/>
      <dgm:spPr/>
      <dgm:t>
        <a:bodyPr/>
        <a:lstStyle/>
        <a:p>
          <a:r>
            <a:rPr lang="ru-RU" dirty="0" err="1" smtClean="0"/>
            <a:t>Соціальна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побутова</a:t>
          </a:r>
          <a:endParaRPr lang="ru-RU" dirty="0"/>
        </a:p>
      </dgm:t>
    </dgm:pt>
    <dgm:pt modelId="{3F0B67B4-10E5-4E67-AFAD-91EDEDB6EEE0}" type="parTrans" cxnId="{F1EACEE6-B72C-46A7-B087-7B997BF636E3}">
      <dgm:prSet/>
      <dgm:spPr/>
      <dgm:t>
        <a:bodyPr/>
        <a:lstStyle/>
        <a:p>
          <a:endParaRPr lang="ru-RU"/>
        </a:p>
      </dgm:t>
    </dgm:pt>
    <dgm:pt modelId="{A2B0F152-287B-481B-877C-834BAF90C032}" type="sibTrans" cxnId="{F1EACEE6-B72C-46A7-B087-7B997BF636E3}">
      <dgm:prSet/>
      <dgm:spPr/>
      <dgm:t>
        <a:bodyPr/>
        <a:lstStyle/>
        <a:p>
          <a:endParaRPr lang="ru-RU"/>
        </a:p>
      </dgm:t>
    </dgm:pt>
    <dgm:pt modelId="{2E77E7BC-5769-4472-98BD-8D5804B0D611}" type="pres">
      <dgm:prSet presAssocID="{6A722D96-5628-4FAD-A5E0-FEDD922A3D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C6A28-5860-40A8-8828-E2375B614726}" type="pres">
      <dgm:prSet presAssocID="{BBB9D6CE-0787-46FB-867B-AE64701060DD}" presName="root1" presStyleCnt="0"/>
      <dgm:spPr/>
      <dgm:t>
        <a:bodyPr/>
        <a:lstStyle/>
        <a:p>
          <a:endParaRPr lang="ru-RU"/>
        </a:p>
      </dgm:t>
    </dgm:pt>
    <dgm:pt modelId="{90DF98D7-95F0-418C-B081-9FE642156C1F}" type="pres">
      <dgm:prSet presAssocID="{BBB9D6CE-0787-46FB-867B-AE64701060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BC9AE-CF8B-49DD-87EB-075CFACBB114}" type="pres">
      <dgm:prSet presAssocID="{BBB9D6CE-0787-46FB-867B-AE64701060DD}" presName="level2hierChild" presStyleCnt="0"/>
      <dgm:spPr/>
      <dgm:t>
        <a:bodyPr/>
        <a:lstStyle/>
        <a:p>
          <a:endParaRPr lang="ru-RU"/>
        </a:p>
      </dgm:t>
    </dgm:pt>
    <dgm:pt modelId="{CCA578E5-E2E3-48A9-9BE0-F3BEDD7E3200}" type="pres">
      <dgm:prSet presAssocID="{4E5BCC44-C0F6-4E10-A0AF-730E5E5E7E0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7F9775D-2FB1-4EC3-9F62-F14655A68F3F}" type="pres">
      <dgm:prSet presAssocID="{4E5BCC44-C0F6-4E10-A0AF-730E5E5E7E0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2442BE2-5C91-4D9D-BD12-96A65340C460}" type="pres">
      <dgm:prSet presAssocID="{CDB48DBF-9A96-4DB5-8B2A-7F470E0BBF7D}" presName="root2" presStyleCnt="0"/>
      <dgm:spPr/>
      <dgm:t>
        <a:bodyPr/>
        <a:lstStyle/>
        <a:p>
          <a:endParaRPr lang="ru-RU"/>
        </a:p>
      </dgm:t>
    </dgm:pt>
    <dgm:pt modelId="{2790B694-740D-4FD3-8D2F-3D4466333067}" type="pres">
      <dgm:prSet presAssocID="{CDB48DBF-9A96-4DB5-8B2A-7F470E0BBF7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94A84-38BB-4F11-9874-23EFB6CB0BF6}" type="pres">
      <dgm:prSet presAssocID="{CDB48DBF-9A96-4DB5-8B2A-7F470E0BBF7D}" presName="level3hierChild" presStyleCnt="0"/>
      <dgm:spPr/>
      <dgm:t>
        <a:bodyPr/>
        <a:lstStyle/>
        <a:p>
          <a:endParaRPr lang="ru-RU"/>
        </a:p>
      </dgm:t>
    </dgm:pt>
    <dgm:pt modelId="{DCA14B19-84F3-44F4-B516-29ED741E8E52}" type="pres">
      <dgm:prSet presAssocID="{971C491D-62FC-4169-B9AD-DD852E14758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5D958B2-43DC-4422-9648-4EF531DC8AC8}" type="pres">
      <dgm:prSet presAssocID="{971C491D-62FC-4169-B9AD-DD852E14758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8F54016-08A7-430B-A8B3-777EAAAD7FAF}" type="pres">
      <dgm:prSet presAssocID="{4CD59F70-C3A4-44F0-A92C-14FCDFCD407A}" presName="root2" presStyleCnt="0"/>
      <dgm:spPr/>
      <dgm:t>
        <a:bodyPr/>
        <a:lstStyle/>
        <a:p>
          <a:endParaRPr lang="ru-RU"/>
        </a:p>
      </dgm:t>
    </dgm:pt>
    <dgm:pt modelId="{37DE58B5-CD2C-4EA6-8567-9507CE22D09C}" type="pres">
      <dgm:prSet presAssocID="{4CD59F70-C3A4-44F0-A92C-14FCDFCD407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CE08A-BCEC-487A-9201-FFD99ED822D8}" type="pres">
      <dgm:prSet presAssocID="{4CD59F70-C3A4-44F0-A92C-14FCDFCD407A}" presName="level3hierChild" presStyleCnt="0"/>
      <dgm:spPr/>
      <dgm:t>
        <a:bodyPr/>
        <a:lstStyle/>
        <a:p>
          <a:endParaRPr lang="ru-RU"/>
        </a:p>
      </dgm:t>
    </dgm:pt>
    <dgm:pt modelId="{C452EF5F-0B71-47F4-8B80-F650EECC6B85}" type="pres">
      <dgm:prSet presAssocID="{3F0B67B4-10E5-4E67-AFAD-91EDEDB6EEE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7A537D1-7CCB-4044-9E00-3F0BD673F9EE}" type="pres">
      <dgm:prSet presAssocID="{3F0B67B4-10E5-4E67-AFAD-91EDEDB6EE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1CF4E07-29A2-4F3F-AA23-1D447B820286}" type="pres">
      <dgm:prSet presAssocID="{9A7AE115-4081-48B2-8C6B-A171FBE562C1}" presName="root2" presStyleCnt="0"/>
      <dgm:spPr/>
      <dgm:t>
        <a:bodyPr/>
        <a:lstStyle/>
        <a:p>
          <a:endParaRPr lang="ru-RU"/>
        </a:p>
      </dgm:t>
    </dgm:pt>
    <dgm:pt modelId="{AD62550E-BA4E-4202-B83E-24146F28AB04}" type="pres">
      <dgm:prSet presAssocID="{9A7AE115-4081-48B2-8C6B-A171FBE562C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4B162-D49D-439C-BBF9-539FE7377D0E}" type="pres">
      <dgm:prSet presAssocID="{9A7AE115-4081-48B2-8C6B-A171FBE562C1}" presName="level3hierChild" presStyleCnt="0"/>
      <dgm:spPr/>
      <dgm:t>
        <a:bodyPr/>
        <a:lstStyle/>
        <a:p>
          <a:endParaRPr lang="ru-RU"/>
        </a:p>
      </dgm:t>
    </dgm:pt>
  </dgm:ptLst>
  <dgm:cxnLst>
    <dgm:cxn modelId="{F1EACEE6-B72C-46A7-B087-7B997BF636E3}" srcId="{BBB9D6CE-0787-46FB-867B-AE64701060DD}" destId="{9A7AE115-4081-48B2-8C6B-A171FBE562C1}" srcOrd="2" destOrd="0" parTransId="{3F0B67B4-10E5-4E67-AFAD-91EDEDB6EEE0}" sibTransId="{A2B0F152-287B-481B-877C-834BAF90C032}"/>
    <dgm:cxn modelId="{5F81058C-6841-4655-BB5E-F156FEA1FEFE}" type="presOf" srcId="{4E5BCC44-C0F6-4E10-A0AF-730E5E5E7E0F}" destId="{CCA578E5-E2E3-48A9-9BE0-F3BEDD7E3200}" srcOrd="0" destOrd="0" presId="urn:microsoft.com/office/officeart/2008/layout/HorizontalMultiLevelHierarchy"/>
    <dgm:cxn modelId="{48E6F2E0-9059-4C97-950C-543F422AC5E2}" srcId="{6A722D96-5628-4FAD-A5E0-FEDD922A3D3E}" destId="{BBB9D6CE-0787-46FB-867B-AE64701060DD}" srcOrd="0" destOrd="0" parTransId="{7BD28C50-995A-4F1E-8830-8B21F8518D83}" sibTransId="{97F283D9-DD76-4EBC-BD85-65340DEF18AE}"/>
    <dgm:cxn modelId="{766A74DA-28DE-4F97-800B-E09D6422B1DA}" type="presOf" srcId="{971C491D-62FC-4169-B9AD-DD852E147586}" destId="{A5D958B2-43DC-4422-9648-4EF531DC8AC8}" srcOrd="1" destOrd="0" presId="urn:microsoft.com/office/officeart/2008/layout/HorizontalMultiLevelHierarchy"/>
    <dgm:cxn modelId="{AC8BC964-DFD8-42BB-B727-B692DD7171D8}" type="presOf" srcId="{4E5BCC44-C0F6-4E10-A0AF-730E5E5E7E0F}" destId="{A7F9775D-2FB1-4EC3-9F62-F14655A68F3F}" srcOrd="1" destOrd="0" presId="urn:microsoft.com/office/officeart/2008/layout/HorizontalMultiLevelHierarchy"/>
    <dgm:cxn modelId="{B98CEA94-EFAE-4B68-9AF8-8C68DA49DA80}" type="presOf" srcId="{3F0B67B4-10E5-4E67-AFAD-91EDEDB6EEE0}" destId="{C452EF5F-0B71-47F4-8B80-F650EECC6B85}" srcOrd="0" destOrd="0" presId="urn:microsoft.com/office/officeart/2008/layout/HorizontalMultiLevelHierarchy"/>
    <dgm:cxn modelId="{BDE3EA2D-68CD-4406-86CE-6336600F7ED6}" type="presOf" srcId="{9A7AE115-4081-48B2-8C6B-A171FBE562C1}" destId="{AD62550E-BA4E-4202-B83E-24146F28AB04}" srcOrd="0" destOrd="0" presId="urn:microsoft.com/office/officeart/2008/layout/HorizontalMultiLevelHierarchy"/>
    <dgm:cxn modelId="{CB9B7A55-7C92-4FF9-97B4-A78FF153A633}" type="presOf" srcId="{6A722D96-5628-4FAD-A5E0-FEDD922A3D3E}" destId="{2E77E7BC-5769-4472-98BD-8D5804B0D611}" srcOrd="0" destOrd="0" presId="urn:microsoft.com/office/officeart/2008/layout/HorizontalMultiLevelHierarchy"/>
    <dgm:cxn modelId="{4FC8188B-A0C9-4D68-A58D-A6B45AF814EB}" type="presOf" srcId="{3F0B67B4-10E5-4E67-AFAD-91EDEDB6EEE0}" destId="{67A537D1-7CCB-4044-9E00-3F0BD673F9EE}" srcOrd="1" destOrd="0" presId="urn:microsoft.com/office/officeart/2008/layout/HorizontalMultiLevelHierarchy"/>
    <dgm:cxn modelId="{925F1CB3-0ADC-4748-9567-5C4C50A5A4CD}" srcId="{BBB9D6CE-0787-46FB-867B-AE64701060DD}" destId="{CDB48DBF-9A96-4DB5-8B2A-7F470E0BBF7D}" srcOrd="0" destOrd="0" parTransId="{4E5BCC44-C0F6-4E10-A0AF-730E5E5E7E0F}" sibTransId="{17BF5F63-BC5C-4550-AA71-63039B1755E6}"/>
    <dgm:cxn modelId="{AA693E37-31E4-4990-9F7D-AAD74D326438}" srcId="{BBB9D6CE-0787-46FB-867B-AE64701060DD}" destId="{4CD59F70-C3A4-44F0-A92C-14FCDFCD407A}" srcOrd="1" destOrd="0" parTransId="{971C491D-62FC-4169-B9AD-DD852E147586}" sibTransId="{38FE89BB-8B23-4E15-964C-BFFFE42B1055}"/>
    <dgm:cxn modelId="{D01D7721-E419-46F9-B46D-65E8C2D828F1}" type="presOf" srcId="{BBB9D6CE-0787-46FB-867B-AE64701060DD}" destId="{90DF98D7-95F0-418C-B081-9FE642156C1F}" srcOrd="0" destOrd="0" presId="urn:microsoft.com/office/officeart/2008/layout/HorizontalMultiLevelHierarchy"/>
    <dgm:cxn modelId="{71FA791F-CD12-41D5-9523-5D0FE94E57DD}" type="presOf" srcId="{CDB48DBF-9A96-4DB5-8B2A-7F470E0BBF7D}" destId="{2790B694-740D-4FD3-8D2F-3D4466333067}" srcOrd="0" destOrd="0" presId="urn:microsoft.com/office/officeart/2008/layout/HorizontalMultiLevelHierarchy"/>
    <dgm:cxn modelId="{ABF649B1-3475-4E76-90F6-D9C3C07F5EF1}" type="presOf" srcId="{4CD59F70-C3A4-44F0-A92C-14FCDFCD407A}" destId="{37DE58B5-CD2C-4EA6-8567-9507CE22D09C}" srcOrd="0" destOrd="0" presId="urn:microsoft.com/office/officeart/2008/layout/HorizontalMultiLevelHierarchy"/>
    <dgm:cxn modelId="{291976FC-BCC0-4686-BEF0-777EF6703F00}" type="presOf" srcId="{971C491D-62FC-4169-B9AD-DD852E147586}" destId="{DCA14B19-84F3-44F4-B516-29ED741E8E52}" srcOrd="0" destOrd="0" presId="urn:microsoft.com/office/officeart/2008/layout/HorizontalMultiLevelHierarchy"/>
    <dgm:cxn modelId="{67DD971B-363B-434B-9F7E-832D13371DF4}" type="presParOf" srcId="{2E77E7BC-5769-4472-98BD-8D5804B0D611}" destId="{639C6A28-5860-40A8-8828-E2375B614726}" srcOrd="0" destOrd="0" presId="urn:microsoft.com/office/officeart/2008/layout/HorizontalMultiLevelHierarchy"/>
    <dgm:cxn modelId="{95D387B2-7A49-4D57-AC3D-3A11046D3223}" type="presParOf" srcId="{639C6A28-5860-40A8-8828-E2375B614726}" destId="{90DF98D7-95F0-418C-B081-9FE642156C1F}" srcOrd="0" destOrd="0" presId="urn:microsoft.com/office/officeart/2008/layout/HorizontalMultiLevelHierarchy"/>
    <dgm:cxn modelId="{0A1E6831-0A9A-4B70-A0D1-F8534B91D713}" type="presParOf" srcId="{639C6A28-5860-40A8-8828-E2375B614726}" destId="{834BC9AE-CF8B-49DD-87EB-075CFACBB114}" srcOrd="1" destOrd="0" presId="urn:microsoft.com/office/officeart/2008/layout/HorizontalMultiLevelHierarchy"/>
    <dgm:cxn modelId="{4A64E285-65C3-49D0-9DE7-B3DF16219719}" type="presParOf" srcId="{834BC9AE-CF8B-49DD-87EB-075CFACBB114}" destId="{CCA578E5-E2E3-48A9-9BE0-F3BEDD7E3200}" srcOrd="0" destOrd="0" presId="urn:microsoft.com/office/officeart/2008/layout/HorizontalMultiLevelHierarchy"/>
    <dgm:cxn modelId="{8E72A3DB-AD9A-47E9-BB29-FB660E0CF863}" type="presParOf" srcId="{CCA578E5-E2E3-48A9-9BE0-F3BEDD7E3200}" destId="{A7F9775D-2FB1-4EC3-9F62-F14655A68F3F}" srcOrd="0" destOrd="0" presId="urn:microsoft.com/office/officeart/2008/layout/HorizontalMultiLevelHierarchy"/>
    <dgm:cxn modelId="{88A3070E-1936-42E1-9EDC-DF1E7EFC43D6}" type="presParOf" srcId="{834BC9AE-CF8B-49DD-87EB-075CFACBB114}" destId="{E2442BE2-5C91-4D9D-BD12-96A65340C460}" srcOrd="1" destOrd="0" presId="urn:microsoft.com/office/officeart/2008/layout/HorizontalMultiLevelHierarchy"/>
    <dgm:cxn modelId="{643C492E-B46A-470B-AF1B-7AB65BE4F20A}" type="presParOf" srcId="{E2442BE2-5C91-4D9D-BD12-96A65340C460}" destId="{2790B694-740D-4FD3-8D2F-3D4466333067}" srcOrd="0" destOrd="0" presId="urn:microsoft.com/office/officeart/2008/layout/HorizontalMultiLevelHierarchy"/>
    <dgm:cxn modelId="{F46D4354-DA71-4F15-88EC-E765CCAE4798}" type="presParOf" srcId="{E2442BE2-5C91-4D9D-BD12-96A65340C460}" destId="{A3A94A84-38BB-4F11-9874-23EFB6CB0BF6}" srcOrd="1" destOrd="0" presId="urn:microsoft.com/office/officeart/2008/layout/HorizontalMultiLevelHierarchy"/>
    <dgm:cxn modelId="{BD24FBBB-1702-4F34-B3C6-49836CBB2AE0}" type="presParOf" srcId="{834BC9AE-CF8B-49DD-87EB-075CFACBB114}" destId="{DCA14B19-84F3-44F4-B516-29ED741E8E52}" srcOrd="2" destOrd="0" presId="urn:microsoft.com/office/officeart/2008/layout/HorizontalMultiLevelHierarchy"/>
    <dgm:cxn modelId="{BA0C506A-19E7-47AB-BB03-105AE278D3D6}" type="presParOf" srcId="{DCA14B19-84F3-44F4-B516-29ED741E8E52}" destId="{A5D958B2-43DC-4422-9648-4EF531DC8AC8}" srcOrd="0" destOrd="0" presId="urn:microsoft.com/office/officeart/2008/layout/HorizontalMultiLevelHierarchy"/>
    <dgm:cxn modelId="{82450739-B24E-49A8-B47B-62485B41520D}" type="presParOf" srcId="{834BC9AE-CF8B-49DD-87EB-075CFACBB114}" destId="{68F54016-08A7-430B-A8B3-777EAAAD7FAF}" srcOrd="3" destOrd="0" presId="urn:microsoft.com/office/officeart/2008/layout/HorizontalMultiLevelHierarchy"/>
    <dgm:cxn modelId="{2127FA3D-F28E-4ED7-8556-3641280DAF60}" type="presParOf" srcId="{68F54016-08A7-430B-A8B3-777EAAAD7FAF}" destId="{37DE58B5-CD2C-4EA6-8567-9507CE22D09C}" srcOrd="0" destOrd="0" presId="urn:microsoft.com/office/officeart/2008/layout/HorizontalMultiLevelHierarchy"/>
    <dgm:cxn modelId="{7590E210-7CF4-4F0D-A2B0-9A4EF95ADE88}" type="presParOf" srcId="{68F54016-08A7-430B-A8B3-777EAAAD7FAF}" destId="{FC8CE08A-BCEC-487A-9201-FFD99ED822D8}" srcOrd="1" destOrd="0" presId="urn:microsoft.com/office/officeart/2008/layout/HorizontalMultiLevelHierarchy"/>
    <dgm:cxn modelId="{765DEAD6-8707-4D08-8DDF-0AC8B1F91881}" type="presParOf" srcId="{834BC9AE-CF8B-49DD-87EB-075CFACBB114}" destId="{C452EF5F-0B71-47F4-8B80-F650EECC6B85}" srcOrd="4" destOrd="0" presId="urn:microsoft.com/office/officeart/2008/layout/HorizontalMultiLevelHierarchy"/>
    <dgm:cxn modelId="{30169A05-D61B-44CA-A539-3DE9A0AE07AE}" type="presParOf" srcId="{C452EF5F-0B71-47F4-8B80-F650EECC6B85}" destId="{67A537D1-7CCB-4044-9E00-3F0BD673F9EE}" srcOrd="0" destOrd="0" presId="urn:microsoft.com/office/officeart/2008/layout/HorizontalMultiLevelHierarchy"/>
    <dgm:cxn modelId="{7C92C1A1-A317-4CD8-B3EC-E254DC6E5729}" type="presParOf" srcId="{834BC9AE-CF8B-49DD-87EB-075CFACBB114}" destId="{A1CF4E07-29A2-4F3F-AA23-1D447B820286}" srcOrd="5" destOrd="0" presId="urn:microsoft.com/office/officeart/2008/layout/HorizontalMultiLevelHierarchy"/>
    <dgm:cxn modelId="{0440959F-8B8E-43F1-9689-485AEA6F74D2}" type="presParOf" srcId="{A1CF4E07-29A2-4F3F-AA23-1D447B820286}" destId="{AD62550E-BA4E-4202-B83E-24146F28AB04}" srcOrd="0" destOrd="0" presId="urn:microsoft.com/office/officeart/2008/layout/HorizontalMultiLevelHierarchy"/>
    <dgm:cxn modelId="{D61837CA-D426-4786-8A5A-81CD8119B749}" type="presParOf" srcId="{A1CF4E07-29A2-4F3F-AA23-1D447B820286}" destId="{C8B4B162-D49D-439C-BBF9-539FE7377D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DB9B1-F944-4110-98F7-CD1D102A40B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76D9CA0-5B97-40A7-957C-2CBF2AF2A3BE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відновлення здоров’я,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6769FE-B82A-4E39-B6A3-11E78D1E552F}" type="parTrans" cxnId="{C6E9A792-8E27-46D3-96EC-711493919B9B}">
      <dgm:prSet/>
      <dgm:spPr/>
      <dgm:t>
        <a:bodyPr/>
        <a:lstStyle/>
        <a:p>
          <a:endParaRPr lang="ru-RU"/>
        </a:p>
      </dgm:t>
    </dgm:pt>
    <dgm:pt modelId="{A80D2D94-CE90-4C62-A39A-1F157AD0467F}" type="sibTrans" cxnId="{C6E9A792-8E27-46D3-96EC-711493919B9B}">
      <dgm:prSet/>
      <dgm:spPr/>
      <dgm:t>
        <a:bodyPr/>
        <a:lstStyle/>
        <a:p>
          <a:endParaRPr lang="ru-RU"/>
        </a:p>
      </dgm:t>
    </dgm:pt>
    <dgm:pt modelId="{37FF3C07-FCF4-4D1F-9421-C109957592BC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попередження ускладнень,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98C5C57-9096-4918-B34A-E1A8729718BF}" type="parTrans" cxnId="{27C812B3-5EDC-44EC-B16B-ACCE2E37808F}">
      <dgm:prSet/>
      <dgm:spPr/>
      <dgm:t>
        <a:bodyPr/>
        <a:lstStyle/>
        <a:p>
          <a:endParaRPr lang="ru-RU"/>
        </a:p>
      </dgm:t>
    </dgm:pt>
    <dgm:pt modelId="{FA6305AE-BA99-40D3-A20A-458A1EB260AB}" type="sibTrans" cxnId="{27C812B3-5EDC-44EC-B16B-ACCE2E37808F}">
      <dgm:prSet/>
      <dgm:spPr/>
      <dgm:t>
        <a:bodyPr/>
        <a:lstStyle/>
        <a:p>
          <a:endParaRPr lang="ru-RU"/>
        </a:p>
      </dgm:t>
    </dgm:pt>
    <dgm:pt modelId="{DFA45D17-D41A-4ED4-9D0C-B33046C7A5D7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протидію інвалідності,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FF6E8F-B8AA-4C45-BAFE-A8417089C503}" type="parTrans" cxnId="{0ACE1C66-43EF-4BA3-8310-CA6F1FF04EEB}">
      <dgm:prSet/>
      <dgm:spPr/>
      <dgm:t>
        <a:bodyPr/>
        <a:lstStyle/>
        <a:p>
          <a:endParaRPr lang="ru-RU"/>
        </a:p>
      </dgm:t>
    </dgm:pt>
    <dgm:pt modelId="{1AB95580-F110-4F09-8719-941963FBC053}" type="sibTrans" cxnId="{0ACE1C66-43EF-4BA3-8310-CA6F1FF04EEB}">
      <dgm:prSet/>
      <dgm:spPr/>
      <dgm:t>
        <a:bodyPr/>
        <a:lstStyle/>
        <a:p>
          <a:endParaRPr lang="ru-RU"/>
        </a:p>
      </dgm:t>
    </dgm:pt>
    <dgm:pt modelId="{C9A53ED2-9C74-4C5A-B3A0-1B405DF440A1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підготовку тих, які одужують та людей з </a:t>
          </a:r>
          <a:r>
            <a:rPr lang="uk-UA" sz="2000" smtClean="0">
              <a:latin typeface="Times New Roman" pitchFamily="18" charset="0"/>
              <a:cs typeface="Times New Roman" pitchFamily="18" charset="0"/>
            </a:rPr>
            <a:t>інвалідністю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 до побутових і трудових навантажень.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D5CC6E4-C926-445C-B3F4-797FF540FBC1}" type="parTrans" cxnId="{F0370332-FC81-4D16-861B-ACD4C858BDD2}">
      <dgm:prSet/>
      <dgm:spPr/>
      <dgm:t>
        <a:bodyPr/>
        <a:lstStyle/>
        <a:p>
          <a:endParaRPr lang="ru-RU"/>
        </a:p>
      </dgm:t>
    </dgm:pt>
    <dgm:pt modelId="{862E6F0A-32E8-4250-AF36-26CD3BB868A5}" type="sibTrans" cxnId="{F0370332-FC81-4D16-861B-ACD4C858BDD2}">
      <dgm:prSet/>
      <dgm:spPr/>
      <dgm:t>
        <a:bodyPr/>
        <a:lstStyle/>
        <a:p>
          <a:endParaRPr lang="ru-RU"/>
        </a:p>
      </dgm:t>
    </dgm:pt>
    <dgm:pt modelId="{78229484-D662-4737-8745-0AE9299A3876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ліквідацію патологічного процесу,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7285F2-6486-4AE0-8FE4-D73EA76FDD68}" type="parTrans" cxnId="{C66D6E5C-6D5E-43A9-BEAB-68305DF574B7}">
      <dgm:prSet/>
      <dgm:spPr/>
      <dgm:t>
        <a:bodyPr/>
        <a:lstStyle/>
        <a:p>
          <a:endParaRPr lang="ru-RU"/>
        </a:p>
      </dgm:t>
    </dgm:pt>
    <dgm:pt modelId="{1C2C89C1-EEF2-4D58-9686-8BA3435AB80A}" type="sibTrans" cxnId="{C66D6E5C-6D5E-43A9-BEAB-68305DF574B7}">
      <dgm:prSet/>
      <dgm:spPr/>
      <dgm:t>
        <a:bodyPr/>
        <a:lstStyle/>
        <a:p>
          <a:endParaRPr lang="ru-RU"/>
        </a:p>
      </dgm:t>
    </dgm:pt>
    <dgm:pt modelId="{0D6A7D96-7F12-48AD-B0BE-50A81F09F7CB}">
      <dgm:prSet phldrT="[Текст]"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відновлення або часткову компенсацію порушених функцій,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4017741-606C-4719-A83B-6C411CB0A81D}" type="parTrans" cxnId="{E2712F7D-61FA-40A7-8364-C444C2464815}">
      <dgm:prSet/>
      <dgm:spPr/>
      <dgm:t>
        <a:bodyPr/>
        <a:lstStyle/>
        <a:p>
          <a:endParaRPr lang="ru-RU"/>
        </a:p>
      </dgm:t>
    </dgm:pt>
    <dgm:pt modelId="{737F5F18-1D9A-4DA3-9F33-2DE6298A0573}" type="sibTrans" cxnId="{E2712F7D-61FA-40A7-8364-C444C2464815}">
      <dgm:prSet/>
      <dgm:spPr/>
      <dgm:t>
        <a:bodyPr/>
        <a:lstStyle/>
        <a:p>
          <a:endParaRPr lang="ru-RU"/>
        </a:p>
      </dgm:t>
    </dgm:pt>
    <dgm:pt modelId="{4300C5E7-9CB6-4FC8-9ABA-E3FAF5C03293}" type="pres">
      <dgm:prSet presAssocID="{405DB9B1-F944-4110-98F7-CD1D102A4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EB777F-2DC6-4F23-95FB-E1C3CD366D97}" type="pres">
      <dgm:prSet presAssocID="{576D9CA0-5B97-40A7-957C-2CBF2AF2A3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F3E2B-6A0E-45B1-AB8D-18456FD73A0D}" type="pres">
      <dgm:prSet presAssocID="{A80D2D94-CE90-4C62-A39A-1F157AD0467F}" presName="spacer" presStyleCnt="0"/>
      <dgm:spPr/>
      <dgm:t>
        <a:bodyPr/>
        <a:lstStyle/>
        <a:p>
          <a:endParaRPr lang="ru-RU"/>
        </a:p>
      </dgm:t>
    </dgm:pt>
    <dgm:pt modelId="{6D13D981-8A2B-47EE-8E86-EE8AB56C4331}" type="pres">
      <dgm:prSet presAssocID="{78229484-D662-4737-8745-0AE9299A387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72FFD-7112-4471-ACD7-74B9E19ABE98}" type="pres">
      <dgm:prSet presAssocID="{1C2C89C1-EEF2-4D58-9686-8BA3435AB80A}" presName="spacer" presStyleCnt="0"/>
      <dgm:spPr/>
      <dgm:t>
        <a:bodyPr/>
        <a:lstStyle/>
        <a:p>
          <a:endParaRPr lang="ru-RU"/>
        </a:p>
      </dgm:t>
    </dgm:pt>
    <dgm:pt modelId="{2DA51D53-FBA5-4204-8F0B-052097D16300}" type="pres">
      <dgm:prSet presAssocID="{37FF3C07-FCF4-4D1F-9421-C109957592B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D68E3-31CE-45E9-B9DC-B843B3306475}" type="pres">
      <dgm:prSet presAssocID="{FA6305AE-BA99-40D3-A20A-458A1EB260AB}" presName="spacer" presStyleCnt="0"/>
      <dgm:spPr/>
      <dgm:t>
        <a:bodyPr/>
        <a:lstStyle/>
        <a:p>
          <a:endParaRPr lang="ru-RU"/>
        </a:p>
      </dgm:t>
    </dgm:pt>
    <dgm:pt modelId="{CBC57F76-280F-43A2-A731-88FF353FE1DD}" type="pres">
      <dgm:prSet presAssocID="{0D6A7D96-7F12-48AD-B0BE-50A81F09F7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B45E5-AAA1-4542-81F2-2B929D210E77}" type="pres">
      <dgm:prSet presAssocID="{737F5F18-1D9A-4DA3-9F33-2DE6298A0573}" presName="spacer" presStyleCnt="0"/>
      <dgm:spPr/>
      <dgm:t>
        <a:bodyPr/>
        <a:lstStyle/>
        <a:p>
          <a:endParaRPr lang="ru-RU"/>
        </a:p>
      </dgm:t>
    </dgm:pt>
    <dgm:pt modelId="{113DEBE9-C9D8-4AA4-9BBE-764103F79B64}" type="pres">
      <dgm:prSet presAssocID="{DFA45D17-D41A-4ED4-9D0C-B33046C7A5D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D3687-A0C3-40B0-A99B-456093669F87}" type="pres">
      <dgm:prSet presAssocID="{1AB95580-F110-4F09-8719-941963FBC053}" presName="spacer" presStyleCnt="0"/>
      <dgm:spPr/>
      <dgm:t>
        <a:bodyPr/>
        <a:lstStyle/>
        <a:p>
          <a:endParaRPr lang="ru-RU"/>
        </a:p>
      </dgm:t>
    </dgm:pt>
    <dgm:pt modelId="{18DEACE9-8033-412F-80DA-2D5944ED3B06}" type="pres">
      <dgm:prSet presAssocID="{C9A53ED2-9C74-4C5A-B3A0-1B405DF440A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25BE9-D90F-45FC-9D03-F1CE6587C8E6}" type="presOf" srcId="{78229484-D662-4737-8745-0AE9299A3876}" destId="{6D13D981-8A2B-47EE-8E86-EE8AB56C4331}" srcOrd="0" destOrd="0" presId="urn:microsoft.com/office/officeart/2005/8/layout/vList2"/>
    <dgm:cxn modelId="{E2712F7D-61FA-40A7-8364-C444C2464815}" srcId="{405DB9B1-F944-4110-98F7-CD1D102A40B3}" destId="{0D6A7D96-7F12-48AD-B0BE-50A81F09F7CB}" srcOrd="3" destOrd="0" parTransId="{A4017741-606C-4719-A83B-6C411CB0A81D}" sibTransId="{737F5F18-1D9A-4DA3-9F33-2DE6298A0573}"/>
    <dgm:cxn modelId="{949C36F9-07C6-4C0D-8AEE-A4F98FEB4B27}" type="presOf" srcId="{C9A53ED2-9C74-4C5A-B3A0-1B405DF440A1}" destId="{18DEACE9-8033-412F-80DA-2D5944ED3B06}" srcOrd="0" destOrd="0" presId="urn:microsoft.com/office/officeart/2005/8/layout/vList2"/>
    <dgm:cxn modelId="{479599F7-23A2-4F4A-BA49-511FCD8B784B}" type="presOf" srcId="{405DB9B1-F944-4110-98F7-CD1D102A40B3}" destId="{4300C5E7-9CB6-4FC8-9ABA-E3FAF5C03293}" srcOrd="0" destOrd="0" presId="urn:microsoft.com/office/officeart/2005/8/layout/vList2"/>
    <dgm:cxn modelId="{C66D6E5C-6D5E-43A9-BEAB-68305DF574B7}" srcId="{405DB9B1-F944-4110-98F7-CD1D102A40B3}" destId="{78229484-D662-4737-8745-0AE9299A3876}" srcOrd="1" destOrd="0" parTransId="{EF7285F2-6486-4AE0-8FE4-D73EA76FDD68}" sibTransId="{1C2C89C1-EEF2-4D58-9686-8BA3435AB80A}"/>
    <dgm:cxn modelId="{0ACE1C66-43EF-4BA3-8310-CA6F1FF04EEB}" srcId="{405DB9B1-F944-4110-98F7-CD1D102A40B3}" destId="{DFA45D17-D41A-4ED4-9D0C-B33046C7A5D7}" srcOrd="4" destOrd="0" parTransId="{38FF6E8F-B8AA-4C45-BAFE-A8417089C503}" sibTransId="{1AB95580-F110-4F09-8719-941963FBC053}"/>
    <dgm:cxn modelId="{192756EC-6054-4433-967C-0DF4DF48DB9C}" type="presOf" srcId="{37FF3C07-FCF4-4D1F-9421-C109957592BC}" destId="{2DA51D53-FBA5-4204-8F0B-052097D16300}" srcOrd="0" destOrd="0" presId="urn:microsoft.com/office/officeart/2005/8/layout/vList2"/>
    <dgm:cxn modelId="{C6E9A792-8E27-46D3-96EC-711493919B9B}" srcId="{405DB9B1-F944-4110-98F7-CD1D102A40B3}" destId="{576D9CA0-5B97-40A7-957C-2CBF2AF2A3BE}" srcOrd="0" destOrd="0" parTransId="{C96769FE-B82A-4E39-B6A3-11E78D1E552F}" sibTransId="{A80D2D94-CE90-4C62-A39A-1F157AD0467F}"/>
    <dgm:cxn modelId="{F0370332-FC81-4D16-861B-ACD4C858BDD2}" srcId="{405DB9B1-F944-4110-98F7-CD1D102A40B3}" destId="{C9A53ED2-9C74-4C5A-B3A0-1B405DF440A1}" srcOrd="5" destOrd="0" parTransId="{9D5CC6E4-C926-445C-B3F4-797FF540FBC1}" sibTransId="{862E6F0A-32E8-4250-AF36-26CD3BB868A5}"/>
    <dgm:cxn modelId="{8F45C7AA-7327-4F08-A705-E035F95F1A68}" type="presOf" srcId="{576D9CA0-5B97-40A7-957C-2CBF2AF2A3BE}" destId="{41EB777F-2DC6-4F23-95FB-E1C3CD366D97}" srcOrd="0" destOrd="0" presId="urn:microsoft.com/office/officeart/2005/8/layout/vList2"/>
    <dgm:cxn modelId="{27C812B3-5EDC-44EC-B16B-ACCE2E37808F}" srcId="{405DB9B1-F944-4110-98F7-CD1D102A40B3}" destId="{37FF3C07-FCF4-4D1F-9421-C109957592BC}" srcOrd="2" destOrd="0" parTransId="{198C5C57-9096-4918-B34A-E1A8729718BF}" sibTransId="{FA6305AE-BA99-40D3-A20A-458A1EB260AB}"/>
    <dgm:cxn modelId="{C1387121-1548-41F1-BAB9-CE8262B72E44}" type="presOf" srcId="{0D6A7D96-7F12-48AD-B0BE-50A81F09F7CB}" destId="{CBC57F76-280F-43A2-A731-88FF353FE1DD}" srcOrd="0" destOrd="0" presId="urn:microsoft.com/office/officeart/2005/8/layout/vList2"/>
    <dgm:cxn modelId="{A1435B79-84E2-4467-A9D1-9961222B0FF1}" type="presOf" srcId="{DFA45D17-D41A-4ED4-9D0C-B33046C7A5D7}" destId="{113DEBE9-C9D8-4AA4-9BBE-764103F79B64}" srcOrd="0" destOrd="0" presId="urn:microsoft.com/office/officeart/2005/8/layout/vList2"/>
    <dgm:cxn modelId="{0D8EADF4-24E7-49D8-B579-8F3DCD2F9DA5}" type="presParOf" srcId="{4300C5E7-9CB6-4FC8-9ABA-E3FAF5C03293}" destId="{41EB777F-2DC6-4F23-95FB-E1C3CD366D97}" srcOrd="0" destOrd="0" presId="urn:microsoft.com/office/officeart/2005/8/layout/vList2"/>
    <dgm:cxn modelId="{DB2034D5-793C-4207-B514-315FD8E851CF}" type="presParOf" srcId="{4300C5E7-9CB6-4FC8-9ABA-E3FAF5C03293}" destId="{D2BF3E2B-6A0E-45B1-AB8D-18456FD73A0D}" srcOrd="1" destOrd="0" presId="urn:microsoft.com/office/officeart/2005/8/layout/vList2"/>
    <dgm:cxn modelId="{6929C7B9-FE64-4F41-863C-D502EE44D0AC}" type="presParOf" srcId="{4300C5E7-9CB6-4FC8-9ABA-E3FAF5C03293}" destId="{6D13D981-8A2B-47EE-8E86-EE8AB56C4331}" srcOrd="2" destOrd="0" presId="urn:microsoft.com/office/officeart/2005/8/layout/vList2"/>
    <dgm:cxn modelId="{55B5FB5F-FF37-40EB-B987-5CC8B78F45FA}" type="presParOf" srcId="{4300C5E7-9CB6-4FC8-9ABA-E3FAF5C03293}" destId="{65472FFD-7112-4471-ACD7-74B9E19ABE98}" srcOrd="3" destOrd="0" presId="urn:microsoft.com/office/officeart/2005/8/layout/vList2"/>
    <dgm:cxn modelId="{5D9690F0-A8A0-44D5-BF52-0E921C49D5D1}" type="presParOf" srcId="{4300C5E7-9CB6-4FC8-9ABA-E3FAF5C03293}" destId="{2DA51D53-FBA5-4204-8F0B-052097D16300}" srcOrd="4" destOrd="0" presId="urn:microsoft.com/office/officeart/2005/8/layout/vList2"/>
    <dgm:cxn modelId="{E556E5A4-5918-4914-94CC-602048412F8F}" type="presParOf" srcId="{4300C5E7-9CB6-4FC8-9ABA-E3FAF5C03293}" destId="{48BD68E3-31CE-45E9-B9DC-B843B3306475}" srcOrd="5" destOrd="0" presId="urn:microsoft.com/office/officeart/2005/8/layout/vList2"/>
    <dgm:cxn modelId="{C4966E45-F100-4DC9-87B1-4B388B32A366}" type="presParOf" srcId="{4300C5E7-9CB6-4FC8-9ABA-E3FAF5C03293}" destId="{CBC57F76-280F-43A2-A731-88FF353FE1DD}" srcOrd="6" destOrd="0" presId="urn:microsoft.com/office/officeart/2005/8/layout/vList2"/>
    <dgm:cxn modelId="{296CFDE4-864D-4A84-A1A6-9090F4985C54}" type="presParOf" srcId="{4300C5E7-9CB6-4FC8-9ABA-E3FAF5C03293}" destId="{869B45E5-AAA1-4542-81F2-2B929D210E77}" srcOrd="7" destOrd="0" presId="urn:microsoft.com/office/officeart/2005/8/layout/vList2"/>
    <dgm:cxn modelId="{D77F5346-2BF6-4F72-AAC9-F0FD80EA9DCE}" type="presParOf" srcId="{4300C5E7-9CB6-4FC8-9ABA-E3FAF5C03293}" destId="{113DEBE9-C9D8-4AA4-9BBE-764103F79B64}" srcOrd="8" destOrd="0" presId="urn:microsoft.com/office/officeart/2005/8/layout/vList2"/>
    <dgm:cxn modelId="{6EE38B38-DDD9-4443-B296-290575658547}" type="presParOf" srcId="{4300C5E7-9CB6-4FC8-9ABA-E3FAF5C03293}" destId="{1D0D3687-A0C3-40B0-A99B-456093669F87}" srcOrd="9" destOrd="0" presId="urn:microsoft.com/office/officeart/2005/8/layout/vList2"/>
    <dgm:cxn modelId="{19EF4603-4803-4C8A-AB14-458AE44C6B49}" type="presParOf" srcId="{4300C5E7-9CB6-4FC8-9ABA-E3FAF5C03293}" destId="{18DEACE9-8033-412F-80DA-2D5944ED3B0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CE547-2D46-4B36-B0E3-557B1A816277}" type="doc">
      <dgm:prSet loTypeId="urn:microsoft.com/office/officeart/2005/8/layout/hierarchy4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C5B6F2E-768F-4511-AA05-8222BAD6634F}">
      <dgm:prSet phldrT="[Текст]" custT="1"/>
      <dgm:spPr/>
      <dgm:t>
        <a:bodyPr/>
        <a:lstStyle/>
        <a:p>
          <a:r>
            <a:rPr lang="uk-UA" sz="6600" dirty="0" smtClean="0">
              <a:latin typeface="Times New Roman" pitchFamily="18" charset="0"/>
              <a:cs typeface="Times New Roman" pitchFamily="18" charset="0"/>
            </a:rPr>
            <a:t>Фізична реабілітація</a:t>
          </a:r>
          <a:endParaRPr lang="ru-RU" sz="6600" dirty="0">
            <a:latin typeface="Times New Roman" pitchFamily="18" charset="0"/>
            <a:cs typeface="Times New Roman" pitchFamily="18" charset="0"/>
          </a:endParaRPr>
        </a:p>
      </dgm:t>
    </dgm:pt>
    <dgm:pt modelId="{60E04E2E-0396-4FE7-BE51-12537AFB5EAD}" type="parTrans" cxnId="{86C8ACCF-B24C-4C87-82CF-44AA6023903A}">
      <dgm:prSet/>
      <dgm:spPr/>
      <dgm:t>
        <a:bodyPr/>
        <a:lstStyle/>
        <a:p>
          <a:endParaRPr lang="ru-RU"/>
        </a:p>
      </dgm:t>
    </dgm:pt>
    <dgm:pt modelId="{0399222F-A1A1-48D0-9686-90F275B3DCF4}" type="sibTrans" cxnId="{86C8ACCF-B24C-4C87-82CF-44AA6023903A}">
      <dgm:prSet/>
      <dgm:spPr/>
      <dgm:t>
        <a:bodyPr/>
        <a:lstStyle/>
        <a:p>
          <a:endParaRPr lang="ru-RU"/>
        </a:p>
      </dgm:t>
    </dgm:pt>
    <dgm:pt modelId="{9A246360-0376-43DA-9563-B620679E0FD6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мобілізація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сил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організму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E504B8A-FA1C-41B9-A3FD-BB58D5E2D3CA}" type="parTrans" cxnId="{10163D9C-667A-4953-A804-C16BCD35EC62}">
      <dgm:prSet/>
      <dgm:spPr/>
      <dgm:t>
        <a:bodyPr/>
        <a:lstStyle/>
        <a:p>
          <a:endParaRPr lang="ru-RU"/>
        </a:p>
      </dgm:t>
    </dgm:pt>
    <dgm:pt modelId="{3150934C-5767-4364-B481-D1F7EE2E31F0}" type="sibTrans" cxnId="{10163D9C-667A-4953-A804-C16BCD35EC62}">
      <dgm:prSet/>
      <dgm:spPr/>
      <dgm:t>
        <a:bodyPr/>
        <a:lstStyle/>
        <a:p>
          <a:endParaRPr lang="ru-RU"/>
        </a:p>
      </dgm:t>
    </dgm:pt>
    <dgm:pt modelId="{2E1ABDB2-D93C-4673-9DA0-25AF761EA57D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активізація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захисних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пристосувальних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механізмів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DCDC959-879A-43CA-B44A-8D184F32F5CC}" type="parTrans" cxnId="{CD88D7D6-C453-41FE-83A2-DA734F8D42DC}">
      <dgm:prSet/>
      <dgm:spPr/>
      <dgm:t>
        <a:bodyPr/>
        <a:lstStyle/>
        <a:p>
          <a:endParaRPr lang="ru-RU"/>
        </a:p>
      </dgm:t>
    </dgm:pt>
    <dgm:pt modelId="{460258D0-1FED-4A6F-B38E-F7FF51FC591B}" type="sibTrans" cxnId="{CD88D7D6-C453-41FE-83A2-DA734F8D42DC}">
      <dgm:prSet/>
      <dgm:spPr/>
      <dgm:t>
        <a:bodyPr/>
        <a:lstStyle/>
        <a:p>
          <a:endParaRPr lang="ru-RU"/>
        </a:p>
      </dgm:t>
    </dgm:pt>
    <dgm:pt modelId="{DF247677-4F07-4140-A0A7-922C444ACEC3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попередження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ускладнень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B8B26F4-DD5E-4995-A3B4-42086FED2E15}" type="parTrans" cxnId="{7FDCCC24-28A8-483A-8FC3-9E3BB4B31A73}">
      <dgm:prSet/>
      <dgm:spPr/>
      <dgm:t>
        <a:bodyPr/>
        <a:lstStyle/>
        <a:p>
          <a:endParaRPr lang="ru-RU"/>
        </a:p>
      </dgm:t>
    </dgm:pt>
    <dgm:pt modelId="{95C6A374-4F3F-48BC-830F-29EF516B7136}" type="sibTrans" cxnId="{7FDCCC24-28A8-483A-8FC3-9E3BB4B31A73}">
      <dgm:prSet/>
      <dgm:spPr/>
      <dgm:t>
        <a:bodyPr/>
        <a:lstStyle/>
        <a:p>
          <a:endParaRPr lang="ru-RU"/>
        </a:p>
      </dgm:t>
    </dgm:pt>
    <dgm:pt modelId="{953DAEE8-FADC-4677-9C9A-75E1CB4562AF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і систем,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945392B-4424-4A17-8E22-5C810D48A12D}" type="parTrans" cxnId="{06A0DCD3-B1F1-425D-A63A-FD0A22B3C2B7}">
      <dgm:prSet/>
      <dgm:spPr/>
      <dgm:t>
        <a:bodyPr/>
        <a:lstStyle/>
        <a:p>
          <a:endParaRPr lang="ru-RU"/>
        </a:p>
      </dgm:t>
    </dgm:pt>
    <dgm:pt modelId="{BD924875-03C4-42EE-9C37-36B38836CEA8}" type="sibTrans" cxnId="{06A0DCD3-B1F1-425D-A63A-FD0A22B3C2B7}">
      <dgm:prSet/>
      <dgm:spPr/>
      <dgm:t>
        <a:bodyPr/>
        <a:lstStyle/>
        <a:p>
          <a:endParaRPr lang="ru-RU"/>
        </a:p>
      </dgm:t>
    </dgm:pt>
    <dgm:pt modelId="{04A67D3B-E38B-4B74-BCAA-3FB14B4753F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скорочення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термінів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клінічного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функціонального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A1093E7-EABC-49B2-A24E-E8F104E07313}" type="parTrans" cxnId="{9571992E-0F35-47E3-8088-316D55091EEC}">
      <dgm:prSet/>
      <dgm:spPr/>
      <dgm:t>
        <a:bodyPr/>
        <a:lstStyle/>
        <a:p>
          <a:endParaRPr lang="ru-RU"/>
        </a:p>
      </dgm:t>
    </dgm:pt>
    <dgm:pt modelId="{C1A7646F-633C-4BE3-82BC-F495363DD611}" type="sibTrans" cxnId="{9571992E-0F35-47E3-8088-316D55091EEC}">
      <dgm:prSet/>
      <dgm:spPr/>
      <dgm:t>
        <a:bodyPr/>
        <a:lstStyle/>
        <a:p>
          <a:endParaRPr lang="ru-RU"/>
        </a:p>
      </dgm:t>
    </dgm:pt>
    <dgm:pt modelId="{27623ACE-60EB-4A19-A98A-288BC85766B6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навантажень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ADF3701-D1D3-4104-B479-26258EE70C83}" type="parTrans" cxnId="{DF75CF64-D4E8-4BB0-94EC-11B0165BC19B}">
      <dgm:prSet/>
      <dgm:spPr/>
      <dgm:t>
        <a:bodyPr/>
        <a:lstStyle/>
        <a:p>
          <a:endParaRPr lang="ru-RU"/>
        </a:p>
      </dgm:t>
    </dgm:pt>
    <dgm:pt modelId="{4E78BA70-746D-4AEF-B997-2D497778F50B}" type="sibTrans" cxnId="{DF75CF64-D4E8-4BB0-94EC-11B0165BC19B}">
      <dgm:prSet/>
      <dgm:spPr/>
      <dgm:t>
        <a:bodyPr/>
        <a:lstStyle/>
        <a:p>
          <a:endParaRPr lang="ru-RU"/>
        </a:p>
      </dgm:t>
    </dgm:pt>
    <dgm:pt modelId="{C7AC75B6-1FF8-4C0E-8E84-68BABBB220B2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працездатності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9202BE7-6551-41C0-A54C-E73C73C2F870}" type="parTrans" cxnId="{839294C7-EA94-425A-8C53-179F594B97BC}">
      <dgm:prSet/>
      <dgm:spPr/>
      <dgm:t>
        <a:bodyPr/>
        <a:lstStyle/>
        <a:p>
          <a:endParaRPr lang="ru-RU"/>
        </a:p>
      </dgm:t>
    </dgm:pt>
    <dgm:pt modelId="{5D8F81A2-1D67-4EFB-9864-5ADAD0B414B1}" type="sibTrans" cxnId="{839294C7-EA94-425A-8C53-179F594B97BC}">
      <dgm:prSet/>
      <dgm:spPr/>
      <dgm:t>
        <a:bodyPr/>
        <a:lstStyle/>
        <a:p>
          <a:endParaRPr lang="ru-RU"/>
        </a:p>
      </dgm:t>
    </dgm:pt>
    <dgm:pt modelId="{905BBBCE-FF60-4D71-9FCD-3773792D63C0}" type="pres">
      <dgm:prSet presAssocID="{2DFCE547-2D46-4B36-B0E3-557B1A8162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019588-C4C1-491C-A09A-49456C25ADE8}" type="pres">
      <dgm:prSet presAssocID="{BC5B6F2E-768F-4511-AA05-8222BAD6634F}" presName="vertOne" presStyleCnt="0"/>
      <dgm:spPr/>
      <dgm:t>
        <a:bodyPr/>
        <a:lstStyle/>
        <a:p>
          <a:endParaRPr lang="ru-RU"/>
        </a:p>
      </dgm:t>
    </dgm:pt>
    <dgm:pt modelId="{452AC8E9-2000-47D9-8E91-EBBA777C56E5}" type="pres">
      <dgm:prSet presAssocID="{BC5B6F2E-768F-4511-AA05-8222BAD6634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EF146-4056-4DC1-ADDD-388F23F9F23F}" type="pres">
      <dgm:prSet presAssocID="{BC5B6F2E-768F-4511-AA05-8222BAD6634F}" presName="parTransOne" presStyleCnt="0"/>
      <dgm:spPr/>
      <dgm:t>
        <a:bodyPr/>
        <a:lstStyle/>
        <a:p>
          <a:endParaRPr lang="ru-RU"/>
        </a:p>
      </dgm:t>
    </dgm:pt>
    <dgm:pt modelId="{9E20977A-ED28-4503-A97C-AF91C24648A0}" type="pres">
      <dgm:prSet presAssocID="{BC5B6F2E-768F-4511-AA05-8222BAD6634F}" presName="horzOne" presStyleCnt="0"/>
      <dgm:spPr/>
      <dgm:t>
        <a:bodyPr/>
        <a:lstStyle/>
        <a:p>
          <a:endParaRPr lang="ru-RU"/>
        </a:p>
      </dgm:t>
    </dgm:pt>
    <dgm:pt modelId="{1F42BC50-9288-4445-A85E-ACC2B86F4094}" type="pres">
      <dgm:prSet presAssocID="{9A246360-0376-43DA-9563-B620679E0FD6}" presName="vertTwo" presStyleCnt="0"/>
      <dgm:spPr/>
      <dgm:t>
        <a:bodyPr/>
        <a:lstStyle/>
        <a:p>
          <a:endParaRPr lang="ru-RU"/>
        </a:p>
      </dgm:t>
    </dgm:pt>
    <dgm:pt modelId="{DEEB9683-4BE0-4F7D-8CC8-F7EE1D44C83B}" type="pres">
      <dgm:prSet presAssocID="{9A246360-0376-43DA-9563-B620679E0FD6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33DBF-4DBB-4CD3-9B68-1D517CBF7E2B}" type="pres">
      <dgm:prSet presAssocID="{9A246360-0376-43DA-9563-B620679E0FD6}" presName="horzTwo" presStyleCnt="0"/>
      <dgm:spPr/>
      <dgm:t>
        <a:bodyPr/>
        <a:lstStyle/>
        <a:p>
          <a:endParaRPr lang="ru-RU"/>
        </a:p>
      </dgm:t>
    </dgm:pt>
    <dgm:pt modelId="{97F62BB1-EE5D-4B0D-852B-8415DF6E6301}" type="pres">
      <dgm:prSet presAssocID="{3150934C-5767-4364-B481-D1F7EE2E31F0}" presName="sibSpaceTwo" presStyleCnt="0"/>
      <dgm:spPr/>
      <dgm:t>
        <a:bodyPr/>
        <a:lstStyle/>
        <a:p>
          <a:endParaRPr lang="ru-RU"/>
        </a:p>
      </dgm:t>
    </dgm:pt>
    <dgm:pt modelId="{FF484670-B80F-453F-B54A-8B4F7E9ED93C}" type="pres">
      <dgm:prSet presAssocID="{2E1ABDB2-D93C-4673-9DA0-25AF761EA57D}" presName="vertTwo" presStyleCnt="0"/>
      <dgm:spPr/>
      <dgm:t>
        <a:bodyPr/>
        <a:lstStyle/>
        <a:p>
          <a:endParaRPr lang="ru-RU"/>
        </a:p>
      </dgm:t>
    </dgm:pt>
    <dgm:pt modelId="{888B4F33-AA99-454B-9C0D-766852E65E53}" type="pres">
      <dgm:prSet presAssocID="{2E1ABDB2-D93C-4673-9DA0-25AF761EA57D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C5FD4-BE52-47A9-97F7-ACB7E5C10184}" type="pres">
      <dgm:prSet presAssocID="{2E1ABDB2-D93C-4673-9DA0-25AF761EA57D}" presName="horzTwo" presStyleCnt="0"/>
      <dgm:spPr/>
      <dgm:t>
        <a:bodyPr/>
        <a:lstStyle/>
        <a:p>
          <a:endParaRPr lang="ru-RU"/>
        </a:p>
      </dgm:t>
    </dgm:pt>
    <dgm:pt modelId="{531CCDFC-3E41-4CED-8FE8-ED7DB970C3B4}" type="pres">
      <dgm:prSet presAssocID="{460258D0-1FED-4A6F-B38E-F7FF51FC591B}" presName="sibSpaceTwo" presStyleCnt="0"/>
      <dgm:spPr/>
      <dgm:t>
        <a:bodyPr/>
        <a:lstStyle/>
        <a:p>
          <a:endParaRPr lang="ru-RU"/>
        </a:p>
      </dgm:t>
    </dgm:pt>
    <dgm:pt modelId="{F959C2CE-4BE0-4254-8E29-5DF6F114A9F4}" type="pres">
      <dgm:prSet presAssocID="{DF247677-4F07-4140-A0A7-922C444ACEC3}" presName="vertTwo" presStyleCnt="0"/>
      <dgm:spPr/>
      <dgm:t>
        <a:bodyPr/>
        <a:lstStyle/>
        <a:p>
          <a:endParaRPr lang="ru-RU"/>
        </a:p>
      </dgm:t>
    </dgm:pt>
    <dgm:pt modelId="{9502B0C7-DC57-4FDA-9067-FC9EF7E9BDCE}" type="pres">
      <dgm:prSet presAssocID="{DF247677-4F07-4140-A0A7-922C444ACEC3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E82B7-5214-4786-8BF0-01441AD9E5D6}" type="pres">
      <dgm:prSet presAssocID="{DF247677-4F07-4140-A0A7-922C444ACEC3}" presName="horzTwo" presStyleCnt="0"/>
      <dgm:spPr/>
      <dgm:t>
        <a:bodyPr/>
        <a:lstStyle/>
        <a:p>
          <a:endParaRPr lang="ru-RU"/>
        </a:p>
      </dgm:t>
    </dgm:pt>
    <dgm:pt modelId="{12C6421A-B09E-4235-9AB1-CAAC4894376B}" type="pres">
      <dgm:prSet presAssocID="{95C6A374-4F3F-48BC-830F-29EF516B7136}" presName="sibSpaceTwo" presStyleCnt="0"/>
      <dgm:spPr/>
      <dgm:t>
        <a:bodyPr/>
        <a:lstStyle/>
        <a:p>
          <a:endParaRPr lang="ru-RU"/>
        </a:p>
      </dgm:t>
    </dgm:pt>
    <dgm:pt modelId="{FB5C95F7-DD24-4F95-85DD-561AB272D0E0}" type="pres">
      <dgm:prSet presAssocID="{953DAEE8-FADC-4677-9C9A-75E1CB4562AF}" presName="vertTwo" presStyleCnt="0"/>
      <dgm:spPr/>
      <dgm:t>
        <a:bodyPr/>
        <a:lstStyle/>
        <a:p>
          <a:endParaRPr lang="ru-RU"/>
        </a:p>
      </dgm:t>
    </dgm:pt>
    <dgm:pt modelId="{D6ABE145-8371-4039-AFC4-E89D0735B4B3}" type="pres">
      <dgm:prSet presAssocID="{953DAEE8-FADC-4677-9C9A-75E1CB4562AF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9D184-2233-45F5-A5E4-2D7197FC92E3}" type="pres">
      <dgm:prSet presAssocID="{953DAEE8-FADC-4677-9C9A-75E1CB4562AF}" presName="horzTwo" presStyleCnt="0"/>
      <dgm:spPr/>
      <dgm:t>
        <a:bodyPr/>
        <a:lstStyle/>
        <a:p>
          <a:endParaRPr lang="ru-RU"/>
        </a:p>
      </dgm:t>
    </dgm:pt>
    <dgm:pt modelId="{B0BA6436-B9FF-463E-8F18-6039D3986705}" type="pres">
      <dgm:prSet presAssocID="{BD924875-03C4-42EE-9C37-36B38836CEA8}" presName="sibSpaceTwo" presStyleCnt="0"/>
      <dgm:spPr/>
      <dgm:t>
        <a:bodyPr/>
        <a:lstStyle/>
        <a:p>
          <a:endParaRPr lang="ru-RU"/>
        </a:p>
      </dgm:t>
    </dgm:pt>
    <dgm:pt modelId="{779BA5B4-37B7-4889-AA1C-F9D4AB994529}" type="pres">
      <dgm:prSet presAssocID="{04A67D3B-E38B-4B74-BCAA-3FB14B4753F3}" presName="vertTwo" presStyleCnt="0"/>
      <dgm:spPr/>
      <dgm:t>
        <a:bodyPr/>
        <a:lstStyle/>
        <a:p>
          <a:endParaRPr lang="ru-RU"/>
        </a:p>
      </dgm:t>
    </dgm:pt>
    <dgm:pt modelId="{C672BE07-2599-42D1-A3E9-D835F35E372C}" type="pres">
      <dgm:prSet presAssocID="{04A67D3B-E38B-4B74-BCAA-3FB14B4753F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6EA6B-C2C0-44BC-99B5-66554F1A1267}" type="pres">
      <dgm:prSet presAssocID="{04A67D3B-E38B-4B74-BCAA-3FB14B4753F3}" presName="horzTwo" presStyleCnt="0"/>
      <dgm:spPr/>
      <dgm:t>
        <a:bodyPr/>
        <a:lstStyle/>
        <a:p>
          <a:endParaRPr lang="ru-RU"/>
        </a:p>
      </dgm:t>
    </dgm:pt>
    <dgm:pt modelId="{A49FF6A7-E8A0-4A88-BA3F-082DD06993FC}" type="pres">
      <dgm:prSet presAssocID="{C1A7646F-633C-4BE3-82BC-F495363DD611}" presName="sibSpaceTwo" presStyleCnt="0"/>
      <dgm:spPr/>
      <dgm:t>
        <a:bodyPr/>
        <a:lstStyle/>
        <a:p>
          <a:endParaRPr lang="ru-RU"/>
        </a:p>
      </dgm:t>
    </dgm:pt>
    <dgm:pt modelId="{E37BF854-751C-4F84-8AE2-6556233CDB2D}" type="pres">
      <dgm:prSet presAssocID="{27623ACE-60EB-4A19-A98A-288BC85766B6}" presName="vertTwo" presStyleCnt="0"/>
      <dgm:spPr/>
      <dgm:t>
        <a:bodyPr/>
        <a:lstStyle/>
        <a:p>
          <a:endParaRPr lang="ru-RU"/>
        </a:p>
      </dgm:t>
    </dgm:pt>
    <dgm:pt modelId="{E067159D-DBC3-46DB-8C73-482A95247C9F}" type="pres">
      <dgm:prSet presAssocID="{27623ACE-60EB-4A19-A98A-288BC85766B6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C86E9-8797-4B32-8A19-A2F19C772C66}" type="pres">
      <dgm:prSet presAssocID="{27623ACE-60EB-4A19-A98A-288BC85766B6}" presName="horzTwo" presStyleCnt="0"/>
      <dgm:spPr/>
      <dgm:t>
        <a:bodyPr/>
        <a:lstStyle/>
        <a:p>
          <a:endParaRPr lang="ru-RU"/>
        </a:p>
      </dgm:t>
    </dgm:pt>
    <dgm:pt modelId="{A1200F4E-DE3B-49DD-B9E5-DF8C9A421473}" type="pres">
      <dgm:prSet presAssocID="{4E78BA70-746D-4AEF-B997-2D497778F50B}" presName="sibSpaceTwo" presStyleCnt="0"/>
      <dgm:spPr/>
      <dgm:t>
        <a:bodyPr/>
        <a:lstStyle/>
        <a:p>
          <a:endParaRPr lang="ru-RU"/>
        </a:p>
      </dgm:t>
    </dgm:pt>
    <dgm:pt modelId="{52CD5472-F3F8-45C7-8288-549460AA7F1F}" type="pres">
      <dgm:prSet presAssocID="{C7AC75B6-1FF8-4C0E-8E84-68BABBB220B2}" presName="vertTwo" presStyleCnt="0"/>
      <dgm:spPr/>
      <dgm:t>
        <a:bodyPr/>
        <a:lstStyle/>
        <a:p>
          <a:endParaRPr lang="ru-RU"/>
        </a:p>
      </dgm:t>
    </dgm:pt>
    <dgm:pt modelId="{67328C07-320B-437E-A4BB-587E62E47F1E}" type="pres">
      <dgm:prSet presAssocID="{C7AC75B6-1FF8-4C0E-8E84-68BABBB220B2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EA7EC-CEED-4349-9BD8-0E49DBF2B372}" type="pres">
      <dgm:prSet presAssocID="{C7AC75B6-1FF8-4C0E-8E84-68BABBB220B2}" presName="horzTwo" presStyleCnt="0"/>
      <dgm:spPr/>
      <dgm:t>
        <a:bodyPr/>
        <a:lstStyle/>
        <a:p>
          <a:endParaRPr lang="ru-RU"/>
        </a:p>
      </dgm:t>
    </dgm:pt>
  </dgm:ptLst>
  <dgm:cxnLst>
    <dgm:cxn modelId="{3ABA6EE5-F7E8-4DD0-9947-0729AE28353C}" type="presOf" srcId="{2DFCE547-2D46-4B36-B0E3-557B1A816277}" destId="{905BBBCE-FF60-4D71-9FCD-3773792D63C0}" srcOrd="0" destOrd="0" presId="urn:microsoft.com/office/officeart/2005/8/layout/hierarchy4"/>
    <dgm:cxn modelId="{622034D5-3B4C-4FFB-AA7A-4F6FC490FC4C}" type="presOf" srcId="{BC5B6F2E-768F-4511-AA05-8222BAD6634F}" destId="{452AC8E9-2000-47D9-8E91-EBBA777C56E5}" srcOrd="0" destOrd="0" presId="urn:microsoft.com/office/officeart/2005/8/layout/hierarchy4"/>
    <dgm:cxn modelId="{839294C7-EA94-425A-8C53-179F594B97BC}" srcId="{BC5B6F2E-768F-4511-AA05-8222BAD6634F}" destId="{C7AC75B6-1FF8-4C0E-8E84-68BABBB220B2}" srcOrd="6" destOrd="0" parTransId="{09202BE7-6551-41C0-A54C-E73C73C2F870}" sibTransId="{5D8F81A2-1D67-4EFB-9864-5ADAD0B414B1}"/>
    <dgm:cxn modelId="{C200514E-DC74-459B-98AE-59F6BA1273C5}" type="presOf" srcId="{C7AC75B6-1FF8-4C0E-8E84-68BABBB220B2}" destId="{67328C07-320B-437E-A4BB-587E62E47F1E}" srcOrd="0" destOrd="0" presId="urn:microsoft.com/office/officeart/2005/8/layout/hierarchy4"/>
    <dgm:cxn modelId="{A092DD0B-5BAE-45C5-9B82-844D50B6E32C}" type="presOf" srcId="{04A67D3B-E38B-4B74-BCAA-3FB14B4753F3}" destId="{C672BE07-2599-42D1-A3E9-D835F35E372C}" srcOrd="0" destOrd="0" presId="urn:microsoft.com/office/officeart/2005/8/layout/hierarchy4"/>
    <dgm:cxn modelId="{86C8ACCF-B24C-4C87-82CF-44AA6023903A}" srcId="{2DFCE547-2D46-4B36-B0E3-557B1A816277}" destId="{BC5B6F2E-768F-4511-AA05-8222BAD6634F}" srcOrd="0" destOrd="0" parTransId="{60E04E2E-0396-4FE7-BE51-12537AFB5EAD}" sibTransId="{0399222F-A1A1-48D0-9686-90F275B3DCF4}"/>
    <dgm:cxn modelId="{DF75CF64-D4E8-4BB0-94EC-11B0165BC19B}" srcId="{BC5B6F2E-768F-4511-AA05-8222BAD6634F}" destId="{27623ACE-60EB-4A19-A98A-288BC85766B6}" srcOrd="5" destOrd="0" parTransId="{AADF3701-D1D3-4104-B479-26258EE70C83}" sibTransId="{4E78BA70-746D-4AEF-B997-2D497778F50B}"/>
    <dgm:cxn modelId="{8A7DFF0B-70A0-4C1E-847C-783BBB5EF08D}" type="presOf" srcId="{9A246360-0376-43DA-9563-B620679E0FD6}" destId="{DEEB9683-4BE0-4F7D-8CC8-F7EE1D44C83B}" srcOrd="0" destOrd="0" presId="urn:microsoft.com/office/officeart/2005/8/layout/hierarchy4"/>
    <dgm:cxn modelId="{7FDCCC24-28A8-483A-8FC3-9E3BB4B31A73}" srcId="{BC5B6F2E-768F-4511-AA05-8222BAD6634F}" destId="{DF247677-4F07-4140-A0A7-922C444ACEC3}" srcOrd="2" destOrd="0" parTransId="{4B8B26F4-DD5E-4995-A3B4-42086FED2E15}" sibTransId="{95C6A374-4F3F-48BC-830F-29EF516B7136}"/>
    <dgm:cxn modelId="{10163D9C-667A-4953-A804-C16BCD35EC62}" srcId="{BC5B6F2E-768F-4511-AA05-8222BAD6634F}" destId="{9A246360-0376-43DA-9563-B620679E0FD6}" srcOrd="0" destOrd="0" parTransId="{DE504B8A-FA1C-41B9-A3FD-BB58D5E2D3CA}" sibTransId="{3150934C-5767-4364-B481-D1F7EE2E31F0}"/>
    <dgm:cxn modelId="{3CEF28FE-F170-45C5-97F9-F8DD3EDDF6A8}" type="presOf" srcId="{27623ACE-60EB-4A19-A98A-288BC85766B6}" destId="{E067159D-DBC3-46DB-8C73-482A95247C9F}" srcOrd="0" destOrd="0" presId="urn:microsoft.com/office/officeart/2005/8/layout/hierarchy4"/>
    <dgm:cxn modelId="{9571992E-0F35-47E3-8088-316D55091EEC}" srcId="{BC5B6F2E-768F-4511-AA05-8222BAD6634F}" destId="{04A67D3B-E38B-4B74-BCAA-3FB14B4753F3}" srcOrd="4" destOrd="0" parTransId="{EA1093E7-EABC-49B2-A24E-E8F104E07313}" sibTransId="{C1A7646F-633C-4BE3-82BC-F495363DD611}"/>
    <dgm:cxn modelId="{31FC87A8-D7FA-4E09-8B57-1B09063C42B3}" type="presOf" srcId="{2E1ABDB2-D93C-4673-9DA0-25AF761EA57D}" destId="{888B4F33-AA99-454B-9C0D-766852E65E53}" srcOrd="0" destOrd="0" presId="urn:microsoft.com/office/officeart/2005/8/layout/hierarchy4"/>
    <dgm:cxn modelId="{CD88D7D6-C453-41FE-83A2-DA734F8D42DC}" srcId="{BC5B6F2E-768F-4511-AA05-8222BAD6634F}" destId="{2E1ABDB2-D93C-4673-9DA0-25AF761EA57D}" srcOrd="1" destOrd="0" parTransId="{2DCDC959-879A-43CA-B44A-8D184F32F5CC}" sibTransId="{460258D0-1FED-4A6F-B38E-F7FF51FC591B}"/>
    <dgm:cxn modelId="{06A0DCD3-B1F1-425D-A63A-FD0A22B3C2B7}" srcId="{BC5B6F2E-768F-4511-AA05-8222BAD6634F}" destId="{953DAEE8-FADC-4677-9C9A-75E1CB4562AF}" srcOrd="3" destOrd="0" parTransId="{2945392B-4424-4A17-8E22-5C810D48A12D}" sibTransId="{BD924875-03C4-42EE-9C37-36B38836CEA8}"/>
    <dgm:cxn modelId="{EE1B825F-E0D7-4AFB-9879-0F89104847B7}" type="presOf" srcId="{DF247677-4F07-4140-A0A7-922C444ACEC3}" destId="{9502B0C7-DC57-4FDA-9067-FC9EF7E9BDCE}" srcOrd="0" destOrd="0" presId="urn:microsoft.com/office/officeart/2005/8/layout/hierarchy4"/>
    <dgm:cxn modelId="{666426D3-F6D1-42C8-AEE6-067E02B63C21}" type="presOf" srcId="{953DAEE8-FADC-4677-9C9A-75E1CB4562AF}" destId="{D6ABE145-8371-4039-AFC4-E89D0735B4B3}" srcOrd="0" destOrd="0" presId="urn:microsoft.com/office/officeart/2005/8/layout/hierarchy4"/>
    <dgm:cxn modelId="{4EDB83D3-3E69-4D30-95F7-2A85E8B92C3D}" type="presParOf" srcId="{905BBBCE-FF60-4D71-9FCD-3773792D63C0}" destId="{7F019588-C4C1-491C-A09A-49456C25ADE8}" srcOrd="0" destOrd="0" presId="urn:microsoft.com/office/officeart/2005/8/layout/hierarchy4"/>
    <dgm:cxn modelId="{18F35175-0028-4766-AAB1-0F68360C4873}" type="presParOf" srcId="{7F019588-C4C1-491C-A09A-49456C25ADE8}" destId="{452AC8E9-2000-47D9-8E91-EBBA777C56E5}" srcOrd="0" destOrd="0" presId="urn:microsoft.com/office/officeart/2005/8/layout/hierarchy4"/>
    <dgm:cxn modelId="{F9B41BF5-6356-41F3-AC04-E9123E8B9F7C}" type="presParOf" srcId="{7F019588-C4C1-491C-A09A-49456C25ADE8}" destId="{FADEF146-4056-4DC1-ADDD-388F23F9F23F}" srcOrd="1" destOrd="0" presId="urn:microsoft.com/office/officeart/2005/8/layout/hierarchy4"/>
    <dgm:cxn modelId="{DD3FE877-ACDA-47E2-808C-E0DE5FB3E580}" type="presParOf" srcId="{7F019588-C4C1-491C-A09A-49456C25ADE8}" destId="{9E20977A-ED28-4503-A97C-AF91C24648A0}" srcOrd="2" destOrd="0" presId="urn:microsoft.com/office/officeart/2005/8/layout/hierarchy4"/>
    <dgm:cxn modelId="{3A893D41-47B3-4B91-A540-A98A60073B17}" type="presParOf" srcId="{9E20977A-ED28-4503-A97C-AF91C24648A0}" destId="{1F42BC50-9288-4445-A85E-ACC2B86F4094}" srcOrd="0" destOrd="0" presId="urn:microsoft.com/office/officeart/2005/8/layout/hierarchy4"/>
    <dgm:cxn modelId="{33A7D7A9-CA04-4BF5-897D-E16DF249CF55}" type="presParOf" srcId="{1F42BC50-9288-4445-A85E-ACC2B86F4094}" destId="{DEEB9683-4BE0-4F7D-8CC8-F7EE1D44C83B}" srcOrd="0" destOrd="0" presId="urn:microsoft.com/office/officeart/2005/8/layout/hierarchy4"/>
    <dgm:cxn modelId="{71F52FC6-A9EF-4647-93AD-EDB10DF5437C}" type="presParOf" srcId="{1F42BC50-9288-4445-A85E-ACC2B86F4094}" destId="{79A33DBF-4DBB-4CD3-9B68-1D517CBF7E2B}" srcOrd="1" destOrd="0" presId="urn:microsoft.com/office/officeart/2005/8/layout/hierarchy4"/>
    <dgm:cxn modelId="{973D3521-A46B-4D33-91E2-2FBF74A7452F}" type="presParOf" srcId="{9E20977A-ED28-4503-A97C-AF91C24648A0}" destId="{97F62BB1-EE5D-4B0D-852B-8415DF6E6301}" srcOrd="1" destOrd="0" presId="urn:microsoft.com/office/officeart/2005/8/layout/hierarchy4"/>
    <dgm:cxn modelId="{6C93D4CB-12E4-4DAC-8685-8EF19E2BFAF9}" type="presParOf" srcId="{9E20977A-ED28-4503-A97C-AF91C24648A0}" destId="{FF484670-B80F-453F-B54A-8B4F7E9ED93C}" srcOrd="2" destOrd="0" presId="urn:microsoft.com/office/officeart/2005/8/layout/hierarchy4"/>
    <dgm:cxn modelId="{7FE7DB52-371B-4853-9AB1-3578B516B9CD}" type="presParOf" srcId="{FF484670-B80F-453F-B54A-8B4F7E9ED93C}" destId="{888B4F33-AA99-454B-9C0D-766852E65E53}" srcOrd="0" destOrd="0" presId="urn:microsoft.com/office/officeart/2005/8/layout/hierarchy4"/>
    <dgm:cxn modelId="{DD671E42-9F64-49E9-B388-4C2E857E96DA}" type="presParOf" srcId="{FF484670-B80F-453F-B54A-8B4F7E9ED93C}" destId="{8D9C5FD4-BE52-47A9-97F7-ACB7E5C10184}" srcOrd="1" destOrd="0" presId="urn:microsoft.com/office/officeart/2005/8/layout/hierarchy4"/>
    <dgm:cxn modelId="{977BB329-F192-4637-8F3B-0519FD6CD527}" type="presParOf" srcId="{9E20977A-ED28-4503-A97C-AF91C24648A0}" destId="{531CCDFC-3E41-4CED-8FE8-ED7DB970C3B4}" srcOrd="3" destOrd="0" presId="urn:microsoft.com/office/officeart/2005/8/layout/hierarchy4"/>
    <dgm:cxn modelId="{78AFD6BF-E1E4-479F-8A3F-F8EE4EDEA3CF}" type="presParOf" srcId="{9E20977A-ED28-4503-A97C-AF91C24648A0}" destId="{F959C2CE-4BE0-4254-8E29-5DF6F114A9F4}" srcOrd="4" destOrd="0" presId="urn:microsoft.com/office/officeart/2005/8/layout/hierarchy4"/>
    <dgm:cxn modelId="{7545F2DD-DC47-4C3D-A166-F26E648A9100}" type="presParOf" srcId="{F959C2CE-4BE0-4254-8E29-5DF6F114A9F4}" destId="{9502B0C7-DC57-4FDA-9067-FC9EF7E9BDCE}" srcOrd="0" destOrd="0" presId="urn:microsoft.com/office/officeart/2005/8/layout/hierarchy4"/>
    <dgm:cxn modelId="{D3968C21-B61F-4F96-9BC3-41FF91A23AA5}" type="presParOf" srcId="{F959C2CE-4BE0-4254-8E29-5DF6F114A9F4}" destId="{1BDE82B7-5214-4786-8BF0-01441AD9E5D6}" srcOrd="1" destOrd="0" presId="urn:microsoft.com/office/officeart/2005/8/layout/hierarchy4"/>
    <dgm:cxn modelId="{2AC87E56-DF50-4FFC-9955-262F89ACCB03}" type="presParOf" srcId="{9E20977A-ED28-4503-A97C-AF91C24648A0}" destId="{12C6421A-B09E-4235-9AB1-CAAC4894376B}" srcOrd="5" destOrd="0" presId="urn:microsoft.com/office/officeart/2005/8/layout/hierarchy4"/>
    <dgm:cxn modelId="{18ACA7D2-72BB-4F60-8F20-74EEF72F3ADF}" type="presParOf" srcId="{9E20977A-ED28-4503-A97C-AF91C24648A0}" destId="{FB5C95F7-DD24-4F95-85DD-561AB272D0E0}" srcOrd="6" destOrd="0" presId="urn:microsoft.com/office/officeart/2005/8/layout/hierarchy4"/>
    <dgm:cxn modelId="{B4A60570-9674-443A-BAFF-283160F180D0}" type="presParOf" srcId="{FB5C95F7-DD24-4F95-85DD-561AB272D0E0}" destId="{D6ABE145-8371-4039-AFC4-E89D0735B4B3}" srcOrd="0" destOrd="0" presId="urn:microsoft.com/office/officeart/2005/8/layout/hierarchy4"/>
    <dgm:cxn modelId="{A42096BB-771E-4E8D-97F5-F2C118BF4351}" type="presParOf" srcId="{FB5C95F7-DD24-4F95-85DD-561AB272D0E0}" destId="{4669D184-2233-45F5-A5E4-2D7197FC92E3}" srcOrd="1" destOrd="0" presId="urn:microsoft.com/office/officeart/2005/8/layout/hierarchy4"/>
    <dgm:cxn modelId="{6B1F86F5-F3E8-41C9-A757-1CDF67467C04}" type="presParOf" srcId="{9E20977A-ED28-4503-A97C-AF91C24648A0}" destId="{B0BA6436-B9FF-463E-8F18-6039D3986705}" srcOrd="7" destOrd="0" presId="urn:microsoft.com/office/officeart/2005/8/layout/hierarchy4"/>
    <dgm:cxn modelId="{3270053E-F238-4C90-9AB4-572553552CAA}" type="presParOf" srcId="{9E20977A-ED28-4503-A97C-AF91C24648A0}" destId="{779BA5B4-37B7-4889-AA1C-F9D4AB994529}" srcOrd="8" destOrd="0" presId="urn:microsoft.com/office/officeart/2005/8/layout/hierarchy4"/>
    <dgm:cxn modelId="{1C0D6785-EA8E-4922-92D8-C572388DCDF6}" type="presParOf" srcId="{779BA5B4-37B7-4889-AA1C-F9D4AB994529}" destId="{C672BE07-2599-42D1-A3E9-D835F35E372C}" srcOrd="0" destOrd="0" presId="urn:microsoft.com/office/officeart/2005/8/layout/hierarchy4"/>
    <dgm:cxn modelId="{3CEEBDFF-084F-456B-B2FB-C8BDEC5968FB}" type="presParOf" srcId="{779BA5B4-37B7-4889-AA1C-F9D4AB994529}" destId="{7246EA6B-C2C0-44BC-99B5-66554F1A1267}" srcOrd="1" destOrd="0" presId="urn:microsoft.com/office/officeart/2005/8/layout/hierarchy4"/>
    <dgm:cxn modelId="{7A15DBBF-F8DD-4DD4-83FC-4D76F60FDC40}" type="presParOf" srcId="{9E20977A-ED28-4503-A97C-AF91C24648A0}" destId="{A49FF6A7-E8A0-4A88-BA3F-082DD06993FC}" srcOrd="9" destOrd="0" presId="urn:microsoft.com/office/officeart/2005/8/layout/hierarchy4"/>
    <dgm:cxn modelId="{2486929A-8F69-4F3A-8F8A-652B810931EC}" type="presParOf" srcId="{9E20977A-ED28-4503-A97C-AF91C24648A0}" destId="{E37BF854-751C-4F84-8AE2-6556233CDB2D}" srcOrd="10" destOrd="0" presId="urn:microsoft.com/office/officeart/2005/8/layout/hierarchy4"/>
    <dgm:cxn modelId="{D462DB39-CE63-41E3-B491-664F3D8342B9}" type="presParOf" srcId="{E37BF854-751C-4F84-8AE2-6556233CDB2D}" destId="{E067159D-DBC3-46DB-8C73-482A95247C9F}" srcOrd="0" destOrd="0" presId="urn:microsoft.com/office/officeart/2005/8/layout/hierarchy4"/>
    <dgm:cxn modelId="{FCA907B7-651D-4997-BDC2-9326E881E979}" type="presParOf" srcId="{E37BF854-751C-4F84-8AE2-6556233CDB2D}" destId="{7C3C86E9-8797-4B32-8A19-A2F19C772C66}" srcOrd="1" destOrd="0" presId="urn:microsoft.com/office/officeart/2005/8/layout/hierarchy4"/>
    <dgm:cxn modelId="{94132E4E-F09A-427B-A815-FCFC65B40AC4}" type="presParOf" srcId="{9E20977A-ED28-4503-A97C-AF91C24648A0}" destId="{A1200F4E-DE3B-49DD-B9E5-DF8C9A421473}" srcOrd="11" destOrd="0" presId="urn:microsoft.com/office/officeart/2005/8/layout/hierarchy4"/>
    <dgm:cxn modelId="{71224701-13D0-47DD-BF67-F6E142241812}" type="presParOf" srcId="{9E20977A-ED28-4503-A97C-AF91C24648A0}" destId="{52CD5472-F3F8-45C7-8288-549460AA7F1F}" srcOrd="12" destOrd="0" presId="urn:microsoft.com/office/officeart/2005/8/layout/hierarchy4"/>
    <dgm:cxn modelId="{DF5B94BC-0C9A-4319-A23F-09B9BB6EA6F1}" type="presParOf" srcId="{52CD5472-F3F8-45C7-8288-549460AA7F1F}" destId="{67328C07-320B-437E-A4BB-587E62E47F1E}" srcOrd="0" destOrd="0" presId="urn:microsoft.com/office/officeart/2005/8/layout/hierarchy4"/>
    <dgm:cxn modelId="{FAADFCC9-72C6-4165-B5EF-9C35B46162A4}" type="presParOf" srcId="{52CD5472-F3F8-45C7-8288-549460AA7F1F}" destId="{6B8EA7EC-CEED-4349-9BD8-0E49DBF2B3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A5B31-553F-4180-AA9D-DE89E5BAED7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2CFDB3-3276-4E93-86C3-9848F63173F8}">
      <dgm:prSet phldrT="[Текст]" custT="1"/>
      <dgm:spPr/>
      <dgm:t>
        <a:bodyPr vert="vert270"/>
        <a:lstStyle/>
        <a:p>
          <a:pPr algn="ctr"/>
          <a:r>
            <a:rPr lang="ru-RU" sz="60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BDA804-201E-43A1-A2FF-0CD8BC989286}" type="parTrans" cxnId="{A86AB407-EF75-4C4D-9EFB-F48BC261E3F8}">
      <dgm:prSet/>
      <dgm:spPr/>
      <dgm:t>
        <a:bodyPr/>
        <a:lstStyle/>
        <a:p>
          <a:endParaRPr lang="ru-RU"/>
        </a:p>
      </dgm:t>
    </dgm:pt>
    <dgm:pt modelId="{0117018E-0000-440B-8452-86820C2AAA31}" type="sibTrans" cxnId="{A86AB407-EF75-4C4D-9EFB-F48BC261E3F8}">
      <dgm:prSet/>
      <dgm:spPr/>
      <dgm:t>
        <a:bodyPr/>
        <a:lstStyle/>
        <a:p>
          <a:endParaRPr lang="ru-RU"/>
        </a:p>
      </dgm:t>
    </dgm:pt>
    <dgm:pt modelId="{188CE0FC-A444-4E93-9FE2-2C3F92286BA2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повсякденна активність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FD85D6-4D1C-4E9F-8710-05520E983F9F}" type="parTrans" cxnId="{88D98653-C6B7-4087-8EAE-3D7FBFD60F01}">
      <dgm:prSet/>
      <dgm:spPr/>
      <dgm:t>
        <a:bodyPr/>
        <a:lstStyle/>
        <a:p>
          <a:endParaRPr lang="ru-RU"/>
        </a:p>
      </dgm:t>
    </dgm:pt>
    <dgm:pt modelId="{1D5338FB-B51F-49AA-B6C5-54F6491F6FA5}" type="sibTrans" cxnId="{88D98653-C6B7-4087-8EAE-3D7FBFD60F01}">
      <dgm:prSet/>
      <dgm:spPr/>
      <dgm:t>
        <a:bodyPr/>
        <a:lstStyle/>
        <a:p>
          <a:endParaRPr lang="ru-RU"/>
        </a:p>
      </dgm:t>
    </dgm:pt>
    <dgm:pt modelId="{17FA2E9B-D951-4E7E-B6C5-6D802B5AEEAE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особиста гігієна,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DB2B033-2A2D-4157-B9D9-F63580B46567}" type="parTrans" cxnId="{C442640C-0905-4415-8FF2-64BFBC12D824}">
      <dgm:prSet/>
      <dgm:spPr/>
      <dgm:t>
        <a:bodyPr/>
        <a:lstStyle/>
        <a:p>
          <a:endParaRPr lang="ru-RU"/>
        </a:p>
      </dgm:t>
    </dgm:pt>
    <dgm:pt modelId="{32C75553-0F40-4A5E-8F7F-BD19AD471399}" type="sibTrans" cxnId="{C442640C-0905-4415-8FF2-64BFBC12D824}">
      <dgm:prSet/>
      <dgm:spPr/>
      <dgm:t>
        <a:bodyPr/>
        <a:lstStyle/>
        <a:p>
          <a:endParaRPr lang="ru-RU"/>
        </a:p>
      </dgm:t>
    </dgm:pt>
    <dgm:pt modelId="{6EEA831B-F270-402D-868D-08512FB4A4E1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роботу або продуктивну діяльність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A4A9122-C8C0-47BF-ACFF-85901D23AF6C}" type="parTrans" cxnId="{BFBAFF2D-D6C2-4C1E-A2A8-F7665EC49046}">
      <dgm:prSet/>
      <dgm:spPr/>
      <dgm:t>
        <a:bodyPr/>
        <a:lstStyle/>
        <a:p>
          <a:endParaRPr lang="ru-RU"/>
        </a:p>
      </dgm:t>
    </dgm:pt>
    <dgm:pt modelId="{41992B01-B3C1-436D-8382-2591BCC1F9A8}" type="sibTrans" cxnId="{BFBAFF2D-D6C2-4C1E-A2A8-F7665EC49046}">
      <dgm:prSet/>
      <dgm:spPr/>
      <dgm:t>
        <a:bodyPr/>
        <a:lstStyle/>
        <a:p>
          <a:endParaRPr lang="ru-RU"/>
        </a:p>
      </dgm:t>
    </dgm:pt>
    <dgm:pt modelId="{F63722CF-6D2E-45B2-AABF-2AD4593F16FB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прийом їжі,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1000716-E645-42CE-9C6F-8F62130007C0}" type="parTrans" cxnId="{1A7944F1-1B91-4068-AA94-48D7B366FB34}">
      <dgm:prSet/>
      <dgm:spPr/>
      <dgm:t>
        <a:bodyPr/>
        <a:lstStyle/>
        <a:p>
          <a:endParaRPr lang="ru-RU"/>
        </a:p>
      </dgm:t>
    </dgm:pt>
    <dgm:pt modelId="{8AD7F146-7DD2-4AA5-8B32-8595A0F60BE6}" type="sibTrans" cxnId="{1A7944F1-1B91-4068-AA94-48D7B366FB34}">
      <dgm:prSet/>
      <dgm:spPr/>
      <dgm:t>
        <a:bodyPr/>
        <a:lstStyle/>
        <a:p>
          <a:endParaRPr lang="ru-RU"/>
        </a:p>
      </dgm:t>
    </dgm:pt>
    <dgm:pt modelId="{E17678CA-2243-47A5-B8AB-D1579FF6276F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одягання,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2AB703-BC29-4D51-BFBC-ADA934C61422}" type="parTrans" cxnId="{678FECAA-E1D0-442E-AA6A-2AF8217206CC}">
      <dgm:prSet/>
      <dgm:spPr/>
      <dgm:t>
        <a:bodyPr/>
        <a:lstStyle/>
        <a:p>
          <a:endParaRPr lang="ru-RU"/>
        </a:p>
      </dgm:t>
    </dgm:pt>
    <dgm:pt modelId="{0B2C6E18-2527-400D-89FD-29DF3F15B665}" type="sibTrans" cxnId="{678FECAA-E1D0-442E-AA6A-2AF8217206CC}">
      <dgm:prSet/>
      <dgm:spPr/>
      <dgm:t>
        <a:bodyPr/>
        <a:lstStyle/>
        <a:p>
          <a:endParaRPr lang="ru-RU"/>
        </a:p>
      </dgm:t>
    </dgm:pt>
    <dgm:pt modelId="{1E86160A-BC13-4811-8E26-20E5BE1700A7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функціональне спілкування,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A2297F-215E-4A63-88CB-7CD4DD3352F3}" type="parTrans" cxnId="{64E34A4C-4620-41F3-88A5-ACB78D498FE9}">
      <dgm:prSet/>
      <dgm:spPr/>
      <dgm:t>
        <a:bodyPr/>
        <a:lstStyle/>
        <a:p>
          <a:endParaRPr lang="ru-RU"/>
        </a:p>
      </dgm:t>
    </dgm:pt>
    <dgm:pt modelId="{6BEDE5ED-74C9-4D33-94D9-DFAB4ADDDCC5}" type="sibTrans" cxnId="{64E34A4C-4620-41F3-88A5-ACB78D498FE9}">
      <dgm:prSet/>
      <dgm:spPr/>
      <dgm:t>
        <a:bodyPr/>
        <a:lstStyle/>
        <a:p>
          <a:endParaRPr lang="ru-RU"/>
        </a:p>
      </dgm:t>
    </dgm:pt>
    <dgm:pt modelId="{8D5AE113-522D-4100-9925-6C4AFA1B1839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мобільність,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5B878B-FC04-4087-AD11-B66F61641E6A}" type="parTrans" cxnId="{64FA0179-4C97-4395-B89A-EEC1582D8363}">
      <dgm:prSet/>
      <dgm:spPr/>
      <dgm:t>
        <a:bodyPr/>
        <a:lstStyle/>
        <a:p>
          <a:endParaRPr lang="ru-RU"/>
        </a:p>
      </dgm:t>
    </dgm:pt>
    <dgm:pt modelId="{2E2C01A6-2070-42C0-801B-132EA1EFA4EE}" type="sibTrans" cxnId="{64FA0179-4C97-4395-B89A-EEC1582D8363}">
      <dgm:prSet/>
      <dgm:spPr/>
      <dgm:t>
        <a:bodyPr/>
        <a:lstStyle/>
        <a:p>
          <a:endParaRPr lang="ru-RU"/>
        </a:p>
      </dgm:t>
    </dgm:pt>
    <dgm:pt modelId="{4DC139C2-E165-4592-92B5-D4836073A219}">
      <dgm:prSet phldrT="[Текст]" custT="1"/>
      <dgm:spPr/>
      <dgm:t>
        <a:bodyPr/>
        <a:lstStyle/>
        <a:p>
          <a:r>
            <a:rPr lang="uk-UA" sz="1800" smtClean="0">
              <a:latin typeface="Times New Roman" pitchFamily="18" charset="0"/>
              <a:cs typeface="Times New Roman" pitchFamily="18" charset="0"/>
            </a:rPr>
            <a:t>задоволення сексуальних потреб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24C78AF-6A80-4EE5-BF93-6C549085F67E}" type="parTrans" cxnId="{83619FA3-3286-4E2D-A633-F3C3580EA462}">
      <dgm:prSet/>
      <dgm:spPr/>
      <dgm:t>
        <a:bodyPr/>
        <a:lstStyle/>
        <a:p>
          <a:endParaRPr lang="ru-RU"/>
        </a:p>
      </dgm:t>
    </dgm:pt>
    <dgm:pt modelId="{2DB3307F-C27A-42B3-BA37-CC3DC6B73988}" type="sibTrans" cxnId="{83619FA3-3286-4E2D-A633-F3C3580EA462}">
      <dgm:prSet/>
      <dgm:spPr/>
      <dgm:t>
        <a:bodyPr/>
        <a:lstStyle/>
        <a:p>
          <a:endParaRPr lang="ru-RU"/>
        </a:p>
      </dgm:t>
    </dgm:pt>
    <dgm:pt modelId="{9313F70D-D979-4E0B-B8FD-6404D6E96CA0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домашні обов'язки,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0BBF7C-58B6-40A2-9F6F-C03CA1BA2B68}" type="parTrans" cxnId="{C64F33A9-8401-4C9B-8450-ACE30D48BA64}">
      <dgm:prSet/>
      <dgm:spPr/>
      <dgm:t>
        <a:bodyPr/>
        <a:lstStyle/>
        <a:p>
          <a:endParaRPr lang="ru-RU"/>
        </a:p>
      </dgm:t>
    </dgm:pt>
    <dgm:pt modelId="{0759C018-D4EE-45CA-BF76-E22E5A9B16D4}" type="sibTrans" cxnId="{C64F33A9-8401-4C9B-8450-ACE30D48BA64}">
      <dgm:prSet/>
      <dgm:spPr/>
      <dgm:t>
        <a:bodyPr/>
        <a:lstStyle/>
        <a:p>
          <a:endParaRPr lang="ru-RU"/>
        </a:p>
      </dgm:t>
    </dgm:pt>
    <dgm:pt modelId="{2D7C58F9-8ECC-4229-AA78-BAC6AFEE81F4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отримання освіти,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62E032F-D285-46B2-9DF1-2446DEFC4E5A}" type="parTrans" cxnId="{79C9AF75-6718-408C-B9C4-A6A0155761FE}">
      <dgm:prSet/>
      <dgm:spPr/>
      <dgm:t>
        <a:bodyPr/>
        <a:lstStyle/>
        <a:p>
          <a:endParaRPr lang="ru-RU"/>
        </a:p>
      </dgm:t>
    </dgm:pt>
    <dgm:pt modelId="{D9DDF78B-9DA6-4021-87C3-8BFB489B42B5}" type="sibTrans" cxnId="{79C9AF75-6718-408C-B9C4-A6A0155761FE}">
      <dgm:prSet/>
      <dgm:spPr/>
      <dgm:t>
        <a:bodyPr/>
        <a:lstStyle/>
        <a:p>
          <a:endParaRPr lang="ru-RU"/>
        </a:p>
      </dgm:t>
    </dgm:pt>
    <dgm:pt modelId="{46828EDC-50F6-4021-A1AC-DA110068B274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оплачувана або волонтерська робота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651EDC-58B9-41D2-9B1F-DE79B3EE1E7A}" type="parTrans" cxnId="{4623521E-7AD3-4244-A56E-5B2B101AEDBF}">
      <dgm:prSet/>
      <dgm:spPr/>
      <dgm:t>
        <a:bodyPr/>
        <a:lstStyle/>
        <a:p>
          <a:endParaRPr lang="ru-RU"/>
        </a:p>
      </dgm:t>
    </dgm:pt>
    <dgm:pt modelId="{5EDA4021-7E3E-49A7-8C0A-935B21FFA432}" type="sibTrans" cxnId="{4623521E-7AD3-4244-A56E-5B2B101AEDBF}">
      <dgm:prSet/>
      <dgm:spPr/>
      <dgm:t>
        <a:bodyPr/>
        <a:lstStyle/>
        <a:p>
          <a:endParaRPr lang="ru-RU"/>
        </a:p>
      </dgm:t>
    </dgm:pt>
    <dgm:pt modelId="{90BFDA1A-331F-4F55-A817-23466CB886E5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дозвілля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65BFE9-7770-44AA-AC92-835442C3E201}" type="parTrans" cxnId="{89B30AB2-84D6-4F53-96E5-78280DB0CE10}">
      <dgm:prSet/>
      <dgm:spPr/>
      <dgm:t>
        <a:bodyPr/>
        <a:lstStyle/>
        <a:p>
          <a:endParaRPr lang="ru-RU"/>
        </a:p>
      </dgm:t>
    </dgm:pt>
    <dgm:pt modelId="{F562A9E7-5396-4B3D-8865-24C1D12AE392}" type="sibTrans" cxnId="{89B30AB2-84D6-4F53-96E5-78280DB0CE10}">
      <dgm:prSet/>
      <dgm:spPr/>
      <dgm:t>
        <a:bodyPr/>
        <a:lstStyle/>
        <a:p>
          <a:endParaRPr lang="ru-RU"/>
        </a:p>
      </dgm:t>
    </dgm:pt>
    <dgm:pt modelId="{C3D5B120-BDC2-45AC-A9B9-5212D1362943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гра,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B0CE455-6911-43E3-8FE9-C6E7D6BDE429}" type="parTrans" cxnId="{6C690BB8-F7E8-4F99-9224-427CAB33734C}">
      <dgm:prSet/>
      <dgm:spPr/>
      <dgm:t>
        <a:bodyPr/>
        <a:lstStyle/>
        <a:p>
          <a:endParaRPr lang="ru-RU"/>
        </a:p>
      </dgm:t>
    </dgm:pt>
    <dgm:pt modelId="{1E5710A1-88FE-4D32-8C5B-486A56C6ADFF}" type="sibTrans" cxnId="{6C690BB8-F7E8-4F99-9224-427CAB33734C}">
      <dgm:prSet/>
      <dgm:spPr/>
      <dgm:t>
        <a:bodyPr/>
        <a:lstStyle/>
        <a:p>
          <a:endParaRPr lang="ru-RU"/>
        </a:p>
      </dgm:t>
    </dgm:pt>
    <dgm:pt modelId="{F148BBC1-FBC9-4D0E-8D5D-27B642430AF4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хобі,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04E9A09-BE3F-463C-B7F0-D8C7F9DF0F95}" type="parTrans" cxnId="{23A27D1D-465F-4863-AD64-F9E1332036A4}">
      <dgm:prSet/>
      <dgm:spPr/>
      <dgm:t>
        <a:bodyPr/>
        <a:lstStyle/>
        <a:p>
          <a:endParaRPr lang="ru-RU"/>
        </a:p>
      </dgm:t>
    </dgm:pt>
    <dgm:pt modelId="{0A6AF725-63EA-47B4-9EB1-A313DF49B40C}" type="sibTrans" cxnId="{23A27D1D-465F-4863-AD64-F9E1332036A4}">
      <dgm:prSet/>
      <dgm:spPr/>
      <dgm:t>
        <a:bodyPr/>
        <a:lstStyle/>
        <a:p>
          <a:endParaRPr lang="ru-RU"/>
        </a:p>
      </dgm:t>
    </dgm:pt>
    <dgm:pt modelId="{375AC801-6CCA-49BB-8147-4FD8C706BE94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відпочинок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7699A9-0D1C-4B63-B22A-82CA7EE67ADC}" type="parTrans" cxnId="{9C940D6A-F418-4BDC-A171-05F87229E922}">
      <dgm:prSet/>
      <dgm:spPr/>
      <dgm:t>
        <a:bodyPr/>
        <a:lstStyle/>
        <a:p>
          <a:endParaRPr lang="ru-RU"/>
        </a:p>
      </dgm:t>
    </dgm:pt>
    <dgm:pt modelId="{CD30BF60-E8E1-4AFB-A8D8-F29A0420B5F9}" type="sibTrans" cxnId="{9C940D6A-F418-4BDC-A171-05F87229E922}">
      <dgm:prSet/>
      <dgm:spPr/>
      <dgm:t>
        <a:bodyPr/>
        <a:lstStyle/>
        <a:p>
          <a:endParaRPr lang="ru-RU"/>
        </a:p>
      </dgm:t>
    </dgm:pt>
    <dgm:pt modelId="{7C4E9D9D-FC8A-4D3F-A547-E896782F91DC}" type="pres">
      <dgm:prSet presAssocID="{C84A5B31-553F-4180-AA9D-DE89E5BAED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5AD3ED-66E6-43CC-8F8D-82F8C17FF6CD}" type="pres">
      <dgm:prSet presAssocID="{732CFDB3-3276-4E93-86C3-9848F63173F8}" presName="thickLine" presStyleLbl="alignNode1" presStyleIdx="0" presStyleCnt="1"/>
      <dgm:spPr/>
    </dgm:pt>
    <dgm:pt modelId="{B82B6EA4-BBC9-4E10-9BA5-A92955B46113}" type="pres">
      <dgm:prSet presAssocID="{732CFDB3-3276-4E93-86C3-9848F63173F8}" presName="horz1" presStyleCnt="0"/>
      <dgm:spPr/>
    </dgm:pt>
    <dgm:pt modelId="{0084BAFC-9C3F-48A0-8191-92618CFD0109}" type="pres">
      <dgm:prSet presAssocID="{732CFDB3-3276-4E93-86C3-9848F63173F8}" presName="tx1" presStyleLbl="revTx" presStyleIdx="0" presStyleCnt="16"/>
      <dgm:spPr/>
      <dgm:t>
        <a:bodyPr/>
        <a:lstStyle/>
        <a:p>
          <a:endParaRPr lang="ru-RU"/>
        </a:p>
      </dgm:t>
    </dgm:pt>
    <dgm:pt modelId="{64C1B29A-C257-47B7-A6E1-73FA6661D4C1}" type="pres">
      <dgm:prSet presAssocID="{732CFDB3-3276-4E93-86C3-9848F63173F8}" presName="vert1" presStyleCnt="0"/>
      <dgm:spPr/>
    </dgm:pt>
    <dgm:pt modelId="{87056436-2345-4B52-AAF8-DAD555BE7BBE}" type="pres">
      <dgm:prSet presAssocID="{188CE0FC-A444-4E93-9FE2-2C3F92286BA2}" presName="vertSpace2a" presStyleCnt="0"/>
      <dgm:spPr/>
    </dgm:pt>
    <dgm:pt modelId="{60A248B0-FC87-42DB-B306-570147C7C715}" type="pres">
      <dgm:prSet presAssocID="{188CE0FC-A444-4E93-9FE2-2C3F92286BA2}" presName="horz2" presStyleCnt="0"/>
      <dgm:spPr/>
    </dgm:pt>
    <dgm:pt modelId="{F25529E3-FC67-48C4-AFDC-9E77C1296B80}" type="pres">
      <dgm:prSet presAssocID="{188CE0FC-A444-4E93-9FE2-2C3F92286BA2}" presName="horzSpace2" presStyleCnt="0"/>
      <dgm:spPr/>
    </dgm:pt>
    <dgm:pt modelId="{BD44FD6A-B7A4-4560-864D-D1D92D4AD0B0}" type="pres">
      <dgm:prSet presAssocID="{188CE0FC-A444-4E93-9FE2-2C3F92286BA2}" presName="tx2" presStyleLbl="revTx" presStyleIdx="1" presStyleCnt="16"/>
      <dgm:spPr/>
      <dgm:t>
        <a:bodyPr/>
        <a:lstStyle/>
        <a:p>
          <a:endParaRPr lang="ru-RU"/>
        </a:p>
      </dgm:t>
    </dgm:pt>
    <dgm:pt modelId="{4AB5F51E-B675-4FB7-8C91-2C23C7AB99B0}" type="pres">
      <dgm:prSet presAssocID="{188CE0FC-A444-4E93-9FE2-2C3F92286BA2}" presName="vert2" presStyleCnt="0"/>
      <dgm:spPr/>
    </dgm:pt>
    <dgm:pt modelId="{ECD4EBF6-0787-4BC5-9024-B4CD6D687657}" type="pres">
      <dgm:prSet presAssocID="{17FA2E9B-D951-4E7E-B6C5-6D802B5AEEAE}" presName="horz3" presStyleCnt="0"/>
      <dgm:spPr/>
    </dgm:pt>
    <dgm:pt modelId="{2142F7D6-1347-4E0C-BC3D-B8BD8025F9CC}" type="pres">
      <dgm:prSet presAssocID="{17FA2E9B-D951-4E7E-B6C5-6D802B5AEEAE}" presName="horzSpace3" presStyleCnt="0"/>
      <dgm:spPr/>
    </dgm:pt>
    <dgm:pt modelId="{EE205E28-5F00-4F9E-9ECA-04E0B2FDA000}" type="pres">
      <dgm:prSet presAssocID="{17FA2E9B-D951-4E7E-B6C5-6D802B5AEEAE}" presName="tx3" presStyleLbl="revTx" presStyleIdx="2" presStyleCnt="16"/>
      <dgm:spPr/>
      <dgm:t>
        <a:bodyPr/>
        <a:lstStyle/>
        <a:p>
          <a:endParaRPr lang="ru-RU"/>
        </a:p>
      </dgm:t>
    </dgm:pt>
    <dgm:pt modelId="{3C552A4A-9414-4964-BC66-11A9D689F123}" type="pres">
      <dgm:prSet presAssocID="{17FA2E9B-D951-4E7E-B6C5-6D802B5AEEAE}" presName="vert3" presStyleCnt="0"/>
      <dgm:spPr/>
    </dgm:pt>
    <dgm:pt modelId="{D446A5EF-3877-4F19-B74B-81E9FA3D3441}" type="pres">
      <dgm:prSet presAssocID="{32C75553-0F40-4A5E-8F7F-BD19AD471399}" presName="thinLine3" presStyleLbl="callout" presStyleIdx="0" presStyleCnt="12"/>
      <dgm:spPr/>
    </dgm:pt>
    <dgm:pt modelId="{5164A571-BB14-4328-8326-74C7BB7F70AB}" type="pres">
      <dgm:prSet presAssocID="{F63722CF-6D2E-45B2-AABF-2AD4593F16FB}" presName="horz3" presStyleCnt="0"/>
      <dgm:spPr/>
    </dgm:pt>
    <dgm:pt modelId="{BF184951-9E07-4600-979B-AA61A1AC790A}" type="pres">
      <dgm:prSet presAssocID="{F63722CF-6D2E-45B2-AABF-2AD4593F16FB}" presName="horzSpace3" presStyleCnt="0"/>
      <dgm:spPr/>
    </dgm:pt>
    <dgm:pt modelId="{713DE5CE-DA75-4716-9D07-0C6052EBD84D}" type="pres">
      <dgm:prSet presAssocID="{F63722CF-6D2E-45B2-AABF-2AD4593F16FB}" presName="tx3" presStyleLbl="revTx" presStyleIdx="3" presStyleCnt="16"/>
      <dgm:spPr/>
      <dgm:t>
        <a:bodyPr/>
        <a:lstStyle/>
        <a:p>
          <a:endParaRPr lang="ru-RU"/>
        </a:p>
      </dgm:t>
    </dgm:pt>
    <dgm:pt modelId="{03E64DFB-49A2-4B0A-A08B-B2423600CC36}" type="pres">
      <dgm:prSet presAssocID="{F63722CF-6D2E-45B2-AABF-2AD4593F16FB}" presName="vert3" presStyleCnt="0"/>
      <dgm:spPr/>
    </dgm:pt>
    <dgm:pt modelId="{3D6AC3BA-D8F5-431C-9881-5535EFAFE6CE}" type="pres">
      <dgm:prSet presAssocID="{8AD7F146-7DD2-4AA5-8B32-8595A0F60BE6}" presName="thinLine3" presStyleLbl="callout" presStyleIdx="1" presStyleCnt="12"/>
      <dgm:spPr/>
    </dgm:pt>
    <dgm:pt modelId="{44DC3C84-6DA0-4715-9494-27EFE6CAED1B}" type="pres">
      <dgm:prSet presAssocID="{E17678CA-2243-47A5-B8AB-D1579FF6276F}" presName="horz3" presStyleCnt="0"/>
      <dgm:spPr/>
    </dgm:pt>
    <dgm:pt modelId="{93E205DD-DFEE-49ED-820E-D2A805AA2B5B}" type="pres">
      <dgm:prSet presAssocID="{E17678CA-2243-47A5-B8AB-D1579FF6276F}" presName="horzSpace3" presStyleCnt="0"/>
      <dgm:spPr/>
    </dgm:pt>
    <dgm:pt modelId="{A498A9CE-267C-4CC7-8364-543C59B5CFA3}" type="pres">
      <dgm:prSet presAssocID="{E17678CA-2243-47A5-B8AB-D1579FF6276F}" presName="tx3" presStyleLbl="revTx" presStyleIdx="4" presStyleCnt="16"/>
      <dgm:spPr/>
      <dgm:t>
        <a:bodyPr/>
        <a:lstStyle/>
        <a:p>
          <a:endParaRPr lang="ru-RU"/>
        </a:p>
      </dgm:t>
    </dgm:pt>
    <dgm:pt modelId="{61473143-B020-470E-AFB9-F770D7C4C315}" type="pres">
      <dgm:prSet presAssocID="{E17678CA-2243-47A5-B8AB-D1579FF6276F}" presName="vert3" presStyleCnt="0"/>
      <dgm:spPr/>
    </dgm:pt>
    <dgm:pt modelId="{8359A2F8-3E9B-4958-A5B2-7FF7F0345C8C}" type="pres">
      <dgm:prSet presAssocID="{0B2C6E18-2527-400D-89FD-29DF3F15B665}" presName="thinLine3" presStyleLbl="callout" presStyleIdx="2" presStyleCnt="12"/>
      <dgm:spPr/>
    </dgm:pt>
    <dgm:pt modelId="{6D81A37B-E215-43DE-A99C-F8A43EB4ACB9}" type="pres">
      <dgm:prSet presAssocID="{1E86160A-BC13-4811-8E26-20E5BE1700A7}" presName="horz3" presStyleCnt="0"/>
      <dgm:spPr/>
    </dgm:pt>
    <dgm:pt modelId="{D6158339-D3C2-449A-B4C8-1D6F5A99A438}" type="pres">
      <dgm:prSet presAssocID="{1E86160A-BC13-4811-8E26-20E5BE1700A7}" presName="horzSpace3" presStyleCnt="0"/>
      <dgm:spPr/>
    </dgm:pt>
    <dgm:pt modelId="{72698F36-EE15-444A-B549-6813B9582A4A}" type="pres">
      <dgm:prSet presAssocID="{1E86160A-BC13-4811-8E26-20E5BE1700A7}" presName="tx3" presStyleLbl="revTx" presStyleIdx="5" presStyleCnt="16"/>
      <dgm:spPr/>
      <dgm:t>
        <a:bodyPr/>
        <a:lstStyle/>
        <a:p>
          <a:endParaRPr lang="ru-RU"/>
        </a:p>
      </dgm:t>
    </dgm:pt>
    <dgm:pt modelId="{C594C1C3-307E-41F6-9B98-F97667BE1814}" type="pres">
      <dgm:prSet presAssocID="{1E86160A-BC13-4811-8E26-20E5BE1700A7}" presName="vert3" presStyleCnt="0"/>
      <dgm:spPr/>
    </dgm:pt>
    <dgm:pt modelId="{3CEBF616-CA16-480D-BD1F-44D892769DA0}" type="pres">
      <dgm:prSet presAssocID="{6BEDE5ED-74C9-4D33-94D9-DFAB4ADDDCC5}" presName="thinLine3" presStyleLbl="callout" presStyleIdx="3" presStyleCnt="12"/>
      <dgm:spPr/>
    </dgm:pt>
    <dgm:pt modelId="{10CA2BB3-667C-47D0-A46F-16B7388B831C}" type="pres">
      <dgm:prSet presAssocID="{8D5AE113-522D-4100-9925-6C4AFA1B1839}" presName="horz3" presStyleCnt="0"/>
      <dgm:spPr/>
    </dgm:pt>
    <dgm:pt modelId="{8F9C8A29-95DD-4C1A-A522-7D54A6988AAA}" type="pres">
      <dgm:prSet presAssocID="{8D5AE113-522D-4100-9925-6C4AFA1B1839}" presName="horzSpace3" presStyleCnt="0"/>
      <dgm:spPr/>
    </dgm:pt>
    <dgm:pt modelId="{D1D1D89A-841F-4B49-BE04-91AD7A3A73AB}" type="pres">
      <dgm:prSet presAssocID="{8D5AE113-522D-4100-9925-6C4AFA1B1839}" presName="tx3" presStyleLbl="revTx" presStyleIdx="6" presStyleCnt="16"/>
      <dgm:spPr/>
      <dgm:t>
        <a:bodyPr/>
        <a:lstStyle/>
        <a:p>
          <a:endParaRPr lang="ru-RU"/>
        </a:p>
      </dgm:t>
    </dgm:pt>
    <dgm:pt modelId="{3D3BB006-0EEA-418C-A0F2-73087F56321F}" type="pres">
      <dgm:prSet presAssocID="{8D5AE113-522D-4100-9925-6C4AFA1B1839}" presName="vert3" presStyleCnt="0"/>
      <dgm:spPr/>
    </dgm:pt>
    <dgm:pt modelId="{FD8521D0-2C35-459B-91F0-3EACA580168F}" type="pres">
      <dgm:prSet presAssocID="{2E2C01A6-2070-42C0-801B-132EA1EFA4EE}" presName="thinLine3" presStyleLbl="callout" presStyleIdx="4" presStyleCnt="12"/>
      <dgm:spPr/>
    </dgm:pt>
    <dgm:pt modelId="{7BDC9BB2-6085-4206-826F-46BCC8C49D32}" type="pres">
      <dgm:prSet presAssocID="{4DC139C2-E165-4592-92B5-D4836073A219}" presName="horz3" presStyleCnt="0"/>
      <dgm:spPr/>
    </dgm:pt>
    <dgm:pt modelId="{0E77D205-66C9-49AA-B7EF-6B71A0B70915}" type="pres">
      <dgm:prSet presAssocID="{4DC139C2-E165-4592-92B5-D4836073A219}" presName="horzSpace3" presStyleCnt="0"/>
      <dgm:spPr/>
    </dgm:pt>
    <dgm:pt modelId="{3F86E052-811B-4E2C-9C0A-4723522B6F7B}" type="pres">
      <dgm:prSet presAssocID="{4DC139C2-E165-4592-92B5-D4836073A219}" presName="tx3" presStyleLbl="revTx" presStyleIdx="7" presStyleCnt="16"/>
      <dgm:spPr/>
      <dgm:t>
        <a:bodyPr/>
        <a:lstStyle/>
        <a:p>
          <a:endParaRPr lang="ru-RU"/>
        </a:p>
      </dgm:t>
    </dgm:pt>
    <dgm:pt modelId="{CB6A56F3-ABEA-4DAA-B706-9289930CB080}" type="pres">
      <dgm:prSet presAssocID="{4DC139C2-E165-4592-92B5-D4836073A219}" presName="vert3" presStyleCnt="0"/>
      <dgm:spPr/>
    </dgm:pt>
    <dgm:pt modelId="{0626B38F-E249-4658-B184-76A2BF4D02BE}" type="pres">
      <dgm:prSet presAssocID="{188CE0FC-A444-4E93-9FE2-2C3F92286BA2}" presName="thinLine2b" presStyleLbl="callout" presStyleIdx="5" presStyleCnt="12"/>
      <dgm:spPr/>
    </dgm:pt>
    <dgm:pt modelId="{C4CF7092-6D46-422D-9C95-488582526FE0}" type="pres">
      <dgm:prSet presAssocID="{188CE0FC-A444-4E93-9FE2-2C3F92286BA2}" presName="vertSpace2b" presStyleCnt="0"/>
      <dgm:spPr/>
    </dgm:pt>
    <dgm:pt modelId="{C6C0BE59-579A-4E6E-9E8E-9EA600144586}" type="pres">
      <dgm:prSet presAssocID="{6EEA831B-F270-402D-868D-08512FB4A4E1}" presName="horz2" presStyleCnt="0"/>
      <dgm:spPr/>
    </dgm:pt>
    <dgm:pt modelId="{87B867E3-594B-41E1-A5D4-D8D3815580EA}" type="pres">
      <dgm:prSet presAssocID="{6EEA831B-F270-402D-868D-08512FB4A4E1}" presName="horzSpace2" presStyleCnt="0"/>
      <dgm:spPr/>
    </dgm:pt>
    <dgm:pt modelId="{11D2A766-F84A-4357-83A8-50A451DBF005}" type="pres">
      <dgm:prSet presAssocID="{6EEA831B-F270-402D-868D-08512FB4A4E1}" presName="tx2" presStyleLbl="revTx" presStyleIdx="8" presStyleCnt="16"/>
      <dgm:spPr/>
      <dgm:t>
        <a:bodyPr/>
        <a:lstStyle/>
        <a:p>
          <a:endParaRPr lang="ru-RU"/>
        </a:p>
      </dgm:t>
    </dgm:pt>
    <dgm:pt modelId="{DC70DF59-7C70-43AA-A872-08B13E416FFC}" type="pres">
      <dgm:prSet presAssocID="{6EEA831B-F270-402D-868D-08512FB4A4E1}" presName="vert2" presStyleCnt="0"/>
      <dgm:spPr/>
    </dgm:pt>
    <dgm:pt modelId="{311E70A4-12D9-4FF9-9E50-CEF7B01842B3}" type="pres">
      <dgm:prSet presAssocID="{9313F70D-D979-4E0B-B8FD-6404D6E96CA0}" presName="horz3" presStyleCnt="0"/>
      <dgm:spPr/>
    </dgm:pt>
    <dgm:pt modelId="{AA266A83-DA21-47B2-B48D-6068AA66AE42}" type="pres">
      <dgm:prSet presAssocID="{9313F70D-D979-4E0B-B8FD-6404D6E96CA0}" presName="horzSpace3" presStyleCnt="0"/>
      <dgm:spPr/>
    </dgm:pt>
    <dgm:pt modelId="{60EB3F7C-5240-4770-9CF8-0D1242EDBEDB}" type="pres">
      <dgm:prSet presAssocID="{9313F70D-D979-4E0B-B8FD-6404D6E96CA0}" presName="tx3" presStyleLbl="revTx" presStyleIdx="9" presStyleCnt="16"/>
      <dgm:spPr/>
      <dgm:t>
        <a:bodyPr/>
        <a:lstStyle/>
        <a:p>
          <a:endParaRPr lang="ru-RU"/>
        </a:p>
      </dgm:t>
    </dgm:pt>
    <dgm:pt modelId="{6B76C2AD-FB1D-4792-A4AC-06037B1E5F05}" type="pres">
      <dgm:prSet presAssocID="{9313F70D-D979-4E0B-B8FD-6404D6E96CA0}" presName="vert3" presStyleCnt="0"/>
      <dgm:spPr/>
    </dgm:pt>
    <dgm:pt modelId="{29053663-2901-4AE7-B05D-1AD504EA355F}" type="pres">
      <dgm:prSet presAssocID="{0759C018-D4EE-45CA-BF76-E22E5A9B16D4}" presName="thinLine3" presStyleLbl="callout" presStyleIdx="6" presStyleCnt="12"/>
      <dgm:spPr/>
    </dgm:pt>
    <dgm:pt modelId="{39A7B0BE-539E-480C-B97C-26B39A3D6A0E}" type="pres">
      <dgm:prSet presAssocID="{2D7C58F9-8ECC-4229-AA78-BAC6AFEE81F4}" presName="horz3" presStyleCnt="0"/>
      <dgm:spPr/>
    </dgm:pt>
    <dgm:pt modelId="{97DE2245-5BC6-46B6-9786-66EBB9AF675E}" type="pres">
      <dgm:prSet presAssocID="{2D7C58F9-8ECC-4229-AA78-BAC6AFEE81F4}" presName="horzSpace3" presStyleCnt="0"/>
      <dgm:spPr/>
    </dgm:pt>
    <dgm:pt modelId="{CA50D0C5-E05B-46E4-96D4-07E64CC60D96}" type="pres">
      <dgm:prSet presAssocID="{2D7C58F9-8ECC-4229-AA78-BAC6AFEE81F4}" presName="tx3" presStyleLbl="revTx" presStyleIdx="10" presStyleCnt="16"/>
      <dgm:spPr/>
      <dgm:t>
        <a:bodyPr/>
        <a:lstStyle/>
        <a:p>
          <a:endParaRPr lang="ru-RU"/>
        </a:p>
      </dgm:t>
    </dgm:pt>
    <dgm:pt modelId="{FC3B897E-361B-4B3B-A191-D1ACFC2A7222}" type="pres">
      <dgm:prSet presAssocID="{2D7C58F9-8ECC-4229-AA78-BAC6AFEE81F4}" presName="vert3" presStyleCnt="0"/>
      <dgm:spPr/>
    </dgm:pt>
    <dgm:pt modelId="{65CCA262-8048-4D9F-B121-18E0FE5DD6E0}" type="pres">
      <dgm:prSet presAssocID="{D9DDF78B-9DA6-4021-87C3-8BFB489B42B5}" presName="thinLine3" presStyleLbl="callout" presStyleIdx="7" presStyleCnt="12"/>
      <dgm:spPr/>
    </dgm:pt>
    <dgm:pt modelId="{1455323B-542D-4AAD-915E-B27D4C2EC08A}" type="pres">
      <dgm:prSet presAssocID="{46828EDC-50F6-4021-A1AC-DA110068B274}" presName="horz3" presStyleCnt="0"/>
      <dgm:spPr/>
    </dgm:pt>
    <dgm:pt modelId="{2463ADA4-30C8-4795-9AC8-233233BA1162}" type="pres">
      <dgm:prSet presAssocID="{46828EDC-50F6-4021-A1AC-DA110068B274}" presName="horzSpace3" presStyleCnt="0"/>
      <dgm:spPr/>
    </dgm:pt>
    <dgm:pt modelId="{62761308-39E7-4F98-B945-0A3BCE502528}" type="pres">
      <dgm:prSet presAssocID="{46828EDC-50F6-4021-A1AC-DA110068B274}" presName="tx3" presStyleLbl="revTx" presStyleIdx="11" presStyleCnt="16"/>
      <dgm:spPr/>
      <dgm:t>
        <a:bodyPr/>
        <a:lstStyle/>
        <a:p>
          <a:endParaRPr lang="ru-RU"/>
        </a:p>
      </dgm:t>
    </dgm:pt>
    <dgm:pt modelId="{F56EB3A3-B15C-4F9D-B4CA-4ECFE07E2186}" type="pres">
      <dgm:prSet presAssocID="{46828EDC-50F6-4021-A1AC-DA110068B274}" presName="vert3" presStyleCnt="0"/>
      <dgm:spPr/>
    </dgm:pt>
    <dgm:pt modelId="{B5308E6C-389A-472A-AA94-97320D3EA08B}" type="pres">
      <dgm:prSet presAssocID="{6EEA831B-F270-402D-868D-08512FB4A4E1}" presName="thinLine2b" presStyleLbl="callout" presStyleIdx="8" presStyleCnt="12"/>
      <dgm:spPr/>
    </dgm:pt>
    <dgm:pt modelId="{DB0EFC4F-93BC-4F22-862B-6229C631B989}" type="pres">
      <dgm:prSet presAssocID="{6EEA831B-F270-402D-868D-08512FB4A4E1}" presName="vertSpace2b" presStyleCnt="0"/>
      <dgm:spPr/>
    </dgm:pt>
    <dgm:pt modelId="{27267C92-56BE-4EEA-84CF-64AEEC62865A}" type="pres">
      <dgm:prSet presAssocID="{90BFDA1A-331F-4F55-A817-23466CB886E5}" presName="horz2" presStyleCnt="0"/>
      <dgm:spPr/>
    </dgm:pt>
    <dgm:pt modelId="{3066AACF-E766-4E53-ACC4-E56B12DAE95E}" type="pres">
      <dgm:prSet presAssocID="{90BFDA1A-331F-4F55-A817-23466CB886E5}" presName="horzSpace2" presStyleCnt="0"/>
      <dgm:spPr/>
    </dgm:pt>
    <dgm:pt modelId="{1A6EE8A7-A043-4C2D-A402-23A9020B69E8}" type="pres">
      <dgm:prSet presAssocID="{90BFDA1A-331F-4F55-A817-23466CB886E5}" presName="tx2" presStyleLbl="revTx" presStyleIdx="12" presStyleCnt="16"/>
      <dgm:spPr/>
      <dgm:t>
        <a:bodyPr/>
        <a:lstStyle/>
        <a:p>
          <a:endParaRPr lang="ru-RU"/>
        </a:p>
      </dgm:t>
    </dgm:pt>
    <dgm:pt modelId="{9037724D-B242-49EA-BAA1-8212B98C1D23}" type="pres">
      <dgm:prSet presAssocID="{90BFDA1A-331F-4F55-A817-23466CB886E5}" presName="vert2" presStyleCnt="0"/>
      <dgm:spPr/>
    </dgm:pt>
    <dgm:pt modelId="{AA88825E-8135-47E1-B253-F02F79225B96}" type="pres">
      <dgm:prSet presAssocID="{C3D5B120-BDC2-45AC-A9B9-5212D1362943}" presName="horz3" presStyleCnt="0"/>
      <dgm:spPr/>
    </dgm:pt>
    <dgm:pt modelId="{947519FE-290E-452F-AD60-B9262AF69ED3}" type="pres">
      <dgm:prSet presAssocID="{C3D5B120-BDC2-45AC-A9B9-5212D1362943}" presName="horzSpace3" presStyleCnt="0"/>
      <dgm:spPr/>
    </dgm:pt>
    <dgm:pt modelId="{91A584CA-1EDD-4A62-93BE-D2342981AE7B}" type="pres">
      <dgm:prSet presAssocID="{C3D5B120-BDC2-45AC-A9B9-5212D1362943}" presName="tx3" presStyleLbl="revTx" presStyleIdx="13" presStyleCnt="16"/>
      <dgm:spPr/>
      <dgm:t>
        <a:bodyPr/>
        <a:lstStyle/>
        <a:p>
          <a:endParaRPr lang="ru-RU"/>
        </a:p>
      </dgm:t>
    </dgm:pt>
    <dgm:pt modelId="{CBF6F568-CC0B-447E-BAEA-BD3C2103591B}" type="pres">
      <dgm:prSet presAssocID="{C3D5B120-BDC2-45AC-A9B9-5212D1362943}" presName="vert3" presStyleCnt="0"/>
      <dgm:spPr/>
    </dgm:pt>
    <dgm:pt modelId="{06BB0876-A244-4B09-992B-F1951678ADC0}" type="pres">
      <dgm:prSet presAssocID="{1E5710A1-88FE-4D32-8C5B-486A56C6ADFF}" presName="thinLine3" presStyleLbl="callout" presStyleIdx="9" presStyleCnt="12"/>
      <dgm:spPr/>
    </dgm:pt>
    <dgm:pt modelId="{CAAA047C-F515-4C0E-851A-41881510D9F0}" type="pres">
      <dgm:prSet presAssocID="{F148BBC1-FBC9-4D0E-8D5D-27B642430AF4}" presName="horz3" presStyleCnt="0"/>
      <dgm:spPr/>
    </dgm:pt>
    <dgm:pt modelId="{779C0A6F-726B-4FDD-B2C3-ABD240D17A3C}" type="pres">
      <dgm:prSet presAssocID="{F148BBC1-FBC9-4D0E-8D5D-27B642430AF4}" presName="horzSpace3" presStyleCnt="0"/>
      <dgm:spPr/>
    </dgm:pt>
    <dgm:pt modelId="{30B1E0A6-F713-4C43-9965-8943F41FB7A8}" type="pres">
      <dgm:prSet presAssocID="{F148BBC1-FBC9-4D0E-8D5D-27B642430AF4}" presName="tx3" presStyleLbl="revTx" presStyleIdx="14" presStyleCnt="16"/>
      <dgm:spPr/>
      <dgm:t>
        <a:bodyPr/>
        <a:lstStyle/>
        <a:p>
          <a:endParaRPr lang="ru-RU"/>
        </a:p>
      </dgm:t>
    </dgm:pt>
    <dgm:pt modelId="{035D4BDC-B488-4CEC-B60E-2B69860A909D}" type="pres">
      <dgm:prSet presAssocID="{F148BBC1-FBC9-4D0E-8D5D-27B642430AF4}" presName="vert3" presStyleCnt="0"/>
      <dgm:spPr/>
    </dgm:pt>
    <dgm:pt modelId="{0E3187D7-E354-44E4-977D-ACFCF6054D25}" type="pres">
      <dgm:prSet presAssocID="{0A6AF725-63EA-47B4-9EB1-A313DF49B40C}" presName="thinLine3" presStyleLbl="callout" presStyleIdx="10" presStyleCnt="12"/>
      <dgm:spPr/>
    </dgm:pt>
    <dgm:pt modelId="{B387C5D8-23DB-48D2-B3D6-81B17E2C8228}" type="pres">
      <dgm:prSet presAssocID="{375AC801-6CCA-49BB-8147-4FD8C706BE94}" presName="horz3" presStyleCnt="0"/>
      <dgm:spPr/>
    </dgm:pt>
    <dgm:pt modelId="{DE959B80-7896-44BC-B3AF-FA8E6C18A4A9}" type="pres">
      <dgm:prSet presAssocID="{375AC801-6CCA-49BB-8147-4FD8C706BE94}" presName="horzSpace3" presStyleCnt="0"/>
      <dgm:spPr/>
    </dgm:pt>
    <dgm:pt modelId="{AF9916E5-5956-40F8-ABC4-B51822E5A315}" type="pres">
      <dgm:prSet presAssocID="{375AC801-6CCA-49BB-8147-4FD8C706BE94}" presName="tx3" presStyleLbl="revTx" presStyleIdx="15" presStyleCnt="16"/>
      <dgm:spPr/>
      <dgm:t>
        <a:bodyPr/>
        <a:lstStyle/>
        <a:p>
          <a:endParaRPr lang="ru-RU"/>
        </a:p>
      </dgm:t>
    </dgm:pt>
    <dgm:pt modelId="{1BF212C5-6AAC-4DB0-99BB-7419991AAD2F}" type="pres">
      <dgm:prSet presAssocID="{375AC801-6CCA-49BB-8147-4FD8C706BE94}" presName="vert3" presStyleCnt="0"/>
      <dgm:spPr/>
    </dgm:pt>
    <dgm:pt modelId="{E89A82D4-FB55-4CFD-8C76-5F9B963BCCA6}" type="pres">
      <dgm:prSet presAssocID="{90BFDA1A-331F-4F55-A817-23466CB886E5}" presName="thinLine2b" presStyleLbl="callout" presStyleIdx="11" presStyleCnt="12"/>
      <dgm:spPr/>
    </dgm:pt>
    <dgm:pt modelId="{9F2123E8-208A-4609-92C6-228E5D3370B2}" type="pres">
      <dgm:prSet presAssocID="{90BFDA1A-331F-4F55-A817-23466CB886E5}" presName="vertSpace2b" presStyleCnt="0"/>
      <dgm:spPr/>
    </dgm:pt>
  </dgm:ptLst>
  <dgm:cxnLst>
    <dgm:cxn modelId="{EB1EAC20-AF25-4619-9E17-1CF71C68D520}" type="presOf" srcId="{375AC801-6CCA-49BB-8147-4FD8C706BE94}" destId="{AF9916E5-5956-40F8-ABC4-B51822E5A315}" srcOrd="0" destOrd="0" presId="urn:microsoft.com/office/officeart/2008/layout/LinedList"/>
    <dgm:cxn modelId="{89B30AB2-84D6-4F53-96E5-78280DB0CE10}" srcId="{732CFDB3-3276-4E93-86C3-9848F63173F8}" destId="{90BFDA1A-331F-4F55-A817-23466CB886E5}" srcOrd="2" destOrd="0" parTransId="{FA65BFE9-7770-44AA-AC92-835442C3E201}" sibTransId="{F562A9E7-5396-4B3D-8865-24C1D12AE392}"/>
    <dgm:cxn modelId="{4623521E-7AD3-4244-A56E-5B2B101AEDBF}" srcId="{6EEA831B-F270-402D-868D-08512FB4A4E1}" destId="{46828EDC-50F6-4021-A1AC-DA110068B274}" srcOrd="2" destOrd="0" parTransId="{D8651EDC-58B9-41D2-9B1F-DE79B3EE1E7A}" sibTransId="{5EDA4021-7E3E-49A7-8C0A-935B21FFA432}"/>
    <dgm:cxn modelId="{64E34A4C-4620-41F3-88A5-ACB78D498FE9}" srcId="{188CE0FC-A444-4E93-9FE2-2C3F92286BA2}" destId="{1E86160A-BC13-4811-8E26-20E5BE1700A7}" srcOrd="3" destOrd="0" parTransId="{1EA2297F-215E-4A63-88CB-7CD4DD3352F3}" sibTransId="{6BEDE5ED-74C9-4D33-94D9-DFAB4ADDDCC5}"/>
    <dgm:cxn modelId="{C442640C-0905-4415-8FF2-64BFBC12D824}" srcId="{188CE0FC-A444-4E93-9FE2-2C3F92286BA2}" destId="{17FA2E9B-D951-4E7E-B6C5-6D802B5AEEAE}" srcOrd="0" destOrd="0" parTransId="{5DB2B033-2A2D-4157-B9D9-F63580B46567}" sibTransId="{32C75553-0F40-4A5E-8F7F-BD19AD471399}"/>
    <dgm:cxn modelId="{A006F8A0-F543-4D62-95D9-06F5109976C4}" type="presOf" srcId="{8D5AE113-522D-4100-9925-6C4AFA1B1839}" destId="{D1D1D89A-841F-4B49-BE04-91AD7A3A73AB}" srcOrd="0" destOrd="0" presId="urn:microsoft.com/office/officeart/2008/layout/LinedList"/>
    <dgm:cxn modelId="{2E4A8272-69FD-4E05-A91B-8705BA4E52B7}" type="presOf" srcId="{17FA2E9B-D951-4E7E-B6C5-6D802B5AEEAE}" destId="{EE205E28-5F00-4F9E-9ECA-04E0B2FDA000}" srcOrd="0" destOrd="0" presId="urn:microsoft.com/office/officeart/2008/layout/LinedList"/>
    <dgm:cxn modelId="{83619FA3-3286-4E2D-A633-F3C3580EA462}" srcId="{188CE0FC-A444-4E93-9FE2-2C3F92286BA2}" destId="{4DC139C2-E165-4592-92B5-D4836073A219}" srcOrd="5" destOrd="0" parTransId="{624C78AF-6A80-4EE5-BF93-6C549085F67E}" sibTransId="{2DB3307F-C27A-42B3-BA37-CC3DC6B73988}"/>
    <dgm:cxn modelId="{1571F3EC-4D76-40EB-BE42-1938D1F72A52}" type="presOf" srcId="{C84A5B31-553F-4180-AA9D-DE89E5BAED73}" destId="{7C4E9D9D-FC8A-4D3F-A547-E896782F91DC}" srcOrd="0" destOrd="0" presId="urn:microsoft.com/office/officeart/2008/layout/LinedList"/>
    <dgm:cxn modelId="{A86AB407-EF75-4C4D-9EFB-F48BC261E3F8}" srcId="{C84A5B31-553F-4180-AA9D-DE89E5BAED73}" destId="{732CFDB3-3276-4E93-86C3-9848F63173F8}" srcOrd="0" destOrd="0" parTransId="{8ABDA804-201E-43A1-A2FF-0CD8BC989286}" sibTransId="{0117018E-0000-440B-8452-86820C2AAA31}"/>
    <dgm:cxn modelId="{678FECAA-E1D0-442E-AA6A-2AF8217206CC}" srcId="{188CE0FC-A444-4E93-9FE2-2C3F92286BA2}" destId="{E17678CA-2243-47A5-B8AB-D1579FF6276F}" srcOrd="2" destOrd="0" parTransId="{6D2AB703-BC29-4D51-BFBC-ADA934C61422}" sibTransId="{0B2C6E18-2527-400D-89FD-29DF3F15B665}"/>
    <dgm:cxn modelId="{C514CFB5-16E6-4F10-96FC-A786271741FF}" type="presOf" srcId="{4DC139C2-E165-4592-92B5-D4836073A219}" destId="{3F86E052-811B-4E2C-9C0A-4723522B6F7B}" srcOrd="0" destOrd="0" presId="urn:microsoft.com/office/officeart/2008/layout/LinedList"/>
    <dgm:cxn modelId="{A7FD2DE2-B828-471F-AA1A-09FAECE2C4FE}" type="presOf" srcId="{6EEA831B-F270-402D-868D-08512FB4A4E1}" destId="{11D2A766-F84A-4357-83A8-50A451DBF005}" srcOrd="0" destOrd="0" presId="urn:microsoft.com/office/officeart/2008/layout/LinedList"/>
    <dgm:cxn modelId="{79C9AF75-6718-408C-B9C4-A6A0155761FE}" srcId="{6EEA831B-F270-402D-868D-08512FB4A4E1}" destId="{2D7C58F9-8ECC-4229-AA78-BAC6AFEE81F4}" srcOrd="1" destOrd="0" parTransId="{462E032F-D285-46B2-9DF1-2446DEFC4E5A}" sibTransId="{D9DDF78B-9DA6-4021-87C3-8BFB489B42B5}"/>
    <dgm:cxn modelId="{BCD11C6D-B3A8-445D-A587-DB4B2D910660}" type="presOf" srcId="{90BFDA1A-331F-4F55-A817-23466CB886E5}" destId="{1A6EE8A7-A043-4C2D-A402-23A9020B69E8}" srcOrd="0" destOrd="0" presId="urn:microsoft.com/office/officeart/2008/layout/LinedList"/>
    <dgm:cxn modelId="{6C690BB8-F7E8-4F99-9224-427CAB33734C}" srcId="{90BFDA1A-331F-4F55-A817-23466CB886E5}" destId="{C3D5B120-BDC2-45AC-A9B9-5212D1362943}" srcOrd="0" destOrd="0" parTransId="{9B0CE455-6911-43E3-8FE9-C6E7D6BDE429}" sibTransId="{1E5710A1-88FE-4D32-8C5B-486A56C6ADFF}"/>
    <dgm:cxn modelId="{1823D389-EB6C-4EC3-9D0E-FDDEDDAFE4AA}" type="presOf" srcId="{1E86160A-BC13-4811-8E26-20E5BE1700A7}" destId="{72698F36-EE15-444A-B549-6813B9582A4A}" srcOrd="0" destOrd="0" presId="urn:microsoft.com/office/officeart/2008/layout/LinedList"/>
    <dgm:cxn modelId="{399CF318-1BED-4FE8-A0EF-8F80874A0DDE}" type="presOf" srcId="{F63722CF-6D2E-45B2-AABF-2AD4593F16FB}" destId="{713DE5CE-DA75-4716-9D07-0C6052EBD84D}" srcOrd="0" destOrd="0" presId="urn:microsoft.com/office/officeart/2008/layout/LinedList"/>
    <dgm:cxn modelId="{7E77CE43-5DAE-4562-9FBB-82FECD34DB30}" type="presOf" srcId="{9313F70D-D979-4E0B-B8FD-6404D6E96CA0}" destId="{60EB3F7C-5240-4770-9CF8-0D1242EDBEDB}" srcOrd="0" destOrd="0" presId="urn:microsoft.com/office/officeart/2008/layout/LinedList"/>
    <dgm:cxn modelId="{B9B5B2AC-3A02-45D6-81C0-18243DD4D8D0}" type="presOf" srcId="{F148BBC1-FBC9-4D0E-8D5D-27B642430AF4}" destId="{30B1E0A6-F713-4C43-9965-8943F41FB7A8}" srcOrd="0" destOrd="0" presId="urn:microsoft.com/office/officeart/2008/layout/LinedList"/>
    <dgm:cxn modelId="{1A7944F1-1B91-4068-AA94-48D7B366FB34}" srcId="{188CE0FC-A444-4E93-9FE2-2C3F92286BA2}" destId="{F63722CF-6D2E-45B2-AABF-2AD4593F16FB}" srcOrd="1" destOrd="0" parTransId="{C1000716-E645-42CE-9C6F-8F62130007C0}" sibTransId="{8AD7F146-7DD2-4AA5-8B32-8595A0F60BE6}"/>
    <dgm:cxn modelId="{9C940D6A-F418-4BDC-A171-05F87229E922}" srcId="{90BFDA1A-331F-4F55-A817-23466CB886E5}" destId="{375AC801-6CCA-49BB-8147-4FD8C706BE94}" srcOrd="2" destOrd="0" parTransId="{D17699A9-0D1C-4B63-B22A-82CA7EE67ADC}" sibTransId="{CD30BF60-E8E1-4AFB-A8D8-F29A0420B5F9}"/>
    <dgm:cxn modelId="{4A9D72D4-F757-406F-9100-40605DE280A1}" type="presOf" srcId="{C3D5B120-BDC2-45AC-A9B9-5212D1362943}" destId="{91A584CA-1EDD-4A62-93BE-D2342981AE7B}" srcOrd="0" destOrd="0" presId="urn:microsoft.com/office/officeart/2008/layout/LinedList"/>
    <dgm:cxn modelId="{BFBAFF2D-D6C2-4C1E-A2A8-F7665EC49046}" srcId="{732CFDB3-3276-4E93-86C3-9848F63173F8}" destId="{6EEA831B-F270-402D-868D-08512FB4A4E1}" srcOrd="1" destOrd="0" parTransId="{2A4A9122-C8C0-47BF-ACFF-85901D23AF6C}" sibTransId="{41992B01-B3C1-436D-8382-2591BCC1F9A8}"/>
    <dgm:cxn modelId="{88D98653-C6B7-4087-8EAE-3D7FBFD60F01}" srcId="{732CFDB3-3276-4E93-86C3-9848F63173F8}" destId="{188CE0FC-A444-4E93-9FE2-2C3F92286BA2}" srcOrd="0" destOrd="0" parTransId="{9EFD85D6-4D1C-4E9F-8710-05520E983F9F}" sibTransId="{1D5338FB-B51F-49AA-B6C5-54F6491F6FA5}"/>
    <dgm:cxn modelId="{543A0274-18E5-4BE4-AEE9-88B98EA0689F}" type="presOf" srcId="{E17678CA-2243-47A5-B8AB-D1579FF6276F}" destId="{A498A9CE-267C-4CC7-8364-543C59B5CFA3}" srcOrd="0" destOrd="0" presId="urn:microsoft.com/office/officeart/2008/layout/LinedList"/>
    <dgm:cxn modelId="{198F2B2D-80CE-4027-9A85-D0485F04FB18}" type="presOf" srcId="{46828EDC-50F6-4021-A1AC-DA110068B274}" destId="{62761308-39E7-4F98-B945-0A3BCE502528}" srcOrd="0" destOrd="0" presId="urn:microsoft.com/office/officeart/2008/layout/LinedList"/>
    <dgm:cxn modelId="{64FA0179-4C97-4395-B89A-EEC1582D8363}" srcId="{188CE0FC-A444-4E93-9FE2-2C3F92286BA2}" destId="{8D5AE113-522D-4100-9925-6C4AFA1B1839}" srcOrd="4" destOrd="0" parTransId="{4F5B878B-FC04-4087-AD11-B66F61641E6A}" sibTransId="{2E2C01A6-2070-42C0-801B-132EA1EFA4EE}"/>
    <dgm:cxn modelId="{02488BE5-2785-434B-B0B8-C27336914A04}" type="presOf" srcId="{732CFDB3-3276-4E93-86C3-9848F63173F8}" destId="{0084BAFC-9C3F-48A0-8191-92618CFD0109}" srcOrd="0" destOrd="0" presId="urn:microsoft.com/office/officeart/2008/layout/LinedList"/>
    <dgm:cxn modelId="{23A27D1D-465F-4863-AD64-F9E1332036A4}" srcId="{90BFDA1A-331F-4F55-A817-23466CB886E5}" destId="{F148BBC1-FBC9-4D0E-8D5D-27B642430AF4}" srcOrd="1" destOrd="0" parTransId="{304E9A09-BE3F-463C-B7F0-D8C7F9DF0F95}" sibTransId="{0A6AF725-63EA-47B4-9EB1-A313DF49B40C}"/>
    <dgm:cxn modelId="{6AC3DE56-0F9F-49D2-A88A-8B2EFBD56696}" type="presOf" srcId="{188CE0FC-A444-4E93-9FE2-2C3F92286BA2}" destId="{BD44FD6A-B7A4-4560-864D-D1D92D4AD0B0}" srcOrd="0" destOrd="0" presId="urn:microsoft.com/office/officeart/2008/layout/LinedList"/>
    <dgm:cxn modelId="{5019F0E2-8735-49F0-A93B-41D02E23CC30}" type="presOf" srcId="{2D7C58F9-8ECC-4229-AA78-BAC6AFEE81F4}" destId="{CA50D0C5-E05B-46E4-96D4-07E64CC60D96}" srcOrd="0" destOrd="0" presId="urn:microsoft.com/office/officeart/2008/layout/LinedList"/>
    <dgm:cxn modelId="{C64F33A9-8401-4C9B-8450-ACE30D48BA64}" srcId="{6EEA831B-F270-402D-868D-08512FB4A4E1}" destId="{9313F70D-D979-4E0B-B8FD-6404D6E96CA0}" srcOrd="0" destOrd="0" parTransId="{B60BBF7C-58B6-40A2-9F6F-C03CA1BA2B68}" sibTransId="{0759C018-D4EE-45CA-BF76-E22E5A9B16D4}"/>
    <dgm:cxn modelId="{BFBC0A15-E515-4947-87B3-295B087E7E86}" type="presParOf" srcId="{7C4E9D9D-FC8A-4D3F-A547-E896782F91DC}" destId="{1F5AD3ED-66E6-43CC-8F8D-82F8C17FF6CD}" srcOrd="0" destOrd="0" presId="urn:microsoft.com/office/officeart/2008/layout/LinedList"/>
    <dgm:cxn modelId="{C920817A-0498-434F-A51E-F29B64AE4C08}" type="presParOf" srcId="{7C4E9D9D-FC8A-4D3F-A547-E896782F91DC}" destId="{B82B6EA4-BBC9-4E10-9BA5-A92955B46113}" srcOrd="1" destOrd="0" presId="urn:microsoft.com/office/officeart/2008/layout/LinedList"/>
    <dgm:cxn modelId="{5316DEEE-AA60-46C9-A1B8-D7961FAD3D98}" type="presParOf" srcId="{B82B6EA4-BBC9-4E10-9BA5-A92955B46113}" destId="{0084BAFC-9C3F-48A0-8191-92618CFD0109}" srcOrd="0" destOrd="0" presId="urn:microsoft.com/office/officeart/2008/layout/LinedList"/>
    <dgm:cxn modelId="{7318F830-206F-43C2-97C0-2CAD460194B6}" type="presParOf" srcId="{B82B6EA4-BBC9-4E10-9BA5-A92955B46113}" destId="{64C1B29A-C257-47B7-A6E1-73FA6661D4C1}" srcOrd="1" destOrd="0" presId="urn:microsoft.com/office/officeart/2008/layout/LinedList"/>
    <dgm:cxn modelId="{215E82A3-EEDD-4785-9543-AD288A9B58BA}" type="presParOf" srcId="{64C1B29A-C257-47B7-A6E1-73FA6661D4C1}" destId="{87056436-2345-4B52-AAF8-DAD555BE7BBE}" srcOrd="0" destOrd="0" presId="urn:microsoft.com/office/officeart/2008/layout/LinedList"/>
    <dgm:cxn modelId="{2592A8B0-08E8-4E13-BD06-1E475AC90D14}" type="presParOf" srcId="{64C1B29A-C257-47B7-A6E1-73FA6661D4C1}" destId="{60A248B0-FC87-42DB-B306-570147C7C715}" srcOrd="1" destOrd="0" presId="urn:microsoft.com/office/officeart/2008/layout/LinedList"/>
    <dgm:cxn modelId="{B2432CE9-4E48-4645-AB9E-E4F48767646A}" type="presParOf" srcId="{60A248B0-FC87-42DB-B306-570147C7C715}" destId="{F25529E3-FC67-48C4-AFDC-9E77C1296B80}" srcOrd="0" destOrd="0" presId="urn:microsoft.com/office/officeart/2008/layout/LinedList"/>
    <dgm:cxn modelId="{5865673C-0663-4473-B7D0-189F2B06CF71}" type="presParOf" srcId="{60A248B0-FC87-42DB-B306-570147C7C715}" destId="{BD44FD6A-B7A4-4560-864D-D1D92D4AD0B0}" srcOrd="1" destOrd="0" presId="urn:microsoft.com/office/officeart/2008/layout/LinedList"/>
    <dgm:cxn modelId="{9AFF4445-EFA0-4AB0-B7B1-8EB5B625C0C1}" type="presParOf" srcId="{60A248B0-FC87-42DB-B306-570147C7C715}" destId="{4AB5F51E-B675-4FB7-8C91-2C23C7AB99B0}" srcOrd="2" destOrd="0" presId="urn:microsoft.com/office/officeart/2008/layout/LinedList"/>
    <dgm:cxn modelId="{22630E24-B9EC-4F9F-8561-2769384BD06F}" type="presParOf" srcId="{4AB5F51E-B675-4FB7-8C91-2C23C7AB99B0}" destId="{ECD4EBF6-0787-4BC5-9024-B4CD6D687657}" srcOrd="0" destOrd="0" presId="urn:microsoft.com/office/officeart/2008/layout/LinedList"/>
    <dgm:cxn modelId="{6CE57992-73E7-4016-97E0-3D5B4CD97E1A}" type="presParOf" srcId="{ECD4EBF6-0787-4BC5-9024-B4CD6D687657}" destId="{2142F7D6-1347-4E0C-BC3D-B8BD8025F9CC}" srcOrd="0" destOrd="0" presId="urn:microsoft.com/office/officeart/2008/layout/LinedList"/>
    <dgm:cxn modelId="{9371F9D6-9DAD-414C-A436-204F76F1CD50}" type="presParOf" srcId="{ECD4EBF6-0787-4BC5-9024-B4CD6D687657}" destId="{EE205E28-5F00-4F9E-9ECA-04E0B2FDA000}" srcOrd="1" destOrd="0" presId="urn:microsoft.com/office/officeart/2008/layout/LinedList"/>
    <dgm:cxn modelId="{CDCF30B6-69DD-4DFC-8BC0-A2BEA44054A2}" type="presParOf" srcId="{ECD4EBF6-0787-4BC5-9024-B4CD6D687657}" destId="{3C552A4A-9414-4964-BC66-11A9D689F123}" srcOrd="2" destOrd="0" presId="urn:microsoft.com/office/officeart/2008/layout/LinedList"/>
    <dgm:cxn modelId="{22550E9F-9676-4660-BE2E-264471D08954}" type="presParOf" srcId="{4AB5F51E-B675-4FB7-8C91-2C23C7AB99B0}" destId="{D446A5EF-3877-4F19-B74B-81E9FA3D3441}" srcOrd="1" destOrd="0" presId="urn:microsoft.com/office/officeart/2008/layout/LinedList"/>
    <dgm:cxn modelId="{ED548EB4-8EB9-4243-BB0A-1A558FE102DE}" type="presParOf" srcId="{4AB5F51E-B675-4FB7-8C91-2C23C7AB99B0}" destId="{5164A571-BB14-4328-8326-74C7BB7F70AB}" srcOrd="2" destOrd="0" presId="urn:microsoft.com/office/officeart/2008/layout/LinedList"/>
    <dgm:cxn modelId="{301BF3E9-ADFF-41E8-9B43-01D17EA57099}" type="presParOf" srcId="{5164A571-BB14-4328-8326-74C7BB7F70AB}" destId="{BF184951-9E07-4600-979B-AA61A1AC790A}" srcOrd="0" destOrd="0" presId="urn:microsoft.com/office/officeart/2008/layout/LinedList"/>
    <dgm:cxn modelId="{9792D318-0D06-4C47-9FEB-B574CE20F60F}" type="presParOf" srcId="{5164A571-BB14-4328-8326-74C7BB7F70AB}" destId="{713DE5CE-DA75-4716-9D07-0C6052EBD84D}" srcOrd="1" destOrd="0" presId="urn:microsoft.com/office/officeart/2008/layout/LinedList"/>
    <dgm:cxn modelId="{577B334A-CE1C-4D8F-85FA-8C6015BC77C2}" type="presParOf" srcId="{5164A571-BB14-4328-8326-74C7BB7F70AB}" destId="{03E64DFB-49A2-4B0A-A08B-B2423600CC36}" srcOrd="2" destOrd="0" presId="urn:microsoft.com/office/officeart/2008/layout/LinedList"/>
    <dgm:cxn modelId="{535553DD-A62D-40F5-9E2E-282BEFA0743D}" type="presParOf" srcId="{4AB5F51E-B675-4FB7-8C91-2C23C7AB99B0}" destId="{3D6AC3BA-D8F5-431C-9881-5535EFAFE6CE}" srcOrd="3" destOrd="0" presId="urn:microsoft.com/office/officeart/2008/layout/LinedList"/>
    <dgm:cxn modelId="{FE9AE637-7BDC-43E8-8A7F-DAB5B49DDCA3}" type="presParOf" srcId="{4AB5F51E-B675-4FB7-8C91-2C23C7AB99B0}" destId="{44DC3C84-6DA0-4715-9494-27EFE6CAED1B}" srcOrd="4" destOrd="0" presId="urn:microsoft.com/office/officeart/2008/layout/LinedList"/>
    <dgm:cxn modelId="{110BFF0B-3C6D-4E2D-AD48-12523D2FB28E}" type="presParOf" srcId="{44DC3C84-6DA0-4715-9494-27EFE6CAED1B}" destId="{93E205DD-DFEE-49ED-820E-D2A805AA2B5B}" srcOrd="0" destOrd="0" presId="urn:microsoft.com/office/officeart/2008/layout/LinedList"/>
    <dgm:cxn modelId="{7FE6D771-AC27-4805-88B6-0D5611964880}" type="presParOf" srcId="{44DC3C84-6DA0-4715-9494-27EFE6CAED1B}" destId="{A498A9CE-267C-4CC7-8364-543C59B5CFA3}" srcOrd="1" destOrd="0" presId="urn:microsoft.com/office/officeart/2008/layout/LinedList"/>
    <dgm:cxn modelId="{EBBDB7B1-F9A4-40AA-8BFE-C3FDF6F7403F}" type="presParOf" srcId="{44DC3C84-6DA0-4715-9494-27EFE6CAED1B}" destId="{61473143-B020-470E-AFB9-F770D7C4C315}" srcOrd="2" destOrd="0" presId="urn:microsoft.com/office/officeart/2008/layout/LinedList"/>
    <dgm:cxn modelId="{CF61C2D4-913B-443B-99D5-030D6F691950}" type="presParOf" srcId="{4AB5F51E-B675-4FB7-8C91-2C23C7AB99B0}" destId="{8359A2F8-3E9B-4958-A5B2-7FF7F0345C8C}" srcOrd="5" destOrd="0" presId="urn:microsoft.com/office/officeart/2008/layout/LinedList"/>
    <dgm:cxn modelId="{C17E6A3D-D4F6-43B4-8FCE-A3B4153B38AD}" type="presParOf" srcId="{4AB5F51E-B675-4FB7-8C91-2C23C7AB99B0}" destId="{6D81A37B-E215-43DE-A99C-F8A43EB4ACB9}" srcOrd="6" destOrd="0" presId="urn:microsoft.com/office/officeart/2008/layout/LinedList"/>
    <dgm:cxn modelId="{A3E4897A-AEC5-40E6-9EA2-05A9446272F8}" type="presParOf" srcId="{6D81A37B-E215-43DE-A99C-F8A43EB4ACB9}" destId="{D6158339-D3C2-449A-B4C8-1D6F5A99A438}" srcOrd="0" destOrd="0" presId="urn:microsoft.com/office/officeart/2008/layout/LinedList"/>
    <dgm:cxn modelId="{4ED38E35-BB90-44C7-A304-CFEBC21CEEB2}" type="presParOf" srcId="{6D81A37B-E215-43DE-A99C-F8A43EB4ACB9}" destId="{72698F36-EE15-444A-B549-6813B9582A4A}" srcOrd="1" destOrd="0" presId="urn:microsoft.com/office/officeart/2008/layout/LinedList"/>
    <dgm:cxn modelId="{5158A17B-5241-42A8-8B98-6A18D99AB784}" type="presParOf" srcId="{6D81A37B-E215-43DE-A99C-F8A43EB4ACB9}" destId="{C594C1C3-307E-41F6-9B98-F97667BE1814}" srcOrd="2" destOrd="0" presId="urn:microsoft.com/office/officeart/2008/layout/LinedList"/>
    <dgm:cxn modelId="{F230BDE8-F33F-427B-8B68-7CD1F4287042}" type="presParOf" srcId="{4AB5F51E-B675-4FB7-8C91-2C23C7AB99B0}" destId="{3CEBF616-CA16-480D-BD1F-44D892769DA0}" srcOrd="7" destOrd="0" presId="urn:microsoft.com/office/officeart/2008/layout/LinedList"/>
    <dgm:cxn modelId="{032DC1E8-2555-49C4-B2EA-0D2E6C00848E}" type="presParOf" srcId="{4AB5F51E-B675-4FB7-8C91-2C23C7AB99B0}" destId="{10CA2BB3-667C-47D0-A46F-16B7388B831C}" srcOrd="8" destOrd="0" presId="urn:microsoft.com/office/officeart/2008/layout/LinedList"/>
    <dgm:cxn modelId="{B4551391-BD18-46F7-8ABF-9483DE84B709}" type="presParOf" srcId="{10CA2BB3-667C-47D0-A46F-16B7388B831C}" destId="{8F9C8A29-95DD-4C1A-A522-7D54A6988AAA}" srcOrd="0" destOrd="0" presId="urn:microsoft.com/office/officeart/2008/layout/LinedList"/>
    <dgm:cxn modelId="{597FA8A4-DD80-449E-9CE8-12809E05ED48}" type="presParOf" srcId="{10CA2BB3-667C-47D0-A46F-16B7388B831C}" destId="{D1D1D89A-841F-4B49-BE04-91AD7A3A73AB}" srcOrd="1" destOrd="0" presId="urn:microsoft.com/office/officeart/2008/layout/LinedList"/>
    <dgm:cxn modelId="{D7EBAEBC-D027-46AB-97F4-2766202102C4}" type="presParOf" srcId="{10CA2BB3-667C-47D0-A46F-16B7388B831C}" destId="{3D3BB006-0EEA-418C-A0F2-73087F56321F}" srcOrd="2" destOrd="0" presId="urn:microsoft.com/office/officeart/2008/layout/LinedList"/>
    <dgm:cxn modelId="{526EC73B-DD46-41B8-8F6D-418AA2C705E6}" type="presParOf" srcId="{4AB5F51E-B675-4FB7-8C91-2C23C7AB99B0}" destId="{FD8521D0-2C35-459B-91F0-3EACA580168F}" srcOrd="9" destOrd="0" presId="urn:microsoft.com/office/officeart/2008/layout/LinedList"/>
    <dgm:cxn modelId="{8BE15B4A-5F31-4A63-B67F-0219C4918A7D}" type="presParOf" srcId="{4AB5F51E-B675-4FB7-8C91-2C23C7AB99B0}" destId="{7BDC9BB2-6085-4206-826F-46BCC8C49D32}" srcOrd="10" destOrd="0" presId="urn:microsoft.com/office/officeart/2008/layout/LinedList"/>
    <dgm:cxn modelId="{F3E671BD-5BBC-4C35-BBD2-BDD9E233C56B}" type="presParOf" srcId="{7BDC9BB2-6085-4206-826F-46BCC8C49D32}" destId="{0E77D205-66C9-49AA-B7EF-6B71A0B70915}" srcOrd="0" destOrd="0" presId="urn:microsoft.com/office/officeart/2008/layout/LinedList"/>
    <dgm:cxn modelId="{5C035DC2-137C-4BF1-8A7A-1DD67E7B7419}" type="presParOf" srcId="{7BDC9BB2-6085-4206-826F-46BCC8C49D32}" destId="{3F86E052-811B-4E2C-9C0A-4723522B6F7B}" srcOrd="1" destOrd="0" presId="urn:microsoft.com/office/officeart/2008/layout/LinedList"/>
    <dgm:cxn modelId="{09CC8D81-0BD3-4A23-9968-99F7334763C7}" type="presParOf" srcId="{7BDC9BB2-6085-4206-826F-46BCC8C49D32}" destId="{CB6A56F3-ABEA-4DAA-B706-9289930CB080}" srcOrd="2" destOrd="0" presId="urn:microsoft.com/office/officeart/2008/layout/LinedList"/>
    <dgm:cxn modelId="{BA0D4793-1305-4209-898D-CE65F9C59F85}" type="presParOf" srcId="{64C1B29A-C257-47B7-A6E1-73FA6661D4C1}" destId="{0626B38F-E249-4658-B184-76A2BF4D02BE}" srcOrd="2" destOrd="0" presId="urn:microsoft.com/office/officeart/2008/layout/LinedList"/>
    <dgm:cxn modelId="{6934DC0A-A120-447E-B075-1EA3C8CFEA15}" type="presParOf" srcId="{64C1B29A-C257-47B7-A6E1-73FA6661D4C1}" destId="{C4CF7092-6D46-422D-9C95-488582526FE0}" srcOrd="3" destOrd="0" presId="urn:microsoft.com/office/officeart/2008/layout/LinedList"/>
    <dgm:cxn modelId="{C503A176-E3A5-46C7-894C-CC71CAEA1900}" type="presParOf" srcId="{64C1B29A-C257-47B7-A6E1-73FA6661D4C1}" destId="{C6C0BE59-579A-4E6E-9E8E-9EA600144586}" srcOrd="4" destOrd="0" presId="urn:microsoft.com/office/officeart/2008/layout/LinedList"/>
    <dgm:cxn modelId="{6BB64616-E5B0-4194-BC14-383BE5D14D9F}" type="presParOf" srcId="{C6C0BE59-579A-4E6E-9E8E-9EA600144586}" destId="{87B867E3-594B-41E1-A5D4-D8D3815580EA}" srcOrd="0" destOrd="0" presId="urn:microsoft.com/office/officeart/2008/layout/LinedList"/>
    <dgm:cxn modelId="{D93B7B3A-8A73-4D59-9854-A1A6C2703022}" type="presParOf" srcId="{C6C0BE59-579A-4E6E-9E8E-9EA600144586}" destId="{11D2A766-F84A-4357-83A8-50A451DBF005}" srcOrd="1" destOrd="0" presId="urn:microsoft.com/office/officeart/2008/layout/LinedList"/>
    <dgm:cxn modelId="{B92DBD44-D7C9-4F99-8E79-7CD033888A1C}" type="presParOf" srcId="{C6C0BE59-579A-4E6E-9E8E-9EA600144586}" destId="{DC70DF59-7C70-43AA-A872-08B13E416FFC}" srcOrd="2" destOrd="0" presId="urn:microsoft.com/office/officeart/2008/layout/LinedList"/>
    <dgm:cxn modelId="{CF330C72-CD00-4464-85C7-91EBD4414E79}" type="presParOf" srcId="{DC70DF59-7C70-43AA-A872-08B13E416FFC}" destId="{311E70A4-12D9-4FF9-9E50-CEF7B01842B3}" srcOrd="0" destOrd="0" presId="urn:microsoft.com/office/officeart/2008/layout/LinedList"/>
    <dgm:cxn modelId="{9D1314C7-CFE8-4D3D-8E88-337601987657}" type="presParOf" srcId="{311E70A4-12D9-4FF9-9E50-CEF7B01842B3}" destId="{AA266A83-DA21-47B2-B48D-6068AA66AE42}" srcOrd="0" destOrd="0" presId="urn:microsoft.com/office/officeart/2008/layout/LinedList"/>
    <dgm:cxn modelId="{28F96510-F2A5-4569-B2BD-B79E6FADEA7E}" type="presParOf" srcId="{311E70A4-12D9-4FF9-9E50-CEF7B01842B3}" destId="{60EB3F7C-5240-4770-9CF8-0D1242EDBEDB}" srcOrd="1" destOrd="0" presId="urn:microsoft.com/office/officeart/2008/layout/LinedList"/>
    <dgm:cxn modelId="{173BE746-B914-4001-8CC4-825DF72C43A7}" type="presParOf" srcId="{311E70A4-12D9-4FF9-9E50-CEF7B01842B3}" destId="{6B76C2AD-FB1D-4792-A4AC-06037B1E5F05}" srcOrd="2" destOrd="0" presId="urn:microsoft.com/office/officeart/2008/layout/LinedList"/>
    <dgm:cxn modelId="{13E30BA6-3257-4BBF-BD18-2DA2BC0CB4C3}" type="presParOf" srcId="{DC70DF59-7C70-43AA-A872-08B13E416FFC}" destId="{29053663-2901-4AE7-B05D-1AD504EA355F}" srcOrd="1" destOrd="0" presId="urn:microsoft.com/office/officeart/2008/layout/LinedList"/>
    <dgm:cxn modelId="{5C3CCF97-57A2-44C6-A69C-DBC45BD77346}" type="presParOf" srcId="{DC70DF59-7C70-43AA-A872-08B13E416FFC}" destId="{39A7B0BE-539E-480C-B97C-26B39A3D6A0E}" srcOrd="2" destOrd="0" presId="urn:microsoft.com/office/officeart/2008/layout/LinedList"/>
    <dgm:cxn modelId="{E2B31A84-4200-4DAC-84DD-3D5C87770232}" type="presParOf" srcId="{39A7B0BE-539E-480C-B97C-26B39A3D6A0E}" destId="{97DE2245-5BC6-46B6-9786-66EBB9AF675E}" srcOrd="0" destOrd="0" presId="urn:microsoft.com/office/officeart/2008/layout/LinedList"/>
    <dgm:cxn modelId="{67287B2C-41C0-47C3-BFC5-D307AB33A159}" type="presParOf" srcId="{39A7B0BE-539E-480C-B97C-26B39A3D6A0E}" destId="{CA50D0C5-E05B-46E4-96D4-07E64CC60D96}" srcOrd="1" destOrd="0" presId="urn:microsoft.com/office/officeart/2008/layout/LinedList"/>
    <dgm:cxn modelId="{48340C95-86A6-45E5-A25F-D4840CF8E85C}" type="presParOf" srcId="{39A7B0BE-539E-480C-B97C-26B39A3D6A0E}" destId="{FC3B897E-361B-4B3B-A191-D1ACFC2A7222}" srcOrd="2" destOrd="0" presId="urn:microsoft.com/office/officeart/2008/layout/LinedList"/>
    <dgm:cxn modelId="{94878753-87DD-4FD5-AC89-04E694D88013}" type="presParOf" srcId="{DC70DF59-7C70-43AA-A872-08B13E416FFC}" destId="{65CCA262-8048-4D9F-B121-18E0FE5DD6E0}" srcOrd="3" destOrd="0" presId="urn:microsoft.com/office/officeart/2008/layout/LinedList"/>
    <dgm:cxn modelId="{ADEF611F-DBE4-4346-9738-5473B9694F72}" type="presParOf" srcId="{DC70DF59-7C70-43AA-A872-08B13E416FFC}" destId="{1455323B-542D-4AAD-915E-B27D4C2EC08A}" srcOrd="4" destOrd="0" presId="urn:microsoft.com/office/officeart/2008/layout/LinedList"/>
    <dgm:cxn modelId="{17CB1C54-577D-4996-8BE7-1498480FB9DE}" type="presParOf" srcId="{1455323B-542D-4AAD-915E-B27D4C2EC08A}" destId="{2463ADA4-30C8-4795-9AC8-233233BA1162}" srcOrd="0" destOrd="0" presId="urn:microsoft.com/office/officeart/2008/layout/LinedList"/>
    <dgm:cxn modelId="{7E51A551-45A7-4BBC-A7D3-15F2999B557F}" type="presParOf" srcId="{1455323B-542D-4AAD-915E-B27D4C2EC08A}" destId="{62761308-39E7-4F98-B945-0A3BCE502528}" srcOrd="1" destOrd="0" presId="urn:microsoft.com/office/officeart/2008/layout/LinedList"/>
    <dgm:cxn modelId="{D5CCB51D-30B0-4F96-A0FE-162D5435D361}" type="presParOf" srcId="{1455323B-542D-4AAD-915E-B27D4C2EC08A}" destId="{F56EB3A3-B15C-4F9D-B4CA-4ECFE07E2186}" srcOrd="2" destOrd="0" presId="urn:microsoft.com/office/officeart/2008/layout/LinedList"/>
    <dgm:cxn modelId="{AA006A16-4086-4163-94E8-7D9A80C450DD}" type="presParOf" srcId="{64C1B29A-C257-47B7-A6E1-73FA6661D4C1}" destId="{B5308E6C-389A-472A-AA94-97320D3EA08B}" srcOrd="5" destOrd="0" presId="urn:microsoft.com/office/officeart/2008/layout/LinedList"/>
    <dgm:cxn modelId="{6CE31A2B-BC70-4FBE-8E4F-34F9F4F63ACD}" type="presParOf" srcId="{64C1B29A-C257-47B7-A6E1-73FA6661D4C1}" destId="{DB0EFC4F-93BC-4F22-862B-6229C631B989}" srcOrd="6" destOrd="0" presId="urn:microsoft.com/office/officeart/2008/layout/LinedList"/>
    <dgm:cxn modelId="{C751EF95-F517-44CC-B053-D50B70C35858}" type="presParOf" srcId="{64C1B29A-C257-47B7-A6E1-73FA6661D4C1}" destId="{27267C92-56BE-4EEA-84CF-64AEEC62865A}" srcOrd="7" destOrd="0" presId="urn:microsoft.com/office/officeart/2008/layout/LinedList"/>
    <dgm:cxn modelId="{6EBE2586-FE46-46B0-AA14-728B91BA709F}" type="presParOf" srcId="{27267C92-56BE-4EEA-84CF-64AEEC62865A}" destId="{3066AACF-E766-4E53-ACC4-E56B12DAE95E}" srcOrd="0" destOrd="0" presId="urn:microsoft.com/office/officeart/2008/layout/LinedList"/>
    <dgm:cxn modelId="{0D5BA550-590E-4607-AE2B-4078C804F6B4}" type="presParOf" srcId="{27267C92-56BE-4EEA-84CF-64AEEC62865A}" destId="{1A6EE8A7-A043-4C2D-A402-23A9020B69E8}" srcOrd="1" destOrd="0" presId="urn:microsoft.com/office/officeart/2008/layout/LinedList"/>
    <dgm:cxn modelId="{1A6F0F69-C79B-433D-A433-9BE0A31B7B0F}" type="presParOf" srcId="{27267C92-56BE-4EEA-84CF-64AEEC62865A}" destId="{9037724D-B242-49EA-BAA1-8212B98C1D23}" srcOrd="2" destOrd="0" presId="urn:microsoft.com/office/officeart/2008/layout/LinedList"/>
    <dgm:cxn modelId="{E5343BC8-9994-48B7-9D0B-60B8B81DF396}" type="presParOf" srcId="{9037724D-B242-49EA-BAA1-8212B98C1D23}" destId="{AA88825E-8135-47E1-B253-F02F79225B96}" srcOrd="0" destOrd="0" presId="urn:microsoft.com/office/officeart/2008/layout/LinedList"/>
    <dgm:cxn modelId="{B92E8EB6-A68E-4852-8971-C6BA74F9B46A}" type="presParOf" srcId="{AA88825E-8135-47E1-B253-F02F79225B96}" destId="{947519FE-290E-452F-AD60-B9262AF69ED3}" srcOrd="0" destOrd="0" presId="urn:microsoft.com/office/officeart/2008/layout/LinedList"/>
    <dgm:cxn modelId="{E76E021D-9E74-4E31-9974-0505FD184E86}" type="presParOf" srcId="{AA88825E-8135-47E1-B253-F02F79225B96}" destId="{91A584CA-1EDD-4A62-93BE-D2342981AE7B}" srcOrd="1" destOrd="0" presId="urn:microsoft.com/office/officeart/2008/layout/LinedList"/>
    <dgm:cxn modelId="{9ACAD7A7-CF0F-4A45-95D1-C2339107FD89}" type="presParOf" srcId="{AA88825E-8135-47E1-B253-F02F79225B96}" destId="{CBF6F568-CC0B-447E-BAEA-BD3C2103591B}" srcOrd="2" destOrd="0" presId="urn:microsoft.com/office/officeart/2008/layout/LinedList"/>
    <dgm:cxn modelId="{49AAE84D-6074-45CB-A03B-7A9BC426D54A}" type="presParOf" srcId="{9037724D-B242-49EA-BAA1-8212B98C1D23}" destId="{06BB0876-A244-4B09-992B-F1951678ADC0}" srcOrd="1" destOrd="0" presId="urn:microsoft.com/office/officeart/2008/layout/LinedList"/>
    <dgm:cxn modelId="{1DD71E3A-B7A8-4C7D-A594-A68885177279}" type="presParOf" srcId="{9037724D-B242-49EA-BAA1-8212B98C1D23}" destId="{CAAA047C-F515-4C0E-851A-41881510D9F0}" srcOrd="2" destOrd="0" presId="urn:microsoft.com/office/officeart/2008/layout/LinedList"/>
    <dgm:cxn modelId="{94D68BE2-DA59-4DCD-8AE1-3CA29F181B9C}" type="presParOf" srcId="{CAAA047C-F515-4C0E-851A-41881510D9F0}" destId="{779C0A6F-726B-4FDD-B2C3-ABD240D17A3C}" srcOrd="0" destOrd="0" presId="urn:microsoft.com/office/officeart/2008/layout/LinedList"/>
    <dgm:cxn modelId="{8E83C7DF-D66C-4944-96D6-54CA641D02D6}" type="presParOf" srcId="{CAAA047C-F515-4C0E-851A-41881510D9F0}" destId="{30B1E0A6-F713-4C43-9965-8943F41FB7A8}" srcOrd="1" destOrd="0" presId="urn:microsoft.com/office/officeart/2008/layout/LinedList"/>
    <dgm:cxn modelId="{D0EAA9B5-3A72-4C0D-8968-AC4F99B82D73}" type="presParOf" srcId="{CAAA047C-F515-4C0E-851A-41881510D9F0}" destId="{035D4BDC-B488-4CEC-B60E-2B69860A909D}" srcOrd="2" destOrd="0" presId="urn:microsoft.com/office/officeart/2008/layout/LinedList"/>
    <dgm:cxn modelId="{FE247A89-80EE-49FB-96AE-D52A5AC5D111}" type="presParOf" srcId="{9037724D-B242-49EA-BAA1-8212B98C1D23}" destId="{0E3187D7-E354-44E4-977D-ACFCF6054D25}" srcOrd="3" destOrd="0" presId="urn:microsoft.com/office/officeart/2008/layout/LinedList"/>
    <dgm:cxn modelId="{9A00F2EA-2CC9-4F59-8127-CFE154CFED10}" type="presParOf" srcId="{9037724D-B242-49EA-BAA1-8212B98C1D23}" destId="{B387C5D8-23DB-48D2-B3D6-81B17E2C8228}" srcOrd="4" destOrd="0" presId="urn:microsoft.com/office/officeart/2008/layout/LinedList"/>
    <dgm:cxn modelId="{F5369753-3BC3-498A-B56A-8DC34C40A24E}" type="presParOf" srcId="{B387C5D8-23DB-48D2-B3D6-81B17E2C8228}" destId="{DE959B80-7896-44BC-B3AF-FA8E6C18A4A9}" srcOrd="0" destOrd="0" presId="urn:microsoft.com/office/officeart/2008/layout/LinedList"/>
    <dgm:cxn modelId="{B6893B3D-15F4-49B3-9B37-69614B3E6F14}" type="presParOf" srcId="{B387C5D8-23DB-48D2-B3D6-81B17E2C8228}" destId="{AF9916E5-5956-40F8-ABC4-B51822E5A315}" srcOrd="1" destOrd="0" presId="urn:microsoft.com/office/officeart/2008/layout/LinedList"/>
    <dgm:cxn modelId="{82012999-7A35-4186-A67E-AAD326FB1BB9}" type="presParOf" srcId="{B387C5D8-23DB-48D2-B3D6-81B17E2C8228}" destId="{1BF212C5-6AAC-4DB0-99BB-7419991AAD2F}" srcOrd="2" destOrd="0" presId="urn:microsoft.com/office/officeart/2008/layout/LinedList"/>
    <dgm:cxn modelId="{D322CE2C-AAA4-4543-B18E-721A97F4239E}" type="presParOf" srcId="{64C1B29A-C257-47B7-A6E1-73FA6661D4C1}" destId="{E89A82D4-FB55-4CFD-8C76-5F9B963BCCA6}" srcOrd="8" destOrd="0" presId="urn:microsoft.com/office/officeart/2008/layout/LinedList"/>
    <dgm:cxn modelId="{A57B3531-5D19-4F70-BF73-02A225A18881}" type="presParOf" srcId="{64C1B29A-C257-47B7-A6E1-73FA6661D4C1}" destId="{9F2123E8-208A-4609-92C6-228E5D3370B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A20C5-E892-4316-B9F9-80774E9FBB47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6E6A5B-EF00-421A-89BC-3D9B21CBB08F}">
      <dgm:prSet phldrT="[Текст]"/>
      <dgm:spPr/>
      <dgm:t>
        <a:bodyPr/>
        <a:lstStyle/>
        <a:p>
          <a:r>
            <a:rPr lang="uk-UA" dirty="0" err="1" smtClean="0"/>
            <a:t>Працетерапія</a:t>
          </a:r>
          <a:endParaRPr lang="ru-RU" dirty="0"/>
        </a:p>
      </dgm:t>
    </dgm:pt>
    <dgm:pt modelId="{D16CC594-B296-4EF0-BF01-DC224F60EE77}" type="parTrans" cxnId="{04F09712-4A42-42EE-8A99-0C21A885FF81}">
      <dgm:prSet/>
      <dgm:spPr/>
      <dgm:t>
        <a:bodyPr/>
        <a:lstStyle/>
        <a:p>
          <a:endParaRPr lang="ru-RU"/>
        </a:p>
      </dgm:t>
    </dgm:pt>
    <dgm:pt modelId="{10FE95F8-09A4-433E-8604-B6EDE2978343}" type="sibTrans" cxnId="{04F09712-4A42-42EE-8A99-0C21A885FF81}">
      <dgm:prSet/>
      <dgm:spPr/>
      <dgm:t>
        <a:bodyPr/>
        <a:lstStyle/>
        <a:p>
          <a:endParaRPr lang="ru-RU"/>
        </a:p>
      </dgm:t>
    </dgm:pt>
    <dgm:pt modelId="{6B71620C-C94E-4BF5-9370-C8F118FA73D3}">
      <dgm:prSet phldrT="[Текст]"/>
      <dgm:spPr/>
      <dgm:t>
        <a:bodyPr/>
        <a:lstStyle/>
        <a:p>
          <a:r>
            <a:rPr lang="ru-RU" b="1" dirty="0" err="1" smtClean="0"/>
            <a:t>Загальнозміцнююча</a:t>
          </a:r>
          <a:r>
            <a:rPr lang="ru-RU" b="1" dirty="0" smtClean="0"/>
            <a:t> </a:t>
          </a:r>
          <a:endParaRPr lang="ru-RU" dirty="0"/>
        </a:p>
      </dgm:t>
    </dgm:pt>
    <dgm:pt modelId="{BF22CE11-5E1F-43CC-97E7-FFC9557FF171}" type="parTrans" cxnId="{E83B6F34-8246-4E9E-81C2-98CCA20C109A}">
      <dgm:prSet/>
      <dgm:spPr/>
      <dgm:t>
        <a:bodyPr/>
        <a:lstStyle/>
        <a:p>
          <a:endParaRPr lang="ru-RU"/>
        </a:p>
      </dgm:t>
    </dgm:pt>
    <dgm:pt modelId="{9AE3E3F2-08E2-4123-9691-460016CE86FF}" type="sibTrans" cxnId="{E83B6F34-8246-4E9E-81C2-98CCA20C109A}">
      <dgm:prSet/>
      <dgm:spPr/>
      <dgm:t>
        <a:bodyPr/>
        <a:lstStyle/>
        <a:p>
          <a:endParaRPr lang="ru-RU"/>
        </a:p>
      </dgm:t>
    </dgm:pt>
    <dgm:pt modelId="{7642A420-3E73-447F-8A0A-35CAE8DE640E}">
      <dgm:prSet phldrT="[Текст]"/>
      <dgm:spPr/>
      <dgm:t>
        <a:bodyPr/>
        <a:lstStyle/>
        <a:p>
          <a:r>
            <a:rPr lang="ru-RU" b="1" dirty="0" err="1" smtClean="0"/>
            <a:t>Відновна</a:t>
          </a:r>
          <a:r>
            <a:rPr lang="ru-RU" b="1" dirty="0" smtClean="0"/>
            <a:t> </a:t>
          </a:r>
          <a:endParaRPr lang="ru-RU" dirty="0"/>
        </a:p>
      </dgm:t>
    </dgm:pt>
    <dgm:pt modelId="{0F6C5288-F55C-4035-99BB-570096BC0D4E}" type="parTrans" cxnId="{BBF1C2D4-8EB7-4CAC-87C4-2BB743358E60}">
      <dgm:prSet/>
      <dgm:spPr/>
      <dgm:t>
        <a:bodyPr/>
        <a:lstStyle/>
        <a:p>
          <a:endParaRPr lang="ru-RU"/>
        </a:p>
      </dgm:t>
    </dgm:pt>
    <dgm:pt modelId="{70C3C9C1-BD52-4307-971E-86CEA4B60F96}" type="sibTrans" cxnId="{BBF1C2D4-8EB7-4CAC-87C4-2BB743358E60}">
      <dgm:prSet/>
      <dgm:spPr/>
      <dgm:t>
        <a:bodyPr/>
        <a:lstStyle/>
        <a:p>
          <a:endParaRPr lang="ru-RU"/>
        </a:p>
      </dgm:t>
    </dgm:pt>
    <dgm:pt modelId="{A19E7704-ACA3-4F73-BA2D-976E8AAB5229}">
      <dgm:prSet phldrT="[Текст]"/>
      <dgm:spPr/>
      <dgm:t>
        <a:bodyPr/>
        <a:lstStyle/>
        <a:p>
          <a:r>
            <a:rPr lang="uk-UA" b="1" dirty="0" smtClean="0"/>
            <a:t>Професійна</a:t>
          </a:r>
          <a:endParaRPr lang="ru-RU" b="1" dirty="0"/>
        </a:p>
      </dgm:t>
    </dgm:pt>
    <dgm:pt modelId="{3DD2F17A-B1CD-42B3-B041-066471353708}" type="parTrans" cxnId="{F2F919BE-7513-41D5-B0DE-80505ABCFC77}">
      <dgm:prSet/>
      <dgm:spPr/>
      <dgm:t>
        <a:bodyPr/>
        <a:lstStyle/>
        <a:p>
          <a:endParaRPr lang="ru-RU"/>
        </a:p>
      </dgm:t>
    </dgm:pt>
    <dgm:pt modelId="{2969A7DB-A504-4B20-9861-E77D3E06FE2C}" type="sibTrans" cxnId="{F2F919BE-7513-41D5-B0DE-80505ABCFC77}">
      <dgm:prSet/>
      <dgm:spPr/>
      <dgm:t>
        <a:bodyPr/>
        <a:lstStyle/>
        <a:p>
          <a:endParaRPr lang="ru-RU"/>
        </a:p>
      </dgm:t>
    </dgm:pt>
    <dgm:pt modelId="{1F8E06E5-0748-4CBE-B867-7B93B6724ADA}" type="pres">
      <dgm:prSet presAssocID="{291A20C5-E892-4316-B9F9-80774E9FBB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B4C23-4A62-494F-B8A9-316A7E09FE85}" type="pres">
      <dgm:prSet presAssocID="{F16E6A5B-EF00-421A-89BC-3D9B21CBB08F}" presName="hierRoot1" presStyleCnt="0">
        <dgm:presLayoutVars>
          <dgm:hierBranch val="init"/>
        </dgm:presLayoutVars>
      </dgm:prSet>
      <dgm:spPr/>
    </dgm:pt>
    <dgm:pt modelId="{2409F79F-6CBD-4B7E-861D-4673D3CDB3C4}" type="pres">
      <dgm:prSet presAssocID="{F16E6A5B-EF00-421A-89BC-3D9B21CBB08F}" presName="rootComposite1" presStyleCnt="0"/>
      <dgm:spPr/>
    </dgm:pt>
    <dgm:pt modelId="{76586CAF-303E-483E-BDAA-715B4209752D}" type="pres">
      <dgm:prSet presAssocID="{F16E6A5B-EF00-421A-89BC-3D9B21CBB08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EDAAD-A600-43A0-9108-02A048A33DB7}" type="pres">
      <dgm:prSet presAssocID="{F16E6A5B-EF00-421A-89BC-3D9B21CBB0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EADDFD-3EBD-4D0E-987C-F06426D6C05D}" type="pres">
      <dgm:prSet presAssocID="{F16E6A5B-EF00-421A-89BC-3D9B21CBB08F}" presName="hierChild2" presStyleCnt="0"/>
      <dgm:spPr/>
    </dgm:pt>
    <dgm:pt modelId="{C1608D56-BD4E-443F-A6E2-6EB4E84E19A5}" type="pres">
      <dgm:prSet presAssocID="{BF22CE11-5E1F-43CC-97E7-FFC9557FF17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BAC118E-F3BE-4BF3-B0F5-EFAC286CF4EB}" type="pres">
      <dgm:prSet presAssocID="{6B71620C-C94E-4BF5-9370-C8F118FA73D3}" presName="hierRoot2" presStyleCnt="0">
        <dgm:presLayoutVars>
          <dgm:hierBranch val="init"/>
        </dgm:presLayoutVars>
      </dgm:prSet>
      <dgm:spPr/>
    </dgm:pt>
    <dgm:pt modelId="{C81D8CE1-4757-4C2F-BAFD-6EF41CA322BF}" type="pres">
      <dgm:prSet presAssocID="{6B71620C-C94E-4BF5-9370-C8F118FA73D3}" presName="rootComposite" presStyleCnt="0"/>
      <dgm:spPr/>
    </dgm:pt>
    <dgm:pt modelId="{2CE49778-24A4-4391-9B97-D1000DABF282}" type="pres">
      <dgm:prSet presAssocID="{6B71620C-C94E-4BF5-9370-C8F118FA73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7ED78-9258-442D-B0E2-69BD19F8647D}" type="pres">
      <dgm:prSet presAssocID="{6B71620C-C94E-4BF5-9370-C8F118FA73D3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C8D379-ABC8-4B91-8508-9ABF5D2A59DF}" type="pres">
      <dgm:prSet presAssocID="{6B71620C-C94E-4BF5-9370-C8F118FA73D3}" presName="hierChild4" presStyleCnt="0"/>
      <dgm:spPr/>
    </dgm:pt>
    <dgm:pt modelId="{FBE83566-A60A-4E38-B894-17E70F4BCFE9}" type="pres">
      <dgm:prSet presAssocID="{6B71620C-C94E-4BF5-9370-C8F118FA73D3}" presName="hierChild5" presStyleCnt="0"/>
      <dgm:spPr/>
    </dgm:pt>
    <dgm:pt modelId="{12F130F1-2E34-4907-A578-4A48560CDE14}" type="pres">
      <dgm:prSet presAssocID="{0F6C5288-F55C-4035-99BB-570096BC0D4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15DA833-ECED-4205-834B-5128C8DFAC14}" type="pres">
      <dgm:prSet presAssocID="{7642A420-3E73-447F-8A0A-35CAE8DE640E}" presName="hierRoot2" presStyleCnt="0">
        <dgm:presLayoutVars>
          <dgm:hierBranch val="init"/>
        </dgm:presLayoutVars>
      </dgm:prSet>
      <dgm:spPr/>
    </dgm:pt>
    <dgm:pt modelId="{4E8D7EDD-E5B1-4741-8AF9-41B42E6DA126}" type="pres">
      <dgm:prSet presAssocID="{7642A420-3E73-447F-8A0A-35CAE8DE640E}" presName="rootComposite" presStyleCnt="0"/>
      <dgm:spPr/>
    </dgm:pt>
    <dgm:pt modelId="{A031CF55-7F7B-4CA4-BCED-4C01C68E2452}" type="pres">
      <dgm:prSet presAssocID="{7642A420-3E73-447F-8A0A-35CAE8DE64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259BC-DE39-4746-BAF2-E084AB6BDF0C}" type="pres">
      <dgm:prSet presAssocID="{7642A420-3E73-447F-8A0A-35CAE8DE640E}" presName="rootConnector" presStyleLbl="node2" presStyleIdx="1" presStyleCnt="3"/>
      <dgm:spPr/>
      <dgm:t>
        <a:bodyPr/>
        <a:lstStyle/>
        <a:p>
          <a:endParaRPr lang="ru-RU"/>
        </a:p>
      </dgm:t>
    </dgm:pt>
    <dgm:pt modelId="{A33B73D2-2D54-4376-B471-EFBC7D0D0538}" type="pres">
      <dgm:prSet presAssocID="{7642A420-3E73-447F-8A0A-35CAE8DE640E}" presName="hierChild4" presStyleCnt="0"/>
      <dgm:spPr/>
    </dgm:pt>
    <dgm:pt modelId="{9F323028-A91B-48BF-AC7C-5BFB1F1431E9}" type="pres">
      <dgm:prSet presAssocID="{7642A420-3E73-447F-8A0A-35CAE8DE640E}" presName="hierChild5" presStyleCnt="0"/>
      <dgm:spPr/>
    </dgm:pt>
    <dgm:pt modelId="{C8EC66E5-ED13-4EFE-B332-F67F7A9F9630}" type="pres">
      <dgm:prSet presAssocID="{3DD2F17A-B1CD-42B3-B041-06647135370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4D80B7A-DF5B-4240-9453-601409FB6E49}" type="pres">
      <dgm:prSet presAssocID="{A19E7704-ACA3-4F73-BA2D-976E8AAB5229}" presName="hierRoot2" presStyleCnt="0">
        <dgm:presLayoutVars>
          <dgm:hierBranch val="init"/>
        </dgm:presLayoutVars>
      </dgm:prSet>
      <dgm:spPr/>
    </dgm:pt>
    <dgm:pt modelId="{04584B02-C125-4429-8262-5BF67F40E53B}" type="pres">
      <dgm:prSet presAssocID="{A19E7704-ACA3-4F73-BA2D-976E8AAB5229}" presName="rootComposite" presStyleCnt="0"/>
      <dgm:spPr/>
    </dgm:pt>
    <dgm:pt modelId="{5D8A61AC-E130-4E94-BEEA-52AA2AF15167}" type="pres">
      <dgm:prSet presAssocID="{A19E7704-ACA3-4F73-BA2D-976E8AAB52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E16C7D-658F-4F3C-86E1-2216E72D2FA6}" type="pres">
      <dgm:prSet presAssocID="{A19E7704-ACA3-4F73-BA2D-976E8AAB52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24BCDF72-28C6-4F10-AA03-F569A3EDD9B1}" type="pres">
      <dgm:prSet presAssocID="{A19E7704-ACA3-4F73-BA2D-976E8AAB5229}" presName="hierChild4" presStyleCnt="0"/>
      <dgm:spPr/>
    </dgm:pt>
    <dgm:pt modelId="{B735BB33-F816-4E99-9EA1-73E6D13C20DB}" type="pres">
      <dgm:prSet presAssocID="{A19E7704-ACA3-4F73-BA2D-976E8AAB5229}" presName="hierChild5" presStyleCnt="0"/>
      <dgm:spPr/>
    </dgm:pt>
    <dgm:pt modelId="{27E30C4B-4A26-4402-BCC1-432BAD5082C1}" type="pres">
      <dgm:prSet presAssocID="{F16E6A5B-EF00-421A-89BC-3D9B21CBB08F}" presName="hierChild3" presStyleCnt="0"/>
      <dgm:spPr/>
    </dgm:pt>
  </dgm:ptLst>
  <dgm:cxnLst>
    <dgm:cxn modelId="{F2F919BE-7513-41D5-B0DE-80505ABCFC77}" srcId="{F16E6A5B-EF00-421A-89BC-3D9B21CBB08F}" destId="{A19E7704-ACA3-4F73-BA2D-976E8AAB5229}" srcOrd="2" destOrd="0" parTransId="{3DD2F17A-B1CD-42B3-B041-066471353708}" sibTransId="{2969A7DB-A504-4B20-9861-E77D3E06FE2C}"/>
    <dgm:cxn modelId="{D4E85EDD-A8E8-431E-A3A7-C4294BF801E5}" type="presOf" srcId="{F16E6A5B-EF00-421A-89BC-3D9B21CBB08F}" destId="{524EDAAD-A600-43A0-9108-02A048A33DB7}" srcOrd="1" destOrd="0" presId="urn:microsoft.com/office/officeart/2005/8/layout/orgChart1"/>
    <dgm:cxn modelId="{04F09712-4A42-42EE-8A99-0C21A885FF81}" srcId="{291A20C5-E892-4316-B9F9-80774E9FBB47}" destId="{F16E6A5B-EF00-421A-89BC-3D9B21CBB08F}" srcOrd="0" destOrd="0" parTransId="{D16CC594-B296-4EF0-BF01-DC224F60EE77}" sibTransId="{10FE95F8-09A4-433E-8604-B6EDE2978343}"/>
    <dgm:cxn modelId="{9701B8EC-8F11-42FF-8B52-DED1D387D3B5}" type="presOf" srcId="{6B71620C-C94E-4BF5-9370-C8F118FA73D3}" destId="{1587ED78-9258-442D-B0E2-69BD19F8647D}" srcOrd="1" destOrd="0" presId="urn:microsoft.com/office/officeart/2005/8/layout/orgChart1"/>
    <dgm:cxn modelId="{1964B427-0273-4C75-B110-8F64645D3DC9}" type="presOf" srcId="{0F6C5288-F55C-4035-99BB-570096BC0D4E}" destId="{12F130F1-2E34-4907-A578-4A48560CDE14}" srcOrd="0" destOrd="0" presId="urn:microsoft.com/office/officeart/2005/8/layout/orgChart1"/>
    <dgm:cxn modelId="{30C78363-03C2-4D0A-AE88-BF8D1A5F7CCC}" type="presOf" srcId="{BF22CE11-5E1F-43CC-97E7-FFC9557FF171}" destId="{C1608D56-BD4E-443F-A6E2-6EB4E84E19A5}" srcOrd="0" destOrd="0" presId="urn:microsoft.com/office/officeart/2005/8/layout/orgChart1"/>
    <dgm:cxn modelId="{005AE34D-E566-486F-8B04-F6E812EF44A8}" type="presOf" srcId="{A19E7704-ACA3-4F73-BA2D-976E8AAB5229}" destId="{5D8A61AC-E130-4E94-BEEA-52AA2AF15167}" srcOrd="0" destOrd="0" presId="urn:microsoft.com/office/officeart/2005/8/layout/orgChart1"/>
    <dgm:cxn modelId="{BBF1C2D4-8EB7-4CAC-87C4-2BB743358E60}" srcId="{F16E6A5B-EF00-421A-89BC-3D9B21CBB08F}" destId="{7642A420-3E73-447F-8A0A-35CAE8DE640E}" srcOrd="1" destOrd="0" parTransId="{0F6C5288-F55C-4035-99BB-570096BC0D4E}" sibTransId="{70C3C9C1-BD52-4307-971E-86CEA4B60F96}"/>
    <dgm:cxn modelId="{D01542BF-1FFC-484B-9FDB-5556692533F5}" type="presOf" srcId="{3DD2F17A-B1CD-42B3-B041-066471353708}" destId="{C8EC66E5-ED13-4EFE-B332-F67F7A9F9630}" srcOrd="0" destOrd="0" presId="urn:microsoft.com/office/officeart/2005/8/layout/orgChart1"/>
    <dgm:cxn modelId="{A1652444-9186-43FD-8742-99F5CEFFA56B}" type="presOf" srcId="{F16E6A5B-EF00-421A-89BC-3D9B21CBB08F}" destId="{76586CAF-303E-483E-BDAA-715B4209752D}" srcOrd="0" destOrd="0" presId="urn:microsoft.com/office/officeart/2005/8/layout/orgChart1"/>
    <dgm:cxn modelId="{CF5AEDE2-C5D6-41EC-A304-C468A6AFD544}" type="presOf" srcId="{291A20C5-E892-4316-B9F9-80774E9FBB47}" destId="{1F8E06E5-0748-4CBE-B867-7B93B6724ADA}" srcOrd="0" destOrd="0" presId="urn:microsoft.com/office/officeart/2005/8/layout/orgChart1"/>
    <dgm:cxn modelId="{342D2DE2-DA2C-4EA8-8212-6006236BB1BF}" type="presOf" srcId="{A19E7704-ACA3-4F73-BA2D-976E8AAB5229}" destId="{1CE16C7D-658F-4F3C-86E1-2216E72D2FA6}" srcOrd="1" destOrd="0" presId="urn:microsoft.com/office/officeart/2005/8/layout/orgChart1"/>
    <dgm:cxn modelId="{0A90ACF5-B423-4D95-BB40-D385982D5714}" type="presOf" srcId="{7642A420-3E73-447F-8A0A-35CAE8DE640E}" destId="{C82259BC-DE39-4746-BAF2-E084AB6BDF0C}" srcOrd="1" destOrd="0" presId="urn:microsoft.com/office/officeart/2005/8/layout/orgChart1"/>
    <dgm:cxn modelId="{95098984-924C-4EE6-BB21-B46459138CD1}" type="presOf" srcId="{6B71620C-C94E-4BF5-9370-C8F118FA73D3}" destId="{2CE49778-24A4-4391-9B97-D1000DABF282}" srcOrd="0" destOrd="0" presId="urn:microsoft.com/office/officeart/2005/8/layout/orgChart1"/>
    <dgm:cxn modelId="{D72BCBFD-8071-4F22-BBBF-888B10B3D14C}" type="presOf" srcId="{7642A420-3E73-447F-8A0A-35CAE8DE640E}" destId="{A031CF55-7F7B-4CA4-BCED-4C01C68E2452}" srcOrd="0" destOrd="0" presId="urn:microsoft.com/office/officeart/2005/8/layout/orgChart1"/>
    <dgm:cxn modelId="{E83B6F34-8246-4E9E-81C2-98CCA20C109A}" srcId="{F16E6A5B-EF00-421A-89BC-3D9B21CBB08F}" destId="{6B71620C-C94E-4BF5-9370-C8F118FA73D3}" srcOrd="0" destOrd="0" parTransId="{BF22CE11-5E1F-43CC-97E7-FFC9557FF171}" sibTransId="{9AE3E3F2-08E2-4123-9691-460016CE86FF}"/>
    <dgm:cxn modelId="{873B7CB4-D398-47D6-9E07-F2F21FE8A144}" type="presParOf" srcId="{1F8E06E5-0748-4CBE-B867-7B93B6724ADA}" destId="{692B4C23-4A62-494F-B8A9-316A7E09FE85}" srcOrd="0" destOrd="0" presId="urn:microsoft.com/office/officeart/2005/8/layout/orgChart1"/>
    <dgm:cxn modelId="{FFB6396F-A0B9-4852-8284-77046DA149A6}" type="presParOf" srcId="{692B4C23-4A62-494F-B8A9-316A7E09FE85}" destId="{2409F79F-6CBD-4B7E-861D-4673D3CDB3C4}" srcOrd="0" destOrd="0" presId="urn:microsoft.com/office/officeart/2005/8/layout/orgChart1"/>
    <dgm:cxn modelId="{4DB53039-A3C3-4279-8DD1-CD64EBBF8C64}" type="presParOf" srcId="{2409F79F-6CBD-4B7E-861D-4673D3CDB3C4}" destId="{76586CAF-303E-483E-BDAA-715B4209752D}" srcOrd="0" destOrd="0" presId="urn:microsoft.com/office/officeart/2005/8/layout/orgChart1"/>
    <dgm:cxn modelId="{7CF0CA91-E3A1-4B24-8270-2612AEB38FD8}" type="presParOf" srcId="{2409F79F-6CBD-4B7E-861D-4673D3CDB3C4}" destId="{524EDAAD-A600-43A0-9108-02A048A33DB7}" srcOrd="1" destOrd="0" presId="urn:microsoft.com/office/officeart/2005/8/layout/orgChart1"/>
    <dgm:cxn modelId="{E8A0392B-C4D5-4675-9F4F-8FE91AB20ADC}" type="presParOf" srcId="{692B4C23-4A62-494F-B8A9-316A7E09FE85}" destId="{43EADDFD-3EBD-4D0E-987C-F06426D6C05D}" srcOrd="1" destOrd="0" presId="urn:microsoft.com/office/officeart/2005/8/layout/orgChart1"/>
    <dgm:cxn modelId="{79558032-4313-4364-AD86-486AF51D0646}" type="presParOf" srcId="{43EADDFD-3EBD-4D0E-987C-F06426D6C05D}" destId="{C1608D56-BD4E-443F-A6E2-6EB4E84E19A5}" srcOrd="0" destOrd="0" presId="urn:microsoft.com/office/officeart/2005/8/layout/orgChart1"/>
    <dgm:cxn modelId="{4570FFE3-B517-4305-97E1-68DD6CEE29F0}" type="presParOf" srcId="{43EADDFD-3EBD-4D0E-987C-F06426D6C05D}" destId="{2BAC118E-F3BE-4BF3-B0F5-EFAC286CF4EB}" srcOrd="1" destOrd="0" presId="urn:microsoft.com/office/officeart/2005/8/layout/orgChart1"/>
    <dgm:cxn modelId="{1E785CE2-824D-4A5E-99A4-830F3248AE69}" type="presParOf" srcId="{2BAC118E-F3BE-4BF3-B0F5-EFAC286CF4EB}" destId="{C81D8CE1-4757-4C2F-BAFD-6EF41CA322BF}" srcOrd="0" destOrd="0" presId="urn:microsoft.com/office/officeart/2005/8/layout/orgChart1"/>
    <dgm:cxn modelId="{63546A72-2496-4EF7-86B0-F81CD8DF4184}" type="presParOf" srcId="{C81D8CE1-4757-4C2F-BAFD-6EF41CA322BF}" destId="{2CE49778-24A4-4391-9B97-D1000DABF282}" srcOrd="0" destOrd="0" presId="urn:microsoft.com/office/officeart/2005/8/layout/orgChart1"/>
    <dgm:cxn modelId="{2418106E-C059-4AC0-8A7C-061A7D72CFDE}" type="presParOf" srcId="{C81D8CE1-4757-4C2F-BAFD-6EF41CA322BF}" destId="{1587ED78-9258-442D-B0E2-69BD19F8647D}" srcOrd="1" destOrd="0" presId="urn:microsoft.com/office/officeart/2005/8/layout/orgChart1"/>
    <dgm:cxn modelId="{0FBED6D0-065E-4512-AC56-3894E7A35E29}" type="presParOf" srcId="{2BAC118E-F3BE-4BF3-B0F5-EFAC286CF4EB}" destId="{32C8D379-ABC8-4B91-8508-9ABF5D2A59DF}" srcOrd="1" destOrd="0" presId="urn:microsoft.com/office/officeart/2005/8/layout/orgChart1"/>
    <dgm:cxn modelId="{02C29B09-DE7E-4AB6-AE32-6844641D2D33}" type="presParOf" srcId="{2BAC118E-F3BE-4BF3-B0F5-EFAC286CF4EB}" destId="{FBE83566-A60A-4E38-B894-17E70F4BCFE9}" srcOrd="2" destOrd="0" presId="urn:microsoft.com/office/officeart/2005/8/layout/orgChart1"/>
    <dgm:cxn modelId="{59BAC343-2114-4BCC-A502-529D4478C3F0}" type="presParOf" srcId="{43EADDFD-3EBD-4D0E-987C-F06426D6C05D}" destId="{12F130F1-2E34-4907-A578-4A48560CDE14}" srcOrd="2" destOrd="0" presId="urn:microsoft.com/office/officeart/2005/8/layout/orgChart1"/>
    <dgm:cxn modelId="{84976C94-C035-4509-8764-F8A52B98EFF7}" type="presParOf" srcId="{43EADDFD-3EBD-4D0E-987C-F06426D6C05D}" destId="{815DA833-ECED-4205-834B-5128C8DFAC14}" srcOrd="3" destOrd="0" presId="urn:microsoft.com/office/officeart/2005/8/layout/orgChart1"/>
    <dgm:cxn modelId="{1B8474FE-F3B2-4C83-923C-AEC7DF23359B}" type="presParOf" srcId="{815DA833-ECED-4205-834B-5128C8DFAC14}" destId="{4E8D7EDD-E5B1-4741-8AF9-41B42E6DA126}" srcOrd="0" destOrd="0" presId="urn:microsoft.com/office/officeart/2005/8/layout/orgChart1"/>
    <dgm:cxn modelId="{8992B6A4-ED2C-41FC-9EE9-35CB6BAA2BDA}" type="presParOf" srcId="{4E8D7EDD-E5B1-4741-8AF9-41B42E6DA126}" destId="{A031CF55-7F7B-4CA4-BCED-4C01C68E2452}" srcOrd="0" destOrd="0" presId="urn:microsoft.com/office/officeart/2005/8/layout/orgChart1"/>
    <dgm:cxn modelId="{F628F945-437E-46C8-A1D8-AF2AAF6C7C78}" type="presParOf" srcId="{4E8D7EDD-E5B1-4741-8AF9-41B42E6DA126}" destId="{C82259BC-DE39-4746-BAF2-E084AB6BDF0C}" srcOrd="1" destOrd="0" presId="urn:microsoft.com/office/officeart/2005/8/layout/orgChart1"/>
    <dgm:cxn modelId="{AEDF4D8D-BCB4-42D3-9915-16C53CED8955}" type="presParOf" srcId="{815DA833-ECED-4205-834B-5128C8DFAC14}" destId="{A33B73D2-2D54-4376-B471-EFBC7D0D0538}" srcOrd="1" destOrd="0" presId="urn:microsoft.com/office/officeart/2005/8/layout/orgChart1"/>
    <dgm:cxn modelId="{F76EDD18-3099-4FB3-9E8D-8A9FC706BC27}" type="presParOf" srcId="{815DA833-ECED-4205-834B-5128C8DFAC14}" destId="{9F323028-A91B-48BF-AC7C-5BFB1F1431E9}" srcOrd="2" destOrd="0" presId="urn:microsoft.com/office/officeart/2005/8/layout/orgChart1"/>
    <dgm:cxn modelId="{4E600D2B-469E-4C88-AD73-70E478CB9FD7}" type="presParOf" srcId="{43EADDFD-3EBD-4D0E-987C-F06426D6C05D}" destId="{C8EC66E5-ED13-4EFE-B332-F67F7A9F9630}" srcOrd="4" destOrd="0" presId="urn:microsoft.com/office/officeart/2005/8/layout/orgChart1"/>
    <dgm:cxn modelId="{D626DE56-67A0-4ABC-9DF8-65159AB3A016}" type="presParOf" srcId="{43EADDFD-3EBD-4D0E-987C-F06426D6C05D}" destId="{64D80B7A-DF5B-4240-9453-601409FB6E49}" srcOrd="5" destOrd="0" presId="urn:microsoft.com/office/officeart/2005/8/layout/orgChart1"/>
    <dgm:cxn modelId="{0052A364-C716-446A-9DAF-E1764D9109BF}" type="presParOf" srcId="{64D80B7A-DF5B-4240-9453-601409FB6E49}" destId="{04584B02-C125-4429-8262-5BF67F40E53B}" srcOrd="0" destOrd="0" presId="urn:microsoft.com/office/officeart/2005/8/layout/orgChart1"/>
    <dgm:cxn modelId="{B3C1EC42-AE8B-4E7F-8AED-BA71D1BDFD3A}" type="presParOf" srcId="{04584B02-C125-4429-8262-5BF67F40E53B}" destId="{5D8A61AC-E130-4E94-BEEA-52AA2AF15167}" srcOrd="0" destOrd="0" presId="urn:microsoft.com/office/officeart/2005/8/layout/orgChart1"/>
    <dgm:cxn modelId="{F55B1A87-83F0-44FE-AC9B-10115BF3A36F}" type="presParOf" srcId="{04584B02-C125-4429-8262-5BF67F40E53B}" destId="{1CE16C7D-658F-4F3C-86E1-2216E72D2FA6}" srcOrd="1" destOrd="0" presId="urn:microsoft.com/office/officeart/2005/8/layout/orgChart1"/>
    <dgm:cxn modelId="{80D71333-0080-4572-A213-45A3D0CE3A13}" type="presParOf" srcId="{64D80B7A-DF5B-4240-9453-601409FB6E49}" destId="{24BCDF72-28C6-4F10-AA03-F569A3EDD9B1}" srcOrd="1" destOrd="0" presId="urn:microsoft.com/office/officeart/2005/8/layout/orgChart1"/>
    <dgm:cxn modelId="{6DC81569-7F11-4279-B778-62813D649E63}" type="presParOf" srcId="{64D80B7A-DF5B-4240-9453-601409FB6E49}" destId="{B735BB33-F816-4E99-9EA1-73E6D13C20DB}" srcOrd="2" destOrd="0" presId="urn:microsoft.com/office/officeart/2005/8/layout/orgChart1"/>
    <dgm:cxn modelId="{7447DA23-5387-4575-A65C-56AF17064ED1}" type="presParOf" srcId="{692B4C23-4A62-494F-B8A9-316A7E09FE85}" destId="{27E30C4B-4A26-4402-BCC1-432BAD5082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EF5F-0B71-47F4-8B80-F650EECC6B85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2770090"/>
        <a:ext cx="60697" cy="60697"/>
      </dsp:txXfrm>
    </dsp:sp>
    <dsp:sp modelId="{DCA14B19-84F3-44F4-B516-29ED741E8E52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373" y="2248878"/>
        <a:ext cx="28205" cy="28205"/>
      </dsp:txXfrm>
    </dsp:sp>
    <dsp:sp modelId="{CCA578E5-E2E3-48A9-9BE0-F3BEDD7E3200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1695174"/>
        <a:ext cx="60697" cy="60697"/>
      </dsp:txXfrm>
    </dsp:sp>
    <dsp:sp modelId="{90DF98D7-95F0-418C-B081-9FE642156C1F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Реабілітація</a:t>
          </a:r>
          <a:endParaRPr lang="ru-RU" sz="5600" kern="1200" dirty="0"/>
        </a:p>
      </dsp:txBody>
      <dsp:txXfrm>
        <a:off x="159470" y="1833015"/>
        <a:ext cx="4525963" cy="859932"/>
      </dsp:txXfrm>
    </dsp:sp>
    <dsp:sp modelId="{2790B694-740D-4FD3-8D2F-3D4466333067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Медична</a:t>
          </a:r>
          <a:endParaRPr lang="ru-RU" sz="2900" kern="1200" dirty="0"/>
        </a:p>
      </dsp:txBody>
      <dsp:txXfrm>
        <a:off x="3416534" y="758098"/>
        <a:ext cx="2820580" cy="859932"/>
      </dsp:txXfrm>
    </dsp:sp>
    <dsp:sp modelId="{37DE58B5-CD2C-4EA6-8567-9507CE22D09C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Професійна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виробнича</a:t>
          </a:r>
          <a:r>
            <a:rPr lang="ru-RU" sz="2900" kern="1200" dirty="0" smtClean="0"/>
            <a:t>)</a:t>
          </a:r>
          <a:endParaRPr lang="ru-RU" sz="2900" kern="1200" dirty="0"/>
        </a:p>
      </dsp:txBody>
      <dsp:txXfrm>
        <a:off x="3416534" y="1833015"/>
        <a:ext cx="2820580" cy="859932"/>
      </dsp:txXfrm>
    </dsp:sp>
    <dsp:sp modelId="{AD62550E-BA4E-4202-B83E-24146F28AB04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Соціальна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або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побутова</a:t>
          </a:r>
          <a:endParaRPr lang="ru-RU" sz="2900" kern="1200" dirty="0"/>
        </a:p>
      </dsp:txBody>
      <dsp:txXfrm>
        <a:off x="3416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B777F-2DC6-4F23-95FB-E1C3CD366D97}">
      <dsp:nvSpPr>
        <dsp:cNvPr id="0" name=""/>
        <dsp:cNvSpPr/>
      </dsp:nvSpPr>
      <dsp:spPr>
        <a:xfrm>
          <a:off x="0" y="12015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відновлення здоров’я,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015"/>
        <a:ext cx="7499350" cy="752895"/>
      </dsp:txXfrm>
    </dsp:sp>
    <dsp:sp modelId="{6D13D981-8A2B-47EE-8E86-EE8AB56C4331}">
      <dsp:nvSpPr>
        <dsp:cNvPr id="0" name=""/>
        <dsp:cNvSpPr/>
      </dsp:nvSpPr>
      <dsp:spPr>
        <a:xfrm>
          <a:off x="0" y="816750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ліквідацію патологічного процесу,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16750"/>
        <a:ext cx="7499350" cy="752895"/>
      </dsp:txXfrm>
    </dsp:sp>
    <dsp:sp modelId="{2DA51D53-FBA5-4204-8F0B-052097D16300}">
      <dsp:nvSpPr>
        <dsp:cNvPr id="0" name=""/>
        <dsp:cNvSpPr/>
      </dsp:nvSpPr>
      <dsp:spPr>
        <a:xfrm>
          <a:off x="0" y="1621485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попередження ускладнень,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21485"/>
        <a:ext cx="7499350" cy="752895"/>
      </dsp:txXfrm>
    </dsp:sp>
    <dsp:sp modelId="{CBC57F76-280F-43A2-A731-88FF353FE1DD}">
      <dsp:nvSpPr>
        <dsp:cNvPr id="0" name=""/>
        <dsp:cNvSpPr/>
      </dsp:nvSpPr>
      <dsp:spPr>
        <a:xfrm>
          <a:off x="0" y="2426220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відновлення або часткову компенсацію порушених функцій,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26220"/>
        <a:ext cx="7499350" cy="752895"/>
      </dsp:txXfrm>
    </dsp:sp>
    <dsp:sp modelId="{113DEBE9-C9D8-4AA4-9BBE-764103F79B64}">
      <dsp:nvSpPr>
        <dsp:cNvPr id="0" name=""/>
        <dsp:cNvSpPr/>
      </dsp:nvSpPr>
      <dsp:spPr>
        <a:xfrm>
          <a:off x="0" y="3230955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протидію інвалідності,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30955"/>
        <a:ext cx="7499350" cy="752895"/>
      </dsp:txXfrm>
    </dsp:sp>
    <dsp:sp modelId="{18DEACE9-8033-412F-80DA-2D5944ED3B06}">
      <dsp:nvSpPr>
        <dsp:cNvPr id="0" name=""/>
        <dsp:cNvSpPr/>
      </dsp:nvSpPr>
      <dsp:spPr>
        <a:xfrm>
          <a:off x="0" y="4035690"/>
          <a:ext cx="749935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підготовку тих, які одужують та людей з </a:t>
          </a: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інвалідністю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 до побутових і трудових навантажень.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35690"/>
        <a:ext cx="7499350" cy="752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AC8E9-2000-47D9-8E91-EBBA777C56E5}">
      <dsp:nvSpPr>
        <dsp:cNvPr id="0" name=""/>
        <dsp:cNvSpPr/>
      </dsp:nvSpPr>
      <dsp:spPr>
        <a:xfrm>
          <a:off x="6349" y="908"/>
          <a:ext cx="8216901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600" kern="1200" dirty="0" smtClean="0">
              <a:latin typeface="Times New Roman" pitchFamily="18" charset="0"/>
              <a:cs typeface="Times New Roman" pitchFamily="18" charset="0"/>
            </a:rPr>
            <a:t>Фізична реабілітація</a:t>
          </a:r>
          <a:endParaRPr lang="ru-RU" sz="6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9" y="908"/>
        <a:ext cx="8216901" cy="2152484"/>
      </dsp:txXfrm>
    </dsp:sp>
    <dsp:sp modelId="{DEEB9683-4BE0-4F7D-8CC8-F7EE1D44C83B}">
      <dsp:nvSpPr>
        <dsp:cNvPr id="0" name=""/>
        <dsp:cNvSpPr/>
      </dsp:nvSpPr>
      <dsp:spPr>
        <a:xfrm>
          <a:off x="6349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мобілізація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сил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організму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9" y="2372570"/>
        <a:ext cx="1095002" cy="2152484"/>
      </dsp:txXfrm>
    </dsp:sp>
    <dsp:sp modelId="{888B4F33-AA99-454B-9C0D-766852E65E53}">
      <dsp:nvSpPr>
        <dsp:cNvPr id="0" name=""/>
        <dsp:cNvSpPr/>
      </dsp:nvSpPr>
      <dsp:spPr>
        <a:xfrm>
          <a:off x="1193332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активізація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захисних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пристосувальних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механізмів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3332" y="2372570"/>
        <a:ext cx="1095002" cy="2152484"/>
      </dsp:txXfrm>
    </dsp:sp>
    <dsp:sp modelId="{9502B0C7-DC57-4FDA-9067-FC9EF7E9BDCE}">
      <dsp:nvSpPr>
        <dsp:cNvPr id="0" name=""/>
        <dsp:cNvSpPr/>
      </dsp:nvSpPr>
      <dsp:spPr>
        <a:xfrm>
          <a:off x="2380315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попередження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ускладнень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0315" y="2372570"/>
        <a:ext cx="1095002" cy="2152484"/>
      </dsp:txXfrm>
    </dsp:sp>
    <dsp:sp modelId="{D6ABE145-8371-4039-AFC4-E89D0735B4B3}">
      <dsp:nvSpPr>
        <dsp:cNvPr id="0" name=""/>
        <dsp:cNvSpPr/>
      </dsp:nvSpPr>
      <dsp:spPr>
        <a:xfrm>
          <a:off x="3567298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прискорення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і систем,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7298" y="2372570"/>
        <a:ext cx="1095002" cy="2152484"/>
      </dsp:txXfrm>
    </dsp:sp>
    <dsp:sp modelId="{C672BE07-2599-42D1-A3E9-D835F35E372C}">
      <dsp:nvSpPr>
        <dsp:cNvPr id="0" name=""/>
        <dsp:cNvSpPr/>
      </dsp:nvSpPr>
      <dsp:spPr>
        <a:xfrm>
          <a:off x="4754281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скорочення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термінів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клінічного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функціонального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4281" y="2372570"/>
        <a:ext cx="1095002" cy="2152484"/>
      </dsp:txXfrm>
    </dsp:sp>
    <dsp:sp modelId="{E067159D-DBC3-46DB-8C73-482A95247C9F}">
      <dsp:nvSpPr>
        <dsp:cNvPr id="0" name=""/>
        <dsp:cNvSpPr/>
      </dsp:nvSpPr>
      <dsp:spPr>
        <a:xfrm>
          <a:off x="5941264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навантажень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1264" y="2372570"/>
        <a:ext cx="1095002" cy="2152484"/>
      </dsp:txXfrm>
    </dsp:sp>
    <dsp:sp modelId="{67328C07-320B-437E-A4BB-587E62E47F1E}">
      <dsp:nvSpPr>
        <dsp:cNvPr id="0" name=""/>
        <dsp:cNvSpPr/>
      </dsp:nvSpPr>
      <dsp:spPr>
        <a:xfrm>
          <a:off x="7128248" y="2372570"/>
          <a:ext cx="1095002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відновлення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працездатності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8248" y="2372570"/>
        <a:ext cx="1095002" cy="2152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AD3ED-66E6-43CC-8F8D-82F8C17FF6CD}">
      <dsp:nvSpPr>
        <dsp:cNvPr id="0" name=""/>
        <dsp:cNvSpPr/>
      </dsp:nvSpPr>
      <dsp:spPr>
        <a:xfrm>
          <a:off x="0" y="3164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4BAFC-9C3F-48A0-8191-92618CFD0109}">
      <dsp:nvSpPr>
        <dsp:cNvPr id="0" name=""/>
        <dsp:cNvSpPr/>
      </dsp:nvSpPr>
      <dsp:spPr>
        <a:xfrm>
          <a:off x="0" y="3164"/>
          <a:ext cx="1742593" cy="647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28600" tIns="228600" rIns="228600" bIns="22860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64"/>
        <a:ext cx="1742593" cy="6474391"/>
      </dsp:txXfrm>
    </dsp:sp>
    <dsp:sp modelId="{BD44FD6A-B7A4-4560-864D-D1D92D4AD0B0}">
      <dsp:nvSpPr>
        <dsp:cNvPr id="0" name=""/>
        <dsp:cNvSpPr/>
      </dsp:nvSpPr>
      <dsp:spPr>
        <a:xfrm>
          <a:off x="1873288" y="104326"/>
          <a:ext cx="3354492" cy="202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повсякденна активність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288" y="104326"/>
        <a:ext cx="3354492" cy="2023247"/>
      </dsp:txXfrm>
    </dsp:sp>
    <dsp:sp modelId="{EE205E28-5F00-4F9E-9ECA-04E0B2FDA000}">
      <dsp:nvSpPr>
        <dsp:cNvPr id="0" name=""/>
        <dsp:cNvSpPr/>
      </dsp:nvSpPr>
      <dsp:spPr>
        <a:xfrm>
          <a:off x="5358475" y="104326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особиста гігієна,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104326"/>
        <a:ext cx="3354492" cy="336878"/>
      </dsp:txXfrm>
    </dsp:sp>
    <dsp:sp modelId="{D446A5EF-3877-4F19-B74B-81E9FA3D3441}">
      <dsp:nvSpPr>
        <dsp:cNvPr id="0" name=""/>
        <dsp:cNvSpPr/>
      </dsp:nvSpPr>
      <dsp:spPr>
        <a:xfrm>
          <a:off x="5227780" y="441205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DE5CE-DA75-4716-9D07-0C6052EBD84D}">
      <dsp:nvSpPr>
        <dsp:cNvPr id="0" name=""/>
        <dsp:cNvSpPr/>
      </dsp:nvSpPr>
      <dsp:spPr>
        <a:xfrm>
          <a:off x="5358475" y="441205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прийом їжі,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441205"/>
        <a:ext cx="3354492" cy="336878"/>
      </dsp:txXfrm>
    </dsp:sp>
    <dsp:sp modelId="{3D6AC3BA-D8F5-431C-9881-5535EFAFE6CE}">
      <dsp:nvSpPr>
        <dsp:cNvPr id="0" name=""/>
        <dsp:cNvSpPr/>
      </dsp:nvSpPr>
      <dsp:spPr>
        <a:xfrm>
          <a:off x="5227780" y="778083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8A9CE-267C-4CC7-8364-543C59B5CFA3}">
      <dsp:nvSpPr>
        <dsp:cNvPr id="0" name=""/>
        <dsp:cNvSpPr/>
      </dsp:nvSpPr>
      <dsp:spPr>
        <a:xfrm>
          <a:off x="5358475" y="778083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одягання,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778083"/>
        <a:ext cx="3354492" cy="336878"/>
      </dsp:txXfrm>
    </dsp:sp>
    <dsp:sp modelId="{8359A2F8-3E9B-4958-A5B2-7FF7F0345C8C}">
      <dsp:nvSpPr>
        <dsp:cNvPr id="0" name=""/>
        <dsp:cNvSpPr/>
      </dsp:nvSpPr>
      <dsp:spPr>
        <a:xfrm>
          <a:off x="5227780" y="1114962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8F36-EE15-444A-B549-6813B9582A4A}">
      <dsp:nvSpPr>
        <dsp:cNvPr id="0" name=""/>
        <dsp:cNvSpPr/>
      </dsp:nvSpPr>
      <dsp:spPr>
        <a:xfrm>
          <a:off x="5358475" y="1114962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функціональне спілкування,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1114962"/>
        <a:ext cx="3354492" cy="336878"/>
      </dsp:txXfrm>
    </dsp:sp>
    <dsp:sp modelId="{3CEBF616-CA16-480D-BD1F-44D892769DA0}">
      <dsp:nvSpPr>
        <dsp:cNvPr id="0" name=""/>
        <dsp:cNvSpPr/>
      </dsp:nvSpPr>
      <dsp:spPr>
        <a:xfrm>
          <a:off x="5227780" y="1451841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1D89A-841F-4B49-BE04-91AD7A3A73AB}">
      <dsp:nvSpPr>
        <dsp:cNvPr id="0" name=""/>
        <dsp:cNvSpPr/>
      </dsp:nvSpPr>
      <dsp:spPr>
        <a:xfrm>
          <a:off x="5358475" y="1451841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мобільність,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1451841"/>
        <a:ext cx="3354492" cy="336878"/>
      </dsp:txXfrm>
    </dsp:sp>
    <dsp:sp modelId="{FD8521D0-2C35-459B-91F0-3EACA580168F}">
      <dsp:nvSpPr>
        <dsp:cNvPr id="0" name=""/>
        <dsp:cNvSpPr/>
      </dsp:nvSpPr>
      <dsp:spPr>
        <a:xfrm>
          <a:off x="5227780" y="1788719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E052-811B-4E2C-9C0A-4723522B6F7B}">
      <dsp:nvSpPr>
        <dsp:cNvPr id="0" name=""/>
        <dsp:cNvSpPr/>
      </dsp:nvSpPr>
      <dsp:spPr>
        <a:xfrm>
          <a:off x="5358475" y="1788719"/>
          <a:ext cx="3354492" cy="33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itchFamily="18" charset="0"/>
              <a:cs typeface="Times New Roman" pitchFamily="18" charset="0"/>
            </a:rPr>
            <a:t>задоволення сексуальних потреб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1788719"/>
        <a:ext cx="3354492" cy="336878"/>
      </dsp:txXfrm>
    </dsp:sp>
    <dsp:sp modelId="{0626B38F-E249-4658-B184-76A2BF4D02BE}">
      <dsp:nvSpPr>
        <dsp:cNvPr id="0" name=""/>
        <dsp:cNvSpPr/>
      </dsp:nvSpPr>
      <dsp:spPr>
        <a:xfrm>
          <a:off x="1742593" y="212757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2A766-F84A-4357-83A8-50A451DBF005}">
      <dsp:nvSpPr>
        <dsp:cNvPr id="0" name=""/>
        <dsp:cNvSpPr/>
      </dsp:nvSpPr>
      <dsp:spPr>
        <a:xfrm>
          <a:off x="1873288" y="2228736"/>
          <a:ext cx="3354492" cy="202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роботу або продуктивну діяльність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288" y="2228736"/>
        <a:ext cx="3354492" cy="2023247"/>
      </dsp:txXfrm>
    </dsp:sp>
    <dsp:sp modelId="{60EB3F7C-5240-4770-9CF8-0D1242EDBEDB}">
      <dsp:nvSpPr>
        <dsp:cNvPr id="0" name=""/>
        <dsp:cNvSpPr/>
      </dsp:nvSpPr>
      <dsp:spPr>
        <a:xfrm>
          <a:off x="5358475" y="2228736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домашні обов'язки,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2228736"/>
        <a:ext cx="3354492" cy="673757"/>
      </dsp:txXfrm>
    </dsp:sp>
    <dsp:sp modelId="{29053663-2901-4AE7-B05D-1AD504EA355F}">
      <dsp:nvSpPr>
        <dsp:cNvPr id="0" name=""/>
        <dsp:cNvSpPr/>
      </dsp:nvSpPr>
      <dsp:spPr>
        <a:xfrm>
          <a:off x="5227780" y="2902493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D0C5-E05B-46E4-96D4-07E64CC60D96}">
      <dsp:nvSpPr>
        <dsp:cNvPr id="0" name=""/>
        <dsp:cNvSpPr/>
      </dsp:nvSpPr>
      <dsp:spPr>
        <a:xfrm>
          <a:off x="5358475" y="2902493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отримання освіти,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2902493"/>
        <a:ext cx="3354492" cy="673757"/>
      </dsp:txXfrm>
    </dsp:sp>
    <dsp:sp modelId="{65CCA262-8048-4D9F-B121-18E0FE5DD6E0}">
      <dsp:nvSpPr>
        <dsp:cNvPr id="0" name=""/>
        <dsp:cNvSpPr/>
      </dsp:nvSpPr>
      <dsp:spPr>
        <a:xfrm>
          <a:off x="5227780" y="3576250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61308-39E7-4F98-B945-0A3BCE502528}">
      <dsp:nvSpPr>
        <dsp:cNvPr id="0" name=""/>
        <dsp:cNvSpPr/>
      </dsp:nvSpPr>
      <dsp:spPr>
        <a:xfrm>
          <a:off x="5358475" y="3576250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оплачувана або волонтерська робота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3576250"/>
        <a:ext cx="3354492" cy="673757"/>
      </dsp:txXfrm>
    </dsp:sp>
    <dsp:sp modelId="{B5308E6C-389A-472A-AA94-97320D3EA08B}">
      <dsp:nvSpPr>
        <dsp:cNvPr id="0" name=""/>
        <dsp:cNvSpPr/>
      </dsp:nvSpPr>
      <dsp:spPr>
        <a:xfrm>
          <a:off x="1742593" y="425198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EE8A7-A043-4C2D-A402-23A9020B69E8}">
      <dsp:nvSpPr>
        <dsp:cNvPr id="0" name=""/>
        <dsp:cNvSpPr/>
      </dsp:nvSpPr>
      <dsp:spPr>
        <a:xfrm>
          <a:off x="1873288" y="4353145"/>
          <a:ext cx="3354492" cy="202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дозвілля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288" y="4353145"/>
        <a:ext cx="3354492" cy="2023247"/>
      </dsp:txXfrm>
    </dsp:sp>
    <dsp:sp modelId="{91A584CA-1EDD-4A62-93BE-D2342981AE7B}">
      <dsp:nvSpPr>
        <dsp:cNvPr id="0" name=""/>
        <dsp:cNvSpPr/>
      </dsp:nvSpPr>
      <dsp:spPr>
        <a:xfrm>
          <a:off x="5358475" y="4353145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гра,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4353145"/>
        <a:ext cx="3354492" cy="673757"/>
      </dsp:txXfrm>
    </dsp:sp>
    <dsp:sp modelId="{06BB0876-A244-4B09-992B-F1951678ADC0}">
      <dsp:nvSpPr>
        <dsp:cNvPr id="0" name=""/>
        <dsp:cNvSpPr/>
      </dsp:nvSpPr>
      <dsp:spPr>
        <a:xfrm>
          <a:off x="5227780" y="5026903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1E0A6-F713-4C43-9965-8943F41FB7A8}">
      <dsp:nvSpPr>
        <dsp:cNvPr id="0" name=""/>
        <dsp:cNvSpPr/>
      </dsp:nvSpPr>
      <dsp:spPr>
        <a:xfrm>
          <a:off x="5358475" y="5026903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хобі,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5026903"/>
        <a:ext cx="3354492" cy="673757"/>
      </dsp:txXfrm>
    </dsp:sp>
    <dsp:sp modelId="{0E3187D7-E354-44E4-977D-ACFCF6054D25}">
      <dsp:nvSpPr>
        <dsp:cNvPr id="0" name=""/>
        <dsp:cNvSpPr/>
      </dsp:nvSpPr>
      <dsp:spPr>
        <a:xfrm>
          <a:off x="5227780" y="5700660"/>
          <a:ext cx="3354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16E5-5956-40F8-ABC4-B51822E5A315}">
      <dsp:nvSpPr>
        <dsp:cNvPr id="0" name=""/>
        <dsp:cNvSpPr/>
      </dsp:nvSpPr>
      <dsp:spPr>
        <a:xfrm>
          <a:off x="5358475" y="5700660"/>
          <a:ext cx="3354492" cy="67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відпочинок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8475" y="5700660"/>
        <a:ext cx="3354492" cy="673757"/>
      </dsp:txXfrm>
    </dsp:sp>
    <dsp:sp modelId="{E89A82D4-FB55-4CFD-8C76-5F9B963BCCA6}">
      <dsp:nvSpPr>
        <dsp:cNvPr id="0" name=""/>
        <dsp:cNvSpPr/>
      </dsp:nvSpPr>
      <dsp:spPr>
        <a:xfrm>
          <a:off x="1742593" y="637639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66E5-ED13-4EFE-B332-F67F7A9F9630}">
      <dsp:nvSpPr>
        <dsp:cNvPr id="0" name=""/>
        <dsp:cNvSpPr/>
      </dsp:nvSpPr>
      <dsp:spPr>
        <a:xfrm>
          <a:off x="4114799" y="248367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130F1-2E34-4907-A578-4A48560CDE14}">
      <dsp:nvSpPr>
        <dsp:cNvPr id="0" name=""/>
        <dsp:cNvSpPr/>
      </dsp:nvSpPr>
      <dsp:spPr>
        <a:xfrm>
          <a:off x="4069079" y="2483674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08D56-BD4E-443F-A6E2-6EB4E84E19A5}">
      <dsp:nvSpPr>
        <dsp:cNvPr id="0" name=""/>
        <dsp:cNvSpPr/>
      </dsp:nvSpPr>
      <dsp:spPr>
        <a:xfrm>
          <a:off x="1203548" y="248367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86CAF-303E-483E-BDAA-715B4209752D}">
      <dsp:nvSpPr>
        <dsp:cNvPr id="0" name=""/>
        <dsp:cNvSpPr/>
      </dsp:nvSpPr>
      <dsp:spPr>
        <a:xfrm>
          <a:off x="2911803" y="1280678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Працетерапія</a:t>
          </a:r>
          <a:endParaRPr lang="ru-RU" sz="2000" kern="1200" dirty="0"/>
        </a:p>
      </dsp:txBody>
      <dsp:txXfrm>
        <a:off x="2911803" y="1280678"/>
        <a:ext cx="2405992" cy="1202996"/>
      </dsp:txXfrm>
    </dsp:sp>
    <dsp:sp modelId="{2CE49778-24A4-4391-9B97-D1000DABF282}">
      <dsp:nvSpPr>
        <dsp:cNvPr id="0" name=""/>
        <dsp:cNvSpPr/>
      </dsp:nvSpPr>
      <dsp:spPr>
        <a:xfrm>
          <a:off x="552" y="2988933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Загальнозміцнююча</a:t>
          </a:r>
          <a:r>
            <a:rPr lang="ru-RU" sz="2000" b="1" kern="1200" dirty="0" smtClean="0"/>
            <a:t> </a:t>
          </a:r>
          <a:endParaRPr lang="ru-RU" sz="2000" kern="1200" dirty="0"/>
        </a:p>
      </dsp:txBody>
      <dsp:txXfrm>
        <a:off x="552" y="2988933"/>
        <a:ext cx="2405992" cy="1202996"/>
      </dsp:txXfrm>
    </dsp:sp>
    <dsp:sp modelId="{A031CF55-7F7B-4CA4-BCED-4C01C68E2452}">
      <dsp:nvSpPr>
        <dsp:cNvPr id="0" name=""/>
        <dsp:cNvSpPr/>
      </dsp:nvSpPr>
      <dsp:spPr>
        <a:xfrm>
          <a:off x="2911803" y="2988933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Відновна</a:t>
          </a:r>
          <a:r>
            <a:rPr lang="ru-RU" sz="2000" b="1" kern="1200" dirty="0" smtClean="0"/>
            <a:t> </a:t>
          </a:r>
          <a:endParaRPr lang="ru-RU" sz="2000" kern="1200" dirty="0"/>
        </a:p>
      </dsp:txBody>
      <dsp:txXfrm>
        <a:off x="2911803" y="2988933"/>
        <a:ext cx="2405992" cy="1202996"/>
      </dsp:txXfrm>
    </dsp:sp>
    <dsp:sp modelId="{5D8A61AC-E130-4E94-BEEA-52AA2AF15167}">
      <dsp:nvSpPr>
        <dsp:cNvPr id="0" name=""/>
        <dsp:cNvSpPr/>
      </dsp:nvSpPr>
      <dsp:spPr>
        <a:xfrm>
          <a:off x="5823054" y="2988933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Професійна</a:t>
          </a:r>
          <a:endParaRPr lang="ru-RU" sz="2000" b="1" kern="1200" dirty="0"/>
        </a:p>
      </dsp:txBody>
      <dsp:txXfrm>
        <a:off x="5823054" y="2988933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971600" y="1988840"/>
            <a:ext cx="7524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«Терапевтичне використання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заняттєвої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активності»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203848" y="3789040"/>
            <a:ext cx="57241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Студентів 4 курсу 6.2278 групи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напряму підготовки «Фізична терапія,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ерготерапія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Виконали: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Сосєдко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Майя Сергіївна, Пенькова Марина Миколаївна, Пенькова Карина Миколаївна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Викладач: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кандидат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наук, доцент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Позмогова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Василівна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3622_9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25996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72" y="620688"/>
            <a:ext cx="8363272" cy="9075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Види реабілітації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90213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Медична реабілітація спрямована на: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4448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7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51410"/>
              </p:ext>
            </p:extLst>
          </p:nvPr>
        </p:nvGraphicFramePr>
        <p:xfrm>
          <a:off x="683568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оциально-бытовая реабилитация инвалидов / Услуги / Центр реабилитации  инвалидов и пожилых людей &amp;quot;Сосновый Бор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циально-бытовая реабилитация инвалидов / Услуги / Центр реабилитации  инвалидов и пожилых людей &amp;quot;Сосновый Бор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2477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404664"/>
            <a:ext cx="8229600" cy="1252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побутова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державно-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активного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матеріальний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араський міський центр комплексної реабілітації для осіб з інвалідністю  імені З.А. Матвіє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54352" cy="34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bcenter.rv.ua/public/uploads/gallery/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19322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ціальна реабілітація - Реабілітаційний центр на Сихові | Львів, вул.  Хуторівка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" y="116632"/>
            <a:ext cx="48768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оциально-бытовая адаптация — Городская социальная служба Сургу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14181"/>
            <a:ext cx="50768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32656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пацієнта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Профессиональная реабилитация инвалидов и обеспечение их занятости -  Юридический портал Angel-a.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60004" cy="29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Центр реабилитации инвалидов в Евпатории. | Керкинитида Евпатория история с  древних времен, до наших дней Отдых и лечение в Евпатор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957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ЦП: обзор методик реабилитации – INVAK.INFO – информационное агентство –  портал людей с инвалидность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870132" cy="35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088" y="620688"/>
            <a:ext cx="8208912" cy="16170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разі неможливості розвитку або відновлення втрачених здібностей підбираються допоміжні, адаптаційні та технічні засоби, якими навчають користуватися людей з особливостями психофізичного розвитку.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Физическая терапия у детей с ДЦП | Kinesio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9018"/>
            <a:ext cx="4644008" cy="28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межувач для тарілку для літніх і інвалідів пластиковий: продаж, ціна у  Дніпрі. Товари для людей з обмеженими можливостями, загальне від &amp;quot;ZETTA.  Медтехника. Товары для здоровья. Прокат медтехники» ФОП Марголіна Наталія&amp;quot;  - 1277865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" y="260649"/>
            <a:ext cx="4129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бор столовых приборов для пожилых инвалидов с тремором рук: продажа, цена  в Днепре. Товары для людей с ограниченными возможностями, общее от &amp;quot;ZETTA.  Медтехника. Товары для здоровья. Прокат медтехники» ФОП Марголіна Наталія&amp;quot;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548680"/>
            <a:ext cx="44100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абор столовых приборов для пожилых инвалидов с тремором рук, фото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7" y="3967968"/>
            <a:ext cx="4057214" cy="25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3240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Заняттєва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occupation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цілеспрямована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регулярна,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багатокомпонентна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повсякденного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ADLs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інструментальну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повсякденного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IADLs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людини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такою, яка приносить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name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4070581" cy="3052936"/>
          </a:xfrm>
          <a:prstGeom prst="rect">
            <a:avLst/>
          </a:prstGeom>
        </p:spPr>
      </p:pic>
      <p:pic>
        <p:nvPicPr>
          <p:cNvPr id="4" name="Рисунок 3" descr="g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4032448" cy="287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ахват для инвалидов, Grab It, палка хваталка, цвет - си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47241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рючок для пугови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0" y="1628800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99134"/>
              </p:ext>
            </p:extLst>
          </p:nvPr>
        </p:nvGraphicFramePr>
        <p:xfrm>
          <a:off x="179512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4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19256" cy="8354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ЕСТ </a:t>
            </a:r>
            <a:r>
              <a:rPr lang="uk-UA" sz="4000" dirty="0">
                <a:effectLst/>
                <a:latin typeface="Times New Roman" pitchFamily="18" charset="0"/>
                <a:cs typeface="Times New Roman" pitchFamily="18" charset="0"/>
              </a:rPr>
              <a:t>ДЛЯ РУКИ 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ФРЕНЧАЙ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8363272" cy="1180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1.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Утримати лінійку і з її допомогою накреслити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тримаючи олівець в інший (здоровій) руці. завдання вважається виконаним успішно, якщо лінійка утримується стабільно.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400600" cy="4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29126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2. Взяти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руку циліндр діаметром 1,2 і довжиною 5 см, постав-ленний вертикально на відстані 15-30 см від краю столу, підняти на висоту близько 30 см і потім опустити на місце, не впустивши при цьому його.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943636" cy="2200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2857899" cy="2114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2686425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2952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3.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Взяти стакан, наполовину наповнений водою і поставлений на відстані 15-30 см від краю столу, надпити води і поставити склянку на місце, не розплескати при цьому воду.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522385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60" y="0"/>
            <a:ext cx="8075240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4.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Зняти, а потім встановити на колишнє місце білизняну прищіпку, укріплену на вертикальному кілочку довжиною 15 і діаметром 1 см. Кілочок укріплений на квадратної дощечці (довжина сторони 10 см), розташованої на відстані 15-30 см від краю столу. Пацієнт не повинен упустити прищіпку або кілочок.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2760"/>
            <a:ext cx="4915586" cy="3972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52754"/>
            <a:ext cx="263879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8291264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5.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Причесати волосся (або імітувати причісування). Пацієнт повинен розчесати волосся на маківці, на потилиці, з правого і лівого боку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040560" cy="4209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93554"/>
            <a:ext cx="26387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8028384" cy="1512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Працетерапія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 лікування працею для відновлення порушених функцій і працездатності хворих. Засобами працездатності є т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Проведено заняття з працетерапії для резиденців Брацлавського  психоневрологічного будинку-інтернату та Територіального центру соціального  обслуговування (надання соціальни послуг) Барського району. — Вінницька  обласна державна адміністрац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85032" cy="31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ведено заняття з працетерапії для резиденців Брацлавського  психоневрологічного будинку-інтернату та Територіального центру соціального  обслуговування (надання соціальни послуг) Барського району. — Вінницька  обласна державна адміністрац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53" y="270892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ацетерапія та профорієнтац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0" y="1029496"/>
            <a:ext cx="4220705" cy="31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3120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працетерапії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цілеспрямоване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2" name="Picture 4" descr="Проведено заняття з працетерапії для резиденців Брацлавського  психоневрологічного будинку-інтернату та Територіального центру соціального  обслуговування (надання соціальни послуг) Барського району. — Вінницька  обласна державна адміністрац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8746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092613"/>
              </p:ext>
            </p:extLst>
          </p:nvPr>
        </p:nvGraphicFramePr>
        <p:xfrm>
          <a:off x="539552" y="332656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occupation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»/«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сім’ях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спільнотах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мету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усе, що люди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також те, що від 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rgotera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6790134" cy="345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айстерня працетерапії – INVAK.INFO – информационное агентство – портал  людей с инвалидност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айстерня працетерапії – INVAK.INFO – информационное агентство – портал  людей с инвалидность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Трудотерапия. В городе работает уникальное предприятие для подростков |  ОБЩЕСТВО | АиФ Санкт-Петербур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1"/>
            <a:ext cx="4576663" cy="34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удотерапия: мастерим открытку — Центр комплексной реабилитации инвалидов,  г. Перм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73" y="30354"/>
            <a:ext cx="4576663" cy="34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77072"/>
            <a:ext cx="7780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працетерапії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щоденну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протезами.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плетіння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в'язання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ткацтво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швейні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столярні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слюсарні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різьблення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дереву,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саду,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оранжереї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професійно-виробничих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майстернях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Трудотерапия так нужна — Районный вестн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480720" cy="35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50912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безпосереднього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пацієнта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навантаженням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енергетичну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хворого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діапазоні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енерговитрат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67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активності у наступних сферах: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8352928" cy="410445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Активність повсякденного життя (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ADLs)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Інструментальна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активність повсякденного життя (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IADLs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Відпочинок і сон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Дозвілля 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Соціальна участь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514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Активність повсякденного життя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ADLs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080" y="1052736"/>
            <a:ext cx="828092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– це сфера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активності людини, яка охоплює справи повсякденної життєдіяльності, які безпосередньо пов’язані з доглядом за власним тілом: гігієну та догляд за тілом, користування туалетом, одягання, прийом їжі, переміщення тіла та предметів, користування допоміжними засобами та догляд за ними, сексуальну активність.</a:t>
            </a:r>
            <a:endParaRPr lang="ru-RU" dirty="0"/>
          </a:p>
        </p:txBody>
      </p:sp>
      <p:pic>
        <p:nvPicPr>
          <p:cNvPr id="6" name="Рисунок 5" descr="unname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40968"/>
            <a:ext cx="2901702" cy="1906832"/>
          </a:xfrm>
          <a:prstGeom prst="rect">
            <a:avLst/>
          </a:prstGeom>
        </p:spPr>
      </p:pic>
      <p:pic>
        <p:nvPicPr>
          <p:cNvPr id="7" name="Google Shape;94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907704" y="4653136"/>
            <a:ext cx="297617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8aea4e9976cbf0996e7d3814b07e8e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653136"/>
            <a:ext cx="2699792" cy="1928423"/>
          </a:xfrm>
          <a:prstGeom prst="rect">
            <a:avLst/>
          </a:prstGeom>
        </p:spPr>
      </p:pic>
      <p:pic>
        <p:nvPicPr>
          <p:cNvPr id="9" name="Рисунок 8" descr="гигиена-пожилы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0968"/>
            <a:ext cx="307507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Інструментальна активність повсякденного життя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IADLs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052736"/>
            <a:ext cx="8568952" cy="324035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instrumental activities of daily living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– сфера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активності людини,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що охоплює справи повсякденної життєдіяльності, які виконуються для задоволення потреб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людини в її будинку/квартирі або за їх межами, самостійно або у взаємодії з іншими людьми. Різниця між активністю повсякденного життя та інструментальною активністю повсякденного життя полягає у тому, що остання є більш складною та багаторівневою, вимагає детальнішого планування, а також специфічних умінь і навичок для її виконання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Google Shape;173;p2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67544" y="4005064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unnamed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77072"/>
            <a:ext cx="2304256" cy="2304256"/>
          </a:xfrm>
          <a:prstGeom prst="rect">
            <a:avLst/>
          </a:prstGeom>
        </p:spPr>
      </p:pic>
      <p:pic>
        <p:nvPicPr>
          <p:cNvPr id="6" name="Рисунок 5" descr="de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93096"/>
            <a:ext cx="2771800" cy="18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сон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4032448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 сфера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відновлювальної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спокійної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діяльності, яка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розслаблюючий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сон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у ритуалах підготовки до сну,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прослуховуванні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молитві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визначення часу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сну та часу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прокидання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моделей сну.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74;p2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084168" y="980728"/>
            <a:ext cx="25202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2;p2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60032" y="2636912"/>
            <a:ext cx="295232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292080" y="4509120"/>
            <a:ext cx="3019531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сферою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ерготерапевта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можуть бути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спрямованими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функцій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навчальній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діяльності,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виконавчих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кімната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їдальня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ігровий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Google Shape;120;p1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23528" y="3933056"/>
            <a:ext cx="2965600" cy="19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5658c3f9c9272ec6366a6a4ddcd134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569468" cy="1712979"/>
          </a:xfrm>
          <a:prstGeom prst="rect">
            <a:avLst/>
          </a:prstGeom>
        </p:spPr>
      </p:pic>
      <p:pic>
        <p:nvPicPr>
          <p:cNvPr id="6" name="Рисунок 5" descr="e010cf9b7eca5e11db95ee3b7609cb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93096"/>
            <a:ext cx="2643510" cy="19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Продуктивна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або робота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4176464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цьому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ерготерапевти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можуть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пацієнту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клієнту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можливості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волонтерської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діяльності,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виконання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модифікувати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63;p2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076056" y="836712"/>
            <a:ext cx="2487478" cy="200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0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24128" y="2780928"/>
            <a:ext cx="278444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1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004048" y="4581128"/>
            <a:ext cx="2664296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грою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ерготерапевти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розуміють будь-яку спонтанну або організовану діяльність, яка приносить насолоду, розвагу і радість. У грі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ерготерапевти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розвивають як окремі функції організму, так і виконавчі вміння та навички, необхідні для участі в усіх інших сферах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активності.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Google Shape;190;p2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11700" y="2857400"/>
            <a:ext cx="34671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1;p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707904" y="3356992"/>
            <a:ext cx="2555776" cy="229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unnamed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653136"/>
            <a:ext cx="2438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Дозвілля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072" y="908720"/>
            <a:ext cx="8352928" cy="3240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Дозвілля визначається як необов’язкова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внутрішньомотивована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діяльність, яка виконується у час, вільний від обов’язкових занять: роботи, самообслуговування та сну.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Заняттєва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участь у сфері дозвілля є невід’ємною частиною роботи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ерготерапевта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оскільки особисте благополуччя і якість життя пацієнта/клієнта є основною цінністю професії. Благополуччя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в ерготерапії є суб’єктивним сприйняттям людиною власного здоров’я та життєвих обставин у порівнянні з культурно обумовленими соціальними нормами, очікуваннями та цінностями.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2018_03_15_046480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895641" cy="1944216"/>
          </a:xfrm>
          <a:prstGeom prst="rect">
            <a:avLst/>
          </a:prstGeom>
          <a:noFill/>
        </p:spPr>
      </p:pic>
      <p:pic>
        <p:nvPicPr>
          <p:cNvPr id="5" name="Google Shape;181;p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491880" y="3933056"/>
            <a:ext cx="2591150" cy="18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8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156176" y="4293096"/>
            <a:ext cx="2640425" cy="189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87624" y="548680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Садівнича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терапія для людей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деменцією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розвинених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спостерігається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стрімке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зростання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деменцію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людей. Зазвичай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деменцію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лікують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препаратами, що мають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симптоматику,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когнітивних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функцій у пацієнтів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перебігом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7-06-23-gardening-pine-run-lakeview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80928"/>
            <a:ext cx="5256584" cy="350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Соціальна участь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592" y="980728"/>
            <a:ext cx="8101408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 низка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занять, що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людини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справах, а також таких, які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залучають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однолітків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може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телефона,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комп’ютера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відео-конференції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ролей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ерготерапевт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допомагає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уможливити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вищезгаданих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заняттєвої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9900877_375254616477139_57739954496649297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49080"/>
            <a:ext cx="2915816" cy="1640147"/>
          </a:xfrm>
          <a:prstGeom prst="rect">
            <a:avLst/>
          </a:prstGeom>
        </p:spPr>
      </p:pic>
      <p:pic>
        <p:nvPicPr>
          <p:cNvPr id="5" name="Рисунок 4" descr="img2177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653136"/>
            <a:ext cx="2915816" cy="17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332656"/>
            <a:ext cx="38884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терапія застосовується у багатьох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таких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Австралія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Німеччина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Корея, Нова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Зеландія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США;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лікарні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садівницьку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терапію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прикутих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ліжка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пацієнт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депресі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утримання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приватних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відпочинку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мистецтвом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Сади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садівництва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підтримки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балансу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здоров'ям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Пацієнти з деменцією, які беруть участь у садівничій терапії в Японії, живуть у будинках престарілих, закладах тривалого догляду, лікарнях для тривалого лікування та центрах для інвалідів.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nnual_report_2015-15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599892" cy="2399928"/>
          </a:xfrm>
          <a:prstGeom prst="rect">
            <a:avLst/>
          </a:prstGeom>
        </p:spPr>
      </p:pic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519686" cy="263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692696"/>
            <a:ext cx="3888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Терапевтичні сеанси проводяться таким чином: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Перед сеансом досліджують фізичний та психічний стан пацієнта  проводиться коротке інтерв'ю з метою визначення поточного настрою пацієнта. Дії, які будуть проводитися під час сесії, ретельно пояснюють. Пацієнти виконують п'ять хвилин розслаблюючої гімнастики та співають пісню. Завдання, які виконуються під час сеансів терапії, є такі як: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пресаджування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квітів, збір квітів; або овочів, а також їх приготування та вживання в їжу. Наприкінці кожного сеансу проводиться дискусія, під час якої терапевти та пацієнти діляться своїми почуттями щодо сеансу та очікуваннями від сеансу.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78-0-387-75424-6_46_Fig5_HT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3828193" cy="3027621"/>
          </a:xfrm>
          <a:prstGeom prst="rect">
            <a:avLst/>
          </a:prstGeom>
        </p:spPr>
      </p:pic>
      <p:pic>
        <p:nvPicPr>
          <p:cNvPr id="4" name="Рисунок 3" descr="978-0-387-75424-6_46_Fig7_HTM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816424" cy="291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rdenjpg-80762869cd6b0f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176811" cy="515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43608" y="548680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Садівнича терапія заохочує до участі фізичного навантаження людей похилого віку з деменцією. Ці легкі вправи, що виконуються в контакті з природою, можуть стимулюють рухи, серцеву діяльність та діяльність лобової частки мозку. В додаток, взаємодія з іншими учасниками групи та досвід ведення садівництва очікується, що діяльність стимулюватиме 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ять та основні психосоціальні функції.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ltcnpage18vendors0618_1435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7164288" cy="3317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404664"/>
            <a:ext cx="75963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Пацієнти літнього віку з деменцією, які практикували садівницьку терапію, показали підвищення пізнавальної здатності. Ключовими факторами успішного когнітивного вдосконалення є контакт із зростаючими рослинами та взаємодія між пацієнтами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–учасниками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персоналом, який забезпечує поліпшення якості життя пацієнтів.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Зростає інтерес до цілісного підходу до лікування. Тут,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садівнича терапія пропонує поєднання медичних, екологічно чистих 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художній підхід, що сприяє розвитку нових цінностей та культури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сучасного суспільства.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51840"/>
            <a:ext cx="4148454" cy="289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1595</Words>
  <Application>Microsoft Office PowerPoint</Application>
  <PresentationFormat>Экран (4:3)</PresentationFormat>
  <Paragraphs>96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реабілітації</vt:lpstr>
      <vt:lpstr>Медична реабілітація спрямована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ДЛЯ РУКИ ФРЕНЧАЙ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виконання заняттєвої активності у наступних сферах: </vt:lpstr>
      <vt:lpstr>Активність повсякденного життя ADLs  </vt:lpstr>
      <vt:lpstr>Інструментальна активність повсякденного життя IADLs  </vt:lpstr>
      <vt:lpstr>Відпочинок та сон </vt:lpstr>
      <vt:lpstr>Освіта </vt:lpstr>
      <vt:lpstr>Продуктивна діяльність, або робота </vt:lpstr>
      <vt:lpstr>Гра</vt:lpstr>
      <vt:lpstr>Дозвілля</vt:lpstr>
      <vt:lpstr>Соціальна участь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3</cp:revision>
  <dcterms:created xsi:type="dcterms:W3CDTF">2021-10-25T13:03:02Z</dcterms:created>
  <dcterms:modified xsi:type="dcterms:W3CDTF">2021-11-01T22:44:26Z</dcterms:modified>
</cp:coreProperties>
</file>