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44824"/>
            <a:ext cx="7848872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latin typeface="Arial" pitchFamily="34" charset="0"/>
                <a:cs typeface="Arial" pitchFamily="34" charset="0"/>
              </a:rPr>
              <a:t>Лабораторна робота №3</a:t>
            </a:r>
            <a:endParaRPr lang="ru-RU" sz="3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sz="3200" dirty="0" smtClean="0">
                <a:latin typeface="Arial" pitchFamily="34" charset="0"/>
                <a:cs typeface="Arial" pitchFamily="34" charset="0"/>
              </a:rPr>
              <a:t>ОСОБЛИВОСТІ </a:t>
            </a:r>
            <a:r>
              <a:rPr lang="uk-UA" sz="3200" dirty="0">
                <a:latin typeface="Arial" pitchFamily="34" charset="0"/>
                <a:cs typeface="Arial" pitchFamily="34" charset="0"/>
              </a:rPr>
              <a:t>ГЕОБОТАНІЧНОГО ВИВЧЕННЯ ЛІСОВИХ ЦЕНОЗІВ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846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24744"/>
            <a:ext cx="7992888" cy="37856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000" b="1" dirty="0">
                <a:latin typeface="Arial" pitchFamily="34" charset="0"/>
                <a:cs typeface="Arial" pitchFamily="34" charset="0"/>
              </a:rPr>
              <a:t>Мета: 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ознайомитися з морфологічною структурою лісового фітоценозу, з’ясувати компоненти її вертикальної та горизонтальної організації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uk-UA" sz="2000" b="1" dirty="0">
                <a:latin typeface="Arial" pitchFamily="34" charset="0"/>
                <a:cs typeface="Arial" pitchFamily="34" charset="0"/>
              </a:rPr>
              <a:t>Унаочнення: 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матеріали лекцій, додаткові матеріали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sz="2000" b="1" dirty="0">
                <a:latin typeface="Arial" pitchFamily="34" charset="0"/>
                <a:cs typeface="Arial" pitchFamily="34" charset="0"/>
              </a:rPr>
              <a:t>Питання для обговорення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uk-UA" sz="2000" dirty="0">
                <a:latin typeface="Arial" pitchFamily="34" charset="0"/>
                <a:cs typeface="Arial" pitchFamily="34" charset="0"/>
              </a:rPr>
              <a:t>Структурна організація фітоценозу (ярусність, 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синузіальність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, мозаїчність, комплексність, 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континуальність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).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uk-UA" sz="2000" dirty="0">
                <a:latin typeface="Arial" pitchFamily="34" charset="0"/>
                <a:cs typeface="Arial" pitchFamily="34" charset="0"/>
              </a:rPr>
              <a:t>Кількісні відношення між видами у фітоценозі (проективне покриття та методи його оцінки, життєвість виду, рясність, числові методи прямого обліку).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004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340695" cy="576064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509628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784976" cy="446276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Ярусність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-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це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елемент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вертикальної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структури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фітоценозу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який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проявляється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у тому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випадку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коли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угруповання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утворено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рослинами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з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контрастними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за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висотою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життєвими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формами та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візуально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виділяється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неоднорідність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вертикального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розподілу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фітомаси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Сім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ярусів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залежності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від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висоти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компонентів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фітоценозу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1)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верхній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деревний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-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вище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6 м;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2)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нижній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деревний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-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нижче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6 м;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3)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підлісок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- до 2 м;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4)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верхній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трав'янистий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- до 80 см;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5)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середній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трав'янистий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- до 30 см;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6)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нижній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трав'янистий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- до 10 см;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7)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надґрунтовий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- до 3 см (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мохи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лишайники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316402"/>
            <a:ext cx="5104141" cy="222777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6" y="4149080"/>
            <a:ext cx="3905622" cy="269680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338390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352928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err="1">
                <a:latin typeface="Arial" pitchFamily="34" charset="0"/>
                <a:cs typeface="Arial" pitchFamily="34" charset="0"/>
              </a:rPr>
              <a:t>Яруси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відносно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просто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встановлюються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адже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більшості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випадків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вони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чітко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пов’язані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з 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різновисотністю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різноглибинністю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рослин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4076" y="1556792"/>
            <a:ext cx="8348364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Фітоценотичні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горизонти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 -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структурні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частини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біогеоценотичних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горизонтів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виділення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яких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біогеоценозах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обгрунтовано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564904"/>
            <a:ext cx="8640960" cy="317009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У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лісах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можна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виділити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наступні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фітоценотичні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горизонти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 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arenR"/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кронові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включає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крони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дерев (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гілки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листя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)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спільно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з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епіфітами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; 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arenR"/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стовбурової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включає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стовбури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дерев з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епіфітами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ліанами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також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підлісок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;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arenR"/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трав'яний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трав'яно-кустарнічковий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або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кустарнічковий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включає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прикореневу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частину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стовбурів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з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епіфітами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травами і кустарничками, 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також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нижню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частину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підліска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; 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4)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пригрунтовий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включає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нагрунтові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мохи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та лишайники,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низькорослі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трави,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нижні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частини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рослин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входять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до складу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більш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високо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розташованих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горизонтів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  </a:t>
            </a:r>
          </a:p>
        </p:txBody>
      </p:sp>
    </p:spTree>
    <p:extLst>
      <p:ext uri="{BB962C8B-B14F-4D97-AF65-F5344CB8AC3E}">
        <p14:creationId xmlns:p14="http://schemas.microsoft.com/office/powerpoint/2010/main" val="1529260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24"/>
          <a:stretch/>
        </p:blipFill>
        <p:spPr bwMode="auto">
          <a:xfrm>
            <a:off x="3203848" y="4653136"/>
            <a:ext cx="5047622" cy="1986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57200" y="2220237"/>
          <a:ext cx="3657600" cy="2188925"/>
        </p:xfrm>
        <a:graphic>
          <a:graphicData uri="http://schemas.openxmlformats.org/drawingml/2006/table">
            <a:tbl>
              <a:tblPr/>
              <a:tblGrid>
                <a:gridCol w="3657600"/>
              </a:tblGrid>
              <a:tr h="20060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1000">
                        <a:effectLst/>
                        <a:latin typeface="Tahoma"/>
                      </a:endParaRPr>
                    </a:p>
                  </a:txBody>
                  <a:tcPr marL="57407" marR="574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2B587A"/>
                          </a:solidFill>
                          <a:effectLst/>
                          <a:latin typeface="Tahoma"/>
                        </a:rPr>
                        <a:t>Рис. 18. </a:t>
                      </a:r>
                      <a:r>
                        <a:rPr lang="ru-RU" sz="1000" b="1" dirty="0" err="1">
                          <a:solidFill>
                            <a:srgbClr val="2B587A"/>
                          </a:solidFill>
                          <a:effectLst/>
                          <a:latin typeface="Tahoma"/>
                        </a:rPr>
                        <a:t>Ярусність</a:t>
                      </a:r>
                      <a:r>
                        <a:rPr lang="ru-RU" sz="1000" b="1" dirty="0">
                          <a:solidFill>
                            <a:srgbClr val="2B587A"/>
                          </a:solidFill>
                          <a:effectLst/>
                          <a:latin typeface="Tahoma"/>
                        </a:rPr>
                        <a:t> в </a:t>
                      </a:r>
                      <a:r>
                        <a:rPr lang="ru-RU" sz="1000" b="1" dirty="0" err="1">
                          <a:solidFill>
                            <a:srgbClr val="2B587A"/>
                          </a:solidFill>
                          <a:effectLst/>
                          <a:latin typeface="Tahoma"/>
                        </a:rPr>
                        <a:t>широколистяному</a:t>
                      </a:r>
                      <a:r>
                        <a:rPr lang="ru-RU" sz="1000" b="1" dirty="0">
                          <a:solidFill>
                            <a:srgbClr val="2B587A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2B587A"/>
                          </a:solidFill>
                          <a:effectLst/>
                          <a:latin typeface="Tahoma"/>
                        </a:rPr>
                        <a:t>лісі</a:t>
                      </a: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57407" marR="574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102" name="Picture 6" descr="https://vukladach.pp.ua/MyWeb/manual/zagalosvit/Osnovu_ekologii/Osnovu_ekologii/1/1.3.files/image1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3" y="260648"/>
            <a:ext cx="6389701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57200" y="22209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 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8661" y="272852"/>
            <a:ext cx="26088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>
                <a:latin typeface="Arial" pitchFamily="34" charset="0"/>
                <a:cs typeface="Arial" pitchFamily="34" charset="0"/>
              </a:rPr>
              <a:t>Широколистяний ліс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769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6632"/>
            <a:ext cx="6951948" cy="46805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252212"/>
            <a:ext cx="4637682" cy="260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392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23" y="116632"/>
            <a:ext cx="6780449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285"/>
          <a:stretch/>
        </p:blipFill>
        <p:spPr bwMode="auto">
          <a:xfrm>
            <a:off x="5220681" y="3190875"/>
            <a:ext cx="3621782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3392735"/>
      </p:ext>
    </p:extLst>
  </p:cSld>
  <p:clrMapOvr>
    <a:masterClrMapping/>
  </p:clrMapOvr>
</p:sld>
</file>

<file path=ppt/theme/theme1.xml><?xml version="1.0" encoding="utf-8"?>
<a:theme xmlns:a="http://schemas.openxmlformats.org/drawingml/2006/main" name="Состав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остав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тав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76</TotalTime>
  <Words>215</Words>
  <Application>Microsoft Office PowerPoint</Application>
  <PresentationFormat>Экран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Составная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Пользователь Windows</cp:lastModifiedBy>
  <cp:revision>11</cp:revision>
  <dcterms:created xsi:type="dcterms:W3CDTF">2024-10-09T21:02:05Z</dcterms:created>
  <dcterms:modified xsi:type="dcterms:W3CDTF">2024-10-10T11:22:50Z</dcterms:modified>
</cp:coreProperties>
</file>