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Kanit Light" panose="020B0604020202020204" charset="-34"/>
      <p:regular r:id="rId15"/>
    </p:embeddedFont>
    <p:embeddedFont>
      <p:font typeface="Martel Sans" panose="020B0604020202020204" charset="0"/>
      <p:regular r:id="rId16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1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9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17878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Цифрові інструменти Google для оптимізації роботи логопеда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537090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Google пропонує широкий спектр цифрових інструментів, які можуть значно покращити роботу логопеда та зробити її ефективнішою.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73167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739295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714768"/>
            <a:ext cx="257413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Iryna Kucherak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0473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9258" y="3312557"/>
            <a:ext cx="12734211" cy="651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Сервіси Google для реалізації логокорекційних цілей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29258" y="4510802"/>
            <a:ext cx="468868" cy="468868"/>
          </a:xfrm>
          <a:prstGeom prst="roundRect">
            <a:avLst>
              <a:gd name="adj" fmla="val 1866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6186" y="4588907"/>
            <a:ext cx="95012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1406485" y="4510802"/>
            <a:ext cx="2604730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Google Документи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1406485" y="4961453"/>
            <a:ext cx="580453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Створення індивідуальних завдань, робочих аркушів та матеріалів для логопедичних занять.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419380" y="4510802"/>
            <a:ext cx="468868" cy="468868"/>
          </a:xfrm>
          <a:prstGeom prst="roundRect">
            <a:avLst>
              <a:gd name="adj" fmla="val 1866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74637" y="4588907"/>
            <a:ext cx="15823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7"/>
          <p:cNvSpPr/>
          <p:nvPr/>
        </p:nvSpPr>
        <p:spPr>
          <a:xfrm>
            <a:off x="8096607" y="4510802"/>
            <a:ext cx="2604730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Google Форми</a:t>
            </a:r>
            <a:endParaRPr lang="en-US" sz="2050" dirty="0"/>
          </a:p>
        </p:txBody>
      </p:sp>
      <p:sp>
        <p:nvSpPr>
          <p:cNvPr id="11" name="Text 8"/>
          <p:cNvSpPr/>
          <p:nvPr/>
        </p:nvSpPr>
        <p:spPr>
          <a:xfrm>
            <a:off x="8096607" y="4961453"/>
            <a:ext cx="580453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Проведення онлайн-тестування, опитувань та збору даних для оцінки прогресу дітей.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9258" y="6070997"/>
            <a:ext cx="468868" cy="468868"/>
          </a:xfrm>
          <a:prstGeom prst="roundRect">
            <a:avLst>
              <a:gd name="adj" fmla="val 1866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83325" y="6149102"/>
            <a:ext cx="16073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450" dirty="0"/>
          </a:p>
        </p:txBody>
      </p:sp>
      <p:sp>
        <p:nvSpPr>
          <p:cNvPr id="14" name="Text 11"/>
          <p:cNvSpPr/>
          <p:nvPr/>
        </p:nvSpPr>
        <p:spPr>
          <a:xfrm>
            <a:off x="1406485" y="6070997"/>
            <a:ext cx="2604730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Google Диск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406485" y="6521648"/>
            <a:ext cx="580453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Збереження та синхронізація логопедичних матеріалів, доступних з будь-якого пристрою.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419380" y="6070997"/>
            <a:ext cx="468868" cy="468868"/>
          </a:xfrm>
          <a:prstGeom prst="roundRect">
            <a:avLst>
              <a:gd name="adj" fmla="val 1866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569160" y="6149102"/>
            <a:ext cx="169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8096607" y="6070997"/>
            <a:ext cx="2604730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Google Презентації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8096607" y="6521648"/>
            <a:ext cx="5804535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Створення візуально привабливих презентацій з інтерактивними елементами для демонстрації логопедичного прогресу.</a:t>
            </a:r>
            <a:endParaRPr lang="en-US" sz="1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637916-A562-4D6D-9DFE-38471CBD7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094" y="7521773"/>
            <a:ext cx="21907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9610" y="670917"/>
            <a:ext cx="7764780" cy="1847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Функціонал Google Drive: створення, розповсюдження, збереження документів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73693" y="2813447"/>
            <a:ext cx="22860" cy="4745117"/>
          </a:xfrm>
          <a:prstGeom prst="roundRect">
            <a:avLst>
              <a:gd name="adj" fmla="val 362004"/>
            </a:avLst>
          </a:prstGeom>
          <a:solidFill>
            <a:srgbClr val="C5D2CF"/>
          </a:solidFill>
          <a:ln/>
        </p:spPr>
      </p:sp>
      <p:sp>
        <p:nvSpPr>
          <p:cNvPr id="5" name="Shape 2"/>
          <p:cNvSpPr/>
          <p:nvPr/>
        </p:nvSpPr>
        <p:spPr>
          <a:xfrm>
            <a:off x="1183898" y="3245168"/>
            <a:ext cx="689610" cy="22860"/>
          </a:xfrm>
          <a:prstGeom prst="roundRect">
            <a:avLst>
              <a:gd name="adj" fmla="val 362004"/>
            </a:avLst>
          </a:prstGeom>
          <a:solidFill>
            <a:srgbClr val="C5D2CF"/>
          </a:solidFill>
          <a:ln/>
        </p:spPr>
      </p:sp>
      <p:sp>
        <p:nvSpPr>
          <p:cNvPr id="6" name="Shape 3"/>
          <p:cNvSpPr/>
          <p:nvPr/>
        </p:nvSpPr>
        <p:spPr>
          <a:xfrm>
            <a:off x="763488" y="3035022"/>
            <a:ext cx="443270" cy="443270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40177" y="3108841"/>
            <a:ext cx="89892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68711" y="3010376"/>
            <a:ext cx="2462808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Створення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68711" y="3436382"/>
            <a:ext cx="6385679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Створення документів, таблиць, презентацій та інших файлів за допомогою онлайн-редакторів.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183898" y="4892516"/>
            <a:ext cx="689610" cy="22860"/>
          </a:xfrm>
          <a:prstGeom prst="roundRect">
            <a:avLst>
              <a:gd name="adj" fmla="val 362004"/>
            </a:avLst>
          </a:prstGeom>
          <a:solidFill>
            <a:srgbClr val="C5D2CF"/>
          </a:solidFill>
          <a:ln/>
        </p:spPr>
      </p:sp>
      <p:sp>
        <p:nvSpPr>
          <p:cNvPr id="11" name="Shape 8"/>
          <p:cNvSpPr/>
          <p:nvPr/>
        </p:nvSpPr>
        <p:spPr>
          <a:xfrm>
            <a:off x="763488" y="4682371"/>
            <a:ext cx="443270" cy="443270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10292" y="4756190"/>
            <a:ext cx="149543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68711" y="4657725"/>
            <a:ext cx="2462808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Розповсюдження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68711" y="5083731"/>
            <a:ext cx="6385679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Ділення файлів з іншими користувачами, надаючи їм доступ до редагування або перегляду.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183898" y="6539865"/>
            <a:ext cx="689610" cy="22860"/>
          </a:xfrm>
          <a:prstGeom prst="roundRect">
            <a:avLst>
              <a:gd name="adj" fmla="val 362004"/>
            </a:avLst>
          </a:prstGeom>
          <a:solidFill>
            <a:srgbClr val="C5D2CF"/>
          </a:solidFill>
          <a:ln/>
        </p:spPr>
      </p:sp>
      <p:sp>
        <p:nvSpPr>
          <p:cNvPr id="16" name="Shape 13"/>
          <p:cNvSpPr/>
          <p:nvPr/>
        </p:nvSpPr>
        <p:spPr>
          <a:xfrm>
            <a:off x="763488" y="6329720"/>
            <a:ext cx="443270" cy="443270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09102" y="6403538"/>
            <a:ext cx="151924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68711" y="6305074"/>
            <a:ext cx="2462808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Збереження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68711" y="6731079"/>
            <a:ext cx="6385679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Автоматичне збереження всіх змін, можливість створення резервних копій та відновлення попередніх версій.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83950"/>
            <a:ext cx="87378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Налаштування Google календаря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Планування сеансів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Створення окремих подій для кожного сеансу з деталями про час, тривалість та клієнта.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Нагадування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75774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Встановлення нагадувань про сеанси, дзвінки та інші завдання.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Синхронізація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Синхронізація з іншими пристроями та додаванням, щоб завжди бути в курсі розкладу.</a:t>
            </a:r>
            <a:endParaRPr lang="en-US" sz="175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39696B-4027-46D2-817A-3C19A17D7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6709" y="7525229"/>
            <a:ext cx="21907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Можливості ресурсу Google Workspace for Education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Google Classroom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Створення віртуальних класів, розподіл завдань, збір робіт та оцінювання.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Google Meet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Проведення онлайн-конференцій, зустрічей та уроків з можливістю спільного використання екрану.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Google Диск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Зберігання навчальних матеріалів, ділення файлів з учнями та спільної роботи над проектами.</a:t>
            </a:r>
            <a:endParaRPr lang="en-US" sz="17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FAAD28-392B-40C5-AFEF-02B88A92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443" y="7512456"/>
            <a:ext cx="21907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6493" y="757595"/>
            <a:ext cx="7663815" cy="1321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Організація відеоконференцій за допомогою Google Meet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93" y="2396609"/>
            <a:ext cx="1057394" cy="16917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01069" y="2608064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Створення зустрічі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601069" y="3065264"/>
            <a:ext cx="6289238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Створення зустрічі з індивідуальним посиланням, встановлення часу та тривалості.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493" y="4088368"/>
            <a:ext cx="1057394" cy="16917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01069" y="4299823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Налаштування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7601069" y="4757023"/>
            <a:ext cx="6289238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Включення/вимкнення відео та аудіо, надання доступу до спільного використання екрану.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493" y="5780127"/>
            <a:ext cx="1057394" cy="16917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01069" y="5991582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Зустріч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601069" y="6448782"/>
            <a:ext cx="6289238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Приєднання учасників, проведення сеансу, спілкування за допомогою чату.</a:t>
            </a:r>
            <a:endParaRPr lang="en-US" sz="165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7EE12D-EB49-46DD-AEA7-49CA17DD7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7090" y="7521416"/>
            <a:ext cx="21907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0057" y="636865"/>
            <a:ext cx="7470934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Алгоритм роботи із Google Forms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57" y="1540312"/>
            <a:ext cx="488275" cy="4882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0057" y="2223849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Створення форми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170057" y="2646164"/>
            <a:ext cx="777668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Додавання питань різного типу: текстових, множинного вибору, шкали оцінки.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057" y="3544729"/>
            <a:ext cx="488275" cy="4882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70057" y="4228267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Розповсюдження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6170057" y="4650581"/>
            <a:ext cx="777668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Надсилання форми електронною поштою, вбудовування у веб-сайт або опублікування у соціальних мережах.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057" y="5861685"/>
            <a:ext cx="488275" cy="4882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70057" y="6545223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Аналіз результатів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170057" y="6967538"/>
            <a:ext cx="777668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Перегляд зібраних даних у вигляді таблиць, діаграм, завантаження в електронну таблицю.</a:t>
            </a:r>
            <a:endParaRPr lang="en-US" sz="15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68FF68-E3C4-41EB-9FDD-3425DD533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0001" y="7498279"/>
            <a:ext cx="21907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349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Використання Microsoft Excel у веденні професійної документації логопеда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01403"/>
            <a:ext cx="7556421" cy="3493294"/>
          </a:xfrm>
          <a:prstGeom prst="roundRect">
            <a:avLst>
              <a:gd name="adj" fmla="val 272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227252" y="3609023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8462" y="3752731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Записи про клієнтів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917508" y="3752731"/>
            <a:ext cx="14239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Прогрес у терапії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02743" y="3752731"/>
            <a:ext cx="14239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Розклад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ru-RU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занять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687979" y="3752731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Статистичні дані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01410" y="4622244"/>
            <a:ext cx="7541181" cy="24648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028462" y="4765953"/>
            <a:ext cx="142779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Імена, контактна інформація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917508" y="4765953"/>
            <a:ext cx="142398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Досягнення, труднощі, цілі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743" y="4765953"/>
            <a:ext cx="142398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Час, тривалість, запис про сеанси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687979" y="4765953"/>
            <a:ext cx="1427798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Кількість клієнтів, тривалість терапії, ефективність методів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393</Words>
  <Application>Microsoft Office PowerPoint</Application>
  <PresentationFormat>Довільний</PresentationFormat>
  <Paragraphs>71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Kanit Light</vt:lpstr>
      <vt:lpstr>Martel Sans</vt:lpstr>
      <vt:lpstr>Martel Sans Bold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Iryna Kucherak</cp:lastModifiedBy>
  <cp:revision>2</cp:revision>
  <dcterms:created xsi:type="dcterms:W3CDTF">2024-10-10T19:23:34Z</dcterms:created>
  <dcterms:modified xsi:type="dcterms:W3CDTF">2024-10-10T19:25:45Z</dcterms:modified>
</cp:coreProperties>
</file>