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2"/>
  </p:handoutMasterIdLst>
  <p:sldIdLst>
    <p:sldId id="256" r:id="rId2"/>
    <p:sldId id="402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DAACDB-4882-4668-9DBE-4412FA3FC9A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619485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3502F-087F-4EE0-9690-36299A9A6AD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025B4-E74A-445C-BE48-30E1A8645D4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B0DD8-C1DD-46B6-9435-A8003063D6F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7008E-6992-44BE-86E8-06E52C89E7D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70B8E-A208-4955-821B-E8B6AADE9CB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632A9-614C-42A9-81F5-03A3F195081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CFAE6-A28A-49CF-BCAE-FDD39955276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EC240-04CD-47CC-98D1-B7FB98147AD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68C5A-E10F-4C8B-8B33-91B1764CB03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6813F-145A-4E7E-B732-E70934BA2DE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93F4-A4AB-4C02-90AE-1C088397824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C18C7B3-27E5-4E9A-9AC5-0CC600F6691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smtClean="0"/>
              <a:t>КВАНТОВО-ОПТИЧНІ ІНФОРМАЦІЙНІ СИСТЕМИ</a:t>
            </a:r>
            <a:endParaRPr lang="ru-RU" sz="3600" dirty="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dirty="0" smtClean="0"/>
              <a:t>ОСНОВИ КВАНТОВОЇ ОПТИКИ</a:t>
            </a:r>
            <a:endParaRPr lang="ru-RU" sz="2800" dirty="0" smtClean="0"/>
          </a:p>
          <a:p>
            <a:pPr algn="ctr" eaLnBrk="1" hangingPunct="1">
              <a:buFontTx/>
              <a:buNone/>
            </a:pPr>
            <a:endParaRPr lang="uk-UA" sz="2800" dirty="0" smtClean="0"/>
          </a:p>
          <a:p>
            <a:pPr algn="ctr" eaLnBrk="1" hangingPunct="1"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ОСНОВИ КВАНТОВОЇ ОПТИКИ</a:t>
            </a:r>
            <a:endParaRPr lang="ru-RU" sz="1800" b="1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33375"/>
            <a:ext cx="4371975" cy="276225"/>
          </a:xfrm>
          <a:prstGeom prst="rect">
            <a:avLst/>
          </a:prstGeom>
          <a:noFill/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765175"/>
            <a:ext cx="6264275" cy="5091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ОСНОВИ КВАНТОВОЇ ОПТИКИ</a:t>
            </a:r>
            <a:endParaRPr lang="ru-RU" sz="1800" b="1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12875"/>
            <a:ext cx="6192838" cy="4421188"/>
          </a:xfrm>
          <a:prstGeom prst="rect">
            <a:avLst/>
          </a:prstGeom>
          <a:noFill/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549275"/>
            <a:ext cx="3240087" cy="191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ОСНОВИ КВАНТОВОЇ ОПТИКИ</a:t>
            </a:r>
            <a:endParaRPr lang="ru-RU" sz="1800" b="1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33375"/>
            <a:ext cx="63373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ОСНОВИ КВАНТОВОЇ ОПТИКИ</a:t>
            </a:r>
            <a:endParaRPr lang="ru-RU" sz="1800" b="1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6119812" cy="2243137"/>
          </a:xfrm>
          <a:prstGeom prst="rect">
            <a:avLst/>
          </a:prstGeom>
          <a:noFill/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068638"/>
            <a:ext cx="2447925" cy="2195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ОСНОВИ КВАНТОВОЇ ОПТИКИ</a:t>
            </a:r>
            <a:endParaRPr lang="ru-RU" sz="1800" b="1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33375"/>
            <a:ext cx="5975350" cy="652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ОСНОВИ КВАНТОВОЇ ОПТИКИ</a:t>
            </a:r>
            <a:endParaRPr lang="ru-RU" sz="1800" b="1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404813"/>
            <a:ext cx="4857750" cy="323850"/>
          </a:xfrm>
          <a:prstGeom prst="rect">
            <a:avLst/>
          </a:prstGeom>
          <a:noFill/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20713"/>
            <a:ext cx="5543550" cy="1082675"/>
          </a:xfrm>
          <a:prstGeom prst="rect">
            <a:avLst/>
          </a:prstGeom>
          <a:noFill/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04813"/>
            <a:ext cx="2543175" cy="2647950"/>
          </a:xfrm>
          <a:prstGeom prst="rect">
            <a:avLst/>
          </a:prstGeom>
          <a:noFill/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916113"/>
            <a:ext cx="6446837" cy="384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ОСНОВИ КВАНТОВОЇ ОПТИКИ</a:t>
            </a:r>
            <a:endParaRPr lang="ru-RU" sz="1800" b="1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04813"/>
            <a:ext cx="6440488" cy="2562225"/>
          </a:xfrm>
          <a:prstGeom prst="rect">
            <a:avLst/>
          </a:prstGeom>
          <a:noFill/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284538"/>
            <a:ext cx="6373812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ОСНОВИ КВАНТОВОЇ ОПТИКИ</a:t>
            </a:r>
            <a:endParaRPr lang="ru-RU" sz="1800" b="1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33375"/>
            <a:ext cx="6646862" cy="2162175"/>
          </a:xfrm>
          <a:prstGeom prst="rect">
            <a:avLst/>
          </a:prstGeom>
          <a:noFill/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586038"/>
            <a:ext cx="6192837" cy="4271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ОСНОВИ КВАНТОВОЇ ОПТИКИ</a:t>
            </a:r>
            <a:endParaRPr lang="ru-RU" sz="1800" b="1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60350"/>
            <a:ext cx="2343150" cy="304800"/>
          </a:xfrm>
          <a:prstGeom prst="rect">
            <a:avLst/>
          </a:prstGeom>
          <a:noFill/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549275"/>
            <a:ext cx="6027738" cy="616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ОСНОВИ КВАНТОВОЇ ОПТИКИ</a:t>
            </a:r>
            <a:endParaRPr lang="ru-RU" sz="1800" b="1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319088"/>
            <a:ext cx="6503988" cy="621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ОСНОВИ КВАНТОВОЇ ОПТИКИ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33375"/>
            <a:ext cx="6484938" cy="1009650"/>
          </a:xfrm>
          <a:prstGeom prst="rect">
            <a:avLst/>
          </a:prstGeom>
          <a:noFill/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341438"/>
            <a:ext cx="6583362" cy="395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ОСНОВИ КВАНТОВОЇ ОПТИКИ</a:t>
            </a:r>
            <a:endParaRPr lang="ru-RU" sz="1800" b="1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76250"/>
            <a:ext cx="6856412" cy="471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ОСНОВИ КВАНТОВОЇ ОПТИКИ</a:t>
            </a:r>
            <a:endParaRPr lang="ru-RU" sz="1800" b="1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81075"/>
            <a:ext cx="69850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ОСНОВИ КВАНТОВОЇ ОПТИКИ</a:t>
            </a:r>
            <a:endParaRPr lang="ru-RU" sz="1800" b="1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692150"/>
            <a:ext cx="6119813" cy="4484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ОСНОВИ КВАНТОВОЇ ОПТИКИ</a:t>
            </a:r>
            <a:endParaRPr lang="ru-RU" sz="1800" b="1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765175"/>
            <a:ext cx="6373812" cy="463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ОСНОВИ КВАНТОВОЇ ОПТИКИ</a:t>
            </a:r>
            <a:endParaRPr lang="ru-RU" sz="1800" b="1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04813"/>
            <a:ext cx="6046787" cy="5567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ОСНОВИ КВАНТОВОЇ ОПТИКИ</a:t>
            </a:r>
            <a:endParaRPr lang="ru-RU" sz="1800" b="1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692150"/>
            <a:ext cx="6043613" cy="6165850"/>
          </a:xfrm>
          <a:prstGeom prst="rect">
            <a:avLst/>
          </a:prstGeom>
          <a:noFill/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33375"/>
            <a:ext cx="1362075" cy="23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ОСНОВИ КВАНТОВОЇ ОПТИКИ</a:t>
            </a:r>
            <a:endParaRPr lang="ru-RU" sz="1800" b="1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620713"/>
            <a:ext cx="6484937" cy="459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ОСНОВИ КВАНТОВОЇ ОПТИКИ</a:t>
            </a:r>
            <a:endParaRPr lang="ru-RU" sz="1800" b="1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33375"/>
            <a:ext cx="5678488" cy="5741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КВАНТОВО-ОПТИЧНІ ІНФОРМАЦІЙНІ СИСТЕМИ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184</cp:revision>
  <dcterms:created xsi:type="dcterms:W3CDTF">2011-04-07T06:39:14Z</dcterms:created>
  <dcterms:modified xsi:type="dcterms:W3CDTF">2024-10-12T08:17:28Z</dcterms:modified>
</cp:coreProperties>
</file>