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4" r:id="rId15"/>
    <p:sldId id="283" r:id="rId16"/>
    <p:sldId id="284" r:id="rId17"/>
    <p:sldId id="285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36" autoAdjust="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5A325-085F-400C-83F9-AECD95FF183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CFC3C2D-87DC-4EE3-995F-D84E059E7B33}">
      <dgm:prSet/>
      <dgm:spPr>
        <a:solidFill>
          <a:srgbClr val="FFFF00">
            <a:alpha val="50000"/>
          </a:srgbClr>
        </a:solidFill>
      </dgm:spPr>
      <dgm:t>
        <a:bodyPr/>
        <a:lstStyle/>
        <a:p>
          <a:pPr rtl="0"/>
          <a:r>
            <a:rPr lang="uk-UA" b="1" noProof="0" dirty="0" smtClean="0"/>
            <a:t>ПОЛІТИЧНА СОЦІОЛОГІЯ</a:t>
          </a:r>
          <a:endParaRPr lang="uk-UA" b="1" noProof="0" dirty="0"/>
        </a:p>
      </dgm:t>
    </dgm:pt>
    <dgm:pt modelId="{C7644771-A528-4AB2-80FC-2A48C0F58A6D}" type="parTrans" cxnId="{67C2FB17-8885-408B-BC81-8CD7CF7DE143}">
      <dgm:prSet/>
      <dgm:spPr/>
      <dgm:t>
        <a:bodyPr/>
        <a:lstStyle/>
        <a:p>
          <a:endParaRPr lang="uk-UA"/>
        </a:p>
      </dgm:t>
    </dgm:pt>
    <dgm:pt modelId="{AC4892DB-0EC9-443B-AD5F-CF3372043C79}" type="sibTrans" cxnId="{67C2FB17-8885-408B-BC81-8CD7CF7DE143}">
      <dgm:prSet/>
      <dgm:spPr/>
      <dgm:t>
        <a:bodyPr/>
        <a:lstStyle/>
        <a:p>
          <a:endParaRPr lang="uk-UA"/>
        </a:p>
      </dgm:t>
    </dgm:pt>
    <dgm:pt modelId="{59C09945-1AE7-457A-BC5C-1A8445A6BF55}">
      <dgm:prSet/>
      <dgm:spPr>
        <a:solidFill>
          <a:srgbClr val="00B050"/>
        </a:solidFill>
      </dgm:spPr>
      <dgm:t>
        <a:bodyPr/>
        <a:lstStyle/>
        <a:p>
          <a:r>
            <a:rPr lang="uk-UA" b="1" noProof="0" dirty="0" smtClean="0"/>
            <a:t>ПОЛІТИЧНА ГЕОГРАФІЯ</a:t>
          </a:r>
          <a:endParaRPr lang="uk-UA" b="1" noProof="0" dirty="0" smtClean="0"/>
        </a:p>
      </dgm:t>
    </dgm:pt>
    <dgm:pt modelId="{B163688D-DBB7-4A85-A19B-82FE49353BB9}" type="parTrans" cxnId="{A4267C40-96ED-47F7-AE00-CB0509E363C2}">
      <dgm:prSet/>
      <dgm:spPr/>
      <dgm:t>
        <a:bodyPr/>
        <a:lstStyle/>
        <a:p>
          <a:endParaRPr lang="uk-UA"/>
        </a:p>
      </dgm:t>
    </dgm:pt>
    <dgm:pt modelId="{338565EC-4871-4514-A3EC-F4BB3F569381}" type="sibTrans" cxnId="{A4267C40-96ED-47F7-AE00-CB0509E363C2}">
      <dgm:prSet/>
      <dgm:spPr/>
      <dgm:t>
        <a:bodyPr/>
        <a:lstStyle/>
        <a:p>
          <a:endParaRPr lang="uk-UA"/>
        </a:p>
      </dgm:t>
    </dgm:pt>
    <dgm:pt modelId="{4E8F2ED9-68B6-42B2-A713-4A2727020753}">
      <dgm:prSet/>
      <dgm:spPr/>
      <dgm:t>
        <a:bodyPr/>
        <a:lstStyle/>
        <a:p>
          <a:r>
            <a:rPr lang="uk-UA" b="1" noProof="0" dirty="0" smtClean="0"/>
            <a:t>ПСИХОЛІНГВІСТИКА</a:t>
          </a:r>
          <a:endParaRPr lang="uk-UA" b="1" noProof="0" dirty="0"/>
        </a:p>
      </dgm:t>
    </dgm:pt>
    <dgm:pt modelId="{8939BBEC-53DA-4AF4-BEB5-13CDC021AEC3}" type="parTrans" cxnId="{BB7D7438-76FF-4BA0-B15B-BD13AA1CBD77}">
      <dgm:prSet/>
      <dgm:spPr/>
      <dgm:t>
        <a:bodyPr/>
        <a:lstStyle/>
        <a:p>
          <a:endParaRPr lang="uk-UA"/>
        </a:p>
      </dgm:t>
    </dgm:pt>
    <dgm:pt modelId="{F0666D5A-285D-4D8E-A74F-18D149C2B702}" type="sibTrans" cxnId="{BB7D7438-76FF-4BA0-B15B-BD13AA1CBD77}">
      <dgm:prSet/>
      <dgm:spPr/>
      <dgm:t>
        <a:bodyPr/>
        <a:lstStyle/>
        <a:p>
          <a:endParaRPr lang="uk-UA"/>
        </a:p>
      </dgm:t>
    </dgm:pt>
    <dgm:pt modelId="{0C7B7316-A10B-4A5D-9C5C-D594C02B8DF3}" type="pres">
      <dgm:prSet presAssocID="{D725A325-085F-400C-83F9-AECD95FF183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6D8BF5B-87C3-4F2F-8DA5-0A268A481E51}" type="pres">
      <dgm:prSet presAssocID="{FCFC3C2D-87DC-4EE3-995F-D84E059E7B33}" presName="circ1" presStyleLbl="vennNode1" presStyleIdx="0" presStyleCnt="3" custLinFactNeighborX="4767" custLinFactNeighborY="665"/>
      <dgm:spPr/>
      <dgm:t>
        <a:bodyPr/>
        <a:lstStyle/>
        <a:p>
          <a:endParaRPr lang="uk-UA"/>
        </a:p>
      </dgm:t>
    </dgm:pt>
    <dgm:pt modelId="{414413EE-6BDA-4E48-818D-E0F7F8D776F4}" type="pres">
      <dgm:prSet presAssocID="{FCFC3C2D-87DC-4EE3-995F-D84E059E7B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6A0CCF-E03D-4453-9CC7-DF9B5C4C0131}" type="pres">
      <dgm:prSet presAssocID="{59C09945-1AE7-457A-BC5C-1A8445A6BF55}" presName="circ2" presStyleLbl="vennNode1" presStyleIdx="1" presStyleCnt="3"/>
      <dgm:spPr/>
      <dgm:t>
        <a:bodyPr/>
        <a:lstStyle/>
        <a:p>
          <a:endParaRPr lang="uk-UA"/>
        </a:p>
      </dgm:t>
    </dgm:pt>
    <dgm:pt modelId="{64CEAF1B-4937-49EC-BFD0-70BA01AE20B6}" type="pres">
      <dgm:prSet presAssocID="{59C09945-1AE7-457A-BC5C-1A8445A6BF5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4AF2AE-1C90-4DF2-B020-E4375D8070C5}" type="pres">
      <dgm:prSet presAssocID="{4E8F2ED9-68B6-42B2-A713-4A2727020753}" presName="circ3" presStyleLbl="vennNode1" presStyleIdx="2" presStyleCnt="3"/>
      <dgm:spPr/>
      <dgm:t>
        <a:bodyPr/>
        <a:lstStyle/>
        <a:p>
          <a:endParaRPr lang="uk-UA"/>
        </a:p>
      </dgm:t>
    </dgm:pt>
    <dgm:pt modelId="{C186F79E-1732-406D-AEFA-A256D87E9D09}" type="pres">
      <dgm:prSet presAssocID="{4E8F2ED9-68B6-42B2-A713-4A27270207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33AA5D-33D5-4492-A0DB-24B9C54958A5}" type="presOf" srcId="{4E8F2ED9-68B6-42B2-A713-4A2727020753}" destId="{1F4AF2AE-1C90-4DF2-B020-E4375D8070C5}" srcOrd="0" destOrd="0" presId="urn:microsoft.com/office/officeart/2005/8/layout/venn1"/>
    <dgm:cxn modelId="{C0CDFC2A-6009-4F79-AE00-30CD6CBDEC63}" type="presOf" srcId="{FCFC3C2D-87DC-4EE3-995F-D84E059E7B33}" destId="{414413EE-6BDA-4E48-818D-E0F7F8D776F4}" srcOrd="1" destOrd="0" presId="urn:microsoft.com/office/officeart/2005/8/layout/venn1"/>
    <dgm:cxn modelId="{6C26B66A-BB12-4BFB-AE2A-0CA756534B51}" type="presOf" srcId="{D725A325-085F-400C-83F9-AECD95FF183A}" destId="{0C7B7316-A10B-4A5D-9C5C-D594C02B8DF3}" srcOrd="0" destOrd="0" presId="urn:microsoft.com/office/officeart/2005/8/layout/venn1"/>
    <dgm:cxn modelId="{82EF47B3-A8CB-4D83-AF63-FF88E17D477B}" type="presOf" srcId="{4E8F2ED9-68B6-42B2-A713-4A2727020753}" destId="{C186F79E-1732-406D-AEFA-A256D87E9D09}" srcOrd="1" destOrd="0" presId="urn:microsoft.com/office/officeart/2005/8/layout/venn1"/>
    <dgm:cxn modelId="{BB7D7438-76FF-4BA0-B15B-BD13AA1CBD77}" srcId="{D725A325-085F-400C-83F9-AECD95FF183A}" destId="{4E8F2ED9-68B6-42B2-A713-4A2727020753}" srcOrd="2" destOrd="0" parTransId="{8939BBEC-53DA-4AF4-BEB5-13CDC021AEC3}" sibTransId="{F0666D5A-285D-4D8E-A74F-18D149C2B702}"/>
    <dgm:cxn modelId="{A4267C40-96ED-47F7-AE00-CB0509E363C2}" srcId="{D725A325-085F-400C-83F9-AECD95FF183A}" destId="{59C09945-1AE7-457A-BC5C-1A8445A6BF55}" srcOrd="1" destOrd="0" parTransId="{B163688D-DBB7-4A85-A19B-82FE49353BB9}" sibTransId="{338565EC-4871-4514-A3EC-F4BB3F569381}"/>
    <dgm:cxn modelId="{641FF819-E6CB-47E9-B0C3-381AB67CED50}" type="presOf" srcId="{59C09945-1AE7-457A-BC5C-1A8445A6BF55}" destId="{9B6A0CCF-E03D-4453-9CC7-DF9B5C4C0131}" srcOrd="0" destOrd="0" presId="urn:microsoft.com/office/officeart/2005/8/layout/venn1"/>
    <dgm:cxn modelId="{67C2FB17-8885-408B-BC81-8CD7CF7DE143}" srcId="{D725A325-085F-400C-83F9-AECD95FF183A}" destId="{FCFC3C2D-87DC-4EE3-995F-D84E059E7B33}" srcOrd="0" destOrd="0" parTransId="{C7644771-A528-4AB2-80FC-2A48C0F58A6D}" sibTransId="{AC4892DB-0EC9-443B-AD5F-CF3372043C79}"/>
    <dgm:cxn modelId="{B610493E-4B9B-4D1D-B8E8-D1409634D9F3}" type="presOf" srcId="{59C09945-1AE7-457A-BC5C-1A8445A6BF55}" destId="{64CEAF1B-4937-49EC-BFD0-70BA01AE20B6}" srcOrd="1" destOrd="0" presId="urn:microsoft.com/office/officeart/2005/8/layout/venn1"/>
    <dgm:cxn modelId="{A1806D61-BA1F-44D5-A893-BAB03C08F991}" type="presOf" srcId="{FCFC3C2D-87DC-4EE3-995F-D84E059E7B33}" destId="{56D8BF5B-87C3-4F2F-8DA5-0A268A481E51}" srcOrd="0" destOrd="0" presId="urn:microsoft.com/office/officeart/2005/8/layout/venn1"/>
    <dgm:cxn modelId="{365F03BF-2B2D-4506-9C0B-3335910AF22B}" type="presParOf" srcId="{0C7B7316-A10B-4A5D-9C5C-D594C02B8DF3}" destId="{56D8BF5B-87C3-4F2F-8DA5-0A268A481E51}" srcOrd="0" destOrd="0" presId="urn:microsoft.com/office/officeart/2005/8/layout/venn1"/>
    <dgm:cxn modelId="{A60D764C-BA17-4B6B-87B0-12D94A77070A}" type="presParOf" srcId="{0C7B7316-A10B-4A5D-9C5C-D594C02B8DF3}" destId="{414413EE-6BDA-4E48-818D-E0F7F8D776F4}" srcOrd="1" destOrd="0" presId="urn:microsoft.com/office/officeart/2005/8/layout/venn1"/>
    <dgm:cxn modelId="{7CFD3F82-A154-47E2-A2CF-B75D1290F40E}" type="presParOf" srcId="{0C7B7316-A10B-4A5D-9C5C-D594C02B8DF3}" destId="{9B6A0CCF-E03D-4453-9CC7-DF9B5C4C0131}" srcOrd="2" destOrd="0" presId="urn:microsoft.com/office/officeart/2005/8/layout/venn1"/>
    <dgm:cxn modelId="{A9BF4155-9AFD-4FBE-ADC1-E390D36B2892}" type="presParOf" srcId="{0C7B7316-A10B-4A5D-9C5C-D594C02B8DF3}" destId="{64CEAF1B-4937-49EC-BFD0-70BA01AE20B6}" srcOrd="3" destOrd="0" presId="urn:microsoft.com/office/officeart/2005/8/layout/venn1"/>
    <dgm:cxn modelId="{9031D085-2181-497B-AADF-989AB1DF71B2}" type="presParOf" srcId="{0C7B7316-A10B-4A5D-9C5C-D594C02B8DF3}" destId="{1F4AF2AE-1C90-4DF2-B020-E4375D8070C5}" srcOrd="4" destOrd="0" presId="urn:microsoft.com/office/officeart/2005/8/layout/venn1"/>
    <dgm:cxn modelId="{684125D4-727C-47A4-A32F-61E9C49604E0}" type="presParOf" srcId="{0C7B7316-A10B-4A5D-9C5C-D594C02B8DF3}" destId="{C186F79E-1732-406D-AEFA-A256D87E9D0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DBEDA-BADE-445B-89E6-5EC07EB4F31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1986E1F3-0DEA-4665-ACA8-9EFE7F67B5A5}">
      <dgm:prSet/>
      <dgm:spPr/>
      <dgm:t>
        <a:bodyPr/>
        <a:lstStyle/>
        <a:p>
          <a:pPr rtl="0"/>
          <a:r>
            <a:rPr lang="ru-RU" smtClean="0"/>
            <a:t>ПСИХОЛОГІЯ НАРОДІВ, РАС, </a:t>
          </a:r>
          <a:endParaRPr lang="en-US"/>
        </a:p>
      </dgm:t>
    </dgm:pt>
    <dgm:pt modelId="{C482564A-15EA-4510-901C-649271F28F45}" type="parTrans" cxnId="{62543600-A63E-42FD-B9F9-613F51AF7E06}">
      <dgm:prSet/>
      <dgm:spPr/>
      <dgm:t>
        <a:bodyPr/>
        <a:lstStyle/>
        <a:p>
          <a:endParaRPr lang="uk-UA"/>
        </a:p>
      </dgm:t>
    </dgm:pt>
    <dgm:pt modelId="{1CFADFDD-53DC-447A-B56C-0A7A8D73F500}" type="sibTrans" cxnId="{62543600-A63E-42FD-B9F9-613F51AF7E06}">
      <dgm:prSet/>
      <dgm:spPr/>
      <dgm:t>
        <a:bodyPr/>
        <a:lstStyle/>
        <a:p>
          <a:endParaRPr lang="uk-UA"/>
        </a:p>
      </dgm:t>
    </dgm:pt>
    <dgm:pt modelId="{19CE3A47-6F78-4081-AE56-AABF33BE9356}">
      <dgm:prSet/>
      <dgm:spPr/>
      <dgm:t>
        <a:bodyPr/>
        <a:lstStyle/>
        <a:p>
          <a:pPr rtl="0"/>
          <a:r>
            <a:rPr lang="ru-RU" smtClean="0"/>
            <a:t>НАЦІОНАЛЬНИЙ ХАРАКТЕР </a:t>
          </a:r>
          <a:endParaRPr lang="en-US"/>
        </a:p>
      </dgm:t>
    </dgm:pt>
    <dgm:pt modelId="{C51A1B25-1533-4A98-8239-E4819AD6ED91}" type="parTrans" cxnId="{FD580816-A2BD-4D66-81BA-F363B2976139}">
      <dgm:prSet/>
      <dgm:spPr/>
      <dgm:t>
        <a:bodyPr/>
        <a:lstStyle/>
        <a:p>
          <a:endParaRPr lang="uk-UA"/>
        </a:p>
      </dgm:t>
    </dgm:pt>
    <dgm:pt modelId="{A8D1F64E-2D09-45BD-8E00-D281927EEEEB}" type="sibTrans" cxnId="{FD580816-A2BD-4D66-81BA-F363B2976139}">
      <dgm:prSet/>
      <dgm:spPr/>
      <dgm:t>
        <a:bodyPr/>
        <a:lstStyle/>
        <a:p>
          <a:endParaRPr lang="uk-UA"/>
        </a:p>
      </dgm:t>
    </dgm:pt>
    <dgm:pt modelId="{408D457C-5B10-4575-8A3E-286DFF2812AB}">
      <dgm:prSet/>
      <dgm:spPr/>
      <dgm:t>
        <a:bodyPr/>
        <a:lstStyle/>
        <a:p>
          <a:pPr rtl="0"/>
          <a:r>
            <a:rPr lang="ru-RU" smtClean="0"/>
            <a:t>ІДЕЇ ПСИХОАНАЛІЗУ</a:t>
          </a:r>
          <a:endParaRPr lang="en-US"/>
        </a:p>
      </dgm:t>
    </dgm:pt>
    <dgm:pt modelId="{A1E87564-3DAE-438B-89D4-8B41EA74FB47}" type="parTrans" cxnId="{031B2D45-2D46-433B-BABB-B6979FC1BC96}">
      <dgm:prSet/>
      <dgm:spPr/>
      <dgm:t>
        <a:bodyPr/>
        <a:lstStyle/>
        <a:p>
          <a:endParaRPr lang="uk-UA"/>
        </a:p>
      </dgm:t>
    </dgm:pt>
    <dgm:pt modelId="{F0999EBA-EE70-424C-89B3-EE1FB485AE24}" type="sibTrans" cxnId="{031B2D45-2D46-433B-BABB-B6979FC1BC96}">
      <dgm:prSet/>
      <dgm:spPr/>
      <dgm:t>
        <a:bodyPr/>
        <a:lstStyle/>
        <a:p>
          <a:endParaRPr lang="uk-UA"/>
        </a:p>
      </dgm:t>
    </dgm:pt>
    <dgm:pt modelId="{FFB63FAC-491A-4E92-8F08-967A773BA1F1}">
      <dgm:prSet/>
      <dgm:spPr/>
      <dgm:t>
        <a:bodyPr/>
        <a:lstStyle/>
        <a:p>
          <a:pPr rtl="0"/>
          <a:r>
            <a:rPr lang="ru-RU" smtClean="0"/>
            <a:t>ПСИХОЛОГІЯ  МАСИ, ТОВПИ</a:t>
          </a:r>
          <a:endParaRPr lang="en-US"/>
        </a:p>
      </dgm:t>
    </dgm:pt>
    <dgm:pt modelId="{D58560C1-473D-4F3A-8E21-DF18DB7F52BD}" type="parTrans" cxnId="{911AE4F8-142B-4B95-A1F5-AE168C3E4563}">
      <dgm:prSet/>
      <dgm:spPr/>
      <dgm:t>
        <a:bodyPr/>
        <a:lstStyle/>
        <a:p>
          <a:endParaRPr lang="uk-UA"/>
        </a:p>
      </dgm:t>
    </dgm:pt>
    <dgm:pt modelId="{B44B290A-5340-4FF1-AF4D-F14A4CBEAF63}" type="sibTrans" cxnId="{911AE4F8-142B-4B95-A1F5-AE168C3E4563}">
      <dgm:prSet/>
      <dgm:spPr/>
      <dgm:t>
        <a:bodyPr/>
        <a:lstStyle/>
        <a:p>
          <a:endParaRPr lang="uk-UA"/>
        </a:p>
      </dgm:t>
    </dgm:pt>
    <dgm:pt modelId="{189739EE-8E9D-47F7-B38E-FA0487D46DCF}" type="pres">
      <dgm:prSet presAssocID="{E37DBEDA-BADE-445B-89E6-5EC07EB4F31E}" presName="compositeShape" presStyleCnt="0">
        <dgm:presLayoutVars>
          <dgm:dir/>
          <dgm:resizeHandles/>
        </dgm:presLayoutVars>
      </dgm:prSet>
      <dgm:spPr/>
    </dgm:pt>
    <dgm:pt modelId="{637E0814-320D-40AD-AE71-2ED251E1A57E}" type="pres">
      <dgm:prSet presAssocID="{E37DBEDA-BADE-445B-89E6-5EC07EB4F31E}" presName="pyramid" presStyleLbl="node1" presStyleIdx="0" presStyleCnt="1"/>
      <dgm:spPr/>
    </dgm:pt>
    <dgm:pt modelId="{0E840D1D-5893-47A1-9F26-38C418627317}" type="pres">
      <dgm:prSet presAssocID="{E37DBEDA-BADE-445B-89E6-5EC07EB4F31E}" presName="theList" presStyleCnt="0"/>
      <dgm:spPr/>
    </dgm:pt>
    <dgm:pt modelId="{507F97CA-E592-47AA-8513-33CEDCDB4821}" type="pres">
      <dgm:prSet presAssocID="{1986E1F3-0DEA-4665-ACA8-9EFE7F67B5A5}" presName="aNode" presStyleLbl="fgAcc1" presStyleIdx="0" presStyleCnt="4">
        <dgm:presLayoutVars>
          <dgm:bulletEnabled val="1"/>
        </dgm:presLayoutVars>
      </dgm:prSet>
      <dgm:spPr/>
    </dgm:pt>
    <dgm:pt modelId="{8CD2A9BA-D6B3-4CB2-BDA6-A7FC362FC2F8}" type="pres">
      <dgm:prSet presAssocID="{1986E1F3-0DEA-4665-ACA8-9EFE7F67B5A5}" presName="aSpace" presStyleCnt="0"/>
      <dgm:spPr/>
    </dgm:pt>
    <dgm:pt modelId="{6CE5505A-EB06-46C7-B0F6-6B5BFA478A2E}" type="pres">
      <dgm:prSet presAssocID="{19CE3A47-6F78-4081-AE56-AABF33BE9356}" presName="aNode" presStyleLbl="fgAcc1" presStyleIdx="1" presStyleCnt="4">
        <dgm:presLayoutVars>
          <dgm:bulletEnabled val="1"/>
        </dgm:presLayoutVars>
      </dgm:prSet>
      <dgm:spPr/>
    </dgm:pt>
    <dgm:pt modelId="{FFFC2935-3762-4B27-B651-CB3394D90275}" type="pres">
      <dgm:prSet presAssocID="{19CE3A47-6F78-4081-AE56-AABF33BE9356}" presName="aSpace" presStyleCnt="0"/>
      <dgm:spPr/>
    </dgm:pt>
    <dgm:pt modelId="{6DC29315-2CB5-413A-8AA5-60FAB6F093AE}" type="pres">
      <dgm:prSet presAssocID="{408D457C-5B10-4575-8A3E-286DFF2812AB}" presName="aNode" presStyleLbl="fgAcc1" presStyleIdx="2" presStyleCnt="4">
        <dgm:presLayoutVars>
          <dgm:bulletEnabled val="1"/>
        </dgm:presLayoutVars>
      </dgm:prSet>
      <dgm:spPr/>
    </dgm:pt>
    <dgm:pt modelId="{CFF61FB6-D6CE-4C05-B7BD-267899AE35E4}" type="pres">
      <dgm:prSet presAssocID="{408D457C-5B10-4575-8A3E-286DFF2812AB}" presName="aSpace" presStyleCnt="0"/>
      <dgm:spPr/>
    </dgm:pt>
    <dgm:pt modelId="{09C808F8-CADA-4197-BAAC-E61FB053F4CB}" type="pres">
      <dgm:prSet presAssocID="{FFB63FAC-491A-4E92-8F08-967A773BA1F1}" presName="aNode" presStyleLbl="fgAcc1" presStyleIdx="3" presStyleCnt="4">
        <dgm:presLayoutVars>
          <dgm:bulletEnabled val="1"/>
        </dgm:presLayoutVars>
      </dgm:prSet>
      <dgm:spPr/>
    </dgm:pt>
    <dgm:pt modelId="{4CA886E4-E2D3-49D3-A768-EDE9855E69F2}" type="pres">
      <dgm:prSet presAssocID="{FFB63FAC-491A-4E92-8F08-967A773BA1F1}" presName="aSpace" presStyleCnt="0"/>
      <dgm:spPr/>
    </dgm:pt>
  </dgm:ptLst>
  <dgm:cxnLst>
    <dgm:cxn modelId="{7B13F71C-C348-4BFC-9360-D89257A7ABAE}" type="presOf" srcId="{FFB63FAC-491A-4E92-8F08-967A773BA1F1}" destId="{09C808F8-CADA-4197-BAAC-E61FB053F4CB}" srcOrd="0" destOrd="0" presId="urn:microsoft.com/office/officeart/2005/8/layout/pyramid2"/>
    <dgm:cxn modelId="{62543600-A63E-42FD-B9F9-613F51AF7E06}" srcId="{E37DBEDA-BADE-445B-89E6-5EC07EB4F31E}" destId="{1986E1F3-0DEA-4665-ACA8-9EFE7F67B5A5}" srcOrd="0" destOrd="0" parTransId="{C482564A-15EA-4510-901C-649271F28F45}" sibTransId="{1CFADFDD-53DC-447A-B56C-0A7A8D73F500}"/>
    <dgm:cxn modelId="{FD580816-A2BD-4D66-81BA-F363B2976139}" srcId="{E37DBEDA-BADE-445B-89E6-5EC07EB4F31E}" destId="{19CE3A47-6F78-4081-AE56-AABF33BE9356}" srcOrd="1" destOrd="0" parTransId="{C51A1B25-1533-4A98-8239-E4819AD6ED91}" sibTransId="{A8D1F64E-2D09-45BD-8E00-D281927EEEEB}"/>
    <dgm:cxn modelId="{3DEC3C15-5BB3-4251-80DA-09CA729240D8}" type="presOf" srcId="{408D457C-5B10-4575-8A3E-286DFF2812AB}" destId="{6DC29315-2CB5-413A-8AA5-60FAB6F093AE}" srcOrd="0" destOrd="0" presId="urn:microsoft.com/office/officeart/2005/8/layout/pyramid2"/>
    <dgm:cxn modelId="{031B2D45-2D46-433B-BABB-B6979FC1BC96}" srcId="{E37DBEDA-BADE-445B-89E6-5EC07EB4F31E}" destId="{408D457C-5B10-4575-8A3E-286DFF2812AB}" srcOrd="2" destOrd="0" parTransId="{A1E87564-3DAE-438B-89D4-8B41EA74FB47}" sibTransId="{F0999EBA-EE70-424C-89B3-EE1FB485AE24}"/>
    <dgm:cxn modelId="{5429DB6D-0512-4AA4-A499-11BA2D1F2F4A}" type="presOf" srcId="{19CE3A47-6F78-4081-AE56-AABF33BE9356}" destId="{6CE5505A-EB06-46C7-B0F6-6B5BFA478A2E}" srcOrd="0" destOrd="0" presId="urn:microsoft.com/office/officeart/2005/8/layout/pyramid2"/>
    <dgm:cxn modelId="{911AE4F8-142B-4B95-A1F5-AE168C3E4563}" srcId="{E37DBEDA-BADE-445B-89E6-5EC07EB4F31E}" destId="{FFB63FAC-491A-4E92-8F08-967A773BA1F1}" srcOrd="3" destOrd="0" parTransId="{D58560C1-473D-4F3A-8E21-DF18DB7F52BD}" sibTransId="{B44B290A-5340-4FF1-AF4D-F14A4CBEAF63}"/>
    <dgm:cxn modelId="{98631B53-444C-444A-A1F8-26584FCB6C46}" type="presOf" srcId="{E37DBEDA-BADE-445B-89E6-5EC07EB4F31E}" destId="{189739EE-8E9D-47F7-B38E-FA0487D46DCF}" srcOrd="0" destOrd="0" presId="urn:microsoft.com/office/officeart/2005/8/layout/pyramid2"/>
    <dgm:cxn modelId="{CD973B77-A72B-4A74-8D37-D32ECFE3491F}" type="presOf" srcId="{1986E1F3-0DEA-4665-ACA8-9EFE7F67B5A5}" destId="{507F97CA-E592-47AA-8513-33CEDCDB4821}" srcOrd="0" destOrd="0" presId="urn:microsoft.com/office/officeart/2005/8/layout/pyramid2"/>
    <dgm:cxn modelId="{E338637C-2FF6-48B5-B631-1FB095F9C39D}" type="presParOf" srcId="{189739EE-8E9D-47F7-B38E-FA0487D46DCF}" destId="{637E0814-320D-40AD-AE71-2ED251E1A57E}" srcOrd="0" destOrd="0" presId="urn:microsoft.com/office/officeart/2005/8/layout/pyramid2"/>
    <dgm:cxn modelId="{54B6898F-E719-443D-8022-7D216285435B}" type="presParOf" srcId="{189739EE-8E9D-47F7-B38E-FA0487D46DCF}" destId="{0E840D1D-5893-47A1-9F26-38C418627317}" srcOrd="1" destOrd="0" presId="urn:microsoft.com/office/officeart/2005/8/layout/pyramid2"/>
    <dgm:cxn modelId="{BCB3DD43-8066-44B2-9E16-040B52CF9C20}" type="presParOf" srcId="{0E840D1D-5893-47A1-9F26-38C418627317}" destId="{507F97CA-E592-47AA-8513-33CEDCDB4821}" srcOrd="0" destOrd="0" presId="urn:microsoft.com/office/officeart/2005/8/layout/pyramid2"/>
    <dgm:cxn modelId="{9DECF9D9-3D57-4FEE-95DC-8120992EC0CB}" type="presParOf" srcId="{0E840D1D-5893-47A1-9F26-38C418627317}" destId="{8CD2A9BA-D6B3-4CB2-BDA6-A7FC362FC2F8}" srcOrd="1" destOrd="0" presId="urn:microsoft.com/office/officeart/2005/8/layout/pyramid2"/>
    <dgm:cxn modelId="{B96E423D-34A6-44E4-997F-886BEA1FA062}" type="presParOf" srcId="{0E840D1D-5893-47A1-9F26-38C418627317}" destId="{6CE5505A-EB06-46C7-B0F6-6B5BFA478A2E}" srcOrd="2" destOrd="0" presId="urn:microsoft.com/office/officeart/2005/8/layout/pyramid2"/>
    <dgm:cxn modelId="{2C7A52DC-D8F0-4845-954E-859831513953}" type="presParOf" srcId="{0E840D1D-5893-47A1-9F26-38C418627317}" destId="{FFFC2935-3762-4B27-B651-CB3394D90275}" srcOrd="3" destOrd="0" presId="urn:microsoft.com/office/officeart/2005/8/layout/pyramid2"/>
    <dgm:cxn modelId="{F18AC7D4-9218-474B-A0F7-22D314993A00}" type="presParOf" srcId="{0E840D1D-5893-47A1-9F26-38C418627317}" destId="{6DC29315-2CB5-413A-8AA5-60FAB6F093AE}" srcOrd="4" destOrd="0" presId="urn:microsoft.com/office/officeart/2005/8/layout/pyramid2"/>
    <dgm:cxn modelId="{58AD2197-1B0D-4F6B-A4F5-B9882BBDD714}" type="presParOf" srcId="{0E840D1D-5893-47A1-9F26-38C418627317}" destId="{CFF61FB6-D6CE-4C05-B7BD-267899AE35E4}" srcOrd="5" destOrd="0" presId="urn:microsoft.com/office/officeart/2005/8/layout/pyramid2"/>
    <dgm:cxn modelId="{D280717B-0515-4EA7-B37B-CCB5D4016CF5}" type="presParOf" srcId="{0E840D1D-5893-47A1-9F26-38C418627317}" destId="{09C808F8-CADA-4197-BAAC-E61FB053F4CB}" srcOrd="6" destOrd="0" presId="urn:microsoft.com/office/officeart/2005/8/layout/pyramid2"/>
    <dgm:cxn modelId="{7F636308-ECED-4580-988A-C962ABE95AA8}" type="presParOf" srcId="{0E840D1D-5893-47A1-9F26-38C418627317}" destId="{4CA886E4-E2D3-49D3-A768-EDE9855E69F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B30AC-E718-4A9A-BDB5-2DE27E5EEC2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9FF8D56-0176-4183-A39D-43ECB3239F8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noProof="0" dirty="0" smtClean="0">
              <a:solidFill>
                <a:schemeClr val="tx1"/>
              </a:solidFill>
            </a:rPr>
            <a:t>Політологія</a:t>
          </a:r>
          <a:endParaRPr lang="uk-UA" sz="1800" b="1" noProof="0" dirty="0" smtClean="0">
            <a:solidFill>
              <a:schemeClr val="tx1"/>
            </a:solidFill>
          </a:endParaRPr>
        </a:p>
      </dgm:t>
    </dgm:pt>
    <dgm:pt modelId="{63233B25-0E51-4951-8FF6-E883E5BACF10}" type="parTrans" cxnId="{6939A805-6499-4309-A2A4-9C268FC2AFA6}">
      <dgm:prSet/>
      <dgm:spPr/>
      <dgm:t>
        <a:bodyPr/>
        <a:lstStyle/>
        <a:p>
          <a:endParaRPr lang="uk-UA"/>
        </a:p>
      </dgm:t>
    </dgm:pt>
    <dgm:pt modelId="{9445A3E9-DB96-46E4-B441-437286B99818}" type="sibTrans" cxnId="{6939A805-6499-4309-A2A4-9C268FC2AFA6}">
      <dgm:prSet/>
      <dgm:spPr>
        <a:solidFill>
          <a:srgbClr val="00B050"/>
        </a:solidFill>
      </dgm:spPr>
      <dgm:t>
        <a:bodyPr/>
        <a:lstStyle/>
        <a:p>
          <a:endParaRPr lang="uk-UA"/>
        </a:p>
      </dgm:t>
    </dgm:pt>
    <dgm:pt modelId="{F5204010-58C9-4A1C-BAB6-16DDC6943B2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noProof="0" dirty="0" smtClean="0">
              <a:solidFill>
                <a:schemeClr val="tx1"/>
              </a:solidFill>
            </a:rPr>
            <a:t>Психологія</a:t>
          </a:r>
          <a:endParaRPr lang="uk-UA" sz="1800" b="1" noProof="0" dirty="0" smtClean="0">
            <a:solidFill>
              <a:schemeClr val="tx1"/>
            </a:solidFill>
          </a:endParaRPr>
        </a:p>
      </dgm:t>
    </dgm:pt>
    <dgm:pt modelId="{02719FBA-557F-467D-A9A5-545EDE45A553}" type="parTrans" cxnId="{F925E0EC-23BB-4603-8AED-A4A516D33612}">
      <dgm:prSet/>
      <dgm:spPr/>
      <dgm:t>
        <a:bodyPr/>
        <a:lstStyle/>
        <a:p>
          <a:endParaRPr lang="uk-UA"/>
        </a:p>
      </dgm:t>
    </dgm:pt>
    <dgm:pt modelId="{D2E6736D-4A6E-4B3E-9D1C-4F9139BF9875}" type="sibTrans" cxnId="{F925E0EC-23BB-4603-8AED-A4A516D33612}">
      <dgm:prSet/>
      <dgm:spPr>
        <a:solidFill>
          <a:srgbClr val="00B050"/>
        </a:solidFill>
      </dgm:spPr>
      <dgm:t>
        <a:bodyPr/>
        <a:lstStyle/>
        <a:p>
          <a:endParaRPr lang="uk-UA"/>
        </a:p>
      </dgm:t>
    </dgm:pt>
    <dgm:pt modelId="{08A4CE83-F5AF-4CBB-A797-74BD93B2A9A9}">
      <dgm:prSet custT="1"/>
      <dgm:spPr>
        <a:solidFill>
          <a:srgbClr val="00B050"/>
        </a:solidFill>
      </dgm:spPr>
      <dgm:t>
        <a:bodyPr/>
        <a:lstStyle/>
        <a:p>
          <a:r>
            <a:rPr lang="uk-UA" sz="1800" b="1" noProof="0" dirty="0" smtClean="0">
              <a:solidFill>
                <a:schemeClr val="tx1"/>
              </a:solidFill>
            </a:rPr>
            <a:t>Політична психологія</a:t>
          </a:r>
          <a:endParaRPr lang="uk-UA" sz="1800" b="1" noProof="0" dirty="0" smtClean="0">
            <a:solidFill>
              <a:schemeClr val="tx1"/>
            </a:solidFill>
          </a:endParaRPr>
        </a:p>
      </dgm:t>
    </dgm:pt>
    <dgm:pt modelId="{C317A17B-6637-442B-9868-3AE0678F4380}" type="parTrans" cxnId="{A3E6FFB5-A09F-4802-B4F3-1107C0412161}">
      <dgm:prSet/>
      <dgm:spPr/>
      <dgm:t>
        <a:bodyPr/>
        <a:lstStyle/>
        <a:p>
          <a:endParaRPr lang="uk-UA"/>
        </a:p>
      </dgm:t>
    </dgm:pt>
    <dgm:pt modelId="{CD54B77B-5F62-48BA-9B3D-BB5E87655145}" type="sibTrans" cxnId="{A3E6FFB5-A09F-4802-B4F3-1107C0412161}">
      <dgm:prSet/>
      <dgm:spPr/>
      <dgm:t>
        <a:bodyPr/>
        <a:lstStyle/>
        <a:p>
          <a:endParaRPr lang="uk-UA"/>
        </a:p>
      </dgm:t>
    </dgm:pt>
    <dgm:pt modelId="{5B86127B-067B-4B09-A840-31A5B2FB2B03}" type="pres">
      <dgm:prSet presAssocID="{287B30AC-E718-4A9A-BDB5-2DE27E5EEC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22BA3C-7539-49DB-8608-A0B18529A8FF}" type="pres">
      <dgm:prSet presAssocID="{287B30AC-E718-4A9A-BDB5-2DE27E5EEC22}" presName="vNodes" presStyleCnt="0"/>
      <dgm:spPr/>
    </dgm:pt>
    <dgm:pt modelId="{1D7F0616-3619-42F8-89B3-359EBB440ED5}" type="pres">
      <dgm:prSet presAssocID="{59FF8D56-0176-4183-A39D-43ECB3239F85}" presName="node" presStyleLbl="node1" presStyleIdx="0" presStyleCnt="3" custLinFactNeighborX="815" custLinFactNeighborY="15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658E8C-D740-4A11-8B2E-ECC3EE5E3A93}" type="pres">
      <dgm:prSet presAssocID="{9445A3E9-DB96-46E4-B441-437286B99818}" presName="spacerT" presStyleCnt="0"/>
      <dgm:spPr/>
    </dgm:pt>
    <dgm:pt modelId="{8324DB43-68F7-4EA4-9E38-B25EEC38E0AE}" type="pres">
      <dgm:prSet presAssocID="{9445A3E9-DB96-46E4-B441-437286B99818}" presName="sibTrans" presStyleLbl="sibTrans2D1" presStyleIdx="0" presStyleCnt="2"/>
      <dgm:spPr/>
      <dgm:t>
        <a:bodyPr/>
        <a:lstStyle/>
        <a:p>
          <a:endParaRPr lang="uk-UA"/>
        </a:p>
      </dgm:t>
    </dgm:pt>
    <dgm:pt modelId="{FBF15E06-7775-4420-B1C4-263846DA8CC3}" type="pres">
      <dgm:prSet presAssocID="{9445A3E9-DB96-46E4-B441-437286B99818}" presName="spacerB" presStyleCnt="0"/>
      <dgm:spPr/>
    </dgm:pt>
    <dgm:pt modelId="{064E2A5C-3049-4283-AA90-6EA135AF1FF3}" type="pres">
      <dgm:prSet presAssocID="{F5204010-58C9-4A1C-BAB6-16DDC6943B2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182864-1B02-4B96-ACF4-98AFE8C2686A}" type="pres">
      <dgm:prSet presAssocID="{287B30AC-E718-4A9A-BDB5-2DE27E5EEC22}" presName="sibTransLast" presStyleLbl="sibTrans2D1" presStyleIdx="1" presStyleCnt="2"/>
      <dgm:spPr/>
      <dgm:t>
        <a:bodyPr/>
        <a:lstStyle/>
        <a:p>
          <a:endParaRPr lang="uk-UA"/>
        </a:p>
      </dgm:t>
    </dgm:pt>
    <dgm:pt modelId="{4E12240A-9132-4AA3-A48A-9B90483F8053}" type="pres">
      <dgm:prSet presAssocID="{287B30AC-E718-4A9A-BDB5-2DE27E5EEC22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99DF1B6E-3DA6-4443-BAAD-DF896009CCB1}" type="pres">
      <dgm:prSet presAssocID="{287B30AC-E718-4A9A-BDB5-2DE27E5EEC22}" presName="lastNode" presStyleLbl="node1" presStyleIdx="2" presStyleCnt="3" custScaleY="118537" custLinFactNeighborX="-15845" custLinFactNeighborY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25E0EC-23BB-4603-8AED-A4A516D33612}" srcId="{287B30AC-E718-4A9A-BDB5-2DE27E5EEC22}" destId="{F5204010-58C9-4A1C-BAB6-16DDC6943B2A}" srcOrd="1" destOrd="0" parTransId="{02719FBA-557F-467D-A9A5-545EDE45A553}" sibTransId="{D2E6736D-4A6E-4B3E-9D1C-4F9139BF9875}"/>
    <dgm:cxn modelId="{843AE658-7F34-43DA-B6DF-24E3B0B55326}" type="presOf" srcId="{287B30AC-E718-4A9A-BDB5-2DE27E5EEC22}" destId="{5B86127B-067B-4B09-A840-31A5B2FB2B03}" srcOrd="0" destOrd="0" presId="urn:microsoft.com/office/officeart/2005/8/layout/equation2"/>
    <dgm:cxn modelId="{A3E6FFB5-A09F-4802-B4F3-1107C0412161}" srcId="{287B30AC-E718-4A9A-BDB5-2DE27E5EEC22}" destId="{08A4CE83-F5AF-4CBB-A797-74BD93B2A9A9}" srcOrd="2" destOrd="0" parTransId="{C317A17B-6637-442B-9868-3AE0678F4380}" sibTransId="{CD54B77B-5F62-48BA-9B3D-BB5E87655145}"/>
    <dgm:cxn modelId="{DC8EFC9C-46A0-4B26-9CD0-97EC3AE0B45E}" type="presOf" srcId="{F5204010-58C9-4A1C-BAB6-16DDC6943B2A}" destId="{064E2A5C-3049-4283-AA90-6EA135AF1FF3}" srcOrd="0" destOrd="0" presId="urn:microsoft.com/office/officeart/2005/8/layout/equation2"/>
    <dgm:cxn modelId="{736C3DAA-645F-4BA9-89E6-B0F6AFBCB1A8}" type="presOf" srcId="{D2E6736D-4A6E-4B3E-9D1C-4F9139BF9875}" destId="{4E12240A-9132-4AA3-A48A-9B90483F8053}" srcOrd="1" destOrd="0" presId="urn:microsoft.com/office/officeart/2005/8/layout/equation2"/>
    <dgm:cxn modelId="{82FDFC77-6D90-455D-B3CF-BF3F2916958E}" type="presOf" srcId="{D2E6736D-4A6E-4B3E-9D1C-4F9139BF9875}" destId="{00182864-1B02-4B96-ACF4-98AFE8C2686A}" srcOrd="0" destOrd="0" presId="urn:microsoft.com/office/officeart/2005/8/layout/equation2"/>
    <dgm:cxn modelId="{8F4B9209-5FBD-48E1-8D75-C05E388CCF21}" type="presOf" srcId="{9445A3E9-DB96-46E4-B441-437286B99818}" destId="{8324DB43-68F7-4EA4-9E38-B25EEC38E0AE}" srcOrd="0" destOrd="0" presId="urn:microsoft.com/office/officeart/2005/8/layout/equation2"/>
    <dgm:cxn modelId="{482FC03F-EF0E-4CB3-AEA3-C023FD98B459}" type="presOf" srcId="{59FF8D56-0176-4183-A39D-43ECB3239F85}" destId="{1D7F0616-3619-42F8-89B3-359EBB440ED5}" srcOrd="0" destOrd="0" presId="urn:microsoft.com/office/officeart/2005/8/layout/equation2"/>
    <dgm:cxn modelId="{6939A805-6499-4309-A2A4-9C268FC2AFA6}" srcId="{287B30AC-E718-4A9A-BDB5-2DE27E5EEC22}" destId="{59FF8D56-0176-4183-A39D-43ECB3239F85}" srcOrd="0" destOrd="0" parTransId="{63233B25-0E51-4951-8FF6-E883E5BACF10}" sibTransId="{9445A3E9-DB96-46E4-B441-437286B99818}"/>
    <dgm:cxn modelId="{3712FCF0-FE77-471D-8926-A14D6E4011EC}" type="presOf" srcId="{08A4CE83-F5AF-4CBB-A797-74BD93B2A9A9}" destId="{99DF1B6E-3DA6-4443-BAAD-DF896009CCB1}" srcOrd="0" destOrd="0" presId="urn:microsoft.com/office/officeart/2005/8/layout/equation2"/>
    <dgm:cxn modelId="{61AF8203-CFC9-459A-88C8-DD399FF0457F}" type="presParOf" srcId="{5B86127B-067B-4B09-A840-31A5B2FB2B03}" destId="{DE22BA3C-7539-49DB-8608-A0B18529A8FF}" srcOrd="0" destOrd="0" presId="urn:microsoft.com/office/officeart/2005/8/layout/equation2"/>
    <dgm:cxn modelId="{9776B342-9541-48CC-94E8-B32867052070}" type="presParOf" srcId="{DE22BA3C-7539-49DB-8608-A0B18529A8FF}" destId="{1D7F0616-3619-42F8-89B3-359EBB440ED5}" srcOrd="0" destOrd="0" presId="urn:microsoft.com/office/officeart/2005/8/layout/equation2"/>
    <dgm:cxn modelId="{F8A0E6E6-2E17-4E9F-8C9F-028FF49FC43A}" type="presParOf" srcId="{DE22BA3C-7539-49DB-8608-A0B18529A8FF}" destId="{2E658E8C-D740-4A11-8B2E-ECC3EE5E3A93}" srcOrd="1" destOrd="0" presId="urn:microsoft.com/office/officeart/2005/8/layout/equation2"/>
    <dgm:cxn modelId="{B471BA8A-0800-45A0-9651-117A853114D0}" type="presParOf" srcId="{DE22BA3C-7539-49DB-8608-A0B18529A8FF}" destId="{8324DB43-68F7-4EA4-9E38-B25EEC38E0AE}" srcOrd="2" destOrd="0" presId="urn:microsoft.com/office/officeart/2005/8/layout/equation2"/>
    <dgm:cxn modelId="{EC9DEB4D-C666-4AFF-AA09-26F4E5508467}" type="presParOf" srcId="{DE22BA3C-7539-49DB-8608-A0B18529A8FF}" destId="{FBF15E06-7775-4420-B1C4-263846DA8CC3}" srcOrd="3" destOrd="0" presId="urn:microsoft.com/office/officeart/2005/8/layout/equation2"/>
    <dgm:cxn modelId="{A72C8155-D6E3-40A8-BFCF-44FD8059CFD1}" type="presParOf" srcId="{DE22BA3C-7539-49DB-8608-A0B18529A8FF}" destId="{064E2A5C-3049-4283-AA90-6EA135AF1FF3}" srcOrd="4" destOrd="0" presId="urn:microsoft.com/office/officeart/2005/8/layout/equation2"/>
    <dgm:cxn modelId="{226833B7-D34A-44FA-9E4C-E8DB7BAA4698}" type="presParOf" srcId="{5B86127B-067B-4B09-A840-31A5B2FB2B03}" destId="{00182864-1B02-4B96-ACF4-98AFE8C2686A}" srcOrd="1" destOrd="0" presId="urn:microsoft.com/office/officeart/2005/8/layout/equation2"/>
    <dgm:cxn modelId="{55F48623-819F-4F94-B66E-D88506B78168}" type="presParOf" srcId="{00182864-1B02-4B96-ACF4-98AFE8C2686A}" destId="{4E12240A-9132-4AA3-A48A-9B90483F8053}" srcOrd="0" destOrd="0" presId="urn:microsoft.com/office/officeart/2005/8/layout/equation2"/>
    <dgm:cxn modelId="{A920D945-FB2E-4FB0-8544-828D0304885C}" type="presParOf" srcId="{5B86127B-067B-4B09-A840-31A5B2FB2B03}" destId="{99DF1B6E-3DA6-4443-BAAD-DF896009CCB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AE0F17-52F1-4D15-9CFA-B5728BB7E7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00F1250-9694-4B67-8811-460BEB2940C6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агресивність,</a:t>
          </a:r>
          <a:endParaRPr lang="uk-UA" b="1" dirty="0">
            <a:solidFill>
              <a:schemeClr val="tx1"/>
            </a:solidFill>
          </a:endParaRPr>
        </a:p>
      </dgm:t>
    </dgm:pt>
    <dgm:pt modelId="{21D205F4-AA66-4EE2-9573-3772194E2ACA}" type="parTrans" cxnId="{FC5E6F30-F62C-4632-AEEE-C20BB7A2900B}">
      <dgm:prSet/>
      <dgm:spPr/>
      <dgm:t>
        <a:bodyPr/>
        <a:lstStyle/>
        <a:p>
          <a:endParaRPr lang="uk-UA"/>
        </a:p>
      </dgm:t>
    </dgm:pt>
    <dgm:pt modelId="{3BF8CB49-0C95-4634-BB3A-3ED9D73D15AF}" type="sibTrans" cxnId="{FC5E6F30-F62C-4632-AEEE-C20BB7A2900B}">
      <dgm:prSet/>
      <dgm:spPr/>
      <dgm:t>
        <a:bodyPr/>
        <a:lstStyle/>
        <a:p>
          <a:endParaRPr lang="uk-UA"/>
        </a:p>
      </dgm:t>
    </dgm:pt>
    <dgm:pt modelId="{2B8A3736-5309-4086-95B8-34205AA172AF}">
      <dgm:prSet/>
      <dgm:spPr>
        <a:solidFill>
          <a:schemeClr val="accent4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 істеричність, </a:t>
          </a:r>
          <a:endParaRPr lang="uk-UA" b="1" dirty="0">
            <a:solidFill>
              <a:schemeClr val="tx1"/>
            </a:solidFill>
          </a:endParaRPr>
        </a:p>
      </dgm:t>
    </dgm:pt>
    <dgm:pt modelId="{6DEEB454-D77C-4607-997E-103C03CF0ECC}" type="parTrans" cxnId="{B7349845-9E0A-42A2-8ABE-70716FBD80D4}">
      <dgm:prSet/>
      <dgm:spPr/>
      <dgm:t>
        <a:bodyPr/>
        <a:lstStyle/>
        <a:p>
          <a:endParaRPr lang="uk-UA"/>
        </a:p>
      </dgm:t>
    </dgm:pt>
    <dgm:pt modelId="{73B32CCE-A2C8-4E8A-B440-ECE2FBD7A209}" type="sibTrans" cxnId="{B7349845-9E0A-42A2-8ABE-70716FBD80D4}">
      <dgm:prSet/>
      <dgm:spPr/>
      <dgm:t>
        <a:bodyPr/>
        <a:lstStyle/>
        <a:p>
          <a:endParaRPr lang="uk-UA"/>
        </a:p>
      </dgm:t>
    </dgm:pt>
    <dgm:pt modelId="{D08D3230-871F-44D9-B58B-F1A32894EC73}">
      <dgm:prSet/>
      <dgm:spPr>
        <a:solidFill>
          <a:srgbClr val="FF00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 безвідповідальність, </a:t>
          </a:r>
          <a:endParaRPr lang="uk-UA" b="1" dirty="0">
            <a:solidFill>
              <a:schemeClr val="tx1"/>
            </a:solidFill>
          </a:endParaRPr>
        </a:p>
      </dgm:t>
    </dgm:pt>
    <dgm:pt modelId="{6B91280F-3F83-4147-B257-A07FD87AE6DF}" type="parTrans" cxnId="{4CC62892-12E3-4244-85E2-50184373F184}">
      <dgm:prSet/>
      <dgm:spPr/>
      <dgm:t>
        <a:bodyPr/>
        <a:lstStyle/>
        <a:p>
          <a:endParaRPr lang="uk-UA"/>
        </a:p>
      </dgm:t>
    </dgm:pt>
    <dgm:pt modelId="{DAD669D3-8A74-41D3-B536-0AA4335532B5}" type="sibTrans" cxnId="{4CC62892-12E3-4244-85E2-50184373F184}">
      <dgm:prSet/>
      <dgm:spPr/>
      <dgm:t>
        <a:bodyPr/>
        <a:lstStyle/>
        <a:p>
          <a:endParaRPr lang="uk-UA"/>
        </a:p>
      </dgm:t>
    </dgm:pt>
    <dgm:pt modelId="{6E363AAA-447D-484C-AE95-CE22A73A684B}">
      <dgm:prSet/>
      <dgm:spPr>
        <a:solidFill>
          <a:srgbClr val="FFC0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 анархічність</a:t>
          </a:r>
          <a:endParaRPr lang="uk-UA" b="1" dirty="0">
            <a:solidFill>
              <a:schemeClr val="tx1"/>
            </a:solidFill>
          </a:endParaRPr>
        </a:p>
      </dgm:t>
    </dgm:pt>
    <dgm:pt modelId="{805E21DE-37C3-4558-B57C-55AD320EAA39}" type="parTrans" cxnId="{35074B27-6136-40DE-B81D-26AE831C4CE0}">
      <dgm:prSet/>
      <dgm:spPr/>
      <dgm:t>
        <a:bodyPr/>
        <a:lstStyle/>
        <a:p>
          <a:endParaRPr lang="uk-UA"/>
        </a:p>
      </dgm:t>
    </dgm:pt>
    <dgm:pt modelId="{CD915D21-AB09-4D6F-BB9B-915B4D426B0F}" type="sibTrans" cxnId="{35074B27-6136-40DE-B81D-26AE831C4CE0}">
      <dgm:prSet/>
      <dgm:spPr/>
      <dgm:t>
        <a:bodyPr/>
        <a:lstStyle/>
        <a:p>
          <a:endParaRPr lang="uk-UA"/>
        </a:p>
      </dgm:t>
    </dgm:pt>
    <dgm:pt modelId="{54E13908-4DEF-417F-8BAF-620E43A8A0CF}" type="pres">
      <dgm:prSet presAssocID="{42AE0F17-52F1-4D15-9CFA-B5728BB7E738}" presName="diagram" presStyleCnt="0">
        <dgm:presLayoutVars>
          <dgm:dir/>
          <dgm:resizeHandles val="exact"/>
        </dgm:presLayoutVars>
      </dgm:prSet>
      <dgm:spPr/>
    </dgm:pt>
    <dgm:pt modelId="{216E10C4-CA94-43BC-B4CA-FBE36DF996F9}" type="pres">
      <dgm:prSet presAssocID="{D00F1250-9694-4B67-8811-460BEB2940C6}" presName="node" presStyleLbl="node1" presStyleIdx="0" presStyleCnt="4">
        <dgm:presLayoutVars>
          <dgm:bulletEnabled val="1"/>
        </dgm:presLayoutVars>
      </dgm:prSet>
      <dgm:spPr/>
    </dgm:pt>
    <dgm:pt modelId="{FD7F5F8F-05B3-43FF-9719-ACAFCD7BB55E}" type="pres">
      <dgm:prSet presAssocID="{3BF8CB49-0C95-4634-BB3A-3ED9D73D15AF}" presName="sibTrans" presStyleCnt="0"/>
      <dgm:spPr/>
    </dgm:pt>
    <dgm:pt modelId="{E964E840-ED2C-4988-81F1-9434AE33A8C8}" type="pres">
      <dgm:prSet presAssocID="{2B8A3736-5309-4086-95B8-34205AA172AF}" presName="node" presStyleLbl="node1" presStyleIdx="1" presStyleCnt="4">
        <dgm:presLayoutVars>
          <dgm:bulletEnabled val="1"/>
        </dgm:presLayoutVars>
      </dgm:prSet>
      <dgm:spPr/>
    </dgm:pt>
    <dgm:pt modelId="{6BA11C5B-2913-455D-A66D-3ACF018325F1}" type="pres">
      <dgm:prSet presAssocID="{73B32CCE-A2C8-4E8A-B440-ECE2FBD7A209}" presName="sibTrans" presStyleCnt="0"/>
      <dgm:spPr/>
    </dgm:pt>
    <dgm:pt modelId="{EF9FE805-FA18-4FBA-A937-31E73094C960}" type="pres">
      <dgm:prSet presAssocID="{D08D3230-871F-44D9-B58B-F1A32894EC73}" presName="node" presStyleLbl="node1" presStyleIdx="2" presStyleCnt="4">
        <dgm:presLayoutVars>
          <dgm:bulletEnabled val="1"/>
        </dgm:presLayoutVars>
      </dgm:prSet>
      <dgm:spPr/>
    </dgm:pt>
    <dgm:pt modelId="{787F10BE-1D84-4251-B3FA-C1C002672071}" type="pres">
      <dgm:prSet presAssocID="{DAD669D3-8A74-41D3-B536-0AA4335532B5}" presName="sibTrans" presStyleCnt="0"/>
      <dgm:spPr/>
    </dgm:pt>
    <dgm:pt modelId="{5B0BDFB1-D1E2-4B59-B636-A5C538CBE121}" type="pres">
      <dgm:prSet presAssocID="{6E363AAA-447D-484C-AE95-CE22A73A684B}" presName="node" presStyleLbl="node1" presStyleIdx="3" presStyleCnt="4">
        <dgm:presLayoutVars>
          <dgm:bulletEnabled val="1"/>
        </dgm:presLayoutVars>
      </dgm:prSet>
      <dgm:spPr/>
    </dgm:pt>
  </dgm:ptLst>
  <dgm:cxnLst>
    <dgm:cxn modelId="{8FFE91CD-D7B1-44AD-A6EE-D885CC8DD335}" type="presOf" srcId="{D08D3230-871F-44D9-B58B-F1A32894EC73}" destId="{EF9FE805-FA18-4FBA-A937-31E73094C960}" srcOrd="0" destOrd="0" presId="urn:microsoft.com/office/officeart/2005/8/layout/default"/>
    <dgm:cxn modelId="{42F5FBB3-C8FF-4A1E-A029-614E543FC815}" type="presOf" srcId="{D00F1250-9694-4B67-8811-460BEB2940C6}" destId="{216E10C4-CA94-43BC-B4CA-FBE36DF996F9}" srcOrd="0" destOrd="0" presId="urn:microsoft.com/office/officeart/2005/8/layout/default"/>
    <dgm:cxn modelId="{99E325A3-9C06-49DD-8A79-8D695EEC0977}" type="presOf" srcId="{42AE0F17-52F1-4D15-9CFA-B5728BB7E738}" destId="{54E13908-4DEF-417F-8BAF-620E43A8A0CF}" srcOrd="0" destOrd="0" presId="urn:microsoft.com/office/officeart/2005/8/layout/default"/>
    <dgm:cxn modelId="{8F7022E7-AE32-43E3-97E3-DAE057DE2969}" type="presOf" srcId="{2B8A3736-5309-4086-95B8-34205AA172AF}" destId="{E964E840-ED2C-4988-81F1-9434AE33A8C8}" srcOrd="0" destOrd="0" presId="urn:microsoft.com/office/officeart/2005/8/layout/default"/>
    <dgm:cxn modelId="{FC5E6F30-F62C-4632-AEEE-C20BB7A2900B}" srcId="{42AE0F17-52F1-4D15-9CFA-B5728BB7E738}" destId="{D00F1250-9694-4B67-8811-460BEB2940C6}" srcOrd="0" destOrd="0" parTransId="{21D205F4-AA66-4EE2-9573-3772194E2ACA}" sibTransId="{3BF8CB49-0C95-4634-BB3A-3ED9D73D15AF}"/>
    <dgm:cxn modelId="{4CC62892-12E3-4244-85E2-50184373F184}" srcId="{42AE0F17-52F1-4D15-9CFA-B5728BB7E738}" destId="{D08D3230-871F-44D9-B58B-F1A32894EC73}" srcOrd="2" destOrd="0" parTransId="{6B91280F-3F83-4147-B257-A07FD87AE6DF}" sibTransId="{DAD669D3-8A74-41D3-B536-0AA4335532B5}"/>
    <dgm:cxn modelId="{B7349845-9E0A-42A2-8ABE-70716FBD80D4}" srcId="{42AE0F17-52F1-4D15-9CFA-B5728BB7E738}" destId="{2B8A3736-5309-4086-95B8-34205AA172AF}" srcOrd="1" destOrd="0" parTransId="{6DEEB454-D77C-4607-997E-103C03CF0ECC}" sibTransId="{73B32CCE-A2C8-4E8A-B440-ECE2FBD7A209}"/>
    <dgm:cxn modelId="{5BDD1822-B509-4EE2-A38C-E04EAE96A300}" type="presOf" srcId="{6E363AAA-447D-484C-AE95-CE22A73A684B}" destId="{5B0BDFB1-D1E2-4B59-B636-A5C538CBE121}" srcOrd="0" destOrd="0" presId="urn:microsoft.com/office/officeart/2005/8/layout/default"/>
    <dgm:cxn modelId="{35074B27-6136-40DE-B81D-26AE831C4CE0}" srcId="{42AE0F17-52F1-4D15-9CFA-B5728BB7E738}" destId="{6E363AAA-447D-484C-AE95-CE22A73A684B}" srcOrd="3" destOrd="0" parTransId="{805E21DE-37C3-4558-B57C-55AD320EAA39}" sibTransId="{CD915D21-AB09-4D6F-BB9B-915B4D426B0F}"/>
    <dgm:cxn modelId="{10C858BF-9F2A-4095-BF1D-D584603D64D0}" type="presParOf" srcId="{54E13908-4DEF-417F-8BAF-620E43A8A0CF}" destId="{216E10C4-CA94-43BC-B4CA-FBE36DF996F9}" srcOrd="0" destOrd="0" presId="urn:microsoft.com/office/officeart/2005/8/layout/default"/>
    <dgm:cxn modelId="{93CC9788-01B9-470F-9BC4-1BB3CC91F031}" type="presParOf" srcId="{54E13908-4DEF-417F-8BAF-620E43A8A0CF}" destId="{FD7F5F8F-05B3-43FF-9719-ACAFCD7BB55E}" srcOrd="1" destOrd="0" presId="urn:microsoft.com/office/officeart/2005/8/layout/default"/>
    <dgm:cxn modelId="{F43A9099-DD62-404A-835C-DFB197C60199}" type="presParOf" srcId="{54E13908-4DEF-417F-8BAF-620E43A8A0CF}" destId="{E964E840-ED2C-4988-81F1-9434AE33A8C8}" srcOrd="2" destOrd="0" presId="urn:microsoft.com/office/officeart/2005/8/layout/default"/>
    <dgm:cxn modelId="{DCDB6788-38E3-4F23-9CB4-D486F4FD1795}" type="presParOf" srcId="{54E13908-4DEF-417F-8BAF-620E43A8A0CF}" destId="{6BA11C5B-2913-455D-A66D-3ACF018325F1}" srcOrd="3" destOrd="0" presId="urn:microsoft.com/office/officeart/2005/8/layout/default"/>
    <dgm:cxn modelId="{9608F7AB-C2A1-47ED-A074-55C90CA3CCC6}" type="presParOf" srcId="{54E13908-4DEF-417F-8BAF-620E43A8A0CF}" destId="{EF9FE805-FA18-4FBA-A937-31E73094C960}" srcOrd="4" destOrd="0" presId="urn:microsoft.com/office/officeart/2005/8/layout/default"/>
    <dgm:cxn modelId="{33B9CD30-C291-4B5E-81F3-9721E8665ECE}" type="presParOf" srcId="{54E13908-4DEF-417F-8BAF-620E43A8A0CF}" destId="{787F10BE-1D84-4251-B3FA-C1C002672071}" srcOrd="5" destOrd="0" presId="urn:microsoft.com/office/officeart/2005/8/layout/default"/>
    <dgm:cxn modelId="{E4CDE796-EDD3-468A-9FA1-F27D7C9C5630}" type="presParOf" srcId="{54E13908-4DEF-417F-8BAF-620E43A8A0CF}" destId="{5B0BDFB1-D1E2-4B59-B636-A5C538CBE1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D8A4E-DCC2-4547-98AE-5E6109D127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BC5834-7632-4990-AF35-0B0759472CFF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b="1" u="sng" noProof="0" dirty="0" err="1" smtClean="0"/>
            <a:t>позітівістський</a:t>
          </a:r>
          <a:r>
            <a:rPr lang="uk-UA" b="1" u="sng" noProof="0" dirty="0" smtClean="0"/>
            <a:t>— тип моделей.</a:t>
          </a:r>
          <a:endParaRPr lang="uk-UA" noProof="0" dirty="0"/>
        </a:p>
      </dgm:t>
    </dgm:pt>
    <dgm:pt modelId="{E6DFD98A-4B08-41E5-A3B7-BE124162E3BA}" type="parTrans" cxnId="{44DCEAAC-6D97-4458-A44E-1F0043D1F1DE}">
      <dgm:prSet/>
      <dgm:spPr/>
      <dgm:t>
        <a:bodyPr/>
        <a:lstStyle/>
        <a:p>
          <a:endParaRPr lang="uk-UA"/>
        </a:p>
      </dgm:t>
    </dgm:pt>
    <dgm:pt modelId="{E2978C8D-EA4E-4DB3-A53B-55A05E3DC354}" type="sibTrans" cxnId="{44DCEAAC-6D97-4458-A44E-1F0043D1F1DE}">
      <dgm:prSet/>
      <dgm:spPr/>
      <dgm:t>
        <a:bodyPr/>
        <a:lstStyle/>
        <a:p>
          <a:endParaRPr lang="uk-UA"/>
        </a:p>
      </dgm:t>
    </dgm:pt>
    <dgm:pt modelId="{4D5A5C8F-BCAD-4BFF-8371-49E6AFEA8199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b="1" u="sng" noProof="0" dirty="0" err="1" smtClean="0"/>
            <a:t>антипозитивістський</a:t>
          </a:r>
          <a:r>
            <a:rPr lang="uk-UA" b="1" u="sng" noProof="0" dirty="0" smtClean="0"/>
            <a:t> — тип теоретичних моделей спільної політичної психології</a:t>
          </a:r>
          <a:r>
            <a:rPr lang="ru-RU" b="1" u="sng" dirty="0" smtClean="0"/>
            <a:t>.</a:t>
          </a:r>
          <a:endParaRPr lang="ru-RU" dirty="0"/>
        </a:p>
      </dgm:t>
    </dgm:pt>
    <dgm:pt modelId="{DEC96895-5EF7-4052-98A0-760D4A12E5DD}" type="parTrans" cxnId="{20DF52B8-21D3-46E5-BF81-02CA21D273E9}">
      <dgm:prSet/>
      <dgm:spPr/>
      <dgm:t>
        <a:bodyPr/>
        <a:lstStyle/>
        <a:p>
          <a:endParaRPr lang="uk-UA"/>
        </a:p>
      </dgm:t>
    </dgm:pt>
    <dgm:pt modelId="{830F1FDB-66DF-4452-B25D-F7B122727A94}" type="sibTrans" cxnId="{20DF52B8-21D3-46E5-BF81-02CA21D273E9}">
      <dgm:prSet/>
      <dgm:spPr/>
      <dgm:t>
        <a:bodyPr/>
        <a:lstStyle/>
        <a:p>
          <a:endParaRPr lang="uk-UA"/>
        </a:p>
      </dgm:t>
    </dgm:pt>
    <dgm:pt modelId="{0CCC9B7C-04FE-4BF1-9454-E92FE0DC4459}" type="pres">
      <dgm:prSet presAssocID="{8C9D8A4E-DCC2-4547-98AE-5E6109D127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900773-34E7-4DB6-8CBD-548AA8775B24}" type="pres">
      <dgm:prSet presAssocID="{CABC5834-7632-4990-AF35-0B0759472CFF}" presName="linNode" presStyleCnt="0"/>
      <dgm:spPr/>
    </dgm:pt>
    <dgm:pt modelId="{1E8AAECE-A292-45E5-AFA3-C70DE5CE7C03}" type="pres">
      <dgm:prSet presAssocID="{CABC5834-7632-4990-AF35-0B0759472CFF}" presName="parentText" presStyleLbl="node1" presStyleIdx="0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3DA9D8-C59F-4941-88C1-9C3784B937B1}" type="pres">
      <dgm:prSet presAssocID="{E2978C8D-EA4E-4DB3-A53B-55A05E3DC354}" presName="sp" presStyleCnt="0"/>
      <dgm:spPr/>
    </dgm:pt>
    <dgm:pt modelId="{C191CFA1-8A53-4155-9692-BA00DE7AA7E0}" type="pres">
      <dgm:prSet presAssocID="{4D5A5C8F-BCAD-4BFF-8371-49E6AFEA8199}" presName="linNode" presStyleCnt="0"/>
      <dgm:spPr/>
    </dgm:pt>
    <dgm:pt modelId="{A309860F-E410-49FD-9882-56C93155FFA8}" type="pres">
      <dgm:prSet presAssocID="{4D5A5C8F-BCAD-4BFF-8371-49E6AFEA8199}" presName="parentText" presStyleLbl="node1" presStyleIdx="1" presStyleCnt="2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99CF9E-D656-45DD-8CBD-0470BE65A620}" type="presOf" srcId="{4D5A5C8F-BCAD-4BFF-8371-49E6AFEA8199}" destId="{A309860F-E410-49FD-9882-56C93155FFA8}" srcOrd="0" destOrd="0" presId="urn:microsoft.com/office/officeart/2005/8/layout/vList5"/>
    <dgm:cxn modelId="{C321A480-BA1C-484F-84A9-D8E27473FF7E}" type="presOf" srcId="{CABC5834-7632-4990-AF35-0B0759472CFF}" destId="{1E8AAECE-A292-45E5-AFA3-C70DE5CE7C03}" srcOrd="0" destOrd="0" presId="urn:microsoft.com/office/officeart/2005/8/layout/vList5"/>
    <dgm:cxn modelId="{20DF52B8-21D3-46E5-BF81-02CA21D273E9}" srcId="{8C9D8A4E-DCC2-4547-98AE-5E6109D12776}" destId="{4D5A5C8F-BCAD-4BFF-8371-49E6AFEA8199}" srcOrd="1" destOrd="0" parTransId="{DEC96895-5EF7-4052-98A0-760D4A12E5DD}" sibTransId="{830F1FDB-66DF-4452-B25D-F7B122727A94}"/>
    <dgm:cxn modelId="{5677D438-1801-4895-A38D-E15DD5B98023}" type="presOf" srcId="{8C9D8A4E-DCC2-4547-98AE-5E6109D12776}" destId="{0CCC9B7C-04FE-4BF1-9454-E92FE0DC4459}" srcOrd="0" destOrd="0" presId="urn:microsoft.com/office/officeart/2005/8/layout/vList5"/>
    <dgm:cxn modelId="{44DCEAAC-6D97-4458-A44E-1F0043D1F1DE}" srcId="{8C9D8A4E-DCC2-4547-98AE-5E6109D12776}" destId="{CABC5834-7632-4990-AF35-0B0759472CFF}" srcOrd="0" destOrd="0" parTransId="{E6DFD98A-4B08-41E5-A3B7-BE124162E3BA}" sibTransId="{E2978C8D-EA4E-4DB3-A53B-55A05E3DC354}"/>
    <dgm:cxn modelId="{3536DC70-329D-4A74-B324-F1F536B67F93}" type="presParOf" srcId="{0CCC9B7C-04FE-4BF1-9454-E92FE0DC4459}" destId="{8A900773-34E7-4DB6-8CBD-548AA8775B24}" srcOrd="0" destOrd="0" presId="urn:microsoft.com/office/officeart/2005/8/layout/vList5"/>
    <dgm:cxn modelId="{611B8219-43F5-485F-9E11-3A185A90A8A8}" type="presParOf" srcId="{8A900773-34E7-4DB6-8CBD-548AA8775B24}" destId="{1E8AAECE-A292-45E5-AFA3-C70DE5CE7C03}" srcOrd="0" destOrd="0" presId="urn:microsoft.com/office/officeart/2005/8/layout/vList5"/>
    <dgm:cxn modelId="{B697070F-41E2-4998-9C07-C1B2D4CD2334}" type="presParOf" srcId="{0CCC9B7C-04FE-4BF1-9454-E92FE0DC4459}" destId="{ED3DA9D8-C59F-4941-88C1-9C3784B937B1}" srcOrd="1" destOrd="0" presId="urn:microsoft.com/office/officeart/2005/8/layout/vList5"/>
    <dgm:cxn modelId="{1EA6A96E-8FE9-497F-A4D1-7C82503A8C13}" type="presParOf" srcId="{0CCC9B7C-04FE-4BF1-9454-E92FE0DC4459}" destId="{C191CFA1-8A53-4155-9692-BA00DE7AA7E0}" srcOrd="2" destOrd="0" presId="urn:microsoft.com/office/officeart/2005/8/layout/vList5"/>
    <dgm:cxn modelId="{D80165D8-B36A-40AA-A64D-20C18D8D28DA}" type="presParOf" srcId="{C191CFA1-8A53-4155-9692-BA00DE7AA7E0}" destId="{A309860F-E410-49FD-9882-56C93155FFA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BF5B-87C3-4F2F-8DA5-0A268A481E51}">
      <dsp:nvSpPr>
        <dsp:cNvPr id="0" name=""/>
        <dsp:cNvSpPr/>
      </dsp:nvSpPr>
      <dsp:spPr>
        <a:xfrm>
          <a:off x="2884918" y="88616"/>
          <a:ext cx="3224376" cy="322437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/>
            <a:t>ПОЛІТИЧНА СОЦІОЛОГІЯ</a:t>
          </a:r>
          <a:endParaRPr lang="uk-UA" sz="1700" b="1" kern="1200" noProof="0" dirty="0"/>
        </a:p>
      </dsp:txBody>
      <dsp:txXfrm>
        <a:off x="3314834" y="652882"/>
        <a:ext cx="2364542" cy="1450969"/>
      </dsp:txXfrm>
    </dsp:sp>
    <dsp:sp modelId="{9B6A0CCF-E03D-4453-9CC7-DF9B5C4C0131}">
      <dsp:nvSpPr>
        <dsp:cNvPr id="0" name=""/>
        <dsp:cNvSpPr/>
      </dsp:nvSpPr>
      <dsp:spPr>
        <a:xfrm>
          <a:off x="3894674" y="2082409"/>
          <a:ext cx="3224376" cy="322437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/>
            <a:t>ПОЛІТИЧНА ГЕОГРАФІЯ</a:t>
          </a:r>
          <a:endParaRPr lang="uk-UA" sz="1700" b="1" kern="1200" noProof="0" dirty="0" smtClean="0"/>
        </a:p>
      </dsp:txBody>
      <dsp:txXfrm>
        <a:off x="4880796" y="2915373"/>
        <a:ext cx="1934625" cy="1773406"/>
      </dsp:txXfrm>
    </dsp:sp>
    <dsp:sp modelId="{1F4AF2AE-1C90-4DF2-B020-E4375D8070C5}">
      <dsp:nvSpPr>
        <dsp:cNvPr id="0" name=""/>
        <dsp:cNvSpPr/>
      </dsp:nvSpPr>
      <dsp:spPr>
        <a:xfrm>
          <a:off x="1567749" y="2082409"/>
          <a:ext cx="3224376" cy="32243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/>
            <a:t>ПСИХОЛІНГВІСТИКА</a:t>
          </a:r>
          <a:endParaRPr lang="uk-UA" sz="1700" b="1" kern="1200" noProof="0" dirty="0"/>
        </a:p>
      </dsp:txBody>
      <dsp:txXfrm>
        <a:off x="1871378" y="2915373"/>
        <a:ext cx="1934625" cy="1773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E0814-320D-40AD-AE71-2ED251E1A57E}">
      <dsp:nvSpPr>
        <dsp:cNvPr id="0" name=""/>
        <dsp:cNvSpPr/>
      </dsp:nvSpPr>
      <dsp:spPr>
        <a:xfrm>
          <a:off x="0" y="0"/>
          <a:ext cx="3776869" cy="47243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F97CA-E592-47AA-8513-33CEDCDB4821}">
      <dsp:nvSpPr>
        <dsp:cNvPr id="0" name=""/>
        <dsp:cNvSpPr/>
      </dsp:nvSpPr>
      <dsp:spPr>
        <a:xfrm>
          <a:off x="1888434" y="472901"/>
          <a:ext cx="2454965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ПСИХОЛОГІЯ НАРОДІВ, РАС, </a:t>
          </a:r>
          <a:endParaRPr lang="en-US" sz="2200" kern="1200"/>
        </a:p>
      </dsp:txBody>
      <dsp:txXfrm>
        <a:off x="1929424" y="513891"/>
        <a:ext cx="2372985" cy="757708"/>
      </dsp:txXfrm>
    </dsp:sp>
    <dsp:sp modelId="{6CE5505A-EB06-46C7-B0F6-6B5BFA478A2E}">
      <dsp:nvSpPr>
        <dsp:cNvPr id="0" name=""/>
        <dsp:cNvSpPr/>
      </dsp:nvSpPr>
      <dsp:spPr>
        <a:xfrm>
          <a:off x="1888434" y="1417550"/>
          <a:ext cx="2454965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НАЦІОНАЛЬНИЙ ХАРАКТЕР </a:t>
          </a:r>
          <a:endParaRPr lang="en-US" sz="2200" kern="1200"/>
        </a:p>
      </dsp:txBody>
      <dsp:txXfrm>
        <a:off x="1929424" y="1458540"/>
        <a:ext cx="2372985" cy="757708"/>
      </dsp:txXfrm>
    </dsp:sp>
    <dsp:sp modelId="{6DC29315-2CB5-413A-8AA5-60FAB6F093AE}">
      <dsp:nvSpPr>
        <dsp:cNvPr id="0" name=""/>
        <dsp:cNvSpPr/>
      </dsp:nvSpPr>
      <dsp:spPr>
        <a:xfrm>
          <a:off x="1888434" y="2362199"/>
          <a:ext cx="2454965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ІДЕЇ ПСИХОАНАЛІЗУ</a:t>
          </a:r>
          <a:endParaRPr lang="en-US" sz="2200" kern="1200"/>
        </a:p>
      </dsp:txBody>
      <dsp:txXfrm>
        <a:off x="1929424" y="2403189"/>
        <a:ext cx="2372985" cy="757708"/>
      </dsp:txXfrm>
    </dsp:sp>
    <dsp:sp modelId="{09C808F8-CADA-4197-BAAC-E61FB053F4CB}">
      <dsp:nvSpPr>
        <dsp:cNvPr id="0" name=""/>
        <dsp:cNvSpPr/>
      </dsp:nvSpPr>
      <dsp:spPr>
        <a:xfrm>
          <a:off x="1888434" y="3306849"/>
          <a:ext cx="2454965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ПСИХОЛОГІЯ  МАСИ, ТОВПИ</a:t>
          </a:r>
          <a:endParaRPr lang="en-US" sz="2200" kern="1200"/>
        </a:p>
      </dsp:txBody>
      <dsp:txXfrm>
        <a:off x="1929424" y="3347839"/>
        <a:ext cx="2372985" cy="757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F0616-3619-42F8-89B3-359EBB440ED5}">
      <dsp:nvSpPr>
        <dsp:cNvPr id="0" name=""/>
        <dsp:cNvSpPr/>
      </dsp:nvSpPr>
      <dsp:spPr>
        <a:xfrm>
          <a:off x="1386877" y="2629"/>
          <a:ext cx="1649983" cy="164998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noProof="0" dirty="0" smtClean="0">
              <a:solidFill>
                <a:schemeClr val="tx1"/>
              </a:solidFill>
            </a:rPr>
            <a:t>Політологія</a:t>
          </a:r>
          <a:endParaRPr lang="uk-UA" sz="1800" b="1" kern="1200" noProof="0" dirty="0" smtClean="0">
            <a:solidFill>
              <a:schemeClr val="tx1"/>
            </a:solidFill>
          </a:endParaRPr>
        </a:p>
      </dsp:txBody>
      <dsp:txXfrm>
        <a:off x="1628511" y="244263"/>
        <a:ext cx="1166715" cy="1166715"/>
      </dsp:txXfrm>
    </dsp:sp>
    <dsp:sp modelId="{8324DB43-68F7-4EA4-9E38-B25EEC38E0AE}">
      <dsp:nvSpPr>
        <dsp:cNvPr id="0" name=""/>
        <dsp:cNvSpPr/>
      </dsp:nvSpPr>
      <dsp:spPr>
        <a:xfrm>
          <a:off x="1719927" y="1784485"/>
          <a:ext cx="956990" cy="956990"/>
        </a:xfrm>
        <a:prstGeom prst="mathPlus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>
        <a:off x="1846776" y="2150438"/>
        <a:ext cx="703292" cy="225084"/>
      </dsp:txXfrm>
    </dsp:sp>
    <dsp:sp modelId="{064E2A5C-3049-4283-AA90-6EA135AF1FF3}">
      <dsp:nvSpPr>
        <dsp:cNvPr id="0" name=""/>
        <dsp:cNvSpPr/>
      </dsp:nvSpPr>
      <dsp:spPr>
        <a:xfrm>
          <a:off x="1373430" y="2875454"/>
          <a:ext cx="1649983" cy="164998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noProof="0" dirty="0" smtClean="0">
              <a:solidFill>
                <a:schemeClr val="tx1"/>
              </a:solidFill>
            </a:rPr>
            <a:t>Психологія</a:t>
          </a:r>
          <a:endParaRPr lang="uk-UA" sz="1800" b="1" kern="1200" noProof="0" dirty="0" smtClean="0">
            <a:solidFill>
              <a:schemeClr val="tx1"/>
            </a:solidFill>
          </a:endParaRPr>
        </a:p>
      </dsp:txBody>
      <dsp:txXfrm>
        <a:off x="1615064" y="3117088"/>
        <a:ext cx="1166715" cy="1166715"/>
      </dsp:txXfrm>
    </dsp:sp>
    <dsp:sp modelId="{00182864-1B02-4B96-ACF4-98AFE8C2686A}">
      <dsp:nvSpPr>
        <dsp:cNvPr id="0" name=""/>
        <dsp:cNvSpPr/>
      </dsp:nvSpPr>
      <dsp:spPr>
        <a:xfrm rot="21598904">
          <a:off x="3241780" y="1956736"/>
          <a:ext cx="434429" cy="61379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3241780" y="2079516"/>
        <a:ext cx="304100" cy="368275"/>
      </dsp:txXfrm>
    </dsp:sp>
    <dsp:sp modelId="{99DF1B6E-3DA6-4443-BAAD-DF896009CCB1}">
      <dsp:nvSpPr>
        <dsp:cNvPr id="0" name=""/>
        <dsp:cNvSpPr/>
      </dsp:nvSpPr>
      <dsp:spPr>
        <a:xfrm>
          <a:off x="3856539" y="307140"/>
          <a:ext cx="3299966" cy="39116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1"/>
              </a:solidFill>
            </a:rPr>
            <a:t>Політична психологія</a:t>
          </a:r>
          <a:endParaRPr lang="uk-UA" sz="1800" b="1" kern="1200" noProof="0" dirty="0" smtClean="0">
            <a:solidFill>
              <a:schemeClr val="tx1"/>
            </a:solidFill>
          </a:endParaRPr>
        </a:p>
      </dsp:txBody>
      <dsp:txXfrm>
        <a:off x="4339808" y="879992"/>
        <a:ext cx="2333428" cy="2765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E10C4-CA94-43BC-B4CA-FBE36DF996F9}">
      <dsp:nvSpPr>
        <dsp:cNvPr id="0" name=""/>
        <dsp:cNvSpPr/>
      </dsp:nvSpPr>
      <dsp:spPr>
        <a:xfrm>
          <a:off x="606" y="1165851"/>
          <a:ext cx="2365399" cy="141923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агресивність,</a:t>
          </a:r>
          <a:endParaRPr lang="uk-UA" sz="1900" b="1" kern="1200" dirty="0">
            <a:solidFill>
              <a:schemeClr val="tx1"/>
            </a:solidFill>
          </a:endParaRPr>
        </a:p>
      </dsp:txBody>
      <dsp:txXfrm>
        <a:off x="606" y="1165851"/>
        <a:ext cx="2365399" cy="1419239"/>
      </dsp:txXfrm>
    </dsp:sp>
    <dsp:sp modelId="{E964E840-ED2C-4988-81F1-9434AE33A8C8}">
      <dsp:nvSpPr>
        <dsp:cNvPr id="0" name=""/>
        <dsp:cNvSpPr/>
      </dsp:nvSpPr>
      <dsp:spPr>
        <a:xfrm>
          <a:off x="2602545" y="1165851"/>
          <a:ext cx="2365399" cy="141923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 істеричність, </a:t>
          </a:r>
          <a:endParaRPr lang="uk-UA" sz="1900" b="1" kern="1200" dirty="0">
            <a:solidFill>
              <a:schemeClr val="tx1"/>
            </a:solidFill>
          </a:endParaRPr>
        </a:p>
      </dsp:txBody>
      <dsp:txXfrm>
        <a:off x="2602545" y="1165851"/>
        <a:ext cx="2365399" cy="1419239"/>
      </dsp:txXfrm>
    </dsp:sp>
    <dsp:sp modelId="{EF9FE805-FA18-4FBA-A937-31E73094C960}">
      <dsp:nvSpPr>
        <dsp:cNvPr id="0" name=""/>
        <dsp:cNvSpPr/>
      </dsp:nvSpPr>
      <dsp:spPr>
        <a:xfrm>
          <a:off x="606" y="2821630"/>
          <a:ext cx="2365399" cy="141923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 безвідповідальність, </a:t>
          </a:r>
          <a:endParaRPr lang="uk-UA" sz="1900" b="1" kern="1200" dirty="0">
            <a:solidFill>
              <a:schemeClr val="tx1"/>
            </a:solidFill>
          </a:endParaRPr>
        </a:p>
      </dsp:txBody>
      <dsp:txXfrm>
        <a:off x="606" y="2821630"/>
        <a:ext cx="2365399" cy="1419239"/>
      </dsp:txXfrm>
    </dsp:sp>
    <dsp:sp modelId="{5B0BDFB1-D1E2-4B59-B636-A5C538CBE121}">
      <dsp:nvSpPr>
        <dsp:cNvPr id="0" name=""/>
        <dsp:cNvSpPr/>
      </dsp:nvSpPr>
      <dsp:spPr>
        <a:xfrm>
          <a:off x="2602545" y="2821630"/>
          <a:ext cx="2365399" cy="141923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</a:rPr>
            <a:t> анархічність</a:t>
          </a:r>
          <a:endParaRPr lang="uk-UA" sz="1900" b="1" kern="1200" dirty="0">
            <a:solidFill>
              <a:schemeClr val="tx1"/>
            </a:solidFill>
          </a:endParaRPr>
        </a:p>
      </dsp:txBody>
      <dsp:txXfrm>
        <a:off x="2602545" y="2821630"/>
        <a:ext cx="2365399" cy="1419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AAECE-A292-45E5-AFA3-C70DE5CE7C03}">
      <dsp:nvSpPr>
        <dsp:cNvPr id="0" name=""/>
        <dsp:cNvSpPr/>
      </dsp:nvSpPr>
      <dsp:spPr>
        <a:xfrm>
          <a:off x="4238" y="55"/>
          <a:ext cx="8678323" cy="220773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u="sng" kern="1200" noProof="0" dirty="0" err="1" smtClean="0"/>
            <a:t>позітівістський</a:t>
          </a:r>
          <a:r>
            <a:rPr lang="uk-UA" sz="4600" b="1" u="sng" kern="1200" noProof="0" dirty="0" smtClean="0"/>
            <a:t>— тип моделей.</a:t>
          </a:r>
          <a:endParaRPr lang="uk-UA" sz="4600" kern="1200" noProof="0" dirty="0"/>
        </a:p>
      </dsp:txBody>
      <dsp:txXfrm>
        <a:off x="112011" y="107828"/>
        <a:ext cx="8462777" cy="1992186"/>
      </dsp:txXfrm>
    </dsp:sp>
    <dsp:sp modelId="{A309860F-E410-49FD-9882-56C93155FFA8}">
      <dsp:nvSpPr>
        <dsp:cNvPr id="0" name=""/>
        <dsp:cNvSpPr/>
      </dsp:nvSpPr>
      <dsp:spPr>
        <a:xfrm>
          <a:off x="4238" y="2318174"/>
          <a:ext cx="8678323" cy="220773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u="sng" kern="1200" noProof="0" dirty="0" err="1" smtClean="0"/>
            <a:t>антипозитивістський</a:t>
          </a:r>
          <a:r>
            <a:rPr lang="uk-UA" sz="4600" b="1" u="sng" kern="1200" noProof="0" dirty="0" smtClean="0"/>
            <a:t> — тип теоретичних моделей спільної політичної психології</a:t>
          </a:r>
          <a:r>
            <a:rPr lang="ru-RU" sz="4600" b="1" u="sng" kern="1200" dirty="0" smtClean="0"/>
            <a:t>.</a:t>
          </a:r>
          <a:endParaRPr lang="ru-RU" sz="4600" kern="1200" dirty="0"/>
        </a:p>
      </dsp:txBody>
      <dsp:txXfrm>
        <a:off x="112011" y="2425947"/>
        <a:ext cx="8462777" cy="199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AF4B-9756-4A36-B8A8-B3340DFEC1E4}" type="datetimeFigureOut">
              <a:rPr lang="uk-UA" smtClean="0"/>
              <a:pPr/>
              <a:t>19.02.2026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DA30B-87FA-4834-9658-56EED2131AD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DA30B-87FA-4834-9658-56EED2131ADC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00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DA30B-87FA-4834-9658-56EED2131ADC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DA30B-87FA-4834-9658-56EED2131ADC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212977"/>
            <a:ext cx="8458200" cy="286281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ПРЕДМЕТ, ІСТОРІЯ  ТА Провідні школи ПОЛІТИЧНОЇ ПСИХОЛОГІЇ </a:t>
            </a:r>
            <a:r>
              <a:rPr lang="uk-UA" b="1" cap="all" dirty="0" smtClean="0"/>
              <a:t/>
            </a:r>
            <a:br>
              <a:rPr lang="uk-UA" b="1" cap="all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ПСИХОЛОГІЯ НАРОДІВ, РАС, НАЦІОНАЛЬНИЙ ХАРАКТЕР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0350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Спираючись на ідеї антропологічної школи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Ф</a:t>
            </a:r>
            <a:r>
              <a:rPr lang="uk-UA" dirty="0" smtClean="0"/>
              <a:t>. Боаса і Б. Маліновського, психологи намагалися з'єднати знання про особу з аналізом ширших соціальних і культурних феноменів.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При </a:t>
            </a:r>
            <a:r>
              <a:rPr lang="uk-UA" dirty="0" smtClean="0"/>
              <a:t>цьому сама культура трактувалася як «спроектована крупним планом на екран психологія індивіда</a:t>
            </a:r>
            <a:r>
              <a:rPr lang="uk-UA" dirty="0" smtClean="0"/>
              <a:t>».</a:t>
            </a:r>
            <a:endParaRPr lang="uk-UA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611560" y="5445224"/>
            <a:ext cx="79208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Таким екраном, на який відкидається зліпок з психології індивіда, є, перш за все, </a:t>
            </a:r>
            <a:r>
              <a:rPr lang="uk-UA" sz="2400" b="1" u="sng" dirty="0" smtClean="0">
                <a:solidFill>
                  <a:srgbClr val="FF0000"/>
                </a:solidFill>
              </a:rPr>
              <a:t>національний характер</a:t>
            </a:r>
            <a:endParaRPr lang="uk-UA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858218"/>
          </a:xfrm>
        </p:spPr>
        <p:txBody>
          <a:bodyPr>
            <a:normAutofit/>
          </a:bodyPr>
          <a:lstStyle/>
          <a:p>
            <a:r>
              <a:rPr lang="ru-RU" dirty="0"/>
              <a:t>Томас </a:t>
            </a:r>
            <a:r>
              <a:rPr lang="ru-RU" dirty="0" err="1"/>
              <a:t>Вудро</a:t>
            </a:r>
            <a:r>
              <a:rPr lang="ru-RU" dirty="0"/>
              <a:t> </a:t>
            </a:r>
            <a:r>
              <a:rPr lang="ru-RU" dirty="0" err="1"/>
              <a:t>Вільсон</a:t>
            </a:r>
            <a:r>
              <a:rPr lang="ru-RU" dirty="0"/>
              <a:t>, 28 президент США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48880"/>
            <a:ext cx="21431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0955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подготовка 8"/>
          <p:cNvSpPr/>
          <p:nvPr/>
        </p:nvSpPr>
        <p:spPr>
          <a:xfrm>
            <a:off x="2442592" y="2708920"/>
            <a:ext cx="3888432" cy="295232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Томас </a:t>
            </a:r>
            <a:r>
              <a:rPr lang="uk-UA" sz="2800" dirty="0" err="1" smtClean="0"/>
              <a:t>Вудро</a:t>
            </a:r>
            <a:r>
              <a:rPr lang="uk-UA" sz="2800" dirty="0" smtClean="0"/>
              <a:t> Вільсон. 28 президент США. Психологічне дослідження.</a:t>
            </a:r>
            <a:endParaRPr lang="uk-UA" sz="2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21046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Г. Лассвелл - політичний психолог Чикаго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29622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4968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Як матеріал для аналізу осіб американських політиків він використовував їх медичні карти.  Шукав перш за все приховані несвідомі мотиви вчинків політичних діячів і знаходив їх в особливостях дитячого розвитку, в тих конфліктах, які стали причиною психологічних травм майбутнього політика. Влада ж, згідно Р. </a:t>
            </a:r>
            <a:r>
              <a:rPr lang="uk-UA" sz="2400" dirty="0" err="1" smtClean="0"/>
              <a:t>Лассвеллу</a:t>
            </a:r>
            <a:r>
              <a:rPr lang="uk-UA" sz="2400" dirty="0" smtClean="0"/>
              <a:t>, є засобом, який компенсує ці травми, що і пояснює її привабливість.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uk-UA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стан політичної психології як науки 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1968              </a:t>
            </a:r>
            <a:r>
              <a:rPr lang="en-US" i="1" dirty="0" smtClean="0"/>
              <a:t>American Association of Political Science</a:t>
            </a:r>
            <a:r>
              <a:rPr lang="ru-RU" i="1" dirty="0" smtClean="0"/>
              <a:t> (</a:t>
            </a:r>
            <a:r>
              <a:rPr lang="en-US" i="1" dirty="0" smtClean="0"/>
              <a:t>Research Committee in Political Psychology</a:t>
            </a:r>
            <a:r>
              <a:rPr lang="ru-RU" i="1" dirty="0" smtClean="0"/>
              <a:t>)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1970 г. В США создан Институт психиатрии и внешней политики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1979           </a:t>
            </a:r>
            <a:r>
              <a:rPr lang="en-US" i="1" dirty="0" smtClean="0"/>
              <a:t>International Society of Political Psychology</a:t>
            </a:r>
            <a:r>
              <a:rPr lang="ru-RU" i="1" dirty="0" smtClean="0"/>
              <a:t>, </a:t>
            </a:r>
            <a:r>
              <a:rPr lang="en-US" i="1" dirty="0" smtClean="0"/>
              <a:t>ISPP</a:t>
            </a:r>
            <a:endParaRPr lang="ru-RU" dirty="0" smtClean="0"/>
          </a:p>
          <a:p>
            <a:pPr lvl="0" algn="just">
              <a:buFont typeface="Wingdings" pitchFamily="2" charset="2"/>
              <a:buChar char="Ø"/>
            </a:pPr>
            <a:r>
              <a:rPr lang="uk-UA" dirty="0" smtClean="0"/>
              <a:t>В даний час публікації, присвячені політіко-психологічній проблематиці, з'являються у всіх престижних виданнях по політології і психології.  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dirty="0" smtClean="0"/>
              <a:t> У практику університетів США і Канади: у 90-і рр. в 78 університетах читалося більше 100 курсів політичної психології</a:t>
            </a:r>
          </a:p>
          <a:p>
            <a:endParaRPr lang="uk-UA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619672" y="1556792"/>
            <a:ext cx="792088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547664" y="2852936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 smtClean="0"/>
              <a:t>Провідні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школи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напрями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сучасній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політичній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психології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2326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гуманістична психологія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Пропонує враховувати емоційно-мотиваційну сферу особи при аналізі політики. </a:t>
            </a:r>
          </a:p>
          <a:p>
            <a:r>
              <a:rPr lang="uk-UA" dirty="0" smtClean="0"/>
              <a:t> Великий вплив на політичних психологів даної школи зробили ідеї А. </a:t>
            </a:r>
            <a:r>
              <a:rPr lang="uk-UA" dirty="0" err="1" smtClean="0"/>
              <a:t>Маслоу</a:t>
            </a:r>
            <a:r>
              <a:rPr lang="uk-UA" dirty="0" smtClean="0"/>
              <a:t> про ієрархію потреб і психотерапія До. </a:t>
            </a:r>
            <a:r>
              <a:rPr lang="uk-UA" dirty="0" err="1" smtClean="0"/>
              <a:t>Роджерса</a:t>
            </a:r>
            <a:r>
              <a:rPr lang="uk-UA" dirty="0" smtClean="0"/>
              <a:t>.  </a:t>
            </a:r>
          </a:p>
          <a:p>
            <a:r>
              <a:rPr lang="uk-UA" dirty="0" smtClean="0"/>
              <a:t>Ідеї цих учених що підкреслює самостійну цінність активності особи.</a:t>
            </a:r>
          </a:p>
          <a:p>
            <a:r>
              <a:rPr lang="uk-UA" dirty="0" smtClean="0"/>
              <a:t> </a:t>
            </a:r>
            <a:r>
              <a:rPr lang="uk-U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Рушійною силою особового розвитку, по їх рішенню виступають потреби.</a:t>
            </a:r>
            <a:endParaRPr lang="uk-U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73016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44208" y="1628800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/>
              <a:t>Абрахам</a:t>
            </a:r>
            <a:r>
              <a:rPr lang="uk-UA" dirty="0" smtClean="0"/>
              <a:t> Маслоу —американський психолог, засновник гуманістичної психології.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24744"/>
            <a:ext cx="5760640" cy="5472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Психотерапія  К.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Роджерса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70857"/>
            <a:ext cx="8219256" cy="601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психолог, один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творців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гуманістичної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5" y="1700808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323528" y="2492896"/>
            <a:ext cx="3888432" cy="3672408"/>
          </a:xfrm>
          <a:prstGeom prst="wedgeEllipseCallout">
            <a:avLst>
              <a:gd name="adj1" fmla="val 76347"/>
              <a:gd name="adj2" fmla="val 14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«Людина належить до певного вигляду і має видові характеристики. Одна з них, я вважаю, полягає в тому, що він невиліковно соціальний; він має глибоку потребу у взаєминах»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183560" y="4221088"/>
            <a:ext cx="3708920" cy="2232248"/>
          </a:xfrm>
          <a:prstGeom prst="wedgeEllipseCallout">
            <a:avLst>
              <a:gd name="adj1" fmla="val -51154"/>
              <a:gd name="adj2" fmla="val -48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«Багаточисельні проблеми виникають, коли ми намагаємося виправдати чекання інших, замість того, щоб визначити наші власні.»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Політичний психоаналіз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акцент робить на несвідомих структурах психіки. В даний час цей напрям є одним з найбільш поширених, особливо серед американських дослідників. 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політичного психоаналізу — вивчення політичних структур особи, класифікація типів особи і створення психобіографій політичних діячів.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7992888" cy="8382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політичної психології серед наук.</a:t>
            </a:r>
          </a:p>
          <a:p>
            <a:pPr lvl="0" algn="just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Історія становлення і сучасний стан політичної психології. </a:t>
            </a:r>
          </a:p>
          <a:p>
            <a:pPr lvl="0" algn="just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 школи і напрями сучасній політичній психології.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суміжні дисципліни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031616"/>
              </p:ext>
            </p:extLst>
          </p:nvPr>
        </p:nvGraphicFramePr>
        <p:xfrm>
          <a:off x="304800" y="1295400"/>
          <a:ext cx="8686800" cy="537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становлення і сучасний стан політичної психології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43400" cy="4724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другій половині XIX ст. стали з'являтися концепції, які можна було б назвати безпосередніми попередниками сучасних політіко-психологічніх робіт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3221920"/>
              </p:ext>
            </p:extLst>
          </p:nvPr>
        </p:nvGraphicFramePr>
        <p:xfrm>
          <a:off x="4648200" y="16002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 психології серед наук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7277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6084168" y="378904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5328592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Психологія  НАТОВПУ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28" y="1945707"/>
            <a:ext cx="3180406" cy="45259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079" y="226882"/>
            <a:ext cx="2857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4941169"/>
            <a:ext cx="3610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uk-UA" b="1" dirty="0" smtClean="0">
                <a:ea typeface="+mj-ea"/>
                <a:cs typeface="+mj-cs"/>
              </a:rPr>
              <a:t>французький дослідник, засновник соціальної психології.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4509120"/>
            <a:ext cx="168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Гюста́в</a:t>
            </a:r>
            <a:r>
              <a:rPr lang="en-US" dirty="0" smtClean="0"/>
              <a:t> </a:t>
            </a:r>
            <a:r>
              <a:rPr lang="ru-RU" dirty="0" smtClean="0"/>
              <a:t>Лебон 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335" y="1366253"/>
            <a:ext cx="2594730" cy="3776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Сципіон Сігеле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964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dirty="0" smtClean="0"/>
              <a:t>Злочинний натовп. Досвід колективної психології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295400"/>
            <a:ext cx="4192736" cy="393380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899592" y="5229200"/>
            <a:ext cx="712879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Сципіон Сігеле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1868–1913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-видатний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італійський соціолог, кримінолог і юрист, один із піонерів соціальної психології та досліджень психології мас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Габр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е́ль Тард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90710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398299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французький соціолог і криміналіст 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0768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Особливою темою досліджень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Ж.Г.Тарда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порівняльне вивчення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натовпу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публіки.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Полемізуючи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Лебоном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Ж.Г.Тард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виступав проти опису сучасної йому дійсності як «століття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товпи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його погляду,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це, швидше, століття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331096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Виділивши декілька видів маси, вони в першу чергу досліджували натовп як найбільш спонтанний прояв неорганізованої активності. </a:t>
            </a:r>
          </a:p>
          <a:p>
            <a:pPr marL="0" indent="0">
              <a:buNone/>
            </a:pPr>
            <a:r>
              <a:rPr lang="uk-UA" dirty="0" smtClean="0"/>
              <a:t> Виявлені ними психологічні характеристики </a:t>
            </a:r>
            <a:r>
              <a:rPr lang="uk-UA" dirty="0" smtClean="0"/>
              <a:t>натовпу </a:t>
            </a:r>
            <a:r>
              <a:rPr lang="uk-UA" dirty="0" smtClean="0"/>
              <a:t>справедливі </a:t>
            </a:r>
            <a:r>
              <a:rPr lang="uk-UA" dirty="0"/>
              <a:t>і сьогодні.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 smtClean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9141992"/>
              </p:ext>
            </p:extLst>
          </p:nvPr>
        </p:nvGraphicFramePr>
        <p:xfrm>
          <a:off x="3995936" y="1196753"/>
          <a:ext cx="4968552" cy="540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</TotalTime>
  <Words>608</Words>
  <Application>Microsoft Office PowerPoint</Application>
  <PresentationFormat>Екран (4:3)</PresentationFormat>
  <Paragraphs>73</Paragraphs>
  <Slides>18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</vt:lpstr>
      <vt:lpstr>Wingdings 2</vt:lpstr>
      <vt:lpstr>Трек</vt:lpstr>
      <vt:lpstr>ПРЕДМЕТ, ІСТОРІЯ  ТА Провідні школи ПОЛІТИЧНОЇ ПСИХОЛОГІЇ  </vt:lpstr>
      <vt:lpstr>Питання для обговорення:</vt:lpstr>
      <vt:lpstr>суміжні дисципліни</vt:lpstr>
      <vt:lpstr>Історія становлення і сучасний стан політичної психології</vt:lpstr>
      <vt:lpstr>Місце політичної психології серед наук</vt:lpstr>
      <vt:lpstr>  Психологія  НАТОВПУ  </vt:lpstr>
      <vt:lpstr>Сципіон Сігеле</vt:lpstr>
      <vt:lpstr>Жан Габріе́ль Тард </vt:lpstr>
      <vt:lpstr>Презентація PowerPoint</vt:lpstr>
      <vt:lpstr> ПСИХОЛОГІЯ НАРОДІВ, РАС, НАЦІОНАЛЬНИЙ ХАРАКТЕР</vt:lpstr>
      <vt:lpstr>Томас Вудро Вільсон, 28 президент США</vt:lpstr>
      <vt:lpstr>Г. Лассвелл - політичний психолог Чикаго</vt:lpstr>
      <vt:lpstr> Сучасний стан політичної психології як науки  </vt:lpstr>
      <vt:lpstr>Провідні школи і напрями сучасній політичній психології</vt:lpstr>
      <vt:lpstr>гуманістична психологія</vt:lpstr>
      <vt:lpstr>Презентація PowerPoint</vt:lpstr>
      <vt:lpstr>Психотерапія  К. Роджерса</vt:lpstr>
      <vt:lpstr>Політичний психоаналіз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ПРЕДМЕТ, МЕТОДОЛОГИЯ И ИСТОРИЯ ПОЛИТИЧЕСКОЙ ПСИХОЛОГИИ </dc:title>
  <cp:lastModifiedBy>userznu</cp:lastModifiedBy>
  <cp:revision>77</cp:revision>
  <dcterms:modified xsi:type="dcterms:W3CDTF">2026-02-19T13:53:10Z</dcterms:modified>
</cp:coreProperties>
</file>