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9" r:id="rId4"/>
    <p:sldId id="282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6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842" autoAdjust="0"/>
    <p:restoredTop sz="93715" autoAdjust="0"/>
  </p:normalViewPr>
  <p:slideViewPr>
    <p:cSldViewPr>
      <p:cViewPr>
        <p:scale>
          <a:sx n="46" d="100"/>
          <a:sy n="46" d="100"/>
        </p:scale>
        <p:origin x="1488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4896F5-1381-4250-B864-651BF8E5534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uk-UA"/>
        </a:p>
      </dgm:t>
    </dgm:pt>
    <dgm:pt modelId="{D95FAD20-2BBB-4E88-9470-F75A5EC75A0B}">
      <dgm:prSet/>
      <dgm:spPr/>
      <dgm:t>
        <a:bodyPr/>
        <a:lstStyle/>
        <a:p>
          <a:pPr rtl="0"/>
          <a:r>
            <a:rPr lang="uk-UA" dirty="0" smtClean="0"/>
            <a:t>Політика не може бути таким же предметом дослідження, як мінерал або жаба, тобто предметом ціннісне-нейтральним.</a:t>
          </a:r>
          <a:endParaRPr lang="en-US" dirty="0"/>
        </a:p>
      </dgm:t>
    </dgm:pt>
    <dgm:pt modelId="{6E5ED644-22DD-45B2-90E1-B9F94E5D42CD}" type="parTrans" cxnId="{0D0856E4-B5FB-4808-A6B9-3FE5AA01DB22}">
      <dgm:prSet/>
      <dgm:spPr/>
      <dgm:t>
        <a:bodyPr/>
        <a:lstStyle/>
        <a:p>
          <a:endParaRPr lang="uk-UA"/>
        </a:p>
      </dgm:t>
    </dgm:pt>
    <dgm:pt modelId="{6CF287A7-2CAF-4884-A445-8059B4BE91BA}" type="sibTrans" cxnId="{0D0856E4-B5FB-4808-A6B9-3FE5AA01DB22}">
      <dgm:prSet/>
      <dgm:spPr/>
      <dgm:t>
        <a:bodyPr/>
        <a:lstStyle/>
        <a:p>
          <a:endParaRPr lang="uk-UA"/>
        </a:p>
      </dgm:t>
    </dgm:pt>
    <dgm:pt modelId="{CA5EDDF5-AB33-465F-81EA-6FD2BB115773}">
      <dgm:prSet/>
      <dgm:spPr/>
      <dgm:t>
        <a:bodyPr/>
        <a:lstStyle/>
        <a:p>
          <a:pPr rtl="0"/>
          <a:r>
            <a:rPr lang="uk-UA" dirty="0" smtClean="0"/>
            <a:t>Будь-який вчений привносить в процес дослідження </a:t>
          </a:r>
          <a:r>
            <a:rPr lang="uk-UA" u="sng" dirty="0" smtClean="0"/>
            <a:t>своє власне бачення політики і свої політичні орієнтації,</a:t>
          </a:r>
          <a:r>
            <a:rPr lang="uk-UA" dirty="0" smtClean="0"/>
            <a:t> позбавити від яких політико-психологічне дослідження, як і інші гуманітарні області, практично неможливо.</a:t>
          </a:r>
          <a:endParaRPr lang="en-US" dirty="0"/>
        </a:p>
      </dgm:t>
    </dgm:pt>
    <dgm:pt modelId="{D79223BF-1686-47BF-A7D6-BED38BD3E8F1}" type="parTrans" cxnId="{646E30EA-3949-4773-8032-092A4341D745}">
      <dgm:prSet/>
      <dgm:spPr/>
      <dgm:t>
        <a:bodyPr/>
        <a:lstStyle/>
        <a:p>
          <a:endParaRPr lang="uk-UA"/>
        </a:p>
      </dgm:t>
    </dgm:pt>
    <dgm:pt modelId="{20C5CD80-15B5-49D4-8B27-C874974B8242}" type="sibTrans" cxnId="{646E30EA-3949-4773-8032-092A4341D745}">
      <dgm:prSet/>
      <dgm:spPr/>
      <dgm:t>
        <a:bodyPr/>
        <a:lstStyle/>
        <a:p>
          <a:endParaRPr lang="uk-UA"/>
        </a:p>
      </dgm:t>
    </dgm:pt>
    <dgm:pt modelId="{FFFFDF9A-96A7-4B3D-904C-85946DF83426}" type="pres">
      <dgm:prSet presAssocID="{9C4896F5-1381-4250-B864-651BF8E553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A62F11D-C9A4-41B9-B1F0-E1E5921A8EB1}" type="pres">
      <dgm:prSet presAssocID="{D95FAD20-2BBB-4E88-9470-F75A5EC75A0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B8B494-5644-4E2F-B384-7C22B94AD91D}" type="pres">
      <dgm:prSet presAssocID="{6CF287A7-2CAF-4884-A445-8059B4BE91BA}" presName="spacer" presStyleCnt="0"/>
      <dgm:spPr/>
    </dgm:pt>
    <dgm:pt modelId="{94C434E9-02A1-4A41-BF46-EF42BFF55378}" type="pres">
      <dgm:prSet presAssocID="{CA5EDDF5-AB33-465F-81EA-6FD2BB11577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CACA4EB-6B1E-43D4-8923-4449212C0B2D}" type="presOf" srcId="{CA5EDDF5-AB33-465F-81EA-6FD2BB115773}" destId="{94C434E9-02A1-4A41-BF46-EF42BFF55378}" srcOrd="0" destOrd="0" presId="urn:microsoft.com/office/officeart/2005/8/layout/vList2"/>
    <dgm:cxn modelId="{F75A1F5F-50E8-43DF-A60F-3890972324C8}" type="presOf" srcId="{D95FAD20-2BBB-4E88-9470-F75A5EC75A0B}" destId="{CA62F11D-C9A4-41B9-B1F0-E1E5921A8EB1}" srcOrd="0" destOrd="0" presId="urn:microsoft.com/office/officeart/2005/8/layout/vList2"/>
    <dgm:cxn modelId="{646E30EA-3949-4773-8032-092A4341D745}" srcId="{9C4896F5-1381-4250-B864-651BF8E5534F}" destId="{CA5EDDF5-AB33-465F-81EA-6FD2BB115773}" srcOrd="1" destOrd="0" parTransId="{D79223BF-1686-47BF-A7D6-BED38BD3E8F1}" sibTransId="{20C5CD80-15B5-49D4-8B27-C874974B8242}"/>
    <dgm:cxn modelId="{0D0856E4-B5FB-4808-A6B9-3FE5AA01DB22}" srcId="{9C4896F5-1381-4250-B864-651BF8E5534F}" destId="{D95FAD20-2BBB-4E88-9470-F75A5EC75A0B}" srcOrd="0" destOrd="0" parTransId="{6E5ED644-22DD-45B2-90E1-B9F94E5D42CD}" sibTransId="{6CF287A7-2CAF-4884-A445-8059B4BE91BA}"/>
    <dgm:cxn modelId="{A9575B1B-2DB8-4AA4-AEC3-A6BCF4827838}" type="presOf" srcId="{9C4896F5-1381-4250-B864-651BF8E5534F}" destId="{FFFFDF9A-96A7-4B3D-904C-85946DF83426}" srcOrd="0" destOrd="0" presId="urn:microsoft.com/office/officeart/2005/8/layout/vList2"/>
    <dgm:cxn modelId="{B502B992-DDD7-4AF6-BA3B-1550BCE9EC72}" type="presParOf" srcId="{FFFFDF9A-96A7-4B3D-904C-85946DF83426}" destId="{CA62F11D-C9A4-41B9-B1F0-E1E5921A8EB1}" srcOrd="0" destOrd="0" presId="urn:microsoft.com/office/officeart/2005/8/layout/vList2"/>
    <dgm:cxn modelId="{B4A2300F-3585-4109-B0E8-969184D5BF9E}" type="presParOf" srcId="{FFFFDF9A-96A7-4B3D-904C-85946DF83426}" destId="{6BB8B494-5644-4E2F-B384-7C22B94AD91D}" srcOrd="1" destOrd="0" presId="urn:microsoft.com/office/officeart/2005/8/layout/vList2"/>
    <dgm:cxn modelId="{B669A331-25B0-44C8-B2A9-4A2310E6F890}" type="presParOf" srcId="{FFFFDF9A-96A7-4B3D-904C-85946DF83426}" destId="{94C434E9-02A1-4A41-BF46-EF42BFF5537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2D694A-ABD3-482D-9B00-286C8FDF61F4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7B6D9814-4E03-4819-BEC3-C4D491722443}">
      <dgm:prSet/>
      <dgm:spPr/>
      <dgm:t>
        <a:bodyPr/>
        <a:lstStyle/>
        <a:p>
          <a:pPr rtl="0"/>
          <a:r>
            <a:rPr lang="uk-UA" dirty="0" smtClean="0"/>
            <a:t>«</a:t>
          </a:r>
          <a:r>
            <a:rPr lang="ru-RU" dirty="0" smtClean="0"/>
            <a:t>П</a:t>
          </a:r>
          <a:r>
            <a:rPr lang="uk-UA" dirty="0" err="1" smtClean="0"/>
            <a:t>олітична</a:t>
          </a:r>
          <a:r>
            <a:rPr lang="uk-UA" dirty="0" smtClean="0"/>
            <a:t> психологія»</a:t>
          </a:r>
          <a:endParaRPr lang="en-US" dirty="0"/>
        </a:p>
      </dgm:t>
    </dgm:pt>
    <dgm:pt modelId="{EA74865B-6798-444D-9432-D48B047E1ACB}" type="parTrans" cxnId="{5F798570-FBD6-460C-83A5-E9EDFA560B89}">
      <dgm:prSet/>
      <dgm:spPr/>
      <dgm:t>
        <a:bodyPr/>
        <a:lstStyle/>
        <a:p>
          <a:endParaRPr lang="uk-UA"/>
        </a:p>
      </dgm:t>
    </dgm:pt>
    <dgm:pt modelId="{083EB5DF-7719-4E0F-9ACA-82FD176C3D59}" type="sibTrans" cxnId="{5F798570-FBD6-460C-83A5-E9EDFA560B89}">
      <dgm:prSet/>
      <dgm:spPr/>
      <dgm:t>
        <a:bodyPr/>
        <a:lstStyle/>
        <a:p>
          <a:endParaRPr lang="uk-UA"/>
        </a:p>
      </dgm:t>
    </dgm:pt>
    <dgm:pt modelId="{E9530306-2ACE-409F-93AD-F9C5398469F5}">
      <dgm:prSet/>
      <dgm:spPr/>
      <dgm:t>
        <a:bodyPr/>
        <a:lstStyle/>
        <a:p>
          <a:pPr rtl="0"/>
          <a:r>
            <a:rPr lang="uk-UA" smtClean="0"/>
            <a:t>«Соціально-політична психологія»</a:t>
          </a:r>
          <a:endParaRPr lang="en-US"/>
        </a:p>
      </dgm:t>
    </dgm:pt>
    <dgm:pt modelId="{B3DDB694-77E9-4202-ADEA-2626DCDB0ECD}" type="parTrans" cxnId="{3669716E-162B-4030-90AB-0FE577520279}">
      <dgm:prSet/>
      <dgm:spPr/>
      <dgm:t>
        <a:bodyPr/>
        <a:lstStyle/>
        <a:p>
          <a:endParaRPr lang="uk-UA"/>
        </a:p>
      </dgm:t>
    </dgm:pt>
    <dgm:pt modelId="{5B594AEE-A186-4C2C-A3EC-974BC49EB9C6}" type="sibTrans" cxnId="{3669716E-162B-4030-90AB-0FE577520279}">
      <dgm:prSet/>
      <dgm:spPr/>
      <dgm:t>
        <a:bodyPr/>
        <a:lstStyle/>
        <a:p>
          <a:endParaRPr lang="uk-UA"/>
        </a:p>
      </dgm:t>
    </dgm:pt>
    <dgm:pt modelId="{E10BEE38-2E59-4919-83E2-0ED50806B151}">
      <dgm:prSet/>
      <dgm:spPr/>
      <dgm:t>
        <a:bodyPr/>
        <a:lstStyle/>
        <a:p>
          <a:pPr rtl="0"/>
          <a:r>
            <a:rPr lang="uk-UA" dirty="0" smtClean="0"/>
            <a:t>«Психологія політики» </a:t>
          </a:r>
          <a:endParaRPr lang="en-US" dirty="0"/>
        </a:p>
      </dgm:t>
    </dgm:pt>
    <dgm:pt modelId="{6926EBF6-5A2D-4BF4-8FEB-4792D40ACFB4}" type="parTrans" cxnId="{9C557B3F-6D7C-4776-895F-FFEF8678B83A}">
      <dgm:prSet/>
      <dgm:spPr/>
      <dgm:t>
        <a:bodyPr/>
        <a:lstStyle/>
        <a:p>
          <a:endParaRPr lang="uk-UA"/>
        </a:p>
      </dgm:t>
    </dgm:pt>
    <dgm:pt modelId="{B7F7BD5F-3F2A-4CDC-9DC3-2FAF4BA22208}" type="sibTrans" cxnId="{9C557B3F-6D7C-4776-895F-FFEF8678B83A}">
      <dgm:prSet/>
      <dgm:spPr/>
      <dgm:t>
        <a:bodyPr/>
        <a:lstStyle/>
        <a:p>
          <a:endParaRPr lang="uk-UA"/>
        </a:p>
      </dgm:t>
    </dgm:pt>
    <dgm:pt modelId="{18B4BE2A-A6EC-405D-B799-4A7298D48B83}" type="pres">
      <dgm:prSet presAssocID="{E32D694A-ABD3-482D-9B00-286C8FDF61F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FB4525E-3C33-4752-B77B-F2C6B845D483}" type="pres">
      <dgm:prSet presAssocID="{7B6D9814-4E03-4819-BEC3-C4D491722443}" presName="circ1" presStyleLbl="vennNode1" presStyleIdx="0" presStyleCnt="3"/>
      <dgm:spPr/>
      <dgm:t>
        <a:bodyPr/>
        <a:lstStyle/>
        <a:p>
          <a:endParaRPr lang="uk-UA"/>
        </a:p>
      </dgm:t>
    </dgm:pt>
    <dgm:pt modelId="{BED1052B-73BC-4EC6-999E-F9F6A7B23E08}" type="pres">
      <dgm:prSet presAssocID="{7B6D9814-4E03-4819-BEC3-C4D49172244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BB5F304-8DDF-4245-9F04-2F97A4E0EBF8}" type="pres">
      <dgm:prSet presAssocID="{E10BEE38-2E59-4919-83E2-0ED50806B151}" presName="circ2" presStyleLbl="vennNode1" presStyleIdx="1" presStyleCnt="3"/>
      <dgm:spPr/>
      <dgm:t>
        <a:bodyPr/>
        <a:lstStyle/>
        <a:p>
          <a:endParaRPr lang="uk-UA"/>
        </a:p>
      </dgm:t>
    </dgm:pt>
    <dgm:pt modelId="{A0A8CC8C-F6D7-467E-A426-A880F0562A86}" type="pres">
      <dgm:prSet presAssocID="{E10BEE38-2E59-4919-83E2-0ED50806B15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8EB233-DF8F-4AF9-95D2-987032A4F741}" type="pres">
      <dgm:prSet presAssocID="{E9530306-2ACE-409F-93AD-F9C5398469F5}" presName="circ3" presStyleLbl="vennNode1" presStyleIdx="2" presStyleCnt="3"/>
      <dgm:spPr/>
      <dgm:t>
        <a:bodyPr/>
        <a:lstStyle/>
        <a:p>
          <a:endParaRPr lang="uk-UA"/>
        </a:p>
      </dgm:t>
    </dgm:pt>
    <dgm:pt modelId="{607C89F9-93A1-47FD-8BA8-97DAA862EC33}" type="pres">
      <dgm:prSet presAssocID="{E9530306-2ACE-409F-93AD-F9C5398469F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3CC8A36-7AA6-4045-82E5-E634896CEAB1}" type="presOf" srcId="{E9530306-2ACE-409F-93AD-F9C5398469F5}" destId="{758EB233-DF8F-4AF9-95D2-987032A4F741}" srcOrd="0" destOrd="0" presId="urn:microsoft.com/office/officeart/2005/8/layout/venn1"/>
    <dgm:cxn modelId="{3669716E-162B-4030-90AB-0FE577520279}" srcId="{E32D694A-ABD3-482D-9B00-286C8FDF61F4}" destId="{E9530306-2ACE-409F-93AD-F9C5398469F5}" srcOrd="2" destOrd="0" parTransId="{B3DDB694-77E9-4202-ADEA-2626DCDB0ECD}" sibTransId="{5B594AEE-A186-4C2C-A3EC-974BC49EB9C6}"/>
    <dgm:cxn modelId="{41BB0F4D-9DBC-4F53-8CE6-34BB5A23BCD6}" type="presOf" srcId="{E32D694A-ABD3-482D-9B00-286C8FDF61F4}" destId="{18B4BE2A-A6EC-405D-B799-4A7298D48B83}" srcOrd="0" destOrd="0" presId="urn:microsoft.com/office/officeart/2005/8/layout/venn1"/>
    <dgm:cxn modelId="{ACA66606-1937-4A12-84EC-4BC547B95CD1}" type="presOf" srcId="{7B6D9814-4E03-4819-BEC3-C4D491722443}" destId="{BED1052B-73BC-4EC6-999E-F9F6A7B23E08}" srcOrd="1" destOrd="0" presId="urn:microsoft.com/office/officeart/2005/8/layout/venn1"/>
    <dgm:cxn modelId="{3A8C87B1-05F4-4E8F-AB66-92A799727B6C}" type="presOf" srcId="{E9530306-2ACE-409F-93AD-F9C5398469F5}" destId="{607C89F9-93A1-47FD-8BA8-97DAA862EC33}" srcOrd="1" destOrd="0" presId="urn:microsoft.com/office/officeart/2005/8/layout/venn1"/>
    <dgm:cxn modelId="{77B74DCE-CB2C-473B-BFFF-1C4711FF1E2E}" type="presOf" srcId="{7B6D9814-4E03-4819-BEC3-C4D491722443}" destId="{FFB4525E-3C33-4752-B77B-F2C6B845D483}" srcOrd="0" destOrd="0" presId="urn:microsoft.com/office/officeart/2005/8/layout/venn1"/>
    <dgm:cxn modelId="{6B6CF559-CF10-40A2-A76A-6949D724206D}" type="presOf" srcId="{E10BEE38-2E59-4919-83E2-0ED50806B151}" destId="{A0A8CC8C-F6D7-467E-A426-A880F0562A86}" srcOrd="1" destOrd="0" presId="urn:microsoft.com/office/officeart/2005/8/layout/venn1"/>
    <dgm:cxn modelId="{5F798570-FBD6-460C-83A5-E9EDFA560B89}" srcId="{E32D694A-ABD3-482D-9B00-286C8FDF61F4}" destId="{7B6D9814-4E03-4819-BEC3-C4D491722443}" srcOrd="0" destOrd="0" parTransId="{EA74865B-6798-444D-9432-D48B047E1ACB}" sibTransId="{083EB5DF-7719-4E0F-9ACA-82FD176C3D59}"/>
    <dgm:cxn modelId="{F8314E00-5C88-4D67-9D6C-4C8F8F9A4406}" type="presOf" srcId="{E10BEE38-2E59-4919-83E2-0ED50806B151}" destId="{8BB5F304-8DDF-4245-9F04-2F97A4E0EBF8}" srcOrd="0" destOrd="0" presId="urn:microsoft.com/office/officeart/2005/8/layout/venn1"/>
    <dgm:cxn modelId="{9C557B3F-6D7C-4776-895F-FFEF8678B83A}" srcId="{E32D694A-ABD3-482D-9B00-286C8FDF61F4}" destId="{E10BEE38-2E59-4919-83E2-0ED50806B151}" srcOrd="1" destOrd="0" parTransId="{6926EBF6-5A2D-4BF4-8FEB-4792D40ACFB4}" sibTransId="{B7F7BD5F-3F2A-4CDC-9DC3-2FAF4BA22208}"/>
    <dgm:cxn modelId="{B2ADB2C4-200E-4AE6-9419-5314FA2657D8}" type="presParOf" srcId="{18B4BE2A-A6EC-405D-B799-4A7298D48B83}" destId="{FFB4525E-3C33-4752-B77B-F2C6B845D483}" srcOrd="0" destOrd="0" presId="urn:microsoft.com/office/officeart/2005/8/layout/venn1"/>
    <dgm:cxn modelId="{1714B0C0-F0DF-4392-9466-E36C3B579AE4}" type="presParOf" srcId="{18B4BE2A-A6EC-405D-B799-4A7298D48B83}" destId="{BED1052B-73BC-4EC6-999E-F9F6A7B23E08}" srcOrd="1" destOrd="0" presId="urn:microsoft.com/office/officeart/2005/8/layout/venn1"/>
    <dgm:cxn modelId="{11FF3FA2-F841-481C-969E-057986DD2CA8}" type="presParOf" srcId="{18B4BE2A-A6EC-405D-B799-4A7298D48B83}" destId="{8BB5F304-8DDF-4245-9F04-2F97A4E0EBF8}" srcOrd="2" destOrd="0" presId="urn:microsoft.com/office/officeart/2005/8/layout/venn1"/>
    <dgm:cxn modelId="{8472EDBF-E504-40E6-AFD7-B11521EE873A}" type="presParOf" srcId="{18B4BE2A-A6EC-405D-B799-4A7298D48B83}" destId="{A0A8CC8C-F6D7-467E-A426-A880F0562A86}" srcOrd="3" destOrd="0" presId="urn:microsoft.com/office/officeart/2005/8/layout/venn1"/>
    <dgm:cxn modelId="{EDE2A433-F7FB-4239-94CB-B9F378E3D6C2}" type="presParOf" srcId="{18B4BE2A-A6EC-405D-B799-4A7298D48B83}" destId="{758EB233-DF8F-4AF9-95D2-987032A4F741}" srcOrd="4" destOrd="0" presId="urn:microsoft.com/office/officeart/2005/8/layout/venn1"/>
    <dgm:cxn modelId="{070C4D00-5C95-4C60-8EC6-87CFC9BB5641}" type="presParOf" srcId="{18B4BE2A-A6EC-405D-B799-4A7298D48B83}" destId="{607C89F9-93A1-47FD-8BA8-97DAA862EC3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767B6D-2790-4BAB-9AE7-FCD2053CEF92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998A49C4-E896-4C86-B954-3263A8FEB248}">
      <dgm:prSet custT="1"/>
      <dgm:spPr/>
      <dgm:t>
        <a:bodyPr/>
        <a:lstStyle/>
        <a:p>
          <a:pPr rtl="0"/>
          <a:r>
            <a:rPr lang="uk-UA" sz="1100" b="1" dirty="0" smtClean="0"/>
            <a:t>МІЖДИСЦИПЛІНАРНИЙ ХАРАКТЕР </a:t>
          </a:r>
          <a:endParaRPr lang="en-US" sz="1100" b="1" dirty="0"/>
        </a:p>
      </dgm:t>
    </dgm:pt>
    <dgm:pt modelId="{8F3ACB12-557C-4911-9317-5A05ADFA7665}" type="parTrans" cxnId="{3D532E89-4393-4372-ADED-41C5DF9BAFA3}">
      <dgm:prSet/>
      <dgm:spPr/>
      <dgm:t>
        <a:bodyPr/>
        <a:lstStyle/>
        <a:p>
          <a:endParaRPr lang="uk-UA"/>
        </a:p>
      </dgm:t>
    </dgm:pt>
    <dgm:pt modelId="{C8794886-3B8E-4E7C-9C3F-41E0E370F521}" type="sibTrans" cxnId="{3D532E89-4393-4372-ADED-41C5DF9BAFA3}">
      <dgm:prSet/>
      <dgm:spPr/>
      <dgm:t>
        <a:bodyPr/>
        <a:lstStyle/>
        <a:p>
          <a:endParaRPr lang="uk-UA"/>
        </a:p>
      </dgm:t>
    </dgm:pt>
    <dgm:pt modelId="{994DE87B-1295-4A23-8700-4BAD16A7D735}">
      <dgm:prSet/>
      <dgm:spPr/>
      <dgm:t>
        <a:bodyPr/>
        <a:lstStyle/>
        <a:p>
          <a:pPr rtl="0"/>
          <a:r>
            <a:rPr lang="uk-UA" b="1" dirty="0" smtClean="0"/>
            <a:t>Філософія</a:t>
          </a:r>
          <a:endParaRPr lang="en-US" dirty="0"/>
        </a:p>
      </dgm:t>
    </dgm:pt>
    <dgm:pt modelId="{1D2F0B1F-94C7-4C20-B548-AEE997BDC73E}" type="parTrans" cxnId="{609F4911-F43C-4316-A6A7-EDB349810F4B}">
      <dgm:prSet/>
      <dgm:spPr/>
      <dgm:t>
        <a:bodyPr/>
        <a:lstStyle/>
        <a:p>
          <a:endParaRPr lang="uk-UA"/>
        </a:p>
      </dgm:t>
    </dgm:pt>
    <dgm:pt modelId="{E6356B0E-46E1-4478-8E56-BB4B6A9C29AA}" type="sibTrans" cxnId="{609F4911-F43C-4316-A6A7-EDB349810F4B}">
      <dgm:prSet/>
      <dgm:spPr/>
      <dgm:t>
        <a:bodyPr/>
        <a:lstStyle/>
        <a:p>
          <a:endParaRPr lang="uk-UA"/>
        </a:p>
      </dgm:t>
    </dgm:pt>
    <dgm:pt modelId="{3AA8F293-3140-4CC0-9984-07869FA981BA}">
      <dgm:prSet/>
      <dgm:spPr/>
      <dgm:t>
        <a:bodyPr/>
        <a:lstStyle/>
        <a:p>
          <a:pPr rtl="0"/>
          <a:r>
            <a:rPr lang="uk-UA" b="1" dirty="0" smtClean="0"/>
            <a:t>Антропологія</a:t>
          </a:r>
          <a:endParaRPr lang="en-US" dirty="0"/>
        </a:p>
      </dgm:t>
    </dgm:pt>
    <dgm:pt modelId="{A23AB68B-D7AF-4911-8084-20739783978A}" type="parTrans" cxnId="{AD0EBDB2-5BE0-4C21-8CB0-E4CA65D2F212}">
      <dgm:prSet/>
      <dgm:spPr/>
      <dgm:t>
        <a:bodyPr/>
        <a:lstStyle/>
        <a:p>
          <a:endParaRPr lang="uk-UA"/>
        </a:p>
      </dgm:t>
    </dgm:pt>
    <dgm:pt modelId="{A548F461-CFEF-4C20-AC43-7B535A24A78F}" type="sibTrans" cxnId="{AD0EBDB2-5BE0-4C21-8CB0-E4CA65D2F212}">
      <dgm:prSet/>
      <dgm:spPr/>
      <dgm:t>
        <a:bodyPr/>
        <a:lstStyle/>
        <a:p>
          <a:endParaRPr lang="uk-UA"/>
        </a:p>
      </dgm:t>
    </dgm:pt>
    <dgm:pt modelId="{978FBAB8-6D08-46CD-818C-BFB86D8DA516}">
      <dgm:prSet/>
      <dgm:spPr/>
      <dgm:t>
        <a:bodyPr/>
        <a:lstStyle/>
        <a:p>
          <a:pPr rtl="0"/>
          <a:r>
            <a:rPr lang="uk-UA" b="1" dirty="0" smtClean="0"/>
            <a:t>Соціологія</a:t>
          </a:r>
          <a:endParaRPr lang="en-US" dirty="0"/>
        </a:p>
      </dgm:t>
    </dgm:pt>
    <dgm:pt modelId="{76D6EE4F-FA20-40F8-A3AA-D6FA7674B1B8}" type="parTrans" cxnId="{48E71F3F-BF6B-4E2A-81FC-B2C5B9906718}">
      <dgm:prSet/>
      <dgm:spPr/>
      <dgm:t>
        <a:bodyPr/>
        <a:lstStyle/>
        <a:p>
          <a:endParaRPr lang="uk-UA"/>
        </a:p>
      </dgm:t>
    </dgm:pt>
    <dgm:pt modelId="{63AD8C85-8C6D-4729-9645-810D4E7111CB}" type="sibTrans" cxnId="{48E71F3F-BF6B-4E2A-81FC-B2C5B9906718}">
      <dgm:prSet/>
      <dgm:spPr/>
      <dgm:t>
        <a:bodyPr/>
        <a:lstStyle/>
        <a:p>
          <a:endParaRPr lang="uk-UA"/>
        </a:p>
      </dgm:t>
    </dgm:pt>
    <dgm:pt modelId="{0A11179E-2E4B-41CA-9439-B08378628004}">
      <dgm:prSet/>
      <dgm:spPr/>
      <dgm:t>
        <a:bodyPr/>
        <a:lstStyle/>
        <a:p>
          <a:pPr rtl="0"/>
          <a:r>
            <a:rPr lang="uk-UA" b="1" dirty="0" smtClean="0"/>
            <a:t>Політологія</a:t>
          </a:r>
          <a:endParaRPr lang="en-US" dirty="0"/>
        </a:p>
      </dgm:t>
    </dgm:pt>
    <dgm:pt modelId="{14D55165-92EA-4105-BFFC-BD753C8C887E}" type="parTrans" cxnId="{FFE0AD91-76D2-4D8D-90A7-4770ED18DFA8}">
      <dgm:prSet/>
      <dgm:spPr/>
      <dgm:t>
        <a:bodyPr/>
        <a:lstStyle/>
        <a:p>
          <a:endParaRPr lang="uk-UA"/>
        </a:p>
      </dgm:t>
    </dgm:pt>
    <dgm:pt modelId="{DF52CDF2-0544-45F1-BC59-D6E15EA12554}" type="sibTrans" cxnId="{FFE0AD91-76D2-4D8D-90A7-4770ED18DFA8}">
      <dgm:prSet/>
      <dgm:spPr/>
      <dgm:t>
        <a:bodyPr/>
        <a:lstStyle/>
        <a:p>
          <a:endParaRPr lang="uk-UA"/>
        </a:p>
      </dgm:t>
    </dgm:pt>
    <dgm:pt modelId="{23F77E55-A8FA-4413-95B7-1ED3809A5E9E}">
      <dgm:prSet/>
      <dgm:spPr/>
      <dgm:t>
        <a:bodyPr/>
        <a:lstStyle/>
        <a:p>
          <a:pPr rtl="0"/>
          <a:r>
            <a:rPr lang="uk-UA" b="1" dirty="0" smtClean="0"/>
            <a:t>Психологія</a:t>
          </a:r>
          <a:endParaRPr lang="en-US" dirty="0"/>
        </a:p>
      </dgm:t>
    </dgm:pt>
    <dgm:pt modelId="{064BB68C-033A-4DBA-87A6-119A19559D21}" type="parTrans" cxnId="{6F16837E-BF28-40E1-9570-8472C9885712}">
      <dgm:prSet/>
      <dgm:spPr/>
      <dgm:t>
        <a:bodyPr/>
        <a:lstStyle/>
        <a:p>
          <a:endParaRPr lang="uk-UA"/>
        </a:p>
      </dgm:t>
    </dgm:pt>
    <dgm:pt modelId="{3E41952C-ADB3-4CEC-AF5B-1D03A022A515}" type="sibTrans" cxnId="{6F16837E-BF28-40E1-9570-8472C9885712}">
      <dgm:prSet/>
      <dgm:spPr/>
      <dgm:t>
        <a:bodyPr/>
        <a:lstStyle/>
        <a:p>
          <a:endParaRPr lang="uk-UA"/>
        </a:p>
      </dgm:t>
    </dgm:pt>
    <dgm:pt modelId="{A8FF95FF-05DE-4B17-8BBE-38ACF42C3D8C}" type="pres">
      <dgm:prSet presAssocID="{AE767B6D-2790-4BAB-9AE7-FCD2053CEF9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913C38C-5566-4D96-91AF-211AA3D7825F}" type="pres">
      <dgm:prSet presAssocID="{998A49C4-E896-4C86-B954-3263A8FEB248}" presName="circ1" presStyleLbl="vennNode1" presStyleIdx="0" presStyleCnt="6"/>
      <dgm:spPr/>
    </dgm:pt>
    <dgm:pt modelId="{47F8CEFA-3A0D-48E4-BDB1-76748E6FEEB9}" type="pres">
      <dgm:prSet presAssocID="{998A49C4-E896-4C86-B954-3263A8FEB24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480B35C-2106-449E-BBA4-87711D1BBF7A}" type="pres">
      <dgm:prSet presAssocID="{994DE87B-1295-4A23-8700-4BAD16A7D735}" presName="circ2" presStyleLbl="vennNode1" presStyleIdx="1" presStyleCnt="6"/>
      <dgm:spPr/>
    </dgm:pt>
    <dgm:pt modelId="{1F03A6A5-0A46-4798-9C98-56D6A66EC9FA}" type="pres">
      <dgm:prSet presAssocID="{994DE87B-1295-4A23-8700-4BAD16A7D73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2D28209-D4C1-4122-95A0-2ECDF0FBB3EF}" type="pres">
      <dgm:prSet presAssocID="{3AA8F293-3140-4CC0-9984-07869FA981BA}" presName="circ3" presStyleLbl="vennNode1" presStyleIdx="2" presStyleCnt="6"/>
      <dgm:spPr/>
    </dgm:pt>
    <dgm:pt modelId="{50FEBABD-F56F-4120-A380-4B3D60DF913E}" type="pres">
      <dgm:prSet presAssocID="{3AA8F293-3140-4CC0-9984-07869FA981B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0F3BB9B-A72D-440F-8927-303A9099CFEE}" type="pres">
      <dgm:prSet presAssocID="{978FBAB8-6D08-46CD-818C-BFB86D8DA516}" presName="circ4" presStyleLbl="vennNode1" presStyleIdx="3" presStyleCnt="6"/>
      <dgm:spPr/>
    </dgm:pt>
    <dgm:pt modelId="{2797788E-E9C9-40E0-96DF-E8C3D53C6BE7}" type="pres">
      <dgm:prSet presAssocID="{978FBAB8-6D08-46CD-818C-BFB86D8DA516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14F6D9-8D46-4FB5-857F-FC233D78080D}" type="pres">
      <dgm:prSet presAssocID="{0A11179E-2E4B-41CA-9439-B08378628004}" presName="circ5" presStyleLbl="vennNode1" presStyleIdx="4" presStyleCnt="6"/>
      <dgm:spPr/>
    </dgm:pt>
    <dgm:pt modelId="{C375A0C4-8FCE-452E-A084-E23C50B9088F}" type="pres">
      <dgm:prSet presAssocID="{0A11179E-2E4B-41CA-9439-B08378628004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1B1D15-1F87-49AC-BE81-B393E2B3599C}" type="pres">
      <dgm:prSet presAssocID="{23F77E55-A8FA-4413-95B7-1ED3809A5E9E}" presName="circ6" presStyleLbl="vennNode1" presStyleIdx="5" presStyleCnt="6"/>
      <dgm:spPr/>
    </dgm:pt>
    <dgm:pt modelId="{43709158-99B5-4E65-B3F8-827D4E6D77EC}" type="pres">
      <dgm:prSet presAssocID="{23F77E55-A8FA-4413-95B7-1ED3809A5E9E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8E71F3F-BF6B-4E2A-81FC-B2C5B9906718}" srcId="{AE767B6D-2790-4BAB-9AE7-FCD2053CEF92}" destId="{978FBAB8-6D08-46CD-818C-BFB86D8DA516}" srcOrd="3" destOrd="0" parTransId="{76D6EE4F-FA20-40F8-A3AA-D6FA7674B1B8}" sibTransId="{63AD8C85-8C6D-4729-9645-810D4E7111CB}"/>
    <dgm:cxn modelId="{FA026054-86D0-4C39-B8EE-CEF5F7240E60}" type="presOf" srcId="{0A11179E-2E4B-41CA-9439-B08378628004}" destId="{C375A0C4-8FCE-452E-A084-E23C50B9088F}" srcOrd="0" destOrd="0" presId="urn:microsoft.com/office/officeart/2005/8/layout/venn1"/>
    <dgm:cxn modelId="{78C197C5-8357-4DDA-B54E-80BC68670E28}" type="presOf" srcId="{AE767B6D-2790-4BAB-9AE7-FCD2053CEF92}" destId="{A8FF95FF-05DE-4B17-8BBE-38ACF42C3D8C}" srcOrd="0" destOrd="0" presId="urn:microsoft.com/office/officeart/2005/8/layout/venn1"/>
    <dgm:cxn modelId="{49A0E4EE-674D-41F6-A9F9-DB3B9E0B5EAD}" type="presOf" srcId="{998A49C4-E896-4C86-B954-3263A8FEB248}" destId="{47F8CEFA-3A0D-48E4-BDB1-76748E6FEEB9}" srcOrd="0" destOrd="0" presId="urn:microsoft.com/office/officeart/2005/8/layout/venn1"/>
    <dgm:cxn modelId="{6F16837E-BF28-40E1-9570-8472C9885712}" srcId="{AE767B6D-2790-4BAB-9AE7-FCD2053CEF92}" destId="{23F77E55-A8FA-4413-95B7-1ED3809A5E9E}" srcOrd="5" destOrd="0" parTransId="{064BB68C-033A-4DBA-87A6-119A19559D21}" sibTransId="{3E41952C-ADB3-4CEC-AF5B-1D03A022A515}"/>
    <dgm:cxn modelId="{3D532E89-4393-4372-ADED-41C5DF9BAFA3}" srcId="{AE767B6D-2790-4BAB-9AE7-FCD2053CEF92}" destId="{998A49C4-E896-4C86-B954-3263A8FEB248}" srcOrd="0" destOrd="0" parTransId="{8F3ACB12-557C-4911-9317-5A05ADFA7665}" sibTransId="{C8794886-3B8E-4E7C-9C3F-41E0E370F521}"/>
    <dgm:cxn modelId="{AD0EBDB2-5BE0-4C21-8CB0-E4CA65D2F212}" srcId="{AE767B6D-2790-4BAB-9AE7-FCD2053CEF92}" destId="{3AA8F293-3140-4CC0-9984-07869FA981BA}" srcOrd="2" destOrd="0" parTransId="{A23AB68B-D7AF-4911-8084-20739783978A}" sibTransId="{A548F461-CFEF-4C20-AC43-7B535A24A78F}"/>
    <dgm:cxn modelId="{1F22A901-522E-44B8-B6D4-EDCA20744A37}" type="presOf" srcId="{3AA8F293-3140-4CC0-9984-07869FA981BA}" destId="{50FEBABD-F56F-4120-A380-4B3D60DF913E}" srcOrd="0" destOrd="0" presId="urn:microsoft.com/office/officeart/2005/8/layout/venn1"/>
    <dgm:cxn modelId="{E81160A0-46E8-4FD7-AA9C-34E1CA03BCF5}" type="presOf" srcId="{23F77E55-A8FA-4413-95B7-1ED3809A5E9E}" destId="{43709158-99B5-4E65-B3F8-827D4E6D77EC}" srcOrd="0" destOrd="0" presId="urn:microsoft.com/office/officeart/2005/8/layout/venn1"/>
    <dgm:cxn modelId="{FFE0AD91-76D2-4D8D-90A7-4770ED18DFA8}" srcId="{AE767B6D-2790-4BAB-9AE7-FCD2053CEF92}" destId="{0A11179E-2E4B-41CA-9439-B08378628004}" srcOrd="4" destOrd="0" parTransId="{14D55165-92EA-4105-BFFC-BD753C8C887E}" sibTransId="{DF52CDF2-0544-45F1-BC59-D6E15EA12554}"/>
    <dgm:cxn modelId="{7A022C64-D036-4831-8B8B-459C6D9FCC79}" type="presOf" srcId="{994DE87B-1295-4A23-8700-4BAD16A7D735}" destId="{1F03A6A5-0A46-4798-9C98-56D6A66EC9FA}" srcOrd="0" destOrd="0" presId="urn:microsoft.com/office/officeart/2005/8/layout/venn1"/>
    <dgm:cxn modelId="{6B06B64A-D029-48E1-957E-664847EF32A4}" type="presOf" srcId="{978FBAB8-6D08-46CD-818C-BFB86D8DA516}" destId="{2797788E-E9C9-40E0-96DF-E8C3D53C6BE7}" srcOrd="0" destOrd="0" presId="urn:microsoft.com/office/officeart/2005/8/layout/venn1"/>
    <dgm:cxn modelId="{609F4911-F43C-4316-A6A7-EDB349810F4B}" srcId="{AE767B6D-2790-4BAB-9AE7-FCD2053CEF92}" destId="{994DE87B-1295-4A23-8700-4BAD16A7D735}" srcOrd="1" destOrd="0" parTransId="{1D2F0B1F-94C7-4C20-B548-AEE997BDC73E}" sibTransId="{E6356B0E-46E1-4478-8E56-BB4B6A9C29AA}"/>
    <dgm:cxn modelId="{148A4943-A20C-490B-B1C4-711D25417E75}" type="presParOf" srcId="{A8FF95FF-05DE-4B17-8BBE-38ACF42C3D8C}" destId="{A913C38C-5566-4D96-91AF-211AA3D7825F}" srcOrd="0" destOrd="0" presId="urn:microsoft.com/office/officeart/2005/8/layout/venn1"/>
    <dgm:cxn modelId="{E0B2F25A-73B8-4F38-AB02-941E445DED85}" type="presParOf" srcId="{A8FF95FF-05DE-4B17-8BBE-38ACF42C3D8C}" destId="{47F8CEFA-3A0D-48E4-BDB1-76748E6FEEB9}" srcOrd="1" destOrd="0" presId="urn:microsoft.com/office/officeart/2005/8/layout/venn1"/>
    <dgm:cxn modelId="{2555D070-67A4-41DC-A716-42976A492E63}" type="presParOf" srcId="{A8FF95FF-05DE-4B17-8BBE-38ACF42C3D8C}" destId="{E480B35C-2106-449E-BBA4-87711D1BBF7A}" srcOrd="2" destOrd="0" presId="urn:microsoft.com/office/officeart/2005/8/layout/venn1"/>
    <dgm:cxn modelId="{66094624-A8AD-4634-B7DA-B37BBDB00F10}" type="presParOf" srcId="{A8FF95FF-05DE-4B17-8BBE-38ACF42C3D8C}" destId="{1F03A6A5-0A46-4798-9C98-56D6A66EC9FA}" srcOrd="3" destOrd="0" presId="urn:microsoft.com/office/officeart/2005/8/layout/venn1"/>
    <dgm:cxn modelId="{289095CF-18F2-4461-B87B-E76F53ACA27A}" type="presParOf" srcId="{A8FF95FF-05DE-4B17-8BBE-38ACF42C3D8C}" destId="{32D28209-D4C1-4122-95A0-2ECDF0FBB3EF}" srcOrd="4" destOrd="0" presId="urn:microsoft.com/office/officeart/2005/8/layout/venn1"/>
    <dgm:cxn modelId="{808C470E-0E16-44A4-9BF0-C4BA52F2E48B}" type="presParOf" srcId="{A8FF95FF-05DE-4B17-8BBE-38ACF42C3D8C}" destId="{50FEBABD-F56F-4120-A380-4B3D60DF913E}" srcOrd="5" destOrd="0" presId="urn:microsoft.com/office/officeart/2005/8/layout/venn1"/>
    <dgm:cxn modelId="{E04018D8-1BA0-43FD-9C49-239A24FFB973}" type="presParOf" srcId="{A8FF95FF-05DE-4B17-8BBE-38ACF42C3D8C}" destId="{D0F3BB9B-A72D-440F-8927-303A9099CFEE}" srcOrd="6" destOrd="0" presId="urn:microsoft.com/office/officeart/2005/8/layout/venn1"/>
    <dgm:cxn modelId="{4A4BCF19-5576-4784-818C-42549CF6E270}" type="presParOf" srcId="{A8FF95FF-05DE-4B17-8BBE-38ACF42C3D8C}" destId="{2797788E-E9C9-40E0-96DF-E8C3D53C6BE7}" srcOrd="7" destOrd="0" presId="urn:microsoft.com/office/officeart/2005/8/layout/venn1"/>
    <dgm:cxn modelId="{D6561DEE-AFF8-420C-A45C-7FC9007482FD}" type="presParOf" srcId="{A8FF95FF-05DE-4B17-8BBE-38ACF42C3D8C}" destId="{0D14F6D9-8D46-4FB5-857F-FC233D78080D}" srcOrd="8" destOrd="0" presId="urn:microsoft.com/office/officeart/2005/8/layout/venn1"/>
    <dgm:cxn modelId="{CAAAFF98-0921-4172-9CFD-F378C5C79CBD}" type="presParOf" srcId="{A8FF95FF-05DE-4B17-8BBE-38ACF42C3D8C}" destId="{C375A0C4-8FCE-452E-A084-E23C50B9088F}" srcOrd="9" destOrd="0" presId="urn:microsoft.com/office/officeart/2005/8/layout/venn1"/>
    <dgm:cxn modelId="{21E0F7BA-DB8E-4729-A4A3-750A89ABA80E}" type="presParOf" srcId="{A8FF95FF-05DE-4B17-8BBE-38ACF42C3D8C}" destId="{ED1B1D15-1F87-49AC-BE81-B393E2B3599C}" srcOrd="10" destOrd="0" presId="urn:microsoft.com/office/officeart/2005/8/layout/venn1"/>
    <dgm:cxn modelId="{C23F6BE7-19AF-4F08-8D9C-C31238910230}" type="presParOf" srcId="{A8FF95FF-05DE-4B17-8BBE-38ACF42C3D8C}" destId="{43709158-99B5-4E65-B3F8-827D4E6D77EC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6FF4AB-7B36-40C9-A042-23144AE05F6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0538FA4F-6BC5-4D49-BAC3-F1E51628E4CB}">
      <dgm:prSet/>
      <dgm:spPr/>
      <dgm:t>
        <a:bodyPr/>
        <a:lstStyle/>
        <a:p>
          <a:pPr rtl="0"/>
          <a:r>
            <a:rPr lang="uk-UA" smtClean="0"/>
            <a:t>Такі категорії як:</a:t>
          </a:r>
          <a:endParaRPr lang="en-US"/>
        </a:p>
      </dgm:t>
    </dgm:pt>
    <dgm:pt modelId="{687013E4-406F-4104-A8AA-551B76F1EECF}" type="parTrans" cxnId="{58B60201-E929-45EA-B7A5-3D3EC9E1069C}">
      <dgm:prSet/>
      <dgm:spPr/>
      <dgm:t>
        <a:bodyPr/>
        <a:lstStyle/>
        <a:p>
          <a:endParaRPr lang="uk-UA"/>
        </a:p>
      </dgm:t>
    </dgm:pt>
    <dgm:pt modelId="{1A4EAE02-DA52-476D-9116-21B0EBF0F3E5}" type="sibTrans" cxnId="{58B60201-E929-45EA-B7A5-3D3EC9E1069C}">
      <dgm:prSet/>
      <dgm:spPr/>
      <dgm:t>
        <a:bodyPr/>
        <a:lstStyle/>
        <a:p>
          <a:endParaRPr lang="uk-UA"/>
        </a:p>
      </dgm:t>
    </dgm:pt>
    <dgm:pt modelId="{5672AA83-FE31-4D30-834A-AD7844293F99}">
      <dgm:prSet/>
      <dgm:spPr/>
      <dgm:t>
        <a:bodyPr/>
        <a:lstStyle/>
        <a:p>
          <a:pPr rtl="0"/>
          <a:r>
            <a:rPr lang="uk-UA" smtClean="0"/>
            <a:t>Ролі</a:t>
          </a:r>
          <a:endParaRPr lang="en-US"/>
        </a:p>
      </dgm:t>
    </dgm:pt>
    <dgm:pt modelId="{4C8473D7-04FC-43FE-8398-CEF24E829B38}" type="parTrans" cxnId="{3928432B-38BC-406A-AC15-5D50BBB2B237}">
      <dgm:prSet/>
      <dgm:spPr/>
      <dgm:t>
        <a:bodyPr/>
        <a:lstStyle/>
        <a:p>
          <a:endParaRPr lang="uk-UA"/>
        </a:p>
      </dgm:t>
    </dgm:pt>
    <dgm:pt modelId="{08B8242A-2EB1-47FB-8E85-FE8BCBAF2345}" type="sibTrans" cxnId="{3928432B-38BC-406A-AC15-5D50BBB2B237}">
      <dgm:prSet/>
      <dgm:spPr/>
      <dgm:t>
        <a:bodyPr/>
        <a:lstStyle/>
        <a:p>
          <a:endParaRPr lang="uk-UA"/>
        </a:p>
      </dgm:t>
    </dgm:pt>
    <dgm:pt modelId="{3CB18F2F-6590-47A3-A54E-110FBC7CED85}">
      <dgm:prSet/>
      <dgm:spPr/>
      <dgm:t>
        <a:bodyPr/>
        <a:lstStyle/>
        <a:p>
          <a:pPr rtl="0"/>
          <a:r>
            <a:rPr lang="uk-UA" smtClean="0"/>
            <a:t>Норми</a:t>
          </a:r>
          <a:endParaRPr lang="en-US"/>
        </a:p>
      </dgm:t>
    </dgm:pt>
    <dgm:pt modelId="{AE2EA132-8CA1-4EEC-B6E6-AA63C80C3E40}" type="parTrans" cxnId="{9B15B205-594E-41C1-A76C-46E1BD48245D}">
      <dgm:prSet/>
      <dgm:spPr/>
      <dgm:t>
        <a:bodyPr/>
        <a:lstStyle/>
        <a:p>
          <a:endParaRPr lang="uk-UA"/>
        </a:p>
      </dgm:t>
    </dgm:pt>
    <dgm:pt modelId="{73C51E3C-C12D-4FDD-87A4-E743D602883B}" type="sibTrans" cxnId="{9B15B205-594E-41C1-A76C-46E1BD48245D}">
      <dgm:prSet/>
      <dgm:spPr/>
      <dgm:t>
        <a:bodyPr/>
        <a:lstStyle/>
        <a:p>
          <a:endParaRPr lang="uk-UA"/>
        </a:p>
      </dgm:t>
    </dgm:pt>
    <dgm:pt modelId="{6279F9A5-3D1B-47B3-A416-0F47F88CC2D7}">
      <dgm:prSet/>
      <dgm:spPr/>
      <dgm:t>
        <a:bodyPr/>
        <a:lstStyle/>
        <a:p>
          <a:pPr rtl="0"/>
          <a:r>
            <a:rPr lang="uk-UA" smtClean="0"/>
            <a:t>Цінності</a:t>
          </a:r>
          <a:endParaRPr lang="en-US"/>
        </a:p>
      </dgm:t>
    </dgm:pt>
    <dgm:pt modelId="{4D9F9687-95D7-4256-B4C9-D7C261E69415}" type="parTrans" cxnId="{DF49EBEF-FA1B-47E5-8D1F-6BF5EEAE8E9A}">
      <dgm:prSet/>
      <dgm:spPr/>
      <dgm:t>
        <a:bodyPr/>
        <a:lstStyle/>
        <a:p>
          <a:endParaRPr lang="uk-UA"/>
        </a:p>
      </dgm:t>
    </dgm:pt>
    <dgm:pt modelId="{7F6A5D22-6F53-45CF-B478-A0293DC12AB5}" type="sibTrans" cxnId="{DF49EBEF-FA1B-47E5-8D1F-6BF5EEAE8E9A}">
      <dgm:prSet/>
      <dgm:spPr/>
      <dgm:t>
        <a:bodyPr/>
        <a:lstStyle/>
        <a:p>
          <a:endParaRPr lang="uk-UA"/>
        </a:p>
      </dgm:t>
    </dgm:pt>
    <dgm:pt modelId="{855BA3F8-E7E9-4613-ADD0-5731BB741C67}">
      <dgm:prSet/>
      <dgm:spPr/>
      <dgm:t>
        <a:bodyPr/>
        <a:lstStyle/>
        <a:p>
          <a:pPr rtl="0"/>
          <a:r>
            <a:rPr lang="uk-UA" smtClean="0"/>
            <a:t>Інтереси</a:t>
          </a:r>
          <a:endParaRPr lang="en-US"/>
        </a:p>
      </dgm:t>
    </dgm:pt>
    <dgm:pt modelId="{361104ED-07B7-413B-801E-587D9B873609}" type="parTrans" cxnId="{3AD5818C-225D-46AD-A446-090114EB1414}">
      <dgm:prSet/>
      <dgm:spPr/>
      <dgm:t>
        <a:bodyPr/>
        <a:lstStyle/>
        <a:p>
          <a:endParaRPr lang="uk-UA"/>
        </a:p>
      </dgm:t>
    </dgm:pt>
    <dgm:pt modelId="{69576826-5A35-498C-8BD1-A7B1D3AD1173}" type="sibTrans" cxnId="{3AD5818C-225D-46AD-A446-090114EB1414}">
      <dgm:prSet/>
      <dgm:spPr/>
      <dgm:t>
        <a:bodyPr/>
        <a:lstStyle/>
        <a:p>
          <a:endParaRPr lang="uk-UA"/>
        </a:p>
      </dgm:t>
    </dgm:pt>
    <dgm:pt modelId="{49EC30D5-BEA4-4EE9-A591-25DD3E6E7C68}">
      <dgm:prSet/>
      <dgm:spPr/>
      <dgm:t>
        <a:bodyPr/>
        <a:lstStyle/>
        <a:p>
          <a:pPr rtl="0"/>
          <a:r>
            <a:rPr lang="uk-UA" smtClean="0"/>
            <a:t>Лідерство </a:t>
          </a:r>
          <a:endParaRPr lang="en-US"/>
        </a:p>
      </dgm:t>
    </dgm:pt>
    <dgm:pt modelId="{BCE68A21-D65E-48D9-9A2B-7ABA234A88CA}" type="parTrans" cxnId="{61EA2E73-892D-4D17-9575-045AC50760B1}">
      <dgm:prSet/>
      <dgm:spPr/>
      <dgm:t>
        <a:bodyPr/>
        <a:lstStyle/>
        <a:p>
          <a:endParaRPr lang="uk-UA"/>
        </a:p>
      </dgm:t>
    </dgm:pt>
    <dgm:pt modelId="{021E0CD4-2590-4E9A-82E4-509A1D11B4EE}" type="sibTrans" cxnId="{61EA2E73-892D-4D17-9575-045AC50760B1}">
      <dgm:prSet/>
      <dgm:spPr/>
      <dgm:t>
        <a:bodyPr/>
        <a:lstStyle/>
        <a:p>
          <a:endParaRPr lang="uk-UA"/>
        </a:p>
      </dgm:t>
    </dgm:pt>
    <dgm:pt modelId="{3673AE80-A62F-459F-B75F-539FD99A48CE}">
      <dgm:prSet/>
      <dgm:spPr/>
      <dgm:t>
        <a:bodyPr/>
        <a:lstStyle/>
        <a:p>
          <a:pPr rtl="0"/>
          <a:r>
            <a:rPr lang="uk-UA" smtClean="0"/>
            <a:t>Конформізм</a:t>
          </a:r>
          <a:endParaRPr lang="en-US"/>
        </a:p>
      </dgm:t>
    </dgm:pt>
    <dgm:pt modelId="{C110F1B4-1A89-4065-86F0-4DA6300ECDFC}" type="parTrans" cxnId="{B9DD7282-1EE9-4300-A0C0-725D096BDD90}">
      <dgm:prSet/>
      <dgm:spPr/>
      <dgm:t>
        <a:bodyPr/>
        <a:lstStyle/>
        <a:p>
          <a:endParaRPr lang="uk-UA"/>
        </a:p>
      </dgm:t>
    </dgm:pt>
    <dgm:pt modelId="{5EE91FD8-E4E9-404C-85EC-51D5F9046595}" type="sibTrans" cxnId="{B9DD7282-1EE9-4300-A0C0-725D096BDD90}">
      <dgm:prSet/>
      <dgm:spPr/>
      <dgm:t>
        <a:bodyPr/>
        <a:lstStyle/>
        <a:p>
          <a:endParaRPr lang="uk-UA"/>
        </a:p>
      </dgm:t>
    </dgm:pt>
    <dgm:pt modelId="{CB66EE63-DBD7-46B9-AF68-6BBD7863FD71}">
      <dgm:prSet/>
      <dgm:spPr/>
      <dgm:t>
        <a:bodyPr/>
        <a:lstStyle/>
        <a:p>
          <a:pPr rtl="0"/>
          <a:r>
            <a:rPr lang="uk-UA" smtClean="0"/>
            <a:t>Соціалізація </a:t>
          </a:r>
          <a:endParaRPr lang="en-US"/>
        </a:p>
      </dgm:t>
    </dgm:pt>
    <dgm:pt modelId="{AF27E5C0-0303-48D2-9AB0-A324E9870AEB}" type="parTrans" cxnId="{1A4183A0-950C-48EE-8141-6105FC58D5EC}">
      <dgm:prSet/>
      <dgm:spPr/>
      <dgm:t>
        <a:bodyPr/>
        <a:lstStyle/>
        <a:p>
          <a:endParaRPr lang="uk-UA"/>
        </a:p>
      </dgm:t>
    </dgm:pt>
    <dgm:pt modelId="{6158C24A-7F44-4595-A0A2-55B1E86B5F17}" type="sibTrans" cxnId="{1A4183A0-950C-48EE-8141-6105FC58D5EC}">
      <dgm:prSet/>
      <dgm:spPr/>
      <dgm:t>
        <a:bodyPr/>
        <a:lstStyle/>
        <a:p>
          <a:endParaRPr lang="uk-UA"/>
        </a:p>
      </dgm:t>
    </dgm:pt>
    <dgm:pt modelId="{C61A2CAE-FB57-472B-911F-2E1EB6BD4F4A}" type="pres">
      <dgm:prSet presAssocID="{0D6FF4AB-7B36-40C9-A042-23144AE05F6E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E278E3DB-1569-41A3-B17D-021FF8890FFE}" type="pres">
      <dgm:prSet presAssocID="{0D6FF4AB-7B36-40C9-A042-23144AE05F6E}" presName="pyramid" presStyleLbl="node1" presStyleIdx="0" presStyleCnt="1"/>
      <dgm:spPr/>
    </dgm:pt>
    <dgm:pt modelId="{DEBC6141-1D5C-4CD8-B1F9-52CBE2F7B20E}" type="pres">
      <dgm:prSet presAssocID="{0D6FF4AB-7B36-40C9-A042-23144AE05F6E}" presName="theList" presStyleCnt="0"/>
      <dgm:spPr/>
    </dgm:pt>
    <dgm:pt modelId="{DD7CFB5E-D508-4465-AEAC-A5A3CCA3E64C}" type="pres">
      <dgm:prSet presAssocID="{0538FA4F-6BC5-4D49-BAC3-F1E51628E4CB}" presName="aNode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55C3D5-4483-478A-A149-0E41F339FF77}" type="pres">
      <dgm:prSet presAssocID="{0538FA4F-6BC5-4D49-BAC3-F1E51628E4CB}" presName="aSpace" presStyleCnt="0"/>
      <dgm:spPr/>
    </dgm:pt>
  </dgm:ptLst>
  <dgm:cxnLst>
    <dgm:cxn modelId="{5ABE37A4-EC01-4A01-B3DB-DE017E77CBA1}" type="presOf" srcId="{3CB18F2F-6590-47A3-A54E-110FBC7CED85}" destId="{DD7CFB5E-D508-4465-AEAC-A5A3CCA3E64C}" srcOrd="0" destOrd="2" presId="urn:microsoft.com/office/officeart/2005/8/layout/pyramid2"/>
    <dgm:cxn modelId="{7ABC7B01-E332-4877-ADD7-580A34761A85}" type="presOf" srcId="{855BA3F8-E7E9-4613-ADD0-5731BB741C67}" destId="{DD7CFB5E-D508-4465-AEAC-A5A3CCA3E64C}" srcOrd="0" destOrd="4" presId="urn:microsoft.com/office/officeart/2005/8/layout/pyramid2"/>
    <dgm:cxn modelId="{194D56B6-2FA8-4DC9-A78F-9B554B0B8FCB}" type="presOf" srcId="{0538FA4F-6BC5-4D49-BAC3-F1E51628E4CB}" destId="{DD7CFB5E-D508-4465-AEAC-A5A3CCA3E64C}" srcOrd="0" destOrd="0" presId="urn:microsoft.com/office/officeart/2005/8/layout/pyramid2"/>
    <dgm:cxn modelId="{3F593A55-C5DA-4A4B-8A0C-0265F17CA576}" type="presOf" srcId="{0D6FF4AB-7B36-40C9-A042-23144AE05F6E}" destId="{C61A2CAE-FB57-472B-911F-2E1EB6BD4F4A}" srcOrd="0" destOrd="0" presId="urn:microsoft.com/office/officeart/2005/8/layout/pyramid2"/>
    <dgm:cxn modelId="{3AD5818C-225D-46AD-A446-090114EB1414}" srcId="{0538FA4F-6BC5-4D49-BAC3-F1E51628E4CB}" destId="{855BA3F8-E7E9-4613-ADD0-5731BB741C67}" srcOrd="3" destOrd="0" parTransId="{361104ED-07B7-413B-801E-587D9B873609}" sibTransId="{69576826-5A35-498C-8BD1-A7B1D3AD1173}"/>
    <dgm:cxn modelId="{15616CE1-33EC-465C-A7C8-7FE401869C9C}" type="presOf" srcId="{CB66EE63-DBD7-46B9-AF68-6BBD7863FD71}" destId="{DD7CFB5E-D508-4465-AEAC-A5A3CCA3E64C}" srcOrd="0" destOrd="7" presId="urn:microsoft.com/office/officeart/2005/8/layout/pyramid2"/>
    <dgm:cxn modelId="{0F87C891-6099-406D-8DB5-2AB2712407D5}" type="presOf" srcId="{3673AE80-A62F-459F-B75F-539FD99A48CE}" destId="{DD7CFB5E-D508-4465-AEAC-A5A3CCA3E64C}" srcOrd="0" destOrd="6" presId="urn:microsoft.com/office/officeart/2005/8/layout/pyramid2"/>
    <dgm:cxn modelId="{58B60201-E929-45EA-B7A5-3D3EC9E1069C}" srcId="{0D6FF4AB-7B36-40C9-A042-23144AE05F6E}" destId="{0538FA4F-6BC5-4D49-BAC3-F1E51628E4CB}" srcOrd="0" destOrd="0" parTransId="{687013E4-406F-4104-A8AA-551B76F1EECF}" sibTransId="{1A4EAE02-DA52-476D-9116-21B0EBF0F3E5}"/>
    <dgm:cxn modelId="{91537FA6-B8C8-4EE1-99EE-267C4F811FF6}" type="presOf" srcId="{6279F9A5-3D1B-47B3-A416-0F47F88CC2D7}" destId="{DD7CFB5E-D508-4465-AEAC-A5A3CCA3E64C}" srcOrd="0" destOrd="3" presId="urn:microsoft.com/office/officeart/2005/8/layout/pyramid2"/>
    <dgm:cxn modelId="{DF49EBEF-FA1B-47E5-8D1F-6BF5EEAE8E9A}" srcId="{0538FA4F-6BC5-4D49-BAC3-F1E51628E4CB}" destId="{6279F9A5-3D1B-47B3-A416-0F47F88CC2D7}" srcOrd="2" destOrd="0" parTransId="{4D9F9687-95D7-4256-B4C9-D7C261E69415}" sibTransId="{7F6A5D22-6F53-45CF-B478-A0293DC12AB5}"/>
    <dgm:cxn modelId="{9B15B205-594E-41C1-A76C-46E1BD48245D}" srcId="{0538FA4F-6BC5-4D49-BAC3-F1E51628E4CB}" destId="{3CB18F2F-6590-47A3-A54E-110FBC7CED85}" srcOrd="1" destOrd="0" parTransId="{AE2EA132-8CA1-4EEC-B6E6-AA63C80C3E40}" sibTransId="{73C51E3C-C12D-4FDD-87A4-E743D602883B}"/>
    <dgm:cxn modelId="{61EA2E73-892D-4D17-9575-045AC50760B1}" srcId="{0538FA4F-6BC5-4D49-BAC3-F1E51628E4CB}" destId="{49EC30D5-BEA4-4EE9-A591-25DD3E6E7C68}" srcOrd="4" destOrd="0" parTransId="{BCE68A21-D65E-48D9-9A2B-7ABA234A88CA}" sibTransId="{021E0CD4-2590-4E9A-82E4-509A1D11B4EE}"/>
    <dgm:cxn modelId="{3928432B-38BC-406A-AC15-5D50BBB2B237}" srcId="{0538FA4F-6BC5-4D49-BAC3-F1E51628E4CB}" destId="{5672AA83-FE31-4D30-834A-AD7844293F99}" srcOrd="0" destOrd="0" parTransId="{4C8473D7-04FC-43FE-8398-CEF24E829B38}" sibTransId="{08B8242A-2EB1-47FB-8E85-FE8BCBAF2345}"/>
    <dgm:cxn modelId="{1D289B92-E26A-4D0C-AF8A-4D5E5037D0AA}" type="presOf" srcId="{49EC30D5-BEA4-4EE9-A591-25DD3E6E7C68}" destId="{DD7CFB5E-D508-4465-AEAC-A5A3CCA3E64C}" srcOrd="0" destOrd="5" presId="urn:microsoft.com/office/officeart/2005/8/layout/pyramid2"/>
    <dgm:cxn modelId="{652FA96E-EC05-4ADC-BEF6-6FADEF1BF05B}" type="presOf" srcId="{5672AA83-FE31-4D30-834A-AD7844293F99}" destId="{DD7CFB5E-D508-4465-AEAC-A5A3CCA3E64C}" srcOrd="0" destOrd="1" presId="urn:microsoft.com/office/officeart/2005/8/layout/pyramid2"/>
    <dgm:cxn modelId="{1A4183A0-950C-48EE-8141-6105FC58D5EC}" srcId="{0538FA4F-6BC5-4D49-BAC3-F1E51628E4CB}" destId="{CB66EE63-DBD7-46B9-AF68-6BBD7863FD71}" srcOrd="6" destOrd="0" parTransId="{AF27E5C0-0303-48D2-9AB0-A324E9870AEB}" sibTransId="{6158C24A-7F44-4595-A0A2-55B1E86B5F17}"/>
    <dgm:cxn modelId="{B9DD7282-1EE9-4300-A0C0-725D096BDD90}" srcId="{0538FA4F-6BC5-4D49-BAC3-F1E51628E4CB}" destId="{3673AE80-A62F-459F-B75F-539FD99A48CE}" srcOrd="5" destOrd="0" parTransId="{C110F1B4-1A89-4065-86F0-4DA6300ECDFC}" sibTransId="{5EE91FD8-E4E9-404C-85EC-51D5F9046595}"/>
    <dgm:cxn modelId="{87CAD9BB-A7D4-47DF-85C9-29931E9B6727}" type="presParOf" srcId="{C61A2CAE-FB57-472B-911F-2E1EB6BD4F4A}" destId="{E278E3DB-1569-41A3-B17D-021FF8890FFE}" srcOrd="0" destOrd="0" presId="urn:microsoft.com/office/officeart/2005/8/layout/pyramid2"/>
    <dgm:cxn modelId="{9F2195B1-1A3B-4FB6-9A04-6F7F216E04DE}" type="presParOf" srcId="{C61A2CAE-FB57-472B-911F-2E1EB6BD4F4A}" destId="{DEBC6141-1D5C-4CD8-B1F9-52CBE2F7B20E}" srcOrd="1" destOrd="0" presId="urn:microsoft.com/office/officeart/2005/8/layout/pyramid2"/>
    <dgm:cxn modelId="{55450E05-A726-4A82-971F-00BFF1B2567B}" type="presParOf" srcId="{DEBC6141-1D5C-4CD8-B1F9-52CBE2F7B20E}" destId="{DD7CFB5E-D508-4465-AEAC-A5A3CCA3E64C}" srcOrd="0" destOrd="0" presId="urn:microsoft.com/office/officeart/2005/8/layout/pyramid2"/>
    <dgm:cxn modelId="{F64CD306-8269-4258-AFCE-3DA7334F917C}" type="presParOf" srcId="{DEBC6141-1D5C-4CD8-B1F9-52CBE2F7B20E}" destId="{2055C3D5-4483-478A-A149-0E41F339FF77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20BA359-112A-4D2C-8986-8E887EA71D49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89CB3C9-9C32-4D05-9D42-566BAF0B10CE}">
      <dgm:prSet/>
      <dgm:spPr/>
      <dgm:t>
        <a:bodyPr/>
        <a:lstStyle/>
        <a:p>
          <a:pPr rtl="0"/>
          <a:r>
            <a:rPr lang="uk-UA" dirty="0" smtClean="0"/>
            <a:t>збагатила політичну психологію такими категоріями, як: </a:t>
          </a:r>
          <a:endParaRPr lang="en-US" dirty="0"/>
        </a:p>
      </dgm:t>
    </dgm:pt>
    <dgm:pt modelId="{2BC613E4-08E8-4919-A7D7-D55D2249A01D}" type="parTrans" cxnId="{2A329C90-D95B-4CB1-A77C-CC39C5C721C3}">
      <dgm:prSet/>
      <dgm:spPr/>
      <dgm:t>
        <a:bodyPr/>
        <a:lstStyle/>
        <a:p>
          <a:endParaRPr lang="uk-UA"/>
        </a:p>
      </dgm:t>
    </dgm:pt>
    <dgm:pt modelId="{4D8168F9-4CF0-4B71-9CBE-9774FDB27E48}" type="sibTrans" cxnId="{2A329C90-D95B-4CB1-A77C-CC39C5C721C3}">
      <dgm:prSet/>
      <dgm:spPr/>
      <dgm:t>
        <a:bodyPr/>
        <a:lstStyle/>
        <a:p>
          <a:endParaRPr lang="uk-UA"/>
        </a:p>
      </dgm:t>
    </dgm:pt>
    <dgm:pt modelId="{E2C584DA-30CF-4E24-BCBA-E4CB6CAE3E48}">
      <dgm:prSet/>
      <dgm:spPr/>
      <dgm:t>
        <a:bodyPr/>
        <a:lstStyle/>
        <a:p>
          <a:pPr rtl="0"/>
          <a:r>
            <a:rPr lang="uk-UA" smtClean="0"/>
            <a:t>поведінка,  </a:t>
          </a:r>
          <a:endParaRPr lang="en-US"/>
        </a:p>
      </dgm:t>
    </dgm:pt>
    <dgm:pt modelId="{713A9089-9031-490D-BE78-9DA0D1A53DFF}" type="parTrans" cxnId="{19FA5B0D-2C6E-4F09-A11F-47E6AC123D14}">
      <dgm:prSet/>
      <dgm:spPr/>
      <dgm:t>
        <a:bodyPr/>
        <a:lstStyle/>
        <a:p>
          <a:endParaRPr lang="uk-UA"/>
        </a:p>
      </dgm:t>
    </dgm:pt>
    <dgm:pt modelId="{CD341B36-340C-4A56-8286-B6436F315D91}" type="sibTrans" cxnId="{19FA5B0D-2C6E-4F09-A11F-47E6AC123D14}">
      <dgm:prSet/>
      <dgm:spPr/>
      <dgm:t>
        <a:bodyPr/>
        <a:lstStyle/>
        <a:p>
          <a:endParaRPr lang="uk-UA"/>
        </a:p>
      </dgm:t>
    </dgm:pt>
    <dgm:pt modelId="{5B0298C5-D284-4D50-84D7-C9B2B7164DDF}">
      <dgm:prSet/>
      <dgm:spPr/>
      <dgm:t>
        <a:bodyPr/>
        <a:lstStyle/>
        <a:p>
          <a:pPr rtl="0"/>
          <a:r>
            <a:rPr lang="uk-UA" smtClean="0"/>
            <a:t>мотивація,  </a:t>
          </a:r>
          <a:endParaRPr lang="en-US"/>
        </a:p>
      </dgm:t>
    </dgm:pt>
    <dgm:pt modelId="{5424E791-F45C-48B1-A415-E95E3807CD9E}" type="parTrans" cxnId="{CFA2579A-6047-40FA-8629-34488084E48E}">
      <dgm:prSet/>
      <dgm:spPr/>
      <dgm:t>
        <a:bodyPr/>
        <a:lstStyle/>
        <a:p>
          <a:endParaRPr lang="uk-UA"/>
        </a:p>
      </dgm:t>
    </dgm:pt>
    <dgm:pt modelId="{D3A25139-BCBD-4D78-8842-B43A16A27F78}" type="sibTrans" cxnId="{CFA2579A-6047-40FA-8629-34488084E48E}">
      <dgm:prSet/>
      <dgm:spPr/>
      <dgm:t>
        <a:bodyPr/>
        <a:lstStyle/>
        <a:p>
          <a:endParaRPr lang="uk-UA"/>
        </a:p>
      </dgm:t>
    </dgm:pt>
    <dgm:pt modelId="{306E9EDA-02AC-4978-8AE7-DDEEDC0FB4B6}">
      <dgm:prSet/>
      <dgm:spPr/>
      <dgm:t>
        <a:bodyPr/>
        <a:lstStyle/>
        <a:p>
          <a:pPr rtl="0"/>
          <a:r>
            <a:rPr lang="uk-UA" smtClean="0"/>
            <a:t>когнітивні структури,  </a:t>
          </a:r>
          <a:endParaRPr lang="en-US"/>
        </a:p>
      </dgm:t>
    </dgm:pt>
    <dgm:pt modelId="{B71B3265-F9DD-4658-9FBE-4A8148331869}" type="parTrans" cxnId="{89999A80-046C-4BE0-96EB-348012559A20}">
      <dgm:prSet/>
      <dgm:spPr/>
      <dgm:t>
        <a:bodyPr/>
        <a:lstStyle/>
        <a:p>
          <a:endParaRPr lang="uk-UA"/>
        </a:p>
      </dgm:t>
    </dgm:pt>
    <dgm:pt modelId="{4CFD6965-EA32-48F8-A7A1-C30C259E12CF}" type="sibTrans" cxnId="{89999A80-046C-4BE0-96EB-348012559A20}">
      <dgm:prSet/>
      <dgm:spPr/>
      <dgm:t>
        <a:bodyPr/>
        <a:lstStyle/>
        <a:p>
          <a:endParaRPr lang="uk-UA"/>
        </a:p>
      </dgm:t>
    </dgm:pt>
    <dgm:pt modelId="{A68ABE77-37E9-424F-9EC8-E8C6F05F530A}">
      <dgm:prSet/>
      <dgm:spPr/>
      <dgm:t>
        <a:bodyPr/>
        <a:lstStyle/>
        <a:p>
          <a:pPr rtl="0"/>
          <a:r>
            <a:rPr lang="uk-UA" smtClean="0"/>
            <a:t>стиль мислення,  </a:t>
          </a:r>
          <a:endParaRPr lang="en-US"/>
        </a:p>
      </dgm:t>
    </dgm:pt>
    <dgm:pt modelId="{333E68F5-1761-4F9E-853E-551985A6288B}" type="parTrans" cxnId="{B74D811F-C3D0-4591-AB5E-81DACA4E9C94}">
      <dgm:prSet/>
      <dgm:spPr/>
      <dgm:t>
        <a:bodyPr/>
        <a:lstStyle/>
        <a:p>
          <a:endParaRPr lang="uk-UA"/>
        </a:p>
      </dgm:t>
    </dgm:pt>
    <dgm:pt modelId="{FEDEBAB2-1F6E-494C-A1D1-534EB98629DD}" type="sibTrans" cxnId="{B74D811F-C3D0-4591-AB5E-81DACA4E9C94}">
      <dgm:prSet/>
      <dgm:spPr/>
      <dgm:t>
        <a:bodyPr/>
        <a:lstStyle/>
        <a:p>
          <a:endParaRPr lang="uk-UA"/>
        </a:p>
      </dgm:t>
    </dgm:pt>
    <dgm:pt modelId="{811456EF-A2A4-4CEB-A0A8-544D0F2D250C}">
      <dgm:prSet/>
      <dgm:spPr/>
      <dgm:t>
        <a:bodyPr/>
        <a:lstStyle/>
        <a:p>
          <a:pPr rtl="0"/>
          <a:r>
            <a:rPr lang="uk-UA" smtClean="0"/>
            <a:t>стиль ухвалення рішень, </a:t>
          </a:r>
          <a:endParaRPr lang="en-US"/>
        </a:p>
      </dgm:t>
    </dgm:pt>
    <dgm:pt modelId="{C8B2F091-48FE-47DF-BCBF-BB859D28BFA1}" type="parTrans" cxnId="{6339C7F0-96F3-47A5-B11F-E119FC2EFA8F}">
      <dgm:prSet/>
      <dgm:spPr/>
      <dgm:t>
        <a:bodyPr/>
        <a:lstStyle/>
        <a:p>
          <a:endParaRPr lang="uk-UA"/>
        </a:p>
      </dgm:t>
    </dgm:pt>
    <dgm:pt modelId="{D969D329-E955-4FA7-B0AE-9CAA58404EA8}" type="sibTrans" cxnId="{6339C7F0-96F3-47A5-B11F-E119FC2EFA8F}">
      <dgm:prSet/>
      <dgm:spPr/>
      <dgm:t>
        <a:bodyPr/>
        <a:lstStyle/>
        <a:p>
          <a:endParaRPr lang="uk-UA"/>
        </a:p>
      </dgm:t>
    </dgm:pt>
    <dgm:pt modelId="{9171F5EF-8362-4173-AB61-108F8388C536}">
      <dgm:prSet/>
      <dgm:spPr/>
      <dgm:t>
        <a:bodyPr/>
        <a:lstStyle/>
        <a:p>
          <a:pPr rtl="0"/>
          <a:r>
            <a:rPr lang="uk-UA" dirty="0" smtClean="0"/>
            <a:t>стиль міжособових стосунків</a:t>
          </a:r>
          <a:endParaRPr lang="en-US" dirty="0"/>
        </a:p>
      </dgm:t>
    </dgm:pt>
    <dgm:pt modelId="{717A3017-6C1F-4FDD-824C-F948ADE1169E}" type="parTrans" cxnId="{932AA4C9-4175-40FB-A36F-8CDF775CAD4C}">
      <dgm:prSet/>
      <dgm:spPr/>
      <dgm:t>
        <a:bodyPr/>
        <a:lstStyle/>
        <a:p>
          <a:endParaRPr lang="uk-UA"/>
        </a:p>
      </dgm:t>
    </dgm:pt>
    <dgm:pt modelId="{6435822A-3C7F-43CC-9CE3-70EBC4945928}" type="sibTrans" cxnId="{932AA4C9-4175-40FB-A36F-8CDF775CAD4C}">
      <dgm:prSet/>
      <dgm:spPr/>
      <dgm:t>
        <a:bodyPr/>
        <a:lstStyle/>
        <a:p>
          <a:endParaRPr lang="uk-UA"/>
        </a:p>
      </dgm:t>
    </dgm:pt>
    <dgm:pt modelId="{09B8CFB4-D226-4C9E-802A-FA02ECE12781}" type="pres">
      <dgm:prSet presAssocID="{E20BA359-112A-4D2C-8986-8E887EA71D49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201E7AE-4C70-4B2C-8DE3-E1E830DF9D66}" type="pres">
      <dgm:prSet presAssocID="{389CB3C9-9C32-4D05-9D42-566BAF0B10CE}" presName="compNode" presStyleCnt="0"/>
      <dgm:spPr/>
    </dgm:pt>
    <dgm:pt modelId="{1B71D0B3-C19D-480B-876B-FD96A9E1FC31}" type="pres">
      <dgm:prSet presAssocID="{389CB3C9-9C32-4D05-9D42-566BAF0B10CE}" presName="childRec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33C83B-4FDA-4CC1-9FC1-02DC1805E2F3}" type="pres">
      <dgm:prSet presAssocID="{389CB3C9-9C32-4D05-9D42-566BAF0B10C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6249A6A-4A14-43F4-AFE5-04FEFA54C08F}" type="pres">
      <dgm:prSet presAssocID="{389CB3C9-9C32-4D05-9D42-566BAF0B10CE}" presName="parentRect" presStyleLbl="alignNode1" presStyleIdx="0" presStyleCnt="1"/>
      <dgm:spPr/>
      <dgm:t>
        <a:bodyPr/>
        <a:lstStyle/>
        <a:p>
          <a:endParaRPr lang="uk-UA"/>
        </a:p>
      </dgm:t>
    </dgm:pt>
    <dgm:pt modelId="{B5C711FC-211A-4933-9C1A-DDD7166BC3C4}" type="pres">
      <dgm:prSet presAssocID="{389CB3C9-9C32-4D05-9D42-566BAF0B10CE}" presName="adorn" presStyleLbl="fgAccFollowNode1" presStyleIdx="0" presStyleCnt="1" custScaleX="113239" custScaleY="1252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  <dgm:t>
        <a:bodyPr/>
        <a:lstStyle/>
        <a:p>
          <a:endParaRPr lang="uk-UA"/>
        </a:p>
      </dgm:t>
    </dgm:pt>
  </dgm:ptLst>
  <dgm:cxnLst>
    <dgm:cxn modelId="{D7FA4129-2BBD-473A-8AB5-11DF52E320E4}" type="presOf" srcId="{E20BA359-112A-4D2C-8986-8E887EA71D49}" destId="{09B8CFB4-D226-4C9E-802A-FA02ECE12781}" srcOrd="0" destOrd="0" presId="urn:microsoft.com/office/officeart/2005/8/layout/bList2"/>
    <dgm:cxn modelId="{54DD4C30-66CB-4C84-A3FE-6F245941D166}" type="presOf" srcId="{5B0298C5-D284-4D50-84D7-C9B2B7164DDF}" destId="{1B71D0B3-C19D-480B-876B-FD96A9E1FC31}" srcOrd="0" destOrd="1" presId="urn:microsoft.com/office/officeart/2005/8/layout/bList2"/>
    <dgm:cxn modelId="{2A329C90-D95B-4CB1-A77C-CC39C5C721C3}" srcId="{E20BA359-112A-4D2C-8986-8E887EA71D49}" destId="{389CB3C9-9C32-4D05-9D42-566BAF0B10CE}" srcOrd="0" destOrd="0" parTransId="{2BC613E4-08E8-4919-A7D7-D55D2249A01D}" sibTransId="{4D8168F9-4CF0-4B71-9CBE-9774FDB27E48}"/>
    <dgm:cxn modelId="{0EBABDA6-677F-424C-8FC2-BC180CA41CAE}" type="presOf" srcId="{E2C584DA-30CF-4E24-BCBA-E4CB6CAE3E48}" destId="{1B71D0B3-C19D-480B-876B-FD96A9E1FC31}" srcOrd="0" destOrd="0" presId="urn:microsoft.com/office/officeart/2005/8/layout/bList2"/>
    <dgm:cxn modelId="{932AA4C9-4175-40FB-A36F-8CDF775CAD4C}" srcId="{389CB3C9-9C32-4D05-9D42-566BAF0B10CE}" destId="{9171F5EF-8362-4173-AB61-108F8388C536}" srcOrd="5" destOrd="0" parTransId="{717A3017-6C1F-4FDD-824C-F948ADE1169E}" sibTransId="{6435822A-3C7F-43CC-9CE3-70EBC4945928}"/>
    <dgm:cxn modelId="{89999A80-046C-4BE0-96EB-348012559A20}" srcId="{389CB3C9-9C32-4D05-9D42-566BAF0B10CE}" destId="{306E9EDA-02AC-4978-8AE7-DDEEDC0FB4B6}" srcOrd="2" destOrd="0" parTransId="{B71B3265-F9DD-4658-9FBE-4A8148331869}" sibTransId="{4CFD6965-EA32-48F8-A7A1-C30C259E12CF}"/>
    <dgm:cxn modelId="{07AE3ED0-6EE4-4184-9D8F-D810B3F4FAA5}" type="presOf" srcId="{306E9EDA-02AC-4978-8AE7-DDEEDC0FB4B6}" destId="{1B71D0B3-C19D-480B-876B-FD96A9E1FC31}" srcOrd="0" destOrd="2" presId="urn:microsoft.com/office/officeart/2005/8/layout/bList2"/>
    <dgm:cxn modelId="{6339C7F0-96F3-47A5-B11F-E119FC2EFA8F}" srcId="{389CB3C9-9C32-4D05-9D42-566BAF0B10CE}" destId="{811456EF-A2A4-4CEB-A0A8-544D0F2D250C}" srcOrd="4" destOrd="0" parTransId="{C8B2F091-48FE-47DF-BCBF-BB859D28BFA1}" sibTransId="{D969D329-E955-4FA7-B0AE-9CAA58404EA8}"/>
    <dgm:cxn modelId="{B74D811F-C3D0-4591-AB5E-81DACA4E9C94}" srcId="{389CB3C9-9C32-4D05-9D42-566BAF0B10CE}" destId="{A68ABE77-37E9-424F-9EC8-E8C6F05F530A}" srcOrd="3" destOrd="0" parTransId="{333E68F5-1761-4F9E-853E-551985A6288B}" sibTransId="{FEDEBAB2-1F6E-494C-A1D1-534EB98629DD}"/>
    <dgm:cxn modelId="{19FA5B0D-2C6E-4F09-A11F-47E6AC123D14}" srcId="{389CB3C9-9C32-4D05-9D42-566BAF0B10CE}" destId="{E2C584DA-30CF-4E24-BCBA-E4CB6CAE3E48}" srcOrd="0" destOrd="0" parTransId="{713A9089-9031-490D-BE78-9DA0D1A53DFF}" sibTransId="{CD341B36-340C-4A56-8286-B6436F315D91}"/>
    <dgm:cxn modelId="{281870DC-D675-4568-AC7E-03D676E0F3A6}" type="presOf" srcId="{A68ABE77-37E9-424F-9EC8-E8C6F05F530A}" destId="{1B71D0B3-C19D-480B-876B-FD96A9E1FC31}" srcOrd="0" destOrd="3" presId="urn:microsoft.com/office/officeart/2005/8/layout/bList2"/>
    <dgm:cxn modelId="{CFA2579A-6047-40FA-8629-34488084E48E}" srcId="{389CB3C9-9C32-4D05-9D42-566BAF0B10CE}" destId="{5B0298C5-D284-4D50-84D7-C9B2B7164DDF}" srcOrd="1" destOrd="0" parTransId="{5424E791-F45C-48B1-A415-E95E3807CD9E}" sibTransId="{D3A25139-BCBD-4D78-8842-B43A16A27F78}"/>
    <dgm:cxn modelId="{C8856C55-A17D-4884-BD4D-0546E1D0DCD9}" type="presOf" srcId="{389CB3C9-9C32-4D05-9D42-566BAF0B10CE}" destId="{E6249A6A-4A14-43F4-AFE5-04FEFA54C08F}" srcOrd="1" destOrd="0" presId="urn:microsoft.com/office/officeart/2005/8/layout/bList2"/>
    <dgm:cxn modelId="{5D9F4C8D-440B-407E-9145-4F05B7CA1A3E}" type="presOf" srcId="{811456EF-A2A4-4CEB-A0A8-544D0F2D250C}" destId="{1B71D0B3-C19D-480B-876B-FD96A9E1FC31}" srcOrd="0" destOrd="4" presId="urn:microsoft.com/office/officeart/2005/8/layout/bList2"/>
    <dgm:cxn modelId="{412EAD9A-9DEB-4D56-A700-5C6744041355}" type="presOf" srcId="{9171F5EF-8362-4173-AB61-108F8388C536}" destId="{1B71D0B3-C19D-480B-876B-FD96A9E1FC31}" srcOrd="0" destOrd="5" presId="urn:microsoft.com/office/officeart/2005/8/layout/bList2"/>
    <dgm:cxn modelId="{BAA16A96-D460-4D19-ABDC-F2357CCCC861}" type="presOf" srcId="{389CB3C9-9C32-4D05-9D42-566BAF0B10CE}" destId="{1C33C83B-4FDA-4CC1-9FC1-02DC1805E2F3}" srcOrd="0" destOrd="0" presId="urn:microsoft.com/office/officeart/2005/8/layout/bList2"/>
    <dgm:cxn modelId="{350558C4-A4CF-4138-BB29-E846CB770D25}" type="presParOf" srcId="{09B8CFB4-D226-4C9E-802A-FA02ECE12781}" destId="{F201E7AE-4C70-4B2C-8DE3-E1E830DF9D66}" srcOrd="0" destOrd="0" presId="urn:microsoft.com/office/officeart/2005/8/layout/bList2"/>
    <dgm:cxn modelId="{3CCA44BB-40FB-428F-BDB3-A992BC4EE10C}" type="presParOf" srcId="{F201E7AE-4C70-4B2C-8DE3-E1E830DF9D66}" destId="{1B71D0B3-C19D-480B-876B-FD96A9E1FC31}" srcOrd="0" destOrd="0" presId="urn:microsoft.com/office/officeart/2005/8/layout/bList2"/>
    <dgm:cxn modelId="{FF240A8A-BF04-45C8-8CBB-5C48643DA510}" type="presParOf" srcId="{F201E7AE-4C70-4B2C-8DE3-E1E830DF9D66}" destId="{1C33C83B-4FDA-4CC1-9FC1-02DC1805E2F3}" srcOrd="1" destOrd="0" presId="urn:microsoft.com/office/officeart/2005/8/layout/bList2"/>
    <dgm:cxn modelId="{DE423B32-6628-44D9-B7E3-0E43D25D6630}" type="presParOf" srcId="{F201E7AE-4C70-4B2C-8DE3-E1E830DF9D66}" destId="{E6249A6A-4A14-43F4-AFE5-04FEFA54C08F}" srcOrd="2" destOrd="0" presId="urn:microsoft.com/office/officeart/2005/8/layout/bList2"/>
    <dgm:cxn modelId="{6A9F3810-D4A6-408B-8F42-A6B030F315A0}" type="presParOf" srcId="{F201E7AE-4C70-4B2C-8DE3-E1E830DF9D66}" destId="{B5C711FC-211A-4933-9C1A-DDD7166BC3C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60D3E8-519E-4FB7-9E9A-2651F75A7B1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B878B77-781E-4637-A22E-1FEC21C5FB10}">
      <dgm:prSet/>
      <dgm:spPr/>
      <dgm:t>
        <a:bodyPr/>
        <a:lstStyle/>
        <a:p>
          <a:pPr rtl="0"/>
          <a:r>
            <a:rPr lang="uk-UA" smtClean="0"/>
            <a:t>забезпечила політичну психологію категоріями:</a:t>
          </a:r>
          <a:endParaRPr lang="en-US"/>
        </a:p>
      </dgm:t>
    </dgm:pt>
    <dgm:pt modelId="{F3131950-BF78-4789-B745-4BACFDCE4126}" type="parTrans" cxnId="{A36BEB3C-DA14-49E1-A9CD-75DE8B9CC234}">
      <dgm:prSet/>
      <dgm:spPr/>
      <dgm:t>
        <a:bodyPr/>
        <a:lstStyle/>
        <a:p>
          <a:endParaRPr lang="uk-UA"/>
        </a:p>
      </dgm:t>
    </dgm:pt>
    <dgm:pt modelId="{8CDB2CFC-8679-49EA-9A52-68858B489BAA}" type="sibTrans" cxnId="{A36BEB3C-DA14-49E1-A9CD-75DE8B9CC234}">
      <dgm:prSet/>
      <dgm:spPr/>
      <dgm:t>
        <a:bodyPr/>
        <a:lstStyle/>
        <a:p>
          <a:endParaRPr lang="uk-UA"/>
        </a:p>
      </dgm:t>
    </dgm:pt>
    <dgm:pt modelId="{498FA00F-EA02-4B1B-99E7-8DA36FCB85B3}">
      <dgm:prSet/>
      <dgm:spPr/>
      <dgm:t>
        <a:bodyPr/>
        <a:lstStyle/>
        <a:p>
          <a:pPr rtl="0"/>
          <a:r>
            <a:rPr lang="uk-UA" smtClean="0"/>
            <a:t>політичної системи, </a:t>
          </a:r>
          <a:endParaRPr lang="en-US"/>
        </a:p>
      </dgm:t>
    </dgm:pt>
    <dgm:pt modelId="{AED63C38-5324-44C7-A737-8E5C7171BEA6}" type="parTrans" cxnId="{CB799CA0-C90F-48EC-875D-780CCCB8656B}">
      <dgm:prSet/>
      <dgm:spPr/>
      <dgm:t>
        <a:bodyPr/>
        <a:lstStyle/>
        <a:p>
          <a:endParaRPr lang="uk-UA"/>
        </a:p>
      </dgm:t>
    </dgm:pt>
    <dgm:pt modelId="{A087A254-8BD7-4359-8F06-5E88BF1BCF34}" type="sibTrans" cxnId="{CB799CA0-C90F-48EC-875D-780CCCB8656B}">
      <dgm:prSet/>
      <dgm:spPr/>
      <dgm:t>
        <a:bodyPr/>
        <a:lstStyle/>
        <a:p>
          <a:endParaRPr lang="uk-UA"/>
        </a:p>
      </dgm:t>
    </dgm:pt>
    <dgm:pt modelId="{128CE136-D88D-4734-BBF7-B75205AAF2E2}">
      <dgm:prSet/>
      <dgm:spPr/>
      <dgm:t>
        <a:bodyPr/>
        <a:lstStyle/>
        <a:p>
          <a:pPr rtl="0"/>
          <a:r>
            <a:rPr lang="uk-UA" smtClean="0"/>
            <a:t>політичної участі,</a:t>
          </a:r>
          <a:endParaRPr lang="en-US"/>
        </a:p>
      </dgm:t>
    </dgm:pt>
    <dgm:pt modelId="{474589E3-72F9-48A6-84CD-FA5C251924D9}" type="parTrans" cxnId="{6E5C4EEC-724C-4BEE-AA71-15ECDAFBAF05}">
      <dgm:prSet/>
      <dgm:spPr/>
      <dgm:t>
        <a:bodyPr/>
        <a:lstStyle/>
        <a:p>
          <a:endParaRPr lang="uk-UA"/>
        </a:p>
      </dgm:t>
    </dgm:pt>
    <dgm:pt modelId="{8ECC232A-EEDB-4893-92AC-95BED83DC5D8}" type="sibTrans" cxnId="{6E5C4EEC-724C-4BEE-AA71-15ECDAFBAF05}">
      <dgm:prSet/>
      <dgm:spPr/>
      <dgm:t>
        <a:bodyPr/>
        <a:lstStyle/>
        <a:p>
          <a:endParaRPr lang="uk-UA"/>
        </a:p>
      </dgm:t>
    </dgm:pt>
    <dgm:pt modelId="{0682F425-5FB4-41FF-BE6D-2377436822F5}">
      <dgm:prSet/>
      <dgm:spPr/>
      <dgm:t>
        <a:bodyPr/>
        <a:lstStyle/>
        <a:p>
          <a:pPr rtl="0"/>
          <a:r>
            <a:rPr lang="uk-UA" smtClean="0"/>
            <a:t>конфлікту і консенсусу,</a:t>
          </a:r>
          <a:endParaRPr lang="en-US"/>
        </a:p>
      </dgm:t>
    </dgm:pt>
    <dgm:pt modelId="{42D347CD-CEFA-4C4E-B044-F224750B5C29}" type="parTrans" cxnId="{373AAA8B-DBE8-4A62-9515-9926E76D07AE}">
      <dgm:prSet/>
      <dgm:spPr/>
      <dgm:t>
        <a:bodyPr/>
        <a:lstStyle/>
        <a:p>
          <a:endParaRPr lang="uk-UA"/>
        </a:p>
      </dgm:t>
    </dgm:pt>
    <dgm:pt modelId="{5610EA8B-DF10-40F2-A30B-671ACF329CF5}" type="sibTrans" cxnId="{373AAA8B-DBE8-4A62-9515-9926E76D07AE}">
      <dgm:prSet/>
      <dgm:spPr/>
      <dgm:t>
        <a:bodyPr/>
        <a:lstStyle/>
        <a:p>
          <a:endParaRPr lang="uk-UA"/>
        </a:p>
      </dgm:t>
    </dgm:pt>
    <dgm:pt modelId="{A1CF4FA7-B114-4F1A-85FD-250903F87286}">
      <dgm:prSet/>
      <dgm:spPr/>
      <dgm:t>
        <a:bodyPr/>
        <a:lstStyle/>
        <a:p>
          <a:pPr rtl="0"/>
          <a:r>
            <a:rPr lang="uk-UA" smtClean="0"/>
            <a:t>плюралізму,</a:t>
          </a:r>
          <a:endParaRPr lang="en-US"/>
        </a:p>
      </dgm:t>
    </dgm:pt>
    <dgm:pt modelId="{D42504AE-DB95-4D09-B0B3-84404000A84D}" type="parTrans" cxnId="{A303FE0B-849D-4155-86B8-D9CDF96DC604}">
      <dgm:prSet/>
      <dgm:spPr/>
      <dgm:t>
        <a:bodyPr/>
        <a:lstStyle/>
        <a:p>
          <a:endParaRPr lang="uk-UA"/>
        </a:p>
      </dgm:t>
    </dgm:pt>
    <dgm:pt modelId="{8217D9E8-90CF-44A7-9DE7-D136D9F7A150}" type="sibTrans" cxnId="{A303FE0B-849D-4155-86B8-D9CDF96DC604}">
      <dgm:prSet/>
      <dgm:spPr/>
      <dgm:t>
        <a:bodyPr/>
        <a:lstStyle/>
        <a:p>
          <a:endParaRPr lang="uk-UA"/>
        </a:p>
      </dgm:t>
    </dgm:pt>
    <dgm:pt modelId="{ADAA5515-C46C-4491-98DB-1963581B9ED5}">
      <dgm:prSet/>
      <dgm:spPr/>
      <dgm:t>
        <a:bodyPr/>
        <a:lstStyle/>
        <a:p>
          <a:pPr rtl="0"/>
          <a:r>
            <a:rPr lang="uk-UA" smtClean="0"/>
            <a:t>гегемонії, </a:t>
          </a:r>
          <a:endParaRPr lang="en-US"/>
        </a:p>
      </dgm:t>
    </dgm:pt>
    <dgm:pt modelId="{7A8A5BE7-0CA3-4D70-B46A-03D033F7CCB6}" type="parTrans" cxnId="{CA4CA714-FBEF-4805-885C-5DFD2AE963BA}">
      <dgm:prSet/>
      <dgm:spPr/>
      <dgm:t>
        <a:bodyPr/>
        <a:lstStyle/>
        <a:p>
          <a:endParaRPr lang="uk-UA"/>
        </a:p>
      </dgm:t>
    </dgm:pt>
    <dgm:pt modelId="{5ECB7D54-6DD7-43AA-97E2-125C4CE4FDEC}" type="sibTrans" cxnId="{CA4CA714-FBEF-4805-885C-5DFD2AE963BA}">
      <dgm:prSet/>
      <dgm:spPr/>
      <dgm:t>
        <a:bodyPr/>
        <a:lstStyle/>
        <a:p>
          <a:endParaRPr lang="uk-UA"/>
        </a:p>
      </dgm:t>
    </dgm:pt>
    <dgm:pt modelId="{484998E6-ACCA-453D-80F1-0300F9740300}">
      <dgm:prSet/>
      <dgm:spPr/>
      <dgm:t>
        <a:bodyPr/>
        <a:lstStyle/>
        <a:p>
          <a:pPr rtl="0"/>
          <a:r>
            <a:rPr lang="uk-UA" smtClean="0"/>
            <a:t>демократії і іншими поняттями, що описують політичні феномени.</a:t>
          </a:r>
          <a:endParaRPr lang="en-US"/>
        </a:p>
      </dgm:t>
    </dgm:pt>
    <dgm:pt modelId="{1C879150-3631-4C71-B4A4-40D59FE77EE8}" type="parTrans" cxnId="{85863092-E915-40CD-9554-17E0FA598F1F}">
      <dgm:prSet/>
      <dgm:spPr/>
      <dgm:t>
        <a:bodyPr/>
        <a:lstStyle/>
        <a:p>
          <a:endParaRPr lang="uk-UA"/>
        </a:p>
      </dgm:t>
    </dgm:pt>
    <dgm:pt modelId="{78F02538-09DF-4A1B-A64B-E9A5AD7530E3}" type="sibTrans" cxnId="{85863092-E915-40CD-9554-17E0FA598F1F}">
      <dgm:prSet/>
      <dgm:spPr/>
      <dgm:t>
        <a:bodyPr/>
        <a:lstStyle/>
        <a:p>
          <a:endParaRPr lang="uk-UA"/>
        </a:p>
      </dgm:t>
    </dgm:pt>
    <dgm:pt modelId="{64B54913-7309-4A99-9AFD-313E77BA54DA}" type="pres">
      <dgm:prSet presAssocID="{8460D3E8-519E-4FB7-9E9A-2651F75A7B15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711183A4-07DC-4A26-B45E-AE2BD6C83572}" type="pres">
      <dgm:prSet presAssocID="{8460D3E8-519E-4FB7-9E9A-2651F75A7B15}" presName="pyramid" presStyleLbl="node1" presStyleIdx="0" presStyleCnt="1"/>
      <dgm:spPr/>
    </dgm:pt>
    <dgm:pt modelId="{91513FA1-8697-4C25-88BE-13F070C3CFF3}" type="pres">
      <dgm:prSet presAssocID="{8460D3E8-519E-4FB7-9E9A-2651F75A7B15}" presName="theList" presStyleCnt="0"/>
      <dgm:spPr/>
    </dgm:pt>
    <dgm:pt modelId="{2A8BB0AB-CDAF-4F2C-BF60-6361CD2BD011}" type="pres">
      <dgm:prSet presAssocID="{6B878B77-781E-4637-A22E-1FEC21C5FB10}" presName="aNode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7FCD463-0F5B-492C-9AAA-B29C7BAEB7EE}" type="pres">
      <dgm:prSet presAssocID="{6B878B77-781E-4637-A22E-1FEC21C5FB10}" presName="aSpace" presStyleCnt="0"/>
      <dgm:spPr/>
    </dgm:pt>
  </dgm:ptLst>
  <dgm:cxnLst>
    <dgm:cxn modelId="{BDD428E4-2CEC-4831-B913-2C3132253289}" type="presOf" srcId="{128CE136-D88D-4734-BBF7-B75205AAF2E2}" destId="{2A8BB0AB-CDAF-4F2C-BF60-6361CD2BD011}" srcOrd="0" destOrd="2" presId="urn:microsoft.com/office/officeart/2005/8/layout/pyramid2"/>
    <dgm:cxn modelId="{A36BEB3C-DA14-49E1-A9CD-75DE8B9CC234}" srcId="{8460D3E8-519E-4FB7-9E9A-2651F75A7B15}" destId="{6B878B77-781E-4637-A22E-1FEC21C5FB10}" srcOrd="0" destOrd="0" parTransId="{F3131950-BF78-4789-B745-4BACFDCE4126}" sibTransId="{8CDB2CFC-8679-49EA-9A52-68858B489BAA}"/>
    <dgm:cxn modelId="{69A1DD01-1F55-46C9-A16B-746B800887D7}" type="presOf" srcId="{484998E6-ACCA-453D-80F1-0300F9740300}" destId="{2A8BB0AB-CDAF-4F2C-BF60-6361CD2BD011}" srcOrd="0" destOrd="6" presId="urn:microsoft.com/office/officeart/2005/8/layout/pyramid2"/>
    <dgm:cxn modelId="{CA4CA714-FBEF-4805-885C-5DFD2AE963BA}" srcId="{6B878B77-781E-4637-A22E-1FEC21C5FB10}" destId="{ADAA5515-C46C-4491-98DB-1963581B9ED5}" srcOrd="4" destOrd="0" parTransId="{7A8A5BE7-0CA3-4D70-B46A-03D033F7CCB6}" sibTransId="{5ECB7D54-6DD7-43AA-97E2-125C4CE4FDEC}"/>
    <dgm:cxn modelId="{A303FE0B-849D-4155-86B8-D9CDF96DC604}" srcId="{6B878B77-781E-4637-A22E-1FEC21C5FB10}" destId="{A1CF4FA7-B114-4F1A-85FD-250903F87286}" srcOrd="3" destOrd="0" parTransId="{D42504AE-DB95-4D09-B0B3-84404000A84D}" sibTransId="{8217D9E8-90CF-44A7-9DE7-D136D9F7A150}"/>
    <dgm:cxn modelId="{373AAA8B-DBE8-4A62-9515-9926E76D07AE}" srcId="{6B878B77-781E-4637-A22E-1FEC21C5FB10}" destId="{0682F425-5FB4-41FF-BE6D-2377436822F5}" srcOrd="2" destOrd="0" parTransId="{42D347CD-CEFA-4C4E-B044-F224750B5C29}" sibTransId="{5610EA8B-DF10-40F2-A30B-671ACF329CF5}"/>
    <dgm:cxn modelId="{6292E82C-2B61-43AE-A830-C25FBA2AD3B6}" type="presOf" srcId="{0682F425-5FB4-41FF-BE6D-2377436822F5}" destId="{2A8BB0AB-CDAF-4F2C-BF60-6361CD2BD011}" srcOrd="0" destOrd="3" presId="urn:microsoft.com/office/officeart/2005/8/layout/pyramid2"/>
    <dgm:cxn modelId="{A0129420-2C8E-482A-9C1D-6E833FB7616B}" type="presOf" srcId="{ADAA5515-C46C-4491-98DB-1963581B9ED5}" destId="{2A8BB0AB-CDAF-4F2C-BF60-6361CD2BD011}" srcOrd="0" destOrd="5" presId="urn:microsoft.com/office/officeart/2005/8/layout/pyramid2"/>
    <dgm:cxn modelId="{AE073EBD-1D55-407B-A41E-878F66AB3DC8}" type="presOf" srcId="{A1CF4FA7-B114-4F1A-85FD-250903F87286}" destId="{2A8BB0AB-CDAF-4F2C-BF60-6361CD2BD011}" srcOrd="0" destOrd="4" presId="urn:microsoft.com/office/officeart/2005/8/layout/pyramid2"/>
    <dgm:cxn modelId="{58D08E69-8314-4086-B7F5-2F2DEE81AEDB}" type="presOf" srcId="{498FA00F-EA02-4B1B-99E7-8DA36FCB85B3}" destId="{2A8BB0AB-CDAF-4F2C-BF60-6361CD2BD011}" srcOrd="0" destOrd="1" presId="urn:microsoft.com/office/officeart/2005/8/layout/pyramid2"/>
    <dgm:cxn modelId="{85863092-E915-40CD-9554-17E0FA598F1F}" srcId="{6B878B77-781E-4637-A22E-1FEC21C5FB10}" destId="{484998E6-ACCA-453D-80F1-0300F9740300}" srcOrd="5" destOrd="0" parTransId="{1C879150-3631-4C71-B4A4-40D59FE77EE8}" sibTransId="{78F02538-09DF-4A1B-A64B-E9A5AD7530E3}"/>
    <dgm:cxn modelId="{3BC54F0A-15A7-43EF-A6E2-685ACBC3042C}" type="presOf" srcId="{6B878B77-781E-4637-A22E-1FEC21C5FB10}" destId="{2A8BB0AB-CDAF-4F2C-BF60-6361CD2BD011}" srcOrd="0" destOrd="0" presId="urn:microsoft.com/office/officeart/2005/8/layout/pyramid2"/>
    <dgm:cxn modelId="{15E4D368-5861-43D3-8759-024FAB59FBC6}" type="presOf" srcId="{8460D3E8-519E-4FB7-9E9A-2651F75A7B15}" destId="{64B54913-7309-4A99-9AFD-313E77BA54DA}" srcOrd="0" destOrd="0" presId="urn:microsoft.com/office/officeart/2005/8/layout/pyramid2"/>
    <dgm:cxn modelId="{6E5C4EEC-724C-4BEE-AA71-15ECDAFBAF05}" srcId="{6B878B77-781E-4637-A22E-1FEC21C5FB10}" destId="{128CE136-D88D-4734-BBF7-B75205AAF2E2}" srcOrd="1" destOrd="0" parTransId="{474589E3-72F9-48A6-84CD-FA5C251924D9}" sibTransId="{8ECC232A-EEDB-4893-92AC-95BED83DC5D8}"/>
    <dgm:cxn modelId="{CB799CA0-C90F-48EC-875D-780CCCB8656B}" srcId="{6B878B77-781E-4637-A22E-1FEC21C5FB10}" destId="{498FA00F-EA02-4B1B-99E7-8DA36FCB85B3}" srcOrd="0" destOrd="0" parTransId="{AED63C38-5324-44C7-A737-8E5C7171BEA6}" sibTransId="{A087A254-8BD7-4359-8F06-5E88BF1BCF34}"/>
    <dgm:cxn modelId="{9909B99F-5B9E-4700-8B6E-D295BE3BFABB}" type="presParOf" srcId="{64B54913-7309-4A99-9AFD-313E77BA54DA}" destId="{711183A4-07DC-4A26-B45E-AE2BD6C83572}" srcOrd="0" destOrd="0" presId="urn:microsoft.com/office/officeart/2005/8/layout/pyramid2"/>
    <dgm:cxn modelId="{B46BB5F7-5B77-4DCF-A82C-0791831D0420}" type="presParOf" srcId="{64B54913-7309-4A99-9AFD-313E77BA54DA}" destId="{91513FA1-8697-4C25-88BE-13F070C3CFF3}" srcOrd="1" destOrd="0" presId="urn:microsoft.com/office/officeart/2005/8/layout/pyramid2"/>
    <dgm:cxn modelId="{66BB0B33-3094-4FC3-9125-DF01AAC4A08E}" type="presParOf" srcId="{91513FA1-8697-4C25-88BE-13F070C3CFF3}" destId="{2A8BB0AB-CDAF-4F2C-BF60-6361CD2BD011}" srcOrd="0" destOrd="0" presId="urn:microsoft.com/office/officeart/2005/8/layout/pyramid2"/>
    <dgm:cxn modelId="{9FE2A0BC-1588-4A4A-AB30-A40BEEA9282E}" type="presParOf" srcId="{91513FA1-8697-4C25-88BE-13F070C3CFF3}" destId="{97FCD463-0F5B-492C-9AAA-B29C7BAEB7EE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0C0D144-53BD-4823-8EB2-C9E80BCC35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7D8AFDC-4EA7-46E7-96CD-61EF84AFA77D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управлінські функції, політика - це мистецтво управляти суспільством</a:t>
          </a:r>
          <a:endParaRPr lang="en-US" b="1" dirty="0">
            <a:solidFill>
              <a:schemeClr val="bg1"/>
            </a:solidFill>
          </a:endParaRPr>
        </a:p>
      </dgm:t>
    </dgm:pt>
    <dgm:pt modelId="{14257CB4-D359-449E-83BE-76FA83B127F7}" type="parTrans" cxnId="{D6B1FD8B-5ABC-4DB1-BB40-1829D925F3CB}">
      <dgm:prSet/>
      <dgm:spPr/>
      <dgm:t>
        <a:bodyPr/>
        <a:lstStyle/>
        <a:p>
          <a:endParaRPr lang="uk-UA"/>
        </a:p>
      </dgm:t>
    </dgm:pt>
    <dgm:pt modelId="{C35BAD25-CB72-433F-A328-4F366F3B2E1D}" type="sibTrans" cxnId="{D6B1FD8B-5ABC-4DB1-BB40-1829D925F3CB}">
      <dgm:prSet/>
      <dgm:spPr/>
      <dgm:t>
        <a:bodyPr/>
        <a:lstStyle/>
        <a:p>
          <a:endParaRPr lang="uk-UA"/>
        </a:p>
      </dgm:t>
    </dgm:pt>
    <dgm:pt modelId="{23EBA7BB-F461-434B-8868-11DAA010768B}">
      <dgm:prSet/>
      <dgm:spPr/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зв'язок з владними стосунками, мають на увазі перш за все силові методи здійснення влади</a:t>
          </a:r>
          <a:endParaRPr lang="en-US" b="1" dirty="0">
            <a:solidFill>
              <a:schemeClr val="bg1"/>
            </a:solidFill>
          </a:endParaRPr>
        </a:p>
      </dgm:t>
    </dgm:pt>
    <dgm:pt modelId="{21C85AFD-47D6-4C7F-8C66-FDACA3D3A27A}" type="parTrans" cxnId="{DC991994-F63F-4D44-AFE5-28FB46A3D588}">
      <dgm:prSet/>
      <dgm:spPr/>
      <dgm:t>
        <a:bodyPr/>
        <a:lstStyle/>
        <a:p>
          <a:endParaRPr lang="uk-UA"/>
        </a:p>
      </dgm:t>
    </dgm:pt>
    <dgm:pt modelId="{8DC07D6E-ABC4-4E69-B546-75E5E931AD99}" type="sibTrans" cxnId="{DC991994-F63F-4D44-AFE5-28FB46A3D588}">
      <dgm:prSet/>
      <dgm:spPr/>
      <dgm:t>
        <a:bodyPr/>
        <a:lstStyle/>
        <a:p>
          <a:endParaRPr lang="uk-UA"/>
        </a:p>
      </dgm:t>
    </dgm:pt>
    <dgm:pt modelId="{37883F4B-339F-4904-8840-37F130210724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uk-UA" b="1" dirty="0" smtClean="0">
              <a:solidFill>
                <a:schemeClr val="bg1"/>
              </a:solidFill>
            </a:rPr>
            <a:t>вказують на зв'язок політики з правом</a:t>
          </a:r>
          <a:endParaRPr lang="en-US" b="1" dirty="0">
            <a:solidFill>
              <a:schemeClr val="bg1"/>
            </a:solidFill>
          </a:endParaRPr>
        </a:p>
      </dgm:t>
    </dgm:pt>
    <dgm:pt modelId="{1F7DC48D-1746-4EFE-8105-DA61132CA313}" type="parTrans" cxnId="{AD301742-B834-4C1E-A147-3EC1807B2BC0}">
      <dgm:prSet/>
      <dgm:spPr/>
      <dgm:t>
        <a:bodyPr/>
        <a:lstStyle/>
        <a:p>
          <a:endParaRPr lang="uk-UA"/>
        </a:p>
      </dgm:t>
    </dgm:pt>
    <dgm:pt modelId="{433C323F-F734-4CEC-B379-533D01BB3723}" type="sibTrans" cxnId="{AD301742-B834-4C1E-A147-3EC1807B2BC0}">
      <dgm:prSet/>
      <dgm:spPr/>
      <dgm:t>
        <a:bodyPr/>
        <a:lstStyle/>
        <a:p>
          <a:endParaRPr lang="uk-UA"/>
        </a:p>
      </dgm:t>
    </dgm:pt>
    <dgm:pt modelId="{35659721-6D0E-4CE5-83D8-9277D2BF4D8C}" type="pres">
      <dgm:prSet presAssocID="{90C0D144-53BD-4823-8EB2-C9E80BCC359B}" presName="linear" presStyleCnt="0">
        <dgm:presLayoutVars>
          <dgm:animLvl val="lvl"/>
          <dgm:resizeHandles val="exact"/>
        </dgm:presLayoutVars>
      </dgm:prSet>
      <dgm:spPr/>
    </dgm:pt>
    <dgm:pt modelId="{71CC1226-D8DD-46C8-BE71-B13F21775A57}" type="pres">
      <dgm:prSet presAssocID="{A7D8AFDC-4EA7-46E7-96CD-61EF84AFA77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2EE28D-365B-425E-8556-C136212D13DB}" type="pres">
      <dgm:prSet presAssocID="{C35BAD25-CB72-433F-A328-4F366F3B2E1D}" presName="spacer" presStyleCnt="0"/>
      <dgm:spPr/>
    </dgm:pt>
    <dgm:pt modelId="{1CC27582-27B2-45E2-8257-DB5DFC1953AC}" type="pres">
      <dgm:prSet presAssocID="{23EBA7BB-F461-434B-8868-11DAA010768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EA911F0-D83E-4315-82BF-74B8FED0906A}" type="pres">
      <dgm:prSet presAssocID="{8DC07D6E-ABC4-4E69-B546-75E5E931AD99}" presName="spacer" presStyleCnt="0"/>
      <dgm:spPr/>
    </dgm:pt>
    <dgm:pt modelId="{6C97270A-197A-4796-878F-17ECCBE59366}" type="pres">
      <dgm:prSet presAssocID="{37883F4B-339F-4904-8840-37F13021072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D301742-B834-4C1E-A147-3EC1807B2BC0}" srcId="{90C0D144-53BD-4823-8EB2-C9E80BCC359B}" destId="{37883F4B-339F-4904-8840-37F130210724}" srcOrd="2" destOrd="0" parTransId="{1F7DC48D-1746-4EFE-8105-DA61132CA313}" sibTransId="{433C323F-F734-4CEC-B379-533D01BB3723}"/>
    <dgm:cxn modelId="{8D47C324-9569-4786-AF1A-60163EC6209A}" type="presOf" srcId="{A7D8AFDC-4EA7-46E7-96CD-61EF84AFA77D}" destId="{71CC1226-D8DD-46C8-BE71-B13F21775A57}" srcOrd="0" destOrd="0" presId="urn:microsoft.com/office/officeart/2005/8/layout/vList2"/>
    <dgm:cxn modelId="{D6B1FD8B-5ABC-4DB1-BB40-1829D925F3CB}" srcId="{90C0D144-53BD-4823-8EB2-C9E80BCC359B}" destId="{A7D8AFDC-4EA7-46E7-96CD-61EF84AFA77D}" srcOrd="0" destOrd="0" parTransId="{14257CB4-D359-449E-83BE-76FA83B127F7}" sibTransId="{C35BAD25-CB72-433F-A328-4F366F3B2E1D}"/>
    <dgm:cxn modelId="{DC991994-F63F-4D44-AFE5-28FB46A3D588}" srcId="{90C0D144-53BD-4823-8EB2-C9E80BCC359B}" destId="{23EBA7BB-F461-434B-8868-11DAA010768B}" srcOrd="1" destOrd="0" parTransId="{21C85AFD-47D6-4C7F-8C66-FDACA3D3A27A}" sibTransId="{8DC07D6E-ABC4-4E69-B546-75E5E931AD99}"/>
    <dgm:cxn modelId="{422709AB-F7B2-4BAD-A3C5-E0D57F15AE2D}" type="presOf" srcId="{37883F4B-339F-4904-8840-37F130210724}" destId="{6C97270A-197A-4796-878F-17ECCBE59366}" srcOrd="0" destOrd="0" presId="urn:microsoft.com/office/officeart/2005/8/layout/vList2"/>
    <dgm:cxn modelId="{6D519717-BF91-4549-BED7-BD2DA87C1E60}" type="presOf" srcId="{23EBA7BB-F461-434B-8868-11DAA010768B}" destId="{1CC27582-27B2-45E2-8257-DB5DFC1953AC}" srcOrd="0" destOrd="0" presId="urn:microsoft.com/office/officeart/2005/8/layout/vList2"/>
    <dgm:cxn modelId="{58CD9456-98D9-48BD-8E62-3463B0E272AA}" type="presOf" srcId="{90C0D144-53BD-4823-8EB2-C9E80BCC359B}" destId="{35659721-6D0E-4CE5-83D8-9277D2BF4D8C}" srcOrd="0" destOrd="0" presId="urn:microsoft.com/office/officeart/2005/8/layout/vList2"/>
    <dgm:cxn modelId="{4D31AD47-6363-4CE7-AF87-6C65BBE575AD}" type="presParOf" srcId="{35659721-6D0E-4CE5-83D8-9277D2BF4D8C}" destId="{71CC1226-D8DD-46C8-BE71-B13F21775A57}" srcOrd="0" destOrd="0" presId="urn:microsoft.com/office/officeart/2005/8/layout/vList2"/>
    <dgm:cxn modelId="{1588CA68-3013-4524-AAEC-925F3537CA91}" type="presParOf" srcId="{35659721-6D0E-4CE5-83D8-9277D2BF4D8C}" destId="{E22EE28D-365B-425E-8556-C136212D13DB}" srcOrd="1" destOrd="0" presId="urn:microsoft.com/office/officeart/2005/8/layout/vList2"/>
    <dgm:cxn modelId="{50E0AC0B-BF62-41FD-B3BC-1D04CD145A79}" type="presParOf" srcId="{35659721-6D0E-4CE5-83D8-9277D2BF4D8C}" destId="{1CC27582-27B2-45E2-8257-DB5DFC1953AC}" srcOrd="2" destOrd="0" presId="urn:microsoft.com/office/officeart/2005/8/layout/vList2"/>
    <dgm:cxn modelId="{9E29B858-BF90-4428-8D0D-26B36959931F}" type="presParOf" srcId="{35659721-6D0E-4CE5-83D8-9277D2BF4D8C}" destId="{9EA911F0-D83E-4315-82BF-74B8FED0906A}" srcOrd="3" destOrd="0" presId="urn:microsoft.com/office/officeart/2005/8/layout/vList2"/>
    <dgm:cxn modelId="{98C2BE9A-66BA-41A8-BEB0-E2D53FB2965A}" type="presParOf" srcId="{35659721-6D0E-4CE5-83D8-9277D2BF4D8C}" destId="{6C97270A-197A-4796-878F-17ECCBE5936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2F11D-C9A4-41B9-B1F0-E1E5921A8EB1}">
      <dsp:nvSpPr>
        <dsp:cNvPr id="0" name=""/>
        <dsp:cNvSpPr/>
      </dsp:nvSpPr>
      <dsp:spPr>
        <a:xfrm>
          <a:off x="0" y="45168"/>
          <a:ext cx="8229600" cy="227053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Політика не може бути таким же предметом дослідження, як мінерал або жаба, тобто предметом ціннісне-нейтральним.</a:t>
          </a:r>
          <a:endParaRPr lang="en-US" sz="2700" kern="1200" dirty="0"/>
        </a:p>
      </dsp:txBody>
      <dsp:txXfrm>
        <a:off x="110838" y="156006"/>
        <a:ext cx="8007924" cy="2048855"/>
      </dsp:txXfrm>
    </dsp:sp>
    <dsp:sp modelId="{94C434E9-02A1-4A41-BF46-EF42BFF55378}">
      <dsp:nvSpPr>
        <dsp:cNvPr id="0" name=""/>
        <dsp:cNvSpPr/>
      </dsp:nvSpPr>
      <dsp:spPr>
        <a:xfrm>
          <a:off x="0" y="2393460"/>
          <a:ext cx="8229600" cy="2270531"/>
        </a:xfrm>
        <a:prstGeom prst="roundRect">
          <a:avLst/>
        </a:prstGeom>
        <a:solidFill>
          <a:schemeClr val="accent5">
            <a:hueOff val="-3096518"/>
            <a:satOff val="31044"/>
            <a:lumOff val="-2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Будь-який вчений привносить в процес дослідження </a:t>
          </a:r>
          <a:r>
            <a:rPr lang="uk-UA" sz="2700" u="sng" kern="1200" dirty="0" smtClean="0"/>
            <a:t>своє власне бачення політики і свої політичні орієнтації,</a:t>
          </a:r>
          <a:r>
            <a:rPr lang="uk-UA" sz="2700" kern="1200" dirty="0" smtClean="0"/>
            <a:t> позбавити від яких політико-психологічне дослідження, як і інші гуманітарні області, практично неможливо.</a:t>
          </a:r>
          <a:endParaRPr lang="en-US" sz="2700" kern="1200" dirty="0"/>
        </a:p>
      </dsp:txBody>
      <dsp:txXfrm>
        <a:off x="110838" y="2504298"/>
        <a:ext cx="8007924" cy="20488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4525E-3C33-4752-B77B-F2C6B845D483}">
      <dsp:nvSpPr>
        <dsp:cNvPr id="0" name=""/>
        <dsp:cNvSpPr/>
      </dsp:nvSpPr>
      <dsp:spPr>
        <a:xfrm>
          <a:off x="2702051" y="58864"/>
          <a:ext cx="2825496" cy="282549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«</a:t>
          </a:r>
          <a:r>
            <a:rPr lang="ru-RU" sz="2500" kern="1200" dirty="0" smtClean="0"/>
            <a:t>П</a:t>
          </a:r>
          <a:r>
            <a:rPr lang="uk-UA" sz="2500" kern="1200" dirty="0" smtClean="0"/>
            <a:t>олітична психологія»</a:t>
          </a:r>
          <a:endParaRPr lang="en-US" sz="2500" kern="1200" dirty="0"/>
        </a:p>
      </dsp:txBody>
      <dsp:txXfrm>
        <a:off x="3078784" y="553326"/>
        <a:ext cx="2072030" cy="1271473"/>
      </dsp:txXfrm>
    </dsp:sp>
    <dsp:sp modelId="{8BB5F304-8DDF-4245-9F04-2F97A4E0EBF8}">
      <dsp:nvSpPr>
        <dsp:cNvPr id="0" name=""/>
        <dsp:cNvSpPr/>
      </dsp:nvSpPr>
      <dsp:spPr>
        <a:xfrm>
          <a:off x="3721585" y="1824799"/>
          <a:ext cx="2825496" cy="2825496"/>
        </a:xfrm>
        <a:prstGeom prst="ellipse">
          <a:avLst/>
        </a:prstGeom>
        <a:solidFill>
          <a:schemeClr val="accent2">
            <a:alpha val="50000"/>
            <a:hueOff val="-8662909"/>
            <a:satOff val="7828"/>
            <a:lumOff val="8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«Психологія політики» </a:t>
          </a:r>
          <a:endParaRPr lang="en-US" sz="2500" kern="1200" dirty="0"/>
        </a:p>
      </dsp:txBody>
      <dsp:txXfrm>
        <a:off x="4585716" y="2554719"/>
        <a:ext cx="1695297" cy="1554022"/>
      </dsp:txXfrm>
    </dsp:sp>
    <dsp:sp modelId="{758EB233-DF8F-4AF9-95D2-987032A4F741}">
      <dsp:nvSpPr>
        <dsp:cNvPr id="0" name=""/>
        <dsp:cNvSpPr/>
      </dsp:nvSpPr>
      <dsp:spPr>
        <a:xfrm>
          <a:off x="1682518" y="1824799"/>
          <a:ext cx="2825496" cy="2825496"/>
        </a:xfrm>
        <a:prstGeom prst="ellipse">
          <a:avLst/>
        </a:prstGeom>
        <a:solidFill>
          <a:schemeClr val="accent2">
            <a:alpha val="50000"/>
            <a:hueOff val="-17325818"/>
            <a:satOff val="15657"/>
            <a:lumOff val="17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/>
            <a:t>«Соціально-політична психологія»</a:t>
          </a:r>
          <a:endParaRPr lang="en-US" sz="2500" kern="1200"/>
        </a:p>
      </dsp:txBody>
      <dsp:txXfrm>
        <a:off x="1948586" y="2554719"/>
        <a:ext cx="1695297" cy="15540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3C38C-5566-4D96-91AF-211AA3D7825F}">
      <dsp:nvSpPr>
        <dsp:cNvPr id="0" name=""/>
        <dsp:cNvSpPr/>
      </dsp:nvSpPr>
      <dsp:spPr>
        <a:xfrm>
          <a:off x="3388647" y="1084048"/>
          <a:ext cx="1452304" cy="145230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7F8CEFA-3A0D-48E4-BDB1-76748E6FEEB9}">
      <dsp:nvSpPr>
        <dsp:cNvPr id="0" name=""/>
        <dsp:cNvSpPr/>
      </dsp:nvSpPr>
      <dsp:spPr>
        <a:xfrm>
          <a:off x="3207109" y="0"/>
          <a:ext cx="1815381" cy="98892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 smtClean="0"/>
            <a:t>МІЖДИСЦИПЛІНАРНИЙ ХАРАКТЕР </a:t>
          </a:r>
          <a:endParaRPr lang="en-US" sz="1100" b="1" kern="1200" dirty="0"/>
        </a:p>
      </dsp:txBody>
      <dsp:txXfrm>
        <a:off x="3207109" y="0"/>
        <a:ext cx="1815381" cy="988923"/>
      </dsp:txXfrm>
    </dsp:sp>
    <dsp:sp modelId="{E480B35C-2106-449E-BBA4-87711D1BBF7A}">
      <dsp:nvSpPr>
        <dsp:cNvPr id="0" name=""/>
        <dsp:cNvSpPr/>
      </dsp:nvSpPr>
      <dsp:spPr>
        <a:xfrm>
          <a:off x="3860041" y="1356238"/>
          <a:ext cx="1452304" cy="1452304"/>
        </a:xfrm>
        <a:prstGeom prst="ellipse">
          <a:avLst/>
        </a:prstGeom>
        <a:solidFill>
          <a:schemeClr val="accent3">
            <a:alpha val="50000"/>
            <a:hueOff val="1800384"/>
            <a:satOff val="163"/>
            <a:lumOff val="-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F03A6A5-0A46-4798-9C98-56D6A66EC9FA}">
      <dsp:nvSpPr>
        <dsp:cNvPr id="0" name=""/>
        <dsp:cNvSpPr/>
      </dsp:nvSpPr>
      <dsp:spPr>
        <a:xfrm>
          <a:off x="5420059" y="941832"/>
          <a:ext cx="1720376" cy="108310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/>
            <a:t>Філософія</a:t>
          </a:r>
          <a:endParaRPr lang="en-US" sz="2100" kern="1200" dirty="0"/>
        </a:p>
      </dsp:txBody>
      <dsp:txXfrm>
        <a:off x="5420059" y="941832"/>
        <a:ext cx="1720376" cy="1083106"/>
      </dsp:txXfrm>
    </dsp:sp>
    <dsp:sp modelId="{32D28209-D4C1-4122-95A0-2ECDF0FBB3EF}">
      <dsp:nvSpPr>
        <dsp:cNvPr id="0" name=""/>
        <dsp:cNvSpPr/>
      </dsp:nvSpPr>
      <dsp:spPr>
        <a:xfrm>
          <a:off x="3860041" y="1900616"/>
          <a:ext cx="1452304" cy="1452304"/>
        </a:xfrm>
        <a:prstGeom prst="ellipse">
          <a:avLst/>
        </a:prstGeom>
        <a:solidFill>
          <a:schemeClr val="accent3">
            <a:alpha val="50000"/>
            <a:hueOff val="3600769"/>
            <a:satOff val="325"/>
            <a:lumOff val="-34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0FEBABD-F56F-4120-A380-4B3D60DF913E}">
      <dsp:nvSpPr>
        <dsp:cNvPr id="0" name=""/>
        <dsp:cNvSpPr/>
      </dsp:nvSpPr>
      <dsp:spPr>
        <a:xfrm>
          <a:off x="5420059" y="2557073"/>
          <a:ext cx="1720376" cy="12102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/>
            <a:t>Антропологія</a:t>
          </a:r>
          <a:endParaRPr lang="en-US" sz="2100" kern="1200" dirty="0"/>
        </a:p>
      </dsp:txBody>
      <dsp:txXfrm>
        <a:off x="5420059" y="2557073"/>
        <a:ext cx="1720376" cy="1210254"/>
      </dsp:txXfrm>
    </dsp:sp>
    <dsp:sp modelId="{D0F3BB9B-A72D-440F-8927-303A9099CFEE}">
      <dsp:nvSpPr>
        <dsp:cNvPr id="0" name=""/>
        <dsp:cNvSpPr/>
      </dsp:nvSpPr>
      <dsp:spPr>
        <a:xfrm>
          <a:off x="3388647" y="2173277"/>
          <a:ext cx="1452304" cy="1452304"/>
        </a:xfrm>
        <a:prstGeom prst="ellipse">
          <a:avLst/>
        </a:prstGeom>
        <a:solidFill>
          <a:schemeClr val="accent3">
            <a:alpha val="50000"/>
            <a:hueOff val="5401153"/>
            <a:satOff val="488"/>
            <a:lumOff val="-51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797788E-E9C9-40E0-96DF-E8C3D53C6BE7}">
      <dsp:nvSpPr>
        <dsp:cNvPr id="0" name=""/>
        <dsp:cNvSpPr/>
      </dsp:nvSpPr>
      <dsp:spPr>
        <a:xfrm>
          <a:off x="3207109" y="3720236"/>
          <a:ext cx="1815381" cy="98892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/>
            <a:t>Соціологія</a:t>
          </a:r>
          <a:endParaRPr lang="en-US" sz="2100" kern="1200" dirty="0"/>
        </a:p>
      </dsp:txBody>
      <dsp:txXfrm>
        <a:off x="3207109" y="3720236"/>
        <a:ext cx="1815381" cy="988923"/>
      </dsp:txXfrm>
    </dsp:sp>
    <dsp:sp modelId="{0D14F6D9-8D46-4FB5-857F-FC233D78080D}">
      <dsp:nvSpPr>
        <dsp:cNvPr id="0" name=""/>
        <dsp:cNvSpPr/>
      </dsp:nvSpPr>
      <dsp:spPr>
        <a:xfrm>
          <a:off x="2917253" y="1900616"/>
          <a:ext cx="1452304" cy="1452304"/>
        </a:xfrm>
        <a:prstGeom prst="ellipse">
          <a:avLst/>
        </a:prstGeom>
        <a:solidFill>
          <a:schemeClr val="accent3">
            <a:alpha val="50000"/>
            <a:hueOff val="7201538"/>
            <a:satOff val="650"/>
            <a:lumOff val="-69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375A0C4-8FCE-452E-A084-E23C50B9088F}">
      <dsp:nvSpPr>
        <dsp:cNvPr id="0" name=""/>
        <dsp:cNvSpPr/>
      </dsp:nvSpPr>
      <dsp:spPr>
        <a:xfrm>
          <a:off x="1089164" y="2557073"/>
          <a:ext cx="1720376" cy="12102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/>
            <a:t>Політологія</a:t>
          </a:r>
          <a:endParaRPr lang="en-US" sz="2100" kern="1200" dirty="0"/>
        </a:p>
      </dsp:txBody>
      <dsp:txXfrm>
        <a:off x="1089164" y="2557073"/>
        <a:ext cx="1720376" cy="1210254"/>
      </dsp:txXfrm>
    </dsp:sp>
    <dsp:sp modelId="{ED1B1D15-1F87-49AC-BE81-B393E2B3599C}">
      <dsp:nvSpPr>
        <dsp:cNvPr id="0" name=""/>
        <dsp:cNvSpPr/>
      </dsp:nvSpPr>
      <dsp:spPr>
        <a:xfrm>
          <a:off x="2917253" y="1356238"/>
          <a:ext cx="1452304" cy="1452304"/>
        </a:xfrm>
        <a:prstGeom prst="ellipse">
          <a:avLst/>
        </a:prstGeom>
        <a:solidFill>
          <a:schemeClr val="accent3">
            <a:alpha val="50000"/>
            <a:hueOff val="9001922"/>
            <a:satOff val="813"/>
            <a:lumOff val="-86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3709158-99B5-4E65-B3F8-827D4E6D77EC}">
      <dsp:nvSpPr>
        <dsp:cNvPr id="0" name=""/>
        <dsp:cNvSpPr/>
      </dsp:nvSpPr>
      <dsp:spPr>
        <a:xfrm>
          <a:off x="1089164" y="941832"/>
          <a:ext cx="1720376" cy="12102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/>
            <a:t>Психологія</a:t>
          </a:r>
          <a:endParaRPr lang="en-US" sz="2100" kern="1200" dirty="0"/>
        </a:p>
      </dsp:txBody>
      <dsp:txXfrm>
        <a:off x="1089164" y="941832"/>
        <a:ext cx="1720376" cy="12102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8E3DB-1569-41A3-B17D-021FF8890FFE}">
      <dsp:nvSpPr>
        <dsp:cNvPr id="0" name=""/>
        <dsp:cNvSpPr/>
      </dsp:nvSpPr>
      <dsp:spPr>
        <a:xfrm>
          <a:off x="1407032" y="0"/>
          <a:ext cx="4709160" cy="470916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CFB5E-D508-4465-AEAC-A5A3CCA3E64C}">
      <dsp:nvSpPr>
        <dsp:cNvPr id="0" name=""/>
        <dsp:cNvSpPr/>
      </dsp:nvSpPr>
      <dsp:spPr>
        <a:xfrm>
          <a:off x="3761612" y="471375"/>
          <a:ext cx="3060954" cy="33479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Такі категорії як:</a:t>
          </a:r>
          <a:endParaRPr lang="en-US" sz="26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Ролі</a:t>
          </a:r>
          <a:endParaRPr lang="en-U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Норми</a:t>
          </a:r>
          <a:endParaRPr lang="en-U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Цінності</a:t>
          </a:r>
          <a:endParaRPr lang="en-U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Інтереси</a:t>
          </a:r>
          <a:endParaRPr lang="en-U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Лідерство </a:t>
          </a:r>
          <a:endParaRPr lang="en-U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Конформізм</a:t>
          </a:r>
          <a:endParaRPr lang="en-U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smtClean="0"/>
            <a:t>Соціалізація </a:t>
          </a:r>
          <a:endParaRPr lang="en-US" sz="2000" kern="1200"/>
        </a:p>
      </dsp:txBody>
      <dsp:txXfrm>
        <a:off x="3911035" y="620798"/>
        <a:ext cx="2762108" cy="30490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1D0B3-C19D-480B-876B-FD96A9E1FC31}">
      <dsp:nvSpPr>
        <dsp:cNvPr id="0" name=""/>
        <dsp:cNvSpPr/>
      </dsp:nvSpPr>
      <dsp:spPr>
        <a:xfrm>
          <a:off x="1934029" y="4265"/>
          <a:ext cx="3944660" cy="2944605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91440" rIns="30480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поведінка,  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мотивація,  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когнітивні структури,  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стиль мислення,  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стиль ухвалення рішень, </a:t>
          </a:r>
          <a:endParaRPr lang="en-US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стиль міжособових стосунків</a:t>
          </a:r>
          <a:endParaRPr lang="en-US" sz="2400" kern="1200" dirty="0"/>
        </a:p>
      </dsp:txBody>
      <dsp:txXfrm>
        <a:off x="2003025" y="73261"/>
        <a:ext cx="3806668" cy="2875609"/>
      </dsp:txXfrm>
    </dsp:sp>
    <dsp:sp modelId="{E6249A6A-4A14-43F4-AFE5-04FEFA54C08F}">
      <dsp:nvSpPr>
        <dsp:cNvPr id="0" name=""/>
        <dsp:cNvSpPr/>
      </dsp:nvSpPr>
      <dsp:spPr>
        <a:xfrm>
          <a:off x="1934029" y="2948871"/>
          <a:ext cx="3944660" cy="1266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збагатила політичну психологію такими категоріями, як: </a:t>
          </a:r>
          <a:endParaRPr lang="en-US" sz="2400" kern="1200" dirty="0"/>
        </a:p>
      </dsp:txBody>
      <dsp:txXfrm>
        <a:off x="1934029" y="2948871"/>
        <a:ext cx="2777930" cy="1266180"/>
      </dsp:txXfrm>
    </dsp:sp>
    <dsp:sp modelId="{B5C711FC-211A-4933-9C1A-DDD7166BC3C4}">
      <dsp:nvSpPr>
        <dsp:cNvPr id="0" name=""/>
        <dsp:cNvSpPr/>
      </dsp:nvSpPr>
      <dsp:spPr>
        <a:xfrm>
          <a:off x="4732157" y="2975722"/>
          <a:ext cx="1563413" cy="172917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183A4-07DC-4A26-B45E-AE2BD6C83572}">
      <dsp:nvSpPr>
        <dsp:cNvPr id="0" name=""/>
        <dsp:cNvSpPr/>
      </dsp:nvSpPr>
      <dsp:spPr>
        <a:xfrm>
          <a:off x="1407032" y="0"/>
          <a:ext cx="4709160" cy="470916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BB0AB-CDAF-4F2C-BF60-6361CD2BD011}">
      <dsp:nvSpPr>
        <dsp:cNvPr id="0" name=""/>
        <dsp:cNvSpPr/>
      </dsp:nvSpPr>
      <dsp:spPr>
        <a:xfrm>
          <a:off x="3761612" y="471375"/>
          <a:ext cx="3060954" cy="33479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забезпечила політичну психологію категоріями:</a:t>
          </a:r>
          <a:endParaRPr lang="en-US" sz="20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політичної системи, </a:t>
          </a:r>
          <a:endParaRPr lang="en-U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політичної участі,</a:t>
          </a:r>
          <a:endParaRPr lang="en-U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конфлікту і консенсусу,</a:t>
          </a:r>
          <a:endParaRPr lang="en-U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плюралізму,</a:t>
          </a:r>
          <a:endParaRPr lang="en-U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гегемонії, </a:t>
          </a:r>
          <a:endParaRPr lang="en-U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демократії і іншими поняттями, що описують політичні феномени.</a:t>
          </a:r>
          <a:endParaRPr lang="en-US" sz="1600" kern="1200"/>
        </a:p>
      </dsp:txBody>
      <dsp:txXfrm>
        <a:off x="3911035" y="620798"/>
        <a:ext cx="2762108" cy="30490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C1226-D8DD-46C8-BE71-B13F21775A57}">
      <dsp:nvSpPr>
        <dsp:cNvPr id="0" name=""/>
        <dsp:cNvSpPr/>
      </dsp:nvSpPr>
      <dsp:spPr>
        <a:xfrm>
          <a:off x="0" y="591524"/>
          <a:ext cx="8229600" cy="111969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</a:rPr>
            <a:t>управлінські функції, політика - це мистецтво управляти суспільством</a:t>
          </a:r>
          <a:endParaRPr lang="en-US" sz="2900" b="1" kern="1200" dirty="0">
            <a:solidFill>
              <a:schemeClr val="bg1"/>
            </a:solidFill>
          </a:endParaRPr>
        </a:p>
      </dsp:txBody>
      <dsp:txXfrm>
        <a:off x="54659" y="646183"/>
        <a:ext cx="8120282" cy="1010372"/>
      </dsp:txXfrm>
    </dsp:sp>
    <dsp:sp modelId="{1CC27582-27B2-45E2-8257-DB5DFC1953AC}">
      <dsp:nvSpPr>
        <dsp:cNvPr id="0" name=""/>
        <dsp:cNvSpPr/>
      </dsp:nvSpPr>
      <dsp:spPr>
        <a:xfrm>
          <a:off x="0" y="1794735"/>
          <a:ext cx="8229600" cy="1119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</a:rPr>
            <a:t>зв'язок з владними стосунками, мають на увазі перш за все силові методи здійснення влади</a:t>
          </a:r>
          <a:endParaRPr lang="en-US" sz="2900" b="1" kern="1200" dirty="0">
            <a:solidFill>
              <a:schemeClr val="bg1"/>
            </a:solidFill>
          </a:endParaRPr>
        </a:p>
      </dsp:txBody>
      <dsp:txXfrm>
        <a:off x="54659" y="1849394"/>
        <a:ext cx="8120282" cy="1010372"/>
      </dsp:txXfrm>
    </dsp:sp>
    <dsp:sp modelId="{6C97270A-197A-4796-878F-17ECCBE59366}">
      <dsp:nvSpPr>
        <dsp:cNvPr id="0" name=""/>
        <dsp:cNvSpPr/>
      </dsp:nvSpPr>
      <dsp:spPr>
        <a:xfrm>
          <a:off x="0" y="2997945"/>
          <a:ext cx="8229600" cy="111969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b="1" kern="1200" dirty="0" smtClean="0">
              <a:solidFill>
                <a:schemeClr val="bg1"/>
              </a:solidFill>
            </a:rPr>
            <a:t>вказують на зв'язок політики з правом</a:t>
          </a:r>
          <a:endParaRPr lang="en-US" sz="2900" b="1" kern="1200" dirty="0">
            <a:solidFill>
              <a:schemeClr val="bg1"/>
            </a:solidFill>
          </a:endParaRPr>
        </a:p>
      </dsp:txBody>
      <dsp:txXfrm>
        <a:off x="54659" y="3052604"/>
        <a:ext cx="8120282" cy="1010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1E660-F781-45CD-A40A-E796AD299334}" type="datetimeFigureOut">
              <a:rPr lang="uk-UA" smtClean="0"/>
              <a:pPr/>
              <a:t>24.02.2026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1418B-1D57-4B0C-A5A5-5055570A1CE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1418B-1D57-4B0C-A5A5-5055570A1CE9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573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1418B-1D57-4B0C-A5A5-5055570A1CE9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68352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bg1"/>
                </a:solidFill>
                <a:effectLst/>
                <a:latin typeface="+mn-lt"/>
              </a:rPr>
              <a:t>Предмет і методи політичної психології</a:t>
            </a:r>
            <a:r>
              <a:rPr lang="uk-UA" b="1" dirty="0" smtClean="0">
                <a:solidFill>
                  <a:schemeClr val="bg1"/>
                </a:solidFill>
                <a:effectLst/>
                <a:latin typeface="+mn-lt"/>
              </a:rPr>
              <a:t/>
            </a:r>
            <a:br>
              <a:rPr lang="uk-UA" b="1" dirty="0" smtClean="0">
                <a:solidFill>
                  <a:schemeClr val="bg1"/>
                </a:solidFill>
                <a:effectLst/>
                <a:latin typeface="+mn-lt"/>
              </a:rPr>
            </a:br>
            <a:r>
              <a:rPr lang="uk-UA" dirty="0" smtClean="0">
                <a:latin typeface="+mn-lt"/>
              </a:rPr>
              <a:t> </a:t>
            </a:r>
            <a:br>
              <a:rPr lang="uk-UA" dirty="0" smtClean="0">
                <a:latin typeface="+mn-lt"/>
              </a:rPr>
            </a:br>
            <a:endParaRPr lang="uk-UA" dirty="0"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3573017"/>
            <a:ext cx="5976664" cy="29523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Політична наука</a:t>
            </a:r>
            <a:endParaRPr lang="uk-UA" dirty="0">
              <a:solidFill>
                <a:schemeClr val="bg1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698844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2. </a:t>
            </a:r>
            <a:r>
              <a:rPr lang="ru-RU" dirty="0" smtClean="0">
                <a:solidFill>
                  <a:schemeClr val="bg1"/>
                </a:solidFill>
                <a:latin typeface="+mn-lt"/>
              </a:rPr>
              <a:t>Політика 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ru-RU" dirty="0" smtClean="0">
                <a:solidFill>
                  <a:schemeClr val="bg1"/>
                </a:solidFill>
                <a:latin typeface="+mn-lt"/>
              </a:rPr>
              <a:t> об'єкт дослідження для психології.</a:t>
            </a:r>
            <a:endParaRPr lang="ru-RU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uk-UA" sz="3200" b="1" dirty="0" smtClean="0">
                <a:solidFill>
                  <a:schemeClr val="accent5">
                    <a:lumMod val="50000"/>
                  </a:schemeClr>
                </a:solidFill>
              </a:rPr>
              <a:t>ЗАВДАННЯ: </a:t>
            </a:r>
            <a:endParaRPr lang="uk-UA" sz="32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Округлений прямокутник 3"/>
          <p:cNvSpPr/>
          <p:nvPr/>
        </p:nvSpPr>
        <p:spPr>
          <a:xfrm>
            <a:off x="1259632" y="2060848"/>
            <a:ext cx="7056784" cy="3672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uk-UA" sz="3200" dirty="0" smtClean="0">
              <a:solidFill>
                <a:schemeClr val="bg1"/>
              </a:solidFill>
            </a:endParaRPr>
          </a:p>
          <a:p>
            <a:pPr algn="just"/>
            <a:r>
              <a:rPr lang="uk-UA" sz="3200" dirty="0" smtClean="0">
                <a:solidFill>
                  <a:schemeClr val="bg1"/>
                </a:solidFill>
              </a:rPr>
              <a:t>Дати </a:t>
            </a:r>
            <a:r>
              <a:rPr lang="uk-UA" sz="3200" dirty="0">
                <a:solidFill>
                  <a:schemeClr val="bg1"/>
                </a:solidFill>
              </a:rPr>
              <a:t>визначення найпоширенішим в нашій науці поняттям</a:t>
            </a:r>
            <a:r>
              <a:rPr lang="uk-UA" sz="3200" dirty="0" smtClean="0">
                <a:solidFill>
                  <a:schemeClr val="bg1"/>
                </a:solidFill>
              </a:rPr>
              <a:t>:</a:t>
            </a:r>
          </a:p>
          <a:p>
            <a:pPr algn="just"/>
            <a:r>
              <a:rPr lang="uk-UA" sz="3200" dirty="0" smtClean="0">
                <a:solidFill>
                  <a:schemeClr val="bg1"/>
                </a:solidFill>
              </a:rPr>
              <a:t> </a:t>
            </a:r>
            <a:r>
              <a:rPr lang="uk-UA" sz="3200" dirty="0">
                <a:solidFill>
                  <a:schemeClr val="bg1"/>
                </a:solidFill>
              </a:rPr>
              <a:t>політика, </a:t>
            </a:r>
            <a:endParaRPr lang="uk-UA" sz="3200" dirty="0" smtClean="0">
              <a:solidFill>
                <a:schemeClr val="bg1"/>
              </a:solidFill>
            </a:endParaRPr>
          </a:p>
          <a:p>
            <a:pPr algn="just"/>
            <a:r>
              <a:rPr lang="uk-UA" sz="3200" dirty="0" smtClean="0">
                <a:solidFill>
                  <a:schemeClr val="bg1"/>
                </a:solidFill>
              </a:rPr>
              <a:t>президент,</a:t>
            </a:r>
          </a:p>
          <a:p>
            <a:pPr algn="just"/>
            <a:r>
              <a:rPr lang="uk-UA" sz="3200" dirty="0" smtClean="0">
                <a:solidFill>
                  <a:schemeClr val="bg1"/>
                </a:solidFill>
              </a:rPr>
              <a:t> </a:t>
            </a:r>
            <a:r>
              <a:rPr lang="uk-UA" sz="3200" dirty="0">
                <a:solidFill>
                  <a:schemeClr val="bg1"/>
                </a:solidFill>
              </a:rPr>
              <a:t>міністр, і так </a:t>
            </a:r>
            <a:r>
              <a:rPr lang="uk-UA" sz="3200" dirty="0" smtClean="0">
                <a:solidFill>
                  <a:schemeClr val="bg1"/>
                </a:solidFill>
              </a:rPr>
              <a:t>далі</a:t>
            </a:r>
          </a:p>
          <a:p>
            <a:pPr algn="just"/>
            <a:r>
              <a:rPr lang="uk-UA" sz="3200" dirty="0" smtClean="0">
                <a:solidFill>
                  <a:schemeClr val="bg1"/>
                </a:solidFill>
              </a:rPr>
              <a:t> </a:t>
            </a:r>
            <a:r>
              <a:rPr lang="uk-UA" sz="3200" dirty="0">
                <a:solidFill>
                  <a:schemeClr val="bg1"/>
                </a:solidFill>
              </a:rPr>
              <a:t>Ну якщо не визначення, то хоч би асоціації з цими поняттями.</a:t>
            </a:r>
          </a:p>
          <a:p>
            <a:pPr algn="just"/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9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b="1" dirty="0" smtClean="0"/>
              <a:t>Політика </a:t>
            </a:r>
            <a:r>
              <a:rPr lang="uk-UA" b="1" dirty="0" smtClean="0"/>
              <a:t>- </a:t>
            </a:r>
            <a:r>
              <a:rPr lang="uk-UA" b="1" dirty="0" smtClean="0"/>
              <a:t>це гра, де намагаються виглядати серйозно і вирішувати серйозні проблеми; </a:t>
            </a:r>
          </a:p>
          <a:p>
            <a:pPr algn="just">
              <a:buFont typeface="Wingdings" pitchFamily="2" charset="2"/>
              <a:buChar char="ü"/>
            </a:pPr>
            <a:r>
              <a:rPr lang="uk-UA" b="1" dirty="0" smtClean="0"/>
              <a:t>Можливість </a:t>
            </a:r>
            <a:r>
              <a:rPr lang="uk-UA" b="1" dirty="0" smtClean="0"/>
              <a:t>співвідношення себе з довкіллям; </a:t>
            </a:r>
          </a:p>
          <a:p>
            <a:pPr algn="just">
              <a:buFont typeface="Wingdings" pitchFamily="2" charset="2"/>
              <a:buChar char="ü"/>
            </a:pPr>
            <a:r>
              <a:rPr lang="uk-UA" b="1" dirty="0" smtClean="0"/>
              <a:t> </a:t>
            </a:r>
            <a:r>
              <a:rPr lang="uk-UA" b="1" dirty="0" smtClean="0"/>
              <a:t>Бізнес</a:t>
            </a:r>
            <a:r>
              <a:rPr lang="uk-UA" b="1" dirty="0" smtClean="0"/>
              <a:t>, влада, бажання влади, бажання грошей, прагнення до лідерства;</a:t>
            </a:r>
          </a:p>
          <a:p>
            <a:pPr algn="just">
              <a:buFont typeface="Wingdings" pitchFamily="2" charset="2"/>
              <a:buChar char="ü"/>
            </a:pPr>
            <a:r>
              <a:rPr lang="uk-UA" b="1" dirty="0" smtClean="0"/>
              <a:t> </a:t>
            </a:r>
            <a:r>
              <a:rPr lang="uk-UA" b="1" dirty="0" smtClean="0"/>
              <a:t>Державне </a:t>
            </a:r>
            <a:r>
              <a:rPr lang="uk-UA" b="1" dirty="0" smtClean="0"/>
              <a:t>управління, боротьба за владу, рушійна сила суспільства, оболонка для інших процесів в суспільстві; </a:t>
            </a:r>
          </a:p>
          <a:p>
            <a:pPr algn="just">
              <a:buFont typeface="Wingdings" pitchFamily="2" charset="2"/>
              <a:buChar char="ü"/>
            </a:pPr>
            <a:r>
              <a:rPr lang="uk-UA" b="1" dirty="0" smtClean="0"/>
              <a:t>«Брудна </a:t>
            </a:r>
            <a:r>
              <a:rPr lang="uk-UA" b="1" dirty="0" smtClean="0"/>
              <a:t>робота», гра (шоу), влада;</a:t>
            </a:r>
          </a:p>
          <a:p>
            <a:pPr algn="just">
              <a:buFont typeface="Wingdings" pitchFamily="2" charset="2"/>
              <a:buChar char="ü"/>
            </a:pPr>
            <a:r>
              <a:rPr lang="uk-UA" b="1" dirty="0" smtClean="0"/>
              <a:t> </a:t>
            </a:r>
            <a:r>
              <a:rPr lang="uk-UA" b="1" dirty="0" smtClean="0"/>
              <a:t>Діяльність</a:t>
            </a:r>
            <a:r>
              <a:rPr lang="uk-UA" b="1" dirty="0" smtClean="0"/>
              <a:t>, направлена на розвиток суспільства, створення умов для існування громадян; </a:t>
            </a:r>
          </a:p>
          <a:p>
            <a:pPr algn="just">
              <a:buFont typeface="Wingdings" pitchFamily="2" charset="2"/>
              <a:buChar char="ü"/>
            </a:pPr>
            <a:r>
              <a:rPr lang="uk-UA" b="1" dirty="0" smtClean="0"/>
              <a:t>Область енергії найбільш активних </a:t>
            </a: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+mn-lt"/>
              </a:rPr>
              <a:t>ПОЛІТИКА</a:t>
            </a:r>
            <a:endParaRPr lang="uk-UA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32089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bg1"/>
                </a:solidFill>
                <a:latin typeface="+mn-lt"/>
              </a:rPr>
              <a:t>3.Людина як компонент політики.  «Політична тварина» як вигляд</a:t>
            </a:r>
            <a:endParaRPr lang="uk-UA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70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000" b="1" dirty="0" smtClean="0"/>
              <a:t>	Арістотель </a:t>
            </a:r>
            <a:r>
              <a:rPr lang="uk-UA" sz="4000" b="1" dirty="0" smtClean="0"/>
              <a:t>називає людину політичною твариною </a:t>
            </a:r>
            <a:r>
              <a:rPr lang="uk-UA" sz="4000" b="1" dirty="0" smtClean="0"/>
              <a:t>- </a:t>
            </a:r>
            <a:r>
              <a:rPr lang="uk-UA" sz="4000" b="1" dirty="0" smtClean="0"/>
              <a:t>Zoon politikon, не в якому мірі не додаючи цій словосполуці образливого сенсу.</a:t>
            </a:r>
            <a:endParaRPr lang="uk-UA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1955112"/>
            <a:ext cx="2432007" cy="23379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bg1"/>
                </a:solidFill>
              </a:rPr>
              <a:t>4. Методологія політіко-психологічніх досліджень</a:t>
            </a:r>
            <a:endParaRPr lang="uk-UA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психобіографічеськие* підходи </a:t>
            </a:r>
            <a:endParaRPr lang="uk-UA" b="1" dirty="0" smtClean="0">
              <a:solidFill>
                <a:schemeClr val="bg1"/>
              </a:solidFill>
            </a:endParaRPr>
          </a:p>
          <a:p>
            <a:r>
              <a:rPr lang="uk-UA" b="1" dirty="0" smtClean="0">
                <a:solidFill>
                  <a:schemeClr val="bg1"/>
                </a:solidFill>
              </a:rPr>
              <a:t> </a:t>
            </a:r>
            <a:r>
              <a:rPr lang="uk-UA" b="1" dirty="0" smtClean="0">
                <a:solidFill>
                  <a:schemeClr val="bg1"/>
                </a:solidFill>
              </a:rPr>
              <a:t>тексти, які обробляються за допомогою різних модифікацій методу контент-аналізу. </a:t>
            </a:r>
          </a:p>
          <a:p>
            <a:r>
              <a:rPr lang="uk-UA" b="1" dirty="0" smtClean="0">
                <a:solidFill>
                  <a:schemeClr val="bg1"/>
                </a:solidFill>
              </a:rPr>
              <a:t>психологічні тести</a:t>
            </a:r>
          </a:p>
          <a:p>
            <a:r>
              <a:rPr lang="uk-UA" b="1" dirty="0" smtClean="0">
                <a:solidFill>
                  <a:schemeClr val="bg1"/>
                </a:solidFill>
              </a:rPr>
              <a:t>методи дістантного аналізу, якщо об'єкт недоступний дослідникові, в таких випадках вивчаються тексти виступів, відеозаписи, мемуари і інші прямі і непрямі джерела даних про об'єкт. </a:t>
            </a:r>
          </a:p>
          <a:p>
            <a:r>
              <a:rPr lang="uk-UA" b="1" dirty="0" smtClean="0">
                <a:solidFill>
                  <a:schemeClr val="bg1"/>
                </a:solidFill>
              </a:rPr>
              <a:t>аналіз статистичних даних,  проведення масових опитів з подальшою математичною обробкою великих масивів даних, </a:t>
            </a:r>
          </a:p>
          <a:p>
            <a:r>
              <a:rPr lang="uk-UA" b="1" dirty="0" smtClean="0">
                <a:solidFill>
                  <a:schemeClr val="bg1"/>
                </a:solidFill>
              </a:rPr>
              <a:t>проведення інтерв‘ю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tx2">
                    <a:lumMod val="25000"/>
                  </a:schemeClr>
                </a:solidFill>
                <a:effectLst/>
                <a:latin typeface="+mn-lt"/>
              </a:rPr>
              <a:t>Питання для обговорення:</a:t>
            </a:r>
            <a:endParaRPr lang="uk-UA" sz="4800" dirty="0">
              <a:solidFill>
                <a:schemeClr val="tx2">
                  <a:lumMod val="2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>
              <a:buFont typeface="Wingdings" panose="05000000000000000000" pitchFamily="2" charset="2"/>
              <a:buChar char="§"/>
            </a:pPr>
            <a:r>
              <a:rPr lang="uk-UA" sz="3600" b="1" dirty="0" smtClean="0">
                <a:solidFill>
                  <a:schemeClr val="bg1"/>
                </a:solidFill>
              </a:rPr>
              <a:t>Дискусії про предмет політичної психології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uk-UA" sz="3600" b="1" dirty="0" smtClean="0">
                <a:solidFill>
                  <a:schemeClr val="bg1"/>
                </a:solidFill>
              </a:rPr>
              <a:t>Політика - об'єкт дослідження для психології.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uk-UA" sz="3600" b="1" dirty="0" smtClean="0">
                <a:solidFill>
                  <a:schemeClr val="bg1"/>
                </a:solidFill>
              </a:rPr>
              <a:t>Людина як компонент політики.  «Політична тварина» як вигляд.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uk-UA" sz="3600" b="1" dirty="0" smtClean="0">
                <a:solidFill>
                  <a:schemeClr val="bg1"/>
                </a:solidFill>
              </a:rPr>
              <a:t>Методологія політіко-психологічніх досліджень 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 </a:t>
            </a:r>
            <a:r>
              <a:rPr lang="uk-UA" dirty="0" smtClean="0">
                <a:solidFill>
                  <a:schemeClr val="tx2">
                    <a:lumMod val="25000"/>
                  </a:schemeClr>
                </a:solidFill>
                <a:latin typeface="+mn-lt"/>
              </a:rPr>
              <a:t>Дискусії про предмет політичної психології </a:t>
            </a:r>
            <a:r>
              <a:rPr lang="uk-UA" b="1" dirty="0" smtClean="0">
                <a:solidFill>
                  <a:schemeClr val="tx2">
                    <a:lumMod val="25000"/>
                  </a:schemeClr>
                </a:solidFill>
                <a:latin typeface="+mn-lt"/>
              </a:rPr>
              <a:t/>
            </a:r>
            <a:br>
              <a:rPr lang="uk-UA" b="1" dirty="0" smtClean="0">
                <a:solidFill>
                  <a:schemeClr val="tx2">
                    <a:lumMod val="25000"/>
                  </a:schemeClr>
                </a:solidFill>
                <a:latin typeface="+mn-lt"/>
              </a:rPr>
            </a:br>
            <a:endParaRPr lang="uk-UA" dirty="0">
              <a:solidFill>
                <a:schemeClr val="tx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uk-UA" dirty="0" smtClean="0"/>
              <a:t>Політологи,</a:t>
            </a:r>
            <a:r>
              <a:rPr lang="uk-UA" b="1" dirty="0" smtClean="0"/>
              <a:t> </a:t>
            </a:r>
            <a:r>
              <a:rPr lang="uk-UA" dirty="0" smtClean="0"/>
              <a:t>що дотримуються традиційного напряму, ставили під сумнів сам підхід до політики, який, на їх думку, страждав редукціонізмом, тобто </a:t>
            </a:r>
            <a:r>
              <a:rPr lang="uk-UA" b="1" u="sng" dirty="0" smtClean="0">
                <a:solidFill>
                  <a:schemeClr val="tx2">
                    <a:lumMod val="25000"/>
                  </a:schemeClr>
                </a:solidFill>
              </a:rPr>
              <a:t>зводив власне політичні явища до психологічних</a:t>
            </a:r>
            <a:r>
              <a:rPr lang="uk-UA" dirty="0" smtClean="0"/>
              <a:t>. </a:t>
            </a:r>
          </a:p>
          <a:p>
            <a:pPr marL="137160" indent="0" algn="just">
              <a:buNone/>
            </a:pPr>
            <a:r>
              <a:rPr lang="uk-UA" dirty="0" smtClean="0"/>
              <a:t>Так, американський політолог С. Хоффман </a:t>
            </a:r>
            <a:endParaRPr lang="uk-UA" dirty="0"/>
          </a:p>
        </p:txBody>
      </p:sp>
      <p:sp>
        <p:nvSpPr>
          <p:cNvPr id="4" name="Овальна виноска 3"/>
          <p:cNvSpPr/>
          <p:nvPr/>
        </p:nvSpPr>
        <p:spPr>
          <a:xfrm>
            <a:off x="1269976" y="5085184"/>
            <a:ext cx="7416824" cy="1772816"/>
          </a:xfrm>
          <a:prstGeom prst="wedgeEllipseCallout">
            <a:avLst>
              <a:gd name="adj1" fmla="val 28013"/>
              <a:gd name="adj2" fmla="val -91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2">
                    <a:lumMod val="25000"/>
                  </a:schemeClr>
                </a:solidFill>
              </a:rPr>
              <a:t>”Вороги </a:t>
            </a:r>
            <a:r>
              <a:rPr lang="uk-UA" b="1" dirty="0">
                <a:solidFill>
                  <a:schemeClr val="tx2">
                    <a:lumMod val="25000"/>
                  </a:schemeClr>
                </a:solidFill>
              </a:rPr>
              <a:t>- не завжди є лише простими проекціями негативного досвіду особи. Інколи це - сповна реальні істоти”</a:t>
            </a:r>
            <a:r>
              <a:rPr lang="uk-UA" b="1" u="sng" dirty="0">
                <a:solidFill>
                  <a:schemeClr val="tx2">
                    <a:lumMod val="25000"/>
                  </a:schemeClr>
                </a:solidFill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ПСИХОЛОГИ</a:t>
            </a:r>
            <a:endParaRPr lang="en-US" sz="4800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347704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955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ПИТАННЯ ПРО НАЗВУ НАУКИ</a:t>
            </a:r>
            <a:endParaRPr lang="uk-UA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817545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latin typeface="+mn-lt"/>
              </a:rPr>
              <a:t>КАТЕГОРІАЛЬНИЙ АПАРАТ</a:t>
            </a:r>
            <a:endParaRPr lang="uk-UA" sz="4400" dirty="0">
              <a:latin typeface="+mn-lt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910542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Політична філософія</a:t>
            </a:r>
            <a:endParaRPr lang="uk-UA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uk-UA" dirty="0" smtClean="0"/>
              <a:t>забезпечила політичну психологію найбільш загальними теоретичними поняттями: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3200" dirty="0" smtClean="0"/>
              <a:t>  про співвідношення особи і держави,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3200" dirty="0" smtClean="0"/>
              <a:t> підпорядкуванні громадянина політиці (</a:t>
            </a:r>
            <a:r>
              <a:rPr lang="uk-UA" sz="3200" dirty="0" err="1" smtClean="0"/>
              <a:t>Т.Гоббс</a:t>
            </a:r>
            <a:r>
              <a:rPr lang="uk-UA" sz="3200" dirty="0" smtClean="0"/>
              <a:t>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3200" dirty="0" smtClean="0"/>
              <a:t>  інтерес, який ефективніше за будь-яке насильство управляє політичною поведінкою особи (А. Сміт).</a:t>
            </a:r>
            <a:endParaRPr lang="uk-UA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Соціологія і соціальна психологія</a:t>
            </a:r>
            <a:endParaRPr lang="uk-UA" dirty="0">
              <a:solidFill>
                <a:schemeClr val="bg1">
                  <a:lumMod val="95000"/>
                  <a:lumOff val="5000"/>
                </a:schemeClr>
              </a:solidFill>
              <a:latin typeface="+mn-lt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522573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Психологія особистості</a:t>
            </a:r>
            <a:endParaRPr lang="uk-UA" dirty="0">
              <a:solidFill>
                <a:schemeClr val="bg1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236545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227</TotalTime>
  <Words>522</Words>
  <Application>Microsoft Office PowerPoint</Application>
  <PresentationFormat>Екран (4:3)</PresentationFormat>
  <Paragraphs>84</Paragraphs>
  <Slides>15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4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Предмет і методи політичної психології   </vt:lpstr>
      <vt:lpstr>Питання для обговорення:</vt:lpstr>
      <vt:lpstr>  Дискусії про предмет політичної психології  </vt:lpstr>
      <vt:lpstr>ПСИХОЛОГИ</vt:lpstr>
      <vt:lpstr>ПИТАННЯ ПРО НАЗВУ НАУКИ</vt:lpstr>
      <vt:lpstr>КАТЕГОРІАЛЬНИЙ АПАРАТ</vt:lpstr>
      <vt:lpstr>Політична філософія</vt:lpstr>
      <vt:lpstr>Соціологія і соціальна психологія</vt:lpstr>
      <vt:lpstr>Психологія особистості</vt:lpstr>
      <vt:lpstr>Політична наука</vt:lpstr>
      <vt:lpstr>2. Політика - об'єкт дослідження для психології.</vt:lpstr>
      <vt:lpstr>Презентація PowerPoint</vt:lpstr>
      <vt:lpstr>ПОЛІТИКА</vt:lpstr>
      <vt:lpstr>3.Людина як компонент політики.  «Політична тварина» як вигляд</vt:lpstr>
      <vt:lpstr>4. Методологія політіко-психологічніх досліджень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и методы политической психологии   </dc:title>
  <cp:lastModifiedBy>userznu</cp:lastModifiedBy>
  <cp:revision>42</cp:revision>
  <dcterms:modified xsi:type="dcterms:W3CDTF">2026-02-24T09:57:57Z</dcterms:modified>
</cp:coreProperties>
</file>