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Помірний стиль 4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diagrams/_rels/drawing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72020-7A38-43E3-905F-E3B6C577028C}" type="doc">
      <dgm:prSet loTypeId="urn:microsoft.com/office/officeart/2009/3/layout/OpposingIdeas" loCatId="relationship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uk-UA"/>
        </a:p>
      </dgm:t>
    </dgm:pt>
    <dgm:pt modelId="{2F6CD3E9-E02F-4A7B-8304-86CA502B2280}">
      <dgm:prSet phldrT="[Текст]" custT="1"/>
      <dgm:spPr/>
      <dgm:t>
        <a:bodyPr/>
        <a:lstStyle/>
        <a:p>
          <a:r>
            <a:rPr lang="uk-UA" sz="1600" b="1" dirty="0">
              <a:solidFill>
                <a:schemeClr val="bg1"/>
              </a:solidFill>
              <a:latin typeface="Arial Black" panose="020B0A04020102020204" pitchFamily="34" charset="0"/>
            </a:rPr>
            <a:t>кислотність</a:t>
          </a:r>
        </a:p>
      </dgm:t>
    </dgm:pt>
    <dgm:pt modelId="{582976FF-DA45-47C4-B1D2-B4965E86F33D}" type="parTrans" cxnId="{2CB12109-82AD-4AF6-BCD1-46E50F759C90}">
      <dgm:prSet/>
      <dgm:spPr/>
      <dgm:t>
        <a:bodyPr/>
        <a:lstStyle/>
        <a:p>
          <a:endParaRPr lang="uk-UA"/>
        </a:p>
      </dgm:t>
    </dgm:pt>
    <dgm:pt modelId="{F52F8F3B-FB18-4EFD-BC4F-FC52C76A555E}" type="sibTrans" cxnId="{2CB12109-82AD-4AF6-BCD1-46E50F759C90}">
      <dgm:prSet/>
      <dgm:spPr/>
      <dgm:t>
        <a:bodyPr/>
        <a:lstStyle/>
        <a:p>
          <a:endParaRPr lang="uk-UA"/>
        </a:p>
      </dgm:t>
    </dgm:pt>
    <dgm:pt modelId="{367AAB39-229C-4974-9302-146B558B4985}">
      <dgm:prSet phldrT="[Текст]"/>
      <dgm:spPr/>
      <dgm:t>
        <a:bodyPr anchor="ctr"/>
        <a:lstStyle/>
        <a:p>
          <a:r>
            <a:rPr lang="uk-UA" dirty="0">
              <a:latin typeface="Arial Black" panose="020B0A04020102020204" pitchFamily="34" charset="0"/>
            </a:rPr>
            <a:t>вапнування</a:t>
          </a:r>
        </a:p>
      </dgm:t>
    </dgm:pt>
    <dgm:pt modelId="{AEA5586E-8D19-483E-9834-846FF9EEDF93}" type="parTrans" cxnId="{5EBF9D1E-C1B5-4726-B830-6F4930D68EE6}">
      <dgm:prSet/>
      <dgm:spPr/>
      <dgm:t>
        <a:bodyPr/>
        <a:lstStyle/>
        <a:p>
          <a:endParaRPr lang="uk-UA"/>
        </a:p>
      </dgm:t>
    </dgm:pt>
    <dgm:pt modelId="{939853B2-2714-40F2-9F65-D5FDDE1C8020}" type="sibTrans" cxnId="{5EBF9D1E-C1B5-4726-B830-6F4930D68EE6}">
      <dgm:prSet/>
      <dgm:spPr/>
      <dgm:t>
        <a:bodyPr/>
        <a:lstStyle/>
        <a:p>
          <a:endParaRPr lang="uk-UA"/>
        </a:p>
      </dgm:t>
    </dgm:pt>
    <dgm:pt modelId="{1F7DEAA6-B940-4405-B9EA-5FCF63AB825E}">
      <dgm:prSet phldrT="[Текст]" custT="1"/>
      <dgm:spPr/>
      <dgm:t>
        <a:bodyPr/>
        <a:lstStyle/>
        <a:p>
          <a:r>
            <a:rPr lang="uk-UA" sz="1600" b="1" dirty="0">
              <a:solidFill>
                <a:schemeClr val="bg1"/>
              </a:solidFill>
              <a:latin typeface="Arial Black" panose="020B0A04020102020204" pitchFamily="34" charset="0"/>
            </a:rPr>
            <a:t>лужність</a:t>
          </a:r>
        </a:p>
      </dgm:t>
    </dgm:pt>
    <dgm:pt modelId="{1E564035-32ED-41EF-A69B-10BFA2F89270}" type="parTrans" cxnId="{4FC6CEBD-D8AF-49A5-9793-D36858FAAE37}">
      <dgm:prSet/>
      <dgm:spPr/>
      <dgm:t>
        <a:bodyPr/>
        <a:lstStyle/>
        <a:p>
          <a:endParaRPr lang="uk-UA"/>
        </a:p>
      </dgm:t>
    </dgm:pt>
    <dgm:pt modelId="{E999572A-649E-49ED-A097-DD4E710DBD7E}" type="sibTrans" cxnId="{4FC6CEBD-D8AF-49A5-9793-D36858FAAE37}">
      <dgm:prSet/>
      <dgm:spPr/>
      <dgm:t>
        <a:bodyPr/>
        <a:lstStyle/>
        <a:p>
          <a:endParaRPr lang="uk-UA"/>
        </a:p>
      </dgm:t>
    </dgm:pt>
    <dgm:pt modelId="{E2757A24-BB4D-4499-B3D0-092CF3B248AD}">
      <dgm:prSet phldrT="[Текст]"/>
      <dgm:spPr/>
      <dgm:t>
        <a:bodyPr anchor="ctr"/>
        <a:lstStyle/>
        <a:p>
          <a:r>
            <a: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гіпсування</a:t>
          </a:r>
        </a:p>
      </dgm:t>
    </dgm:pt>
    <dgm:pt modelId="{4A0D0379-D80B-4803-AA50-F89580B62D89}" type="parTrans" cxnId="{016A2CF1-90AA-46AD-8676-6DF731719C0F}">
      <dgm:prSet/>
      <dgm:spPr/>
      <dgm:t>
        <a:bodyPr/>
        <a:lstStyle/>
        <a:p>
          <a:endParaRPr lang="uk-UA"/>
        </a:p>
      </dgm:t>
    </dgm:pt>
    <dgm:pt modelId="{0E61EFD4-71BA-4743-9FD1-48609E93B585}" type="sibTrans" cxnId="{016A2CF1-90AA-46AD-8676-6DF731719C0F}">
      <dgm:prSet/>
      <dgm:spPr/>
      <dgm:t>
        <a:bodyPr/>
        <a:lstStyle/>
        <a:p>
          <a:endParaRPr lang="uk-UA"/>
        </a:p>
      </dgm:t>
    </dgm:pt>
    <dgm:pt modelId="{C65245F8-2CF7-4F37-BD93-DCF6C0F5CF52}" type="pres">
      <dgm:prSet presAssocID="{18872020-7A38-43E3-905F-E3B6C577028C}" presName="Name0" presStyleCnt="0">
        <dgm:presLayoutVars>
          <dgm:chMax val="2"/>
          <dgm:dir/>
          <dgm:animOne val="branch"/>
          <dgm:animLvl val="lvl"/>
          <dgm:resizeHandles val="exact"/>
        </dgm:presLayoutVars>
      </dgm:prSet>
      <dgm:spPr/>
    </dgm:pt>
    <dgm:pt modelId="{C3962222-711C-41D2-B466-378C93CF1FFC}" type="pres">
      <dgm:prSet presAssocID="{18872020-7A38-43E3-905F-E3B6C577028C}" presName="Background" presStyleLbl="node1" presStyleIdx="0" presStyleCnt="1"/>
      <dgm:spPr/>
    </dgm:pt>
    <dgm:pt modelId="{52F205C0-872F-4FFC-A81D-F8A5CF47F8DF}" type="pres">
      <dgm:prSet presAssocID="{18872020-7A38-43E3-905F-E3B6C577028C}" presName="Divider" presStyleLbl="callout" presStyleIdx="0" presStyleCnt="1"/>
      <dgm:spPr/>
    </dgm:pt>
    <dgm:pt modelId="{7C87CC70-E0D1-4B6A-B964-B097A5DC86C7}" type="pres">
      <dgm:prSet presAssocID="{18872020-7A38-43E3-905F-E3B6C577028C}" presName="ChildText1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60B1F2F2-8593-4091-A976-DBE56FF2C63B}" type="pres">
      <dgm:prSet presAssocID="{18872020-7A38-43E3-905F-E3B6C577028C}" presName="ChildText2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8FFD8472-76B9-4DA1-97E0-2E5AC443DE7F}" type="pres">
      <dgm:prSet presAssocID="{18872020-7A38-43E3-905F-E3B6C577028C}" presName="ParentText1" presStyleLbl="revTx" presStyleIdx="0" presStyleCnt="0">
        <dgm:presLayoutVars>
          <dgm:chMax val="1"/>
          <dgm:chPref val="1"/>
        </dgm:presLayoutVars>
      </dgm:prSet>
      <dgm:spPr/>
    </dgm:pt>
    <dgm:pt modelId="{5B3D5435-1529-46D3-B2C6-A11D6B55D796}" type="pres">
      <dgm:prSet presAssocID="{18872020-7A38-43E3-905F-E3B6C577028C}" presName="ParentShape1" presStyleLbl="alignImgPlace1" presStyleIdx="0" presStyleCnt="2">
        <dgm:presLayoutVars/>
      </dgm:prSet>
      <dgm:spPr/>
    </dgm:pt>
    <dgm:pt modelId="{94632F61-2A26-457C-AD39-122BACC11B54}" type="pres">
      <dgm:prSet presAssocID="{18872020-7A38-43E3-905F-E3B6C577028C}" presName="ParentText2" presStyleLbl="revTx" presStyleIdx="0" presStyleCnt="0">
        <dgm:presLayoutVars>
          <dgm:chMax val="1"/>
          <dgm:chPref val="1"/>
        </dgm:presLayoutVars>
      </dgm:prSet>
      <dgm:spPr/>
    </dgm:pt>
    <dgm:pt modelId="{51610A18-B03C-4D67-A562-09BFBCF6BC1E}" type="pres">
      <dgm:prSet presAssocID="{18872020-7A38-43E3-905F-E3B6C577028C}" presName="ParentShape2" presStyleLbl="alignImgPlace1" presStyleIdx="1" presStyleCnt="2">
        <dgm:presLayoutVars/>
      </dgm:prSet>
      <dgm:spPr/>
    </dgm:pt>
  </dgm:ptLst>
  <dgm:cxnLst>
    <dgm:cxn modelId="{2F187202-CD16-433A-9833-7B4812F162B3}" type="presOf" srcId="{18872020-7A38-43E3-905F-E3B6C577028C}" destId="{C65245F8-2CF7-4F37-BD93-DCF6C0F5CF52}" srcOrd="0" destOrd="0" presId="urn:microsoft.com/office/officeart/2009/3/layout/OpposingIdeas"/>
    <dgm:cxn modelId="{2CB12109-82AD-4AF6-BCD1-46E50F759C90}" srcId="{18872020-7A38-43E3-905F-E3B6C577028C}" destId="{2F6CD3E9-E02F-4A7B-8304-86CA502B2280}" srcOrd="0" destOrd="0" parTransId="{582976FF-DA45-47C4-B1D2-B4965E86F33D}" sibTransId="{F52F8F3B-FB18-4EFD-BC4F-FC52C76A555E}"/>
    <dgm:cxn modelId="{5EBF9D1E-C1B5-4726-B830-6F4930D68EE6}" srcId="{2F6CD3E9-E02F-4A7B-8304-86CA502B2280}" destId="{367AAB39-229C-4974-9302-146B558B4985}" srcOrd="0" destOrd="0" parTransId="{AEA5586E-8D19-483E-9834-846FF9EEDF93}" sibTransId="{939853B2-2714-40F2-9F65-D5FDDE1C8020}"/>
    <dgm:cxn modelId="{F2537827-5E04-4A82-9A9A-D0E1325978CD}" type="presOf" srcId="{2F6CD3E9-E02F-4A7B-8304-86CA502B2280}" destId="{8FFD8472-76B9-4DA1-97E0-2E5AC443DE7F}" srcOrd="0" destOrd="0" presId="urn:microsoft.com/office/officeart/2009/3/layout/OpposingIdeas"/>
    <dgm:cxn modelId="{788B463A-B3E5-4A83-A968-E5A4DF4FE7A2}" type="presOf" srcId="{E2757A24-BB4D-4499-B3D0-092CF3B248AD}" destId="{60B1F2F2-8593-4091-A976-DBE56FF2C63B}" srcOrd="0" destOrd="0" presId="urn:microsoft.com/office/officeart/2009/3/layout/OpposingIdeas"/>
    <dgm:cxn modelId="{9DAE2A3B-E85B-4F56-91C6-13C3DCAEAEE0}" type="presOf" srcId="{1F7DEAA6-B940-4405-B9EA-5FCF63AB825E}" destId="{51610A18-B03C-4D67-A562-09BFBCF6BC1E}" srcOrd="1" destOrd="0" presId="urn:microsoft.com/office/officeart/2009/3/layout/OpposingIdeas"/>
    <dgm:cxn modelId="{61D20E43-733D-4431-992B-391F3729C903}" type="presOf" srcId="{367AAB39-229C-4974-9302-146B558B4985}" destId="{7C87CC70-E0D1-4B6A-B964-B097A5DC86C7}" srcOrd="0" destOrd="0" presId="urn:microsoft.com/office/officeart/2009/3/layout/OpposingIdeas"/>
    <dgm:cxn modelId="{B5F46DAC-A4CE-4ACE-AC57-2354346D27D2}" type="presOf" srcId="{1F7DEAA6-B940-4405-B9EA-5FCF63AB825E}" destId="{94632F61-2A26-457C-AD39-122BACC11B54}" srcOrd="0" destOrd="0" presId="urn:microsoft.com/office/officeart/2009/3/layout/OpposingIdeas"/>
    <dgm:cxn modelId="{4FC6CEBD-D8AF-49A5-9793-D36858FAAE37}" srcId="{18872020-7A38-43E3-905F-E3B6C577028C}" destId="{1F7DEAA6-B940-4405-B9EA-5FCF63AB825E}" srcOrd="1" destOrd="0" parTransId="{1E564035-32ED-41EF-A69B-10BFA2F89270}" sibTransId="{E999572A-649E-49ED-A097-DD4E710DBD7E}"/>
    <dgm:cxn modelId="{951BCDCE-8FFF-4490-8629-FF34FF7F67DF}" type="presOf" srcId="{2F6CD3E9-E02F-4A7B-8304-86CA502B2280}" destId="{5B3D5435-1529-46D3-B2C6-A11D6B55D796}" srcOrd="1" destOrd="0" presId="urn:microsoft.com/office/officeart/2009/3/layout/OpposingIdeas"/>
    <dgm:cxn modelId="{016A2CF1-90AA-46AD-8676-6DF731719C0F}" srcId="{1F7DEAA6-B940-4405-B9EA-5FCF63AB825E}" destId="{E2757A24-BB4D-4499-B3D0-092CF3B248AD}" srcOrd="0" destOrd="0" parTransId="{4A0D0379-D80B-4803-AA50-F89580B62D89}" sibTransId="{0E61EFD4-71BA-4743-9FD1-48609E93B585}"/>
    <dgm:cxn modelId="{08B0F7F0-9FDD-4EA4-BD63-C5AEB3130D12}" type="presParOf" srcId="{C65245F8-2CF7-4F37-BD93-DCF6C0F5CF52}" destId="{C3962222-711C-41D2-B466-378C93CF1FFC}" srcOrd="0" destOrd="0" presId="urn:microsoft.com/office/officeart/2009/3/layout/OpposingIdeas"/>
    <dgm:cxn modelId="{84576448-FF52-48D4-B675-FCDF8B877C1E}" type="presParOf" srcId="{C65245F8-2CF7-4F37-BD93-DCF6C0F5CF52}" destId="{52F205C0-872F-4FFC-A81D-F8A5CF47F8DF}" srcOrd="1" destOrd="0" presId="urn:microsoft.com/office/officeart/2009/3/layout/OpposingIdeas"/>
    <dgm:cxn modelId="{471D4DBC-6F7D-4AD5-B41B-894220A27F44}" type="presParOf" srcId="{C65245F8-2CF7-4F37-BD93-DCF6C0F5CF52}" destId="{7C87CC70-E0D1-4B6A-B964-B097A5DC86C7}" srcOrd="2" destOrd="0" presId="urn:microsoft.com/office/officeart/2009/3/layout/OpposingIdeas"/>
    <dgm:cxn modelId="{704B74D4-CB4C-4B8B-934B-96AC4F2E1B9E}" type="presParOf" srcId="{C65245F8-2CF7-4F37-BD93-DCF6C0F5CF52}" destId="{60B1F2F2-8593-4091-A976-DBE56FF2C63B}" srcOrd="3" destOrd="0" presId="urn:microsoft.com/office/officeart/2009/3/layout/OpposingIdeas"/>
    <dgm:cxn modelId="{840995FA-18F1-4490-B304-10BC8F02C94F}" type="presParOf" srcId="{C65245F8-2CF7-4F37-BD93-DCF6C0F5CF52}" destId="{8FFD8472-76B9-4DA1-97E0-2E5AC443DE7F}" srcOrd="4" destOrd="0" presId="urn:microsoft.com/office/officeart/2009/3/layout/OpposingIdeas"/>
    <dgm:cxn modelId="{761E35A1-4544-4FDD-8327-749202B13244}" type="presParOf" srcId="{C65245F8-2CF7-4F37-BD93-DCF6C0F5CF52}" destId="{5B3D5435-1529-46D3-B2C6-A11D6B55D796}" srcOrd="5" destOrd="0" presId="urn:microsoft.com/office/officeart/2009/3/layout/OpposingIdeas"/>
    <dgm:cxn modelId="{545CCFF0-B90F-4FF1-AA43-0C505A9BA5DD}" type="presParOf" srcId="{C65245F8-2CF7-4F37-BD93-DCF6C0F5CF52}" destId="{94632F61-2A26-457C-AD39-122BACC11B54}" srcOrd="6" destOrd="0" presId="urn:microsoft.com/office/officeart/2009/3/layout/OpposingIdeas"/>
    <dgm:cxn modelId="{F30FE18F-FE6B-49AE-8C3D-3F91EE6955A6}" type="presParOf" srcId="{C65245F8-2CF7-4F37-BD93-DCF6C0F5CF52}" destId="{51610A18-B03C-4D67-A562-09BFBCF6BC1E}" srcOrd="7" destOrd="0" presId="urn:microsoft.com/office/officeart/2009/3/layout/OpposingIdea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2678A2-BA8D-46B3-A122-4B2312EBE3F7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0301CCE3-34EF-47E4-B856-B1C4F3ABFF64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</a:rPr>
            <a:t>Група 1</a:t>
          </a:r>
        </a:p>
      </dgm:t>
    </dgm:pt>
    <dgm:pt modelId="{FAE41B44-8011-45A7-BEAB-A8722BD194E9}" type="parTrans" cxnId="{345E60B5-ED3A-4ECD-8345-4892503D836A}">
      <dgm:prSet/>
      <dgm:spPr/>
      <dgm:t>
        <a:bodyPr/>
        <a:lstStyle/>
        <a:p>
          <a:endParaRPr lang="uk-UA"/>
        </a:p>
      </dgm:t>
    </dgm:pt>
    <dgm:pt modelId="{FA48C252-D676-4090-BA1C-F5D61D1C3E24}" type="sibTrans" cxnId="{345E60B5-ED3A-4ECD-8345-4892503D836A}">
      <dgm:prSet/>
      <dgm:spPr/>
      <dgm:t>
        <a:bodyPr/>
        <a:lstStyle/>
        <a:p>
          <a:endParaRPr lang="uk-UA"/>
        </a:p>
      </dgm:t>
    </dgm:pt>
    <dgm:pt modelId="{9A4BDB6D-1FA9-45F8-B930-E7CE27E1437E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</a:rPr>
            <a:t>Група 2</a:t>
          </a:r>
        </a:p>
      </dgm:t>
    </dgm:pt>
    <dgm:pt modelId="{B23848A9-6099-48AF-A36A-E93BB4127122}" type="parTrans" cxnId="{CA51B93C-F858-4D8F-9788-24A32A8CA805}">
      <dgm:prSet/>
      <dgm:spPr/>
      <dgm:t>
        <a:bodyPr/>
        <a:lstStyle/>
        <a:p>
          <a:endParaRPr lang="uk-UA"/>
        </a:p>
      </dgm:t>
    </dgm:pt>
    <dgm:pt modelId="{3FF3CAEA-A7C1-4D9D-A560-864AA0E9DF2E}" type="sibTrans" cxnId="{CA51B93C-F858-4D8F-9788-24A32A8CA805}">
      <dgm:prSet/>
      <dgm:spPr/>
      <dgm:t>
        <a:bodyPr/>
        <a:lstStyle/>
        <a:p>
          <a:endParaRPr lang="uk-UA"/>
        </a:p>
      </dgm:t>
    </dgm:pt>
    <dgm:pt modelId="{862739B7-CDD2-46F1-9763-50AC9FB96183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</a:rPr>
            <a:t>Група 3</a:t>
          </a:r>
        </a:p>
      </dgm:t>
    </dgm:pt>
    <dgm:pt modelId="{088C25AC-AFFB-49DF-8463-FAF1E6A4CD4A}" type="parTrans" cxnId="{6F977115-7B66-4AAA-AF5E-A1D95261EF34}">
      <dgm:prSet/>
      <dgm:spPr/>
      <dgm:t>
        <a:bodyPr/>
        <a:lstStyle/>
        <a:p>
          <a:endParaRPr lang="uk-UA"/>
        </a:p>
      </dgm:t>
    </dgm:pt>
    <dgm:pt modelId="{41ED9F46-424E-4CD8-BE08-585F311686A3}" type="sibTrans" cxnId="{6F977115-7B66-4AAA-AF5E-A1D95261EF34}">
      <dgm:prSet/>
      <dgm:spPr/>
      <dgm:t>
        <a:bodyPr/>
        <a:lstStyle/>
        <a:p>
          <a:endParaRPr lang="uk-UA"/>
        </a:p>
      </dgm:t>
    </dgm:pt>
    <dgm:pt modelId="{281CF23E-2A78-48AF-9BBE-D78B8A9C86D1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</a:rPr>
            <a:t>Група 4</a:t>
          </a:r>
        </a:p>
      </dgm:t>
    </dgm:pt>
    <dgm:pt modelId="{BA131A12-1941-4DC1-A4FF-45515C97D9F5}" type="parTrans" cxnId="{E69D966A-2175-4159-8C3B-F31CEC88A45F}">
      <dgm:prSet/>
      <dgm:spPr/>
      <dgm:t>
        <a:bodyPr/>
        <a:lstStyle/>
        <a:p>
          <a:endParaRPr lang="uk-UA"/>
        </a:p>
      </dgm:t>
    </dgm:pt>
    <dgm:pt modelId="{81788C29-1D6A-4298-B111-D5A9838F0444}" type="sibTrans" cxnId="{E69D966A-2175-4159-8C3B-F31CEC88A45F}">
      <dgm:prSet/>
      <dgm:spPr/>
      <dgm:t>
        <a:bodyPr/>
        <a:lstStyle/>
        <a:p>
          <a:endParaRPr lang="uk-UA"/>
        </a:p>
      </dgm:t>
    </dgm:pt>
    <dgm:pt modelId="{869AE241-EFAA-4080-BFBB-7B8729D523AC}">
      <dgm:prSet phldrT="[Текст]"/>
      <dgm:spPr/>
      <dgm:t>
        <a:bodyPr/>
        <a:lstStyle/>
        <a:p>
          <a:r>
            <a:rPr lang="uk-UA" dirty="0">
              <a:solidFill>
                <a:schemeClr val="bg1"/>
              </a:solidFill>
            </a:rPr>
            <a:t>Група 5</a:t>
          </a:r>
        </a:p>
      </dgm:t>
    </dgm:pt>
    <dgm:pt modelId="{D1B35B90-4C73-471C-852F-5EF26C9DE0B9}" type="parTrans" cxnId="{EC89A3B9-56E1-4FE9-891A-EC840C408321}">
      <dgm:prSet/>
      <dgm:spPr/>
      <dgm:t>
        <a:bodyPr/>
        <a:lstStyle/>
        <a:p>
          <a:endParaRPr lang="uk-UA"/>
        </a:p>
      </dgm:t>
    </dgm:pt>
    <dgm:pt modelId="{A794020B-C612-4D4A-B15F-4D6993615CCB}" type="sibTrans" cxnId="{EC89A3B9-56E1-4FE9-891A-EC840C408321}">
      <dgm:prSet/>
      <dgm:spPr/>
      <dgm:t>
        <a:bodyPr/>
        <a:lstStyle/>
        <a:p>
          <a:endParaRPr lang="uk-UA"/>
        </a:p>
      </dgm:t>
    </dgm:pt>
    <dgm:pt modelId="{0CF76860-9CD1-4008-B989-672B1C800125}" type="pres">
      <dgm:prSet presAssocID="{F42678A2-BA8D-46B3-A122-4B2312EBE3F7}" presName="Name0" presStyleCnt="0">
        <dgm:presLayoutVars>
          <dgm:dir/>
          <dgm:resizeHandles val="exact"/>
        </dgm:presLayoutVars>
      </dgm:prSet>
      <dgm:spPr/>
    </dgm:pt>
    <dgm:pt modelId="{C85CD3AC-6B72-4696-839D-165966408ECC}" type="pres">
      <dgm:prSet presAssocID="{0301CCE3-34EF-47E4-B856-B1C4F3ABFF64}" presName="compNode" presStyleCnt="0"/>
      <dgm:spPr/>
    </dgm:pt>
    <dgm:pt modelId="{2C0CC98A-E5C9-4447-86FA-C6B6DBBF7ECC}" type="pres">
      <dgm:prSet presAssocID="{0301CCE3-34EF-47E4-B856-B1C4F3ABFF64}" presName="pictRect" presStyleLbl="nod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</dgm:spPr>
    </dgm:pt>
    <dgm:pt modelId="{94002469-9F87-4678-A51C-07861C6C50EC}" type="pres">
      <dgm:prSet presAssocID="{0301CCE3-34EF-47E4-B856-B1C4F3ABFF64}" presName="textRect" presStyleLbl="revTx" presStyleIdx="0" presStyleCnt="5">
        <dgm:presLayoutVars>
          <dgm:bulletEnabled val="1"/>
        </dgm:presLayoutVars>
      </dgm:prSet>
      <dgm:spPr/>
    </dgm:pt>
    <dgm:pt modelId="{CDA65F6D-3C2C-4B18-873C-6E19EFCDABAE}" type="pres">
      <dgm:prSet presAssocID="{FA48C252-D676-4090-BA1C-F5D61D1C3E24}" presName="sibTrans" presStyleLbl="sibTrans2D1" presStyleIdx="0" presStyleCnt="0"/>
      <dgm:spPr/>
    </dgm:pt>
    <dgm:pt modelId="{80A50886-C38F-4521-88E1-9506FF5A3D31}" type="pres">
      <dgm:prSet presAssocID="{9A4BDB6D-1FA9-45F8-B930-E7CE27E1437E}" presName="compNode" presStyleCnt="0"/>
      <dgm:spPr/>
    </dgm:pt>
    <dgm:pt modelId="{D7A006F9-14F6-4C8D-9255-336AB0D0DF7B}" type="pres">
      <dgm:prSet presAssocID="{9A4BDB6D-1FA9-45F8-B930-E7CE27E1437E}" presName="pictRect" presStyleLbl="node1" presStyleIdx="1" presStyleCnt="5"/>
      <dgm:spPr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</dgm:spPr>
    </dgm:pt>
    <dgm:pt modelId="{EC52A7C4-C678-499B-9FC6-661555DD3C35}" type="pres">
      <dgm:prSet presAssocID="{9A4BDB6D-1FA9-45F8-B930-E7CE27E1437E}" presName="textRect" presStyleLbl="revTx" presStyleIdx="1" presStyleCnt="5">
        <dgm:presLayoutVars>
          <dgm:bulletEnabled val="1"/>
        </dgm:presLayoutVars>
      </dgm:prSet>
      <dgm:spPr/>
    </dgm:pt>
    <dgm:pt modelId="{64DE28A5-2934-4E26-8A1A-B2A6D91DB241}" type="pres">
      <dgm:prSet presAssocID="{3FF3CAEA-A7C1-4D9D-A560-864AA0E9DF2E}" presName="sibTrans" presStyleLbl="sibTrans2D1" presStyleIdx="0" presStyleCnt="0"/>
      <dgm:spPr/>
    </dgm:pt>
    <dgm:pt modelId="{DD5DEF3D-0C93-4307-8872-C2A674EE41B5}" type="pres">
      <dgm:prSet presAssocID="{862739B7-CDD2-46F1-9763-50AC9FB96183}" presName="compNode" presStyleCnt="0"/>
      <dgm:spPr/>
    </dgm:pt>
    <dgm:pt modelId="{B7767B1B-184E-4ECC-8B13-14EF06712DA5}" type="pres">
      <dgm:prSet presAssocID="{862739B7-CDD2-46F1-9763-50AC9FB96183}" presName="pictRect" presStyleLbl="node1" presStyleIdx="2" presStyleCnt="5"/>
      <dgm:spPr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</dgm:spPr>
    </dgm:pt>
    <dgm:pt modelId="{D8046284-A329-41CA-9B19-8F9C3B477130}" type="pres">
      <dgm:prSet presAssocID="{862739B7-CDD2-46F1-9763-50AC9FB96183}" presName="textRect" presStyleLbl="revTx" presStyleIdx="2" presStyleCnt="5">
        <dgm:presLayoutVars>
          <dgm:bulletEnabled val="1"/>
        </dgm:presLayoutVars>
      </dgm:prSet>
      <dgm:spPr/>
    </dgm:pt>
    <dgm:pt modelId="{D4762C8C-371F-4E55-8EE7-F50A51CF832E}" type="pres">
      <dgm:prSet presAssocID="{41ED9F46-424E-4CD8-BE08-585F311686A3}" presName="sibTrans" presStyleLbl="sibTrans2D1" presStyleIdx="0" presStyleCnt="0"/>
      <dgm:spPr/>
    </dgm:pt>
    <dgm:pt modelId="{4E5F7A3D-DC0D-4ABF-9451-4A0E7462B9A2}" type="pres">
      <dgm:prSet presAssocID="{281CF23E-2A78-48AF-9BBE-D78B8A9C86D1}" presName="compNode" presStyleCnt="0"/>
      <dgm:spPr/>
    </dgm:pt>
    <dgm:pt modelId="{0AB28798-A16F-4C1A-B2AB-22B5FF0613D3}" type="pres">
      <dgm:prSet presAssocID="{281CF23E-2A78-48AF-9BBE-D78B8A9C86D1}" presName="pictRect" presStyleLbl="node1" presStyleIdx="3" presStyleCnt="5"/>
      <dgm:spPr>
        <a:blipFill rotWithShape="1">
          <a:blip xmlns:r="http://schemas.openxmlformats.org/officeDocument/2006/relationships" r:embed="rId4"/>
          <a:srcRect/>
          <a:stretch>
            <a:fillRect l="-12000" r="-12000"/>
          </a:stretch>
        </a:blipFill>
      </dgm:spPr>
    </dgm:pt>
    <dgm:pt modelId="{D2B85C6B-D7AF-4E80-B7F6-7B83BD353288}" type="pres">
      <dgm:prSet presAssocID="{281CF23E-2A78-48AF-9BBE-D78B8A9C86D1}" presName="textRect" presStyleLbl="revTx" presStyleIdx="3" presStyleCnt="5">
        <dgm:presLayoutVars>
          <dgm:bulletEnabled val="1"/>
        </dgm:presLayoutVars>
      </dgm:prSet>
      <dgm:spPr/>
    </dgm:pt>
    <dgm:pt modelId="{AEB2D74D-963E-4A5F-8F7E-4C044AF80077}" type="pres">
      <dgm:prSet presAssocID="{81788C29-1D6A-4298-B111-D5A9838F0444}" presName="sibTrans" presStyleLbl="sibTrans2D1" presStyleIdx="0" presStyleCnt="0"/>
      <dgm:spPr/>
    </dgm:pt>
    <dgm:pt modelId="{79654D52-1738-4C24-AB80-5B054DAE882A}" type="pres">
      <dgm:prSet presAssocID="{869AE241-EFAA-4080-BFBB-7B8729D523AC}" presName="compNode" presStyleCnt="0"/>
      <dgm:spPr/>
    </dgm:pt>
    <dgm:pt modelId="{D027CBF9-39BA-489C-A7D0-FC7490EFD48C}" type="pres">
      <dgm:prSet presAssocID="{869AE241-EFAA-4080-BFBB-7B8729D523AC}" presName="pictRect" presStyleLbl="node1" presStyleIdx="4" presStyleCnt="5"/>
      <dgm:spPr>
        <a:blipFill rotWithShape="1">
          <a:blip xmlns:r="http://schemas.openxmlformats.org/officeDocument/2006/relationships" r:embed="rId5"/>
          <a:srcRect/>
          <a:stretch>
            <a:fillRect l="-2000" r="-2000"/>
          </a:stretch>
        </a:blipFill>
      </dgm:spPr>
    </dgm:pt>
    <dgm:pt modelId="{BD0F0ADD-732C-4D67-B307-0AEFCA0F58A0}" type="pres">
      <dgm:prSet presAssocID="{869AE241-EFAA-4080-BFBB-7B8729D523AC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24860009-CC8C-4AD5-BB22-B1FF02B7B2EA}" type="presOf" srcId="{9A4BDB6D-1FA9-45F8-B930-E7CE27E1437E}" destId="{EC52A7C4-C678-499B-9FC6-661555DD3C35}" srcOrd="0" destOrd="0" presId="urn:microsoft.com/office/officeart/2005/8/layout/pList1"/>
    <dgm:cxn modelId="{34365B0E-9AA0-429E-AA81-1F7C4A8EB37E}" type="presOf" srcId="{81788C29-1D6A-4298-B111-D5A9838F0444}" destId="{AEB2D74D-963E-4A5F-8F7E-4C044AF80077}" srcOrd="0" destOrd="0" presId="urn:microsoft.com/office/officeart/2005/8/layout/pList1"/>
    <dgm:cxn modelId="{6F977115-7B66-4AAA-AF5E-A1D95261EF34}" srcId="{F42678A2-BA8D-46B3-A122-4B2312EBE3F7}" destId="{862739B7-CDD2-46F1-9763-50AC9FB96183}" srcOrd="2" destOrd="0" parTransId="{088C25AC-AFFB-49DF-8463-FAF1E6A4CD4A}" sibTransId="{41ED9F46-424E-4CD8-BE08-585F311686A3}"/>
    <dgm:cxn modelId="{CA51B93C-F858-4D8F-9788-24A32A8CA805}" srcId="{F42678A2-BA8D-46B3-A122-4B2312EBE3F7}" destId="{9A4BDB6D-1FA9-45F8-B930-E7CE27E1437E}" srcOrd="1" destOrd="0" parTransId="{B23848A9-6099-48AF-A36A-E93BB4127122}" sibTransId="{3FF3CAEA-A7C1-4D9D-A560-864AA0E9DF2E}"/>
    <dgm:cxn modelId="{9F9A5C46-7793-478C-A2B7-AF90CA8368E0}" type="presOf" srcId="{41ED9F46-424E-4CD8-BE08-585F311686A3}" destId="{D4762C8C-371F-4E55-8EE7-F50A51CF832E}" srcOrd="0" destOrd="0" presId="urn:microsoft.com/office/officeart/2005/8/layout/pList1"/>
    <dgm:cxn modelId="{E69D966A-2175-4159-8C3B-F31CEC88A45F}" srcId="{F42678A2-BA8D-46B3-A122-4B2312EBE3F7}" destId="{281CF23E-2A78-48AF-9BBE-D78B8A9C86D1}" srcOrd="3" destOrd="0" parTransId="{BA131A12-1941-4DC1-A4FF-45515C97D9F5}" sibTransId="{81788C29-1D6A-4298-B111-D5A9838F0444}"/>
    <dgm:cxn modelId="{8C9B567F-471A-414F-82F9-1E2049CE8014}" type="presOf" srcId="{862739B7-CDD2-46F1-9763-50AC9FB96183}" destId="{D8046284-A329-41CA-9B19-8F9C3B477130}" srcOrd="0" destOrd="0" presId="urn:microsoft.com/office/officeart/2005/8/layout/pList1"/>
    <dgm:cxn modelId="{71DB6F83-CA5E-479A-9F73-0F6D504AB918}" type="presOf" srcId="{0301CCE3-34EF-47E4-B856-B1C4F3ABFF64}" destId="{94002469-9F87-4678-A51C-07861C6C50EC}" srcOrd="0" destOrd="0" presId="urn:microsoft.com/office/officeart/2005/8/layout/pList1"/>
    <dgm:cxn modelId="{035BD787-7501-4F40-8433-086649035B6A}" type="presOf" srcId="{281CF23E-2A78-48AF-9BBE-D78B8A9C86D1}" destId="{D2B85C6B-D7AF-4E80-B7F6-7B83BD353288}" srcOrd="0" destOrd="0" presId="urn:microsoft.com/office/officeart/2005/8/layout/pList1"/>
    <dgm:cxn modelId="{2D8BD598-2EA9-4AFC-A720-022E0D17E894}" type="presOf" srcId="{F42678A2-BA8D-46B3-A122-4B2312EBE3F7}" destId="{0CF76860-9CD1-4008-B989-672B1C800125}" srcOrd="0" destOrd="0" presId="urn:microsoft.com/office/officeart/2005/8/layout/pList1"/>
    <dgm:cxn modelId="{345E60B5-ED3A-4ECD-8345-4892503D836A}" srcId="{F42678A2-BA8D-46B3-A122-4B2312EBE3F7}" destId="{0301CCE3-34EF-47E4-B856-B1C4F3ABFF64}" srcOrd="0" destOrd="0" parTransId="{FAE41B44-8011-45A7-BEAB-A8722BD194E9}" sibTransId="{FA48C252-D676-4090-BA1C-F5D61D1C3E24}"/>
    <dgm:cxn modelId="{EC89A3B9-56E1-4FE9-891A-EC840C408321}" srcId="{F42678A2-BA8D-46B3-A122-4B2312EBE3F7}" destId="{869AE241-EFAA-4080-BFBB-7B8729D523AC}" srcOrd="4" destOrd="0" parTransId="{D1B35B90-4C73-471C-852F-5EF26C9DE0B9}" sibTransId="{A794020B-C612-4D4A-B15F-4D6993615CCB}"/>
    <dgm:cxn modelId="{2284F7BB-B092-4542-A4E7-3E2A7C1EC242}" type="presOf" srcId="{869AE241-EFAA-4080-BFBB-7B8729D523AC}" destId="{BD0F0ADD-732C-4D67-B307-0AEFCA0F58A0}" srcOrd="0" destOrd="0" presId="urn:microsoft.com/office/officeart/2005/8/layout/pList1"/>
    <dgm:cxn modelId="{90F8D2C3-3711-4BE4-9A44-70E1F325C3AF}" type="presOf" srcId="{FA48C252-D676-4090-BA1C-F5D61D1C3E24}" destId="{CDA65F6D-3C2C-4B18-873C-6E19EFCDABAE}" srcOrd="0" destOrd="0" presId="urn:microsoft.com/office/officeart/2005/8/layout/pList1"/>
    <dgm:cxn modelId="{25BC1FD7-E063-4373-A178-090006250990}" type="presOf" srcId="{3FF3CAEA-A7C1-4D9D-A560-864AA0E9DF2E}" destId="{64DE28A5-2934-4E26-8A1A-B2A6D91DB241}" srcOrd="0" destOrd="0" presId="urn:microsoft.com/office/officeart/2005/8/layout/pList1"/>
    <dgm:cxn modelId="{AC006353-7611-47BE-A5E0-232A9C6E99EE}" type="presParOf" srcId="{0CF76860-9CD1-4008-B989-672B1C800125}" destId="{C85CD3AC-6B72-4696-839D-165966408ECC}" srcOrd="0" destOrd="0" presId="urn:microsoft.com/office/officeart/2005/8/layout/pList1"/>
    <dgm:cxn modelId="{E8BFF340-E0CC-4611-A9E9-1366F8195280}" type="presParOf" srcId="{C85CD3AC-6B72-4696-839D-165966408ECC}" destId="{2C0CC98A-E5C9-4447-86FA-C6B6DBBF7ECC}" srcOrd="0" destOrd="0" presId="urn:microsoft.com/office/officeart/2005/8/layout/pList1"/>
    <dgm:cxn modelId="{1EDDAC8D-3150-4F7E-9FCB-0FAB77A3BB60}" type="presParOf" srcId="{C85CD3AC-6B72-4696-839D-165966408ECC}" destId="{94002469-9F87-4678-A51C-07861C6C50EC}" srcOrd="1" destOrd="0" presId="urn:microsoft.com/office/officeart/2005/8/layout/pList1"/>
    <dgm:cxn modelId="{975FA782-0740-4DED-8232-5FC6E78348F9}" type="presParOf" srcId="{0CF76860-9CD1-4008-B989-672B1C800125}" destId="{CDA65F6D-3C2C-4B18-873C-6E19EFCDABAE}" srcOrd="1" destOrd="0" presId="urn:microsoft.com/office/officeart/2005/8/layout/pList1"/>
    <dgm:cxn modelId="{EE07D6B3-BC34-4059-B8E5-F44F9712A575}" type="presParOf" srcId="{0CF76860-9CD1-4008-B989-672B1C800125}" destId="{80A50886-C38F-4521-88E1-9506FF5A3D31}" srcOrd="2" destOrd="0" presId="urn:microsoft.com/office/officeart/2005/8/layout/pList1"/>
    <dgm:cxn modelId="{E2741C83-FA0F-4DBF-B3F3-FFA3A0A1E12E}" type="presParOf" srcId="{80A50886-C38F-4521-88E1-9506FF5A3D31}" destId="{D7A006F9-14F6-4C8D-9255-336AB0D0DF7B}" srcOrd="0" destOrd="0" presId="urn:microsoft.com/office/officeart/2005/8/layout/pList1"/>
    <dgm:cxn modelId="{947959FC-9A1F-49A0-B4E6-25F4DBEF5FBE}" type="presParOf" srcId="{80A50886-C38F-4521-88E1-9506FF5A3D31}" destId="{EC52A7C4-C678-499B-9FC6-661555DD3C35}" srcOrd="1" destOrd="0" presId="urn:microsoft.com/office/officeart/2005/8/layout/pList1"/>
    <dgm:cxn modelId="{71CF8CAE-9717-466F-987B-A109D2925561}" type="presParOf" srcId="{0CF76860-9CD1-4008-B989-672B1C800125}" destId="{64DE28A5-2934-4E26-8A1A-B2A6D91DB241}" srcOrd="3" destOrd="0" presId="urn:microsoft.com/office/officeart/2005/8/layout/pList1"/>
    <dgm:cxn modelId="{E1059728-B149-4797-B393-B6A526C38F31}" type="presParOf" srcId="{0CF76860-9CD1-4008-B989-672B1C800125}" destId="{DD5DEF3D-0C93-4307-8872-C2A674EE41B5}" srcOrd="4" destOrd="0" presId="urn:microsoft.com/office/officeart/2005/8/layout/pList1"/>
    <dgm:cxn modelId="{90054327-BA01-484E-837C-2582761F1A1F}" type="presParOf" srcId="{DD5DEF3D-0C93-4307-8872-C2A674EE41B5}" destId="{B7767B1B-184E-4ECC-8B13-14EF06712DA5}" srcOrd="0" destOrd="0" presId="urn:microsoft.com/office/officeart/2005/8/layout/pList1"/>
    <dgm:cxn modelId="{1C1E1F59-9EB3-46D6-B0A6-86EDFC647B80}" type="presParOf" srcId="{DD5DEF3D-0C93-4307-8872-C2A674EE41B5}" destId="{D8046284-A329-41CA-9B19-8F9C3B477130}" srcOrd="1" destOrd="0" presId="urn:microsoft.com/office/officeart/2005/8/layout/pList1"/>
    <dgm:cxn modelId="{91CA6A85-23B2-4AAD-A4D9-51ECF41ED4E4}" type="presParOf" srcId="{0CF76860-9CD1-4008-B989-672B1C800125}" destId="{D4762C8C-371F-4E55-8EE7-F50A51CF832E}" srcOrd="5" destOrd="0" presId="urn:microsoft.com/office/officeart/2005/8/layout/pList1"/>
    <dgm:cxn modelId="{8FA78AEA-92C6-4C1C-9CE1-2C96E3379C8A}" type="presParOf" srcId="{0CF76860-9CD1-4008-B989-672B1C800125}" destId="{4E5F7A3D-DC0D-4ABF-9451-4A0E7462B9A2}" srcOrd="6" destOrd="0" presId="urn:microsoft.com/office/officeart/2005/8/layout/pList1"/>
    <dgm:cxn modelId="{744AD9C8-B203-4F4E-9C07-B3A6B9C6BF2D}" type="presParOf" srcId="{4E5F7A3D-DC0D-4ABF-9451-4A0E7462B9A2}" destId="{0AB28798-A16F-4C1A-B2AB-22B5FF0613D3}" srcOrd="0" destOrd="0" presId="urn:microsoft.com/office/officeart/2005/8/layout/pList1"/>
    <dgm:cxn modelId="{BF8E252F-AF5F-46FA-B3F7-7767BEA075AC}" type="presParOf" srcId="{4E5F7A3D-DC0D-4ABF-9451-4A0E7462B9A2}" destId="{D2B85C6B-D7AF-4E80-B7F6-7B83BD353288}" srcOrd="1" destOrd="0" presId="urn:microsoft.com/office/officeart/2005/8/layout/pList1"/>
    <dgm:cxn modelId="{E03D059B-C90D-4C23-814D-FFAD61916E2B}" type="presParOf" srcId="{0CF76860-9CD1-4008-B989-672B1C800125}" destId="{AEB2D74D-963E-4A5F-8F7E-4C044AF80077}" srcOrd="7" destOrd="0" presId="urn:microsoft.com/office/officeart/2005/8/layout/pList1"/>
    <dgm:cxn modelId="{660F95D4-30F4-4F97-B42D-48FED03456B9}" type="presParOf" srcId="{0CF76860-9CD1-4008-B989-672B1C800125}" destId="{79654D52-1738-4C24-AB80-5B054DAE882A}" srcOrd="8" destOrd="0" presId="urn:microsoft.com/office/officeart/2005/8/layout/pList1"/>
    <dgm:cxn modelId="{32240B8E-BED2-45C3-AE2B-6B6DFC881005}" type="presParOf" srcId="{79654D52-1738-4C24-AB80-5B054DAE882A}" destId="{D027CBF9-39BA-489C-A7D0-FC7490EFD48C}" srcOrd="0" destOrd="0" presId="urn:microsoft.com/office/officeart/2005/8/layout/pList1"/>
    <dgm:cxn modelId="{0EABA73D-22BA-4252-AAB6-102DF6B695ED}" type="presParOf" srcId="{79654D52-1738-4C24-AB80-5B054DAE882A}" destId="{BD0F0ADD-732C-4D67-B307-0AEFCA0F58A0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CAA0D1C-7136-4BCE-A25F-15D01F729F41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E4B52ECC-7BB6-45F2-9934-C2247295916D}">
      <dgm:prSet phldrT="[Текст]" custT="1"/>
      <dgm:spPr/>
      <dgm:t>
        <a:bodyPr/>
        <a:lstStyle/>
        <a:p>
          <a:r>
            <a:rPr lang="uk-UA" sz="20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за станом культурних рослин і наявності в посівах характерних бур’янів</a:t>
          </a:r>
          <a:endParaRPr lang="uk-UA" sz="2000" b="1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7435F2B4-2215-4549-ADBA-B3AC88737BB3}" type="parTrans" cxnId="{66858308-7741-416D-95D9-4A160CBCFE2A}">
      <dgm:prSet/>
      <dgm:spPr/>
      <dgm:t>
        <a:bodyPr/>
        <a:lstStyle/>
        <a:p>
          <a:endParaRPr lang="uk-UA"/>
        </a:p>
      </dgm:t>
    </dgm:pt>
    <dgm:pt modelId="{5057F267-F87B-48C6-B30D-175E3897D5EB}" type="sibTrans" cxnId="{66858308-7741-416D-95D9-4A160CBCFE2A}">
      <dgm:prSet/>
      <dgm:spPr/>
      <dgm:t>
        <a:bodyPr/>
        <a:lstStyle/>
        <a:p>
          <a:endParaRPr lang="uk-UA"/>
        </a:p>
      </dgm:t>
    </dgm:pt>
    <dgm:pt modelId="{A63AB5ED-99F5-43F5-B2B7-1CEDCEE92727}">
      <dgm:prSet phldrT="[Текст]" custT="1"/>
      <dgm:spPr/>
      <dgm:t>
        <a:bodyPr/>
        <a:lstStyle/>
        <a:p>
          <a:r>
            <a:rPr lang="uk-UA" sz="20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за обмінною кислотністю, ступенем насиченості основами і гранулометричним станом ґрунту</a:t>
          </a:r>
          <a:endParaRPr lang="uk-UA" sz="2000" b="1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D8E7258C-B9C5-446C-8642-2FBEBF5CB965}" type="parTrans" cxnId="{DE139478-0A34-441F-BD6B-D49FAEC4CE8C}">
      <dgm:prSet/>
      <dgm:spPr/>
      <dgm:t>
        <a:bodyPr/>
        <a:lstStyle/>
        <a:p>
          <a:endParaRPr lang="uk-UA"/>
        </a:p>
      </dgm:t>
    </dgm:pt>
    <dgm:pt modelId="{FDE99AFA-00C9-4CC7-8286-4297ED4B740F}" type="sibTrans" cxnId="{DE139478-0A34-441F-BD6B-D49FAEC4CE8C}">
      <dgm:prSet/>
      <dgm:spPr/>
      <dgm:t>
        <a:bodyPr/>
        <a:lstStyle/>
        <a:p>
          <a:endParaRPr lang="uk-UA"/>
        </a:p>
      </dgm:t>
    </dgm:pt>
    <dgm:pt modelId="{DA4BDC0C-5BCA-4016-8033-9A70421795EB}">
      <dgm:prSet custT="1"/>
      <dgm:spPr/>
      <dgm:t>
        <a:bodyPr/>
        <a:lstStyle/>
        <a:p>
          <a:pPr>
            <a:buNone/>
          </a:pPr>
          <a:r>
            <a:rPr lang="uk-UA" sz="20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за структурою культур сівозміни</a:t>
          </a:r>
          <a:endParaRPr lang="uk-UA" sz="2000" dirty="0"/>
        </a:p>
      </dgm:t>
    </dgm:pt>
    <dgm:pt modelId="{35680EA7-7656-4A0D-AF1B-A44A7BC55912}" type="parTrans" cxnId="{87980152-FA32-47C5-AF1E-9C25C454C880}">
      <dgm:prSet/>
      <dgm:spPr/>
      <dgm:t>
        <a:bodyPr/>
        <a:lstStyle/>
        <a:p>
          <a:endParaRPr lang="uk-UA"/>
        </a:p>
      </dgm:t>
    </dgm:pt>
    <dgm:pt modelId="{3238FCDC-DB29-4B15-8C79-6D86688C1D98}" type="sibTrans" cxnId="{87980152-FA32-47C5-AF1E-9C25C454C880}">
      <dgm:prSet/>
      <dgm:spPr/>
      <dgm:t>
        <a:bodyPr/>
        <a:lstStyle/>
        <a:p>
          <a:endParaRPr lang="uk-UA"/>
        </a:p>
      </dgm:t>
    </dgm:pt>
    <dgm:pt modelId="{887AC77C-D3B0-4BA2-AB7B-57D65663D013}" type="pres">
      <dgm:prSet presAssocID="{5CAA0D1C-7136-4BCE-A25F-15D01F729F41}" presName="Name0" presStyleCnt="0">
        <dgm:presLayoutVars>
          <dgm:dir/>
          <dgm:resizeHandles val="exact"/>
        </dgm:presLayoutVars>
      </dgm:prSet>
      <dgm:spPr/>
    </dgm:pt>
    <dgm:pt modelId="{CA4A47AA-862F-41B9-AC52-1D82424416F2}" type="pres">
      <dgm:prSet presAssocID="{E4B52ECC-7BB6-45F2-9934-C2247295916D}" presName="compNode" presStyleCnt="0"/>
      <dgm:spPr/>
    </dgm:pt>
    <dgm:pt modelId="{98918FB4-2F46-4B6D-BAC0-5657644866C5}" type="pres">
      <dgm:prSet presAssocID="{E4B52ECC-7BB6-45F2-9934-C2247295916D}" presName="pict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30000" b="-30000"/>
          </a:stretch>
        </a:blipFill>
      </dgm:spPr>
    </dgm:pt>
    <dgm:pt modelId="{0E4C13B3-4730-453A-B386-328AE20E73D7}" type="pres">
      <dgm:prSet presAssocID="{E4B52ECC-7BB6-45F2-9934-C2247295916D}" presName="textRect" presStyleLbl="revTx" presStyleIdx="0" presStyleCnt="3" custScaleX="129756">
        <dgm:presLayoutVars>
          <dgm:bulletEnabled val="1"/>
        </dgm:presLayoutVars>
      </dgm:prSet>
      <dgm:spPr/>
    </dgm:pt>
    <dgm:pt modelId="{12187460-31AC-49D4-A5D7-EF6B31610C86}" type="pres">
      <dgm:prSet presAssocID="{5057F267-F87B-48C6-B30D-175E3897D5EB}" presName="sibTrans" presStyleLbl="sibTrans2D1" presStyleIdx="0" presStyleCnt="0"/>
      <dgm:spPr/>
    </dgm:pt>
    <dgm:pt modelId="{4DFBDE93-F6FB-4A22-9BB5-5130D5153953}" type="pres">
      <dgm:prSet presAssocID="{A63AB5ED-99F5-43F5-B2B7-1CEDCEE92727}" presName="compNode" presStyleCnt="0"/>
      <dgm:spPr/>
    </dgm:pt>
    <dgm:pt modelId="{94C803A8-9CC1-40E0-9EDA-03339648B7B5}" type="pres">
      <dgm:prSet presAssocID="{A63AB5ED-99F5-43F5-B2B7-1CEDCEE92727}" presName="pictRect" presStyleLbl="node1" presStyleIdx="1" presStyleCnt="3" custLinFactNeighborX="-4948" custLinFactNeighborY="-2122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1E9755E2-85AE-47C1-96A6-42E513015D3A}" type="pres">
      <dgm:prSet presAssocID="{A63AB5ED-99F5-43F5-B2B7-1CEDCEE92727}" presName="textRect" presStyleLbl="revTx" presStyleIdx="1" presStyleCnt="3" custScaleX="129756" custLinFactNeighborX="-4386" custLinFactNeighborY="985">
        <dgm:presLayoutVars>
          <dgm:bulletEnabled val="1"/>
        </dgm:presLayoutVars>
      </dgm:prSet>
      <dgm:spPr/>
    </dgm:pt>
    <dgm:pt modelId="{FC5DF7DC-00A8-40D0-A87E-4FE2AB5CD33A}" type="pres">
      <dgm:prSet presAssocID="{FDE99AFA-00C9-4CC7-8286-4297ED4B740F}" presName="sibTrans" presStyleLbl="sibTrans2D1" presStyleIdx="0" presStyleCnt="0"/>
      <dgm:spPr/>
    </dgm:pt>
    <dgm:pt modelId="{4FF73687-5401-4006-AE0D-78104EB9F8CC}" type="pres">
      <dgm:prSet presAssocID="{DA4BDC0C-5BCA-4016-8033-9A70421795EB}" presName="compNode" presStyleCnt="0"/>
      <dgm:spPr/>
    </dgm:pt>
    <dgm:pt modelId="{DA48AE06-B7E1-4204-AFEB-50247B6F2B85}" type="pres">
      <dgm:prSet presAssocID="{DA4BDC0C-5BCA-4016-8033-9A70421795EB}" presName="pict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</dgm:spPr>
    </dgm:pt>
    <dgm:pt modelId="{F930B433-C39D-468D-A247-DE33FFCB0103}" type="pres">
      <dgm:prSet presAssocID="{DA4BDC0C-5BCA-4016-8033-9A70421795EB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8B501D00-E4EC-46C9-8994-0956B78A37E7}" type="presOf" srcId="{E4B52ECC-7BB6-45F2-9934-C2247295916D}" destId="{0E4C13B3-4730-453A-B386-328AE20E73D7}" srcOrd="0" destOrd="0" presId="urn:microsoft.com/office/officeart/2005/8/layout/pList1"/>
    <dgm:cxn modelId="{66858308-7741-416D-95D9-4A160CBCFE2A}" srcId="{5CAA0D1C-7136-4BCE-A25F-15D01F729F41}" destId="{E4B52ECC-7BB6-45F2-9934-C2247295916D}" srcOrd="0" destOrd="0" parTransId="{7435F2B4-2215-4549-ADBA-B3AC88737BB3}" sibTransId="{5057F267-F87B-48C6-B30D-175E3897D5EB}"/>
    <dgm:cxn modelId="{39106A5D-01D5-4C15-9E0C-63F6AF366191}" type="presOf" srcId="{A63AB5ED-99F5-43F5-B2B7-1CEDCEE92727}" destId="{1E9755E2-85AE-47C1-96A6-42E513015D3A}" srcOrd="0" destOrd="0" presId="urn:microsoft.com/office/officeart/2005/8/layout/pList1"/>
    <dgm:cxn modelId="{5E46DD68-6C11-4231-BDAB-07E24FEF069A}" type="presOf" srcId="{5057F267-F87B-48C6-B30D-175E3897D5EB}" destId="{12187460-31AC-49D4-A5D7-EF6B31610C86}" srcOrd="0" destOrd="0" presId="urn:microsoft.com/office/officeart/2005/8/layout/pList1"/>
    <dgm:cxn modelId="{87980152-FA32-47C5-AF1E-9C25C454C880}" srcId="{5CAA0D1C-7136-4BCE-A25F-15D01F729F41}" destId="{DA4BDC0C-5BCA-4016-8033-9A70421795EB}" srcOrd="2" destOrd="0" parTransId="{35680EA7-7656-4A0D-AF1B-A44A7BC55912}" sibTransId="{3238FCDC-DB29-4B15-8C79-6D86688C1D98}"/>
    <dgm:cxn modelId="{DE139478-0A34-441F-BD6B-D49FAEC4CE8C}" srcId="{5CAA0D1C-7136-4BCE-A25F-15D01F729F41}" destId="{A63AB5ED-99F5-43F5-B2B7-1CEDCEE92727}" srcOrd="1" destOrd="0" parTransId="{D8E7258C-B9C5-446C-8642-2FBEBF5CB965}" sibTransId="{FDE99AFA-00C9-4CC7-8286-4297ED4B740F}"/>
    <dgm:cxn modelId="{097057A0-ACCA-429D-A947-B3F5A91A515C}" type="presOf" srcId="{FDE99AFA-00C9-4CC7-8286-4297ED4B740F}" destId="{FC5DF7DC-00A8-40D0-A87E-4FE2AB5CD33A}" srcOrd="0" destOrd="0" presId="urn:microsoft.com/office/officeart/2005/8/layout/pList1"/>
    <dgm:cxn modelId="{3B88C1A5-9A73-48FE-8EE9-0F582DE5C76F}" type="presOf" srcId="{5CAA0D1C-7136-4BCE-A25F-15D01F729F41}" destId="{887AC77C-D3B0-4BA2-AB7B-57D65663D013}" srcOrd="0" destOrd="0" presId="urn:microsoft.com/office/officeart/2005/8/layout/pList1"/>
    <dgm:cxn modelId="{6E0AB9C5-80D5-4FA1-8E87-AF2B8ACF7F08}" type="presOf" srcId="{DA4BDC0C-5BCA-4016-8033-9A70421795EB}" destId="{F930B433-C39D-468D-A247-DE33FFCB0103}" srcOrd="0" destOrd="0" presId="urn:microsoft.com/office/officeart/2005/8/layout/pList1"/>
    <dgm:cxn modelId="{ECF901B5-3308-4509-A3DB-17A7A9D78432}" type="presParOf" srcId="{887AC77C-D3B0-4BA2-AB7B-57D65663D013}" destId="{CA4A47AA-862F-41B9-AC52-1D82424416F2}" srcOrd="0" destOrd="0" presId="urn:microsoft.com/office/officeart/2005/8/layout/pList1"/>
    <dgm:cxn modelId="{CF233EE2-DB1C-41FE-95FC-56F04EDBF9B8}" type="presParOf" srcId="{CA4A47AA-862F-41B9-AC52-1D82424416F2}" destId="{98918FB4-2F46-4B6D-BAC0-5657644866C5}" srcOrd="0" destOrd="0" presId="urn:microsoft.com/office/officeart/2005/8/layout/pList1"/>
    <dgm:cxn modelId="{EB2DB435-5796-4982-A369-F6E49307024A}" type="presParOf" srcId="{CA4A47AA-862F-41B9-AC52-1D82424416F2}" destId="{0E4C13B3-4730-453A-B386-328AE20E73D7}" srcOrd="1" destOrd="0" presId="urn:microsoft.com/office/officeart/2005/8/layout/pList1"/>
    <dgm:cxn modelId="{EE7EE8CC-386C-4D88-94C6-6054493AC309}" type="presParOf" srcId="{887AC77C-D3B0-4BA2-AB7B-57D65663D013}" destId="{12187460-31AC-49D4-A5D7-EF6B31610C86}" srcOrd="1" destOrd="0" presId="urn:microsoft.com/office/officeart/2005/8/layout/pList1"/>
    <dgm:cxn modelId="{B6E3EAE7-D32C-4784-8326-130FC643837E}" type="presParOf" srcId="{887AC77C-D3B0-4BA2-AB7B-57D65663D013}" destId="{4DFBDE93-F6FB-4A22-9BB5-5130D5153953}" srcOrd="2" destOrd="0" presId="urn:microsoft.com/office/officeart/2005/8/layout/pList1"/>
    <dgm:cxn modelId="{9F00D3DF-ABD5-4104-806C-BF71E2F6FD21}" type="presParOf" srcId="{4DFBDE93-F6FB-4A22-9BB5-5130D5153953}" destId="{94C803A8-9CC1-40E0-9EDA-03339648B7B5}" srcOrd="0" destOrd="0" presId="urn:microsoft.com/office/officeart/2005/8/layout/pList1"/>
    <dgm:cxn modelId="{07F562D8-E1ED-4D56-9910-85E843BFE4C1}" type="presParOf" srcId="{4DFBDE93-F6FB-4A22-9BB5-5130D5153953}" destId="{1E9755E2-85AE-47C1-96A6-42E513015D3A}" srcOrd="1" destOrd="0" presId="urn:microsoft.com/office/officeart/2005/8/layout/pList1"/>
    <dgm:cxn modelId="{75B1FD27-CB7A-4E52-B091-28133F7BA9BF}" type="presParOf" srcId="{887AC77C-D3B0-4BA2-AB7B-57D65663D013}" destId="{FC5DF7DC-00A8-40D0-A87E-4FE2AB5CD33A}" srcOrd="3" destOrd="0" presId="urn:microsoft.com/office/officeart/2005/8/layout/pList1"/>
    <dgm:cxn modelId="{B5F873FB-ACBC-4272-8AA6-CDA8564B851A}" type="presParOf" srcId="{887AC77C-D3B0-4BA2-AB7B-57D65663D013}" destId="{4FF73687-5401-4006-AE0D-78104EB9F8CC}" srcOrd="4" destOrd="0" presId="urn:microsoft.com/office/officeart/2005/8/layout/pList1"/>
    <dgm:cxn modelId="{49460920-527D-4EB1-AC8A-CD004AFBEFED}" type="presParOf" srcId="{4FF73687-5401-4006-AE0D-78104EB9F8CC}" destId="{DA48AE06-B7E1-4204-AFEB-50247B6F2B85}" srcOrd="0" destOrd="0" presId="urn:microsoft.com/office/officeart/2005/8/layout/pList1"/>
    <dgm:cxn modelId="{44E889BF-2E23-4E43-86FB-5E6559726ACC}" type="presParOf" srcId="{4FF73687-5401-4006-AE0D-78104EB9F8CC}" destId="{F930B433-C39D-468D-A247-DE33FFCB0103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D433A01-E3DF-4DD7-887A-A6F9AD865BCD}" type="doc">
      <dgm:prSet loTypeId="urn:microsoft.com/office/officeart/2005/8/layout/list1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A929056B-5564-458F-95C0-6DAF0CC1898C}">
      <dgm:prSet phldrT="[Текст]" custT="1"/>
      <dgm:spPr/>
      <dgm:t>
        <a:bodyPr/>
        <a:lstStyle/>
        <a:p>
          <a:r>
            <a:rPr lang="uk-UA" sz="2000" b="1" dirty="0">
              <a:latin typeface="Cambria Math" panose="02040503050406030204" pitchFamily="18" charset="0"/>
              <a:ea typeface="Cambria Math" panose="02040503050406030204" pitchFamily="18" charset="0"/>
            </a:rPr>
            <a:t>промислового виробництва </a:t>
          </a:r>
          <a:r>
            <a:rPr lang="uk-UA" sz="2000" dirty="0">
              <a:latin typeface="Cambria Math" panose="02040503050406030204" pitchFamily="18" charset="0"/>
              <a:ea typeface="Cambria Math" panose="02040503050406030204" pitchFamily="18" charset="0"/>
            </a:rPr>
            <a:t>(отримують розмелюванням твердих карбонатних порід, наприклад вапнякове і доломітове борошно)</a:t>
          </a:r>
        </a:p>
      </dgm:t>
    </dgm:pt>
    <dgm:pt modelId="{98F0FC85-56AE-4C17-9739-410A66CE51D2}" type="parTrans" cxnId="{3AFDBFF4-9F36-4ECD-BA42-5456D2ED90D5}">
      <dgm:prSet/>
      <dgm:spPr/>
      <dgm:t>
        <a:bodyPr/>
        <a:lstStyle/>
        <a:p>
          <a:endParaRPr lang="uk-UA"/>
        </a:p>
      </dgm:t>
    </dgm:pt>
    <dgm:pt modelId="{AA1DC367-3BE7-464B-BB6D-4724ED679F82}" type="sibTrans" cxnId="{3AFDBFF4-9F36-4ECD-BA42-5456D2ED90D5}">
      <dgm:prSet/>
      <dgm:spPr/>
      <dgm:t>
        <a:bodyPr/>
        <a:lstStyle/>
        <a:p>
          <a:endParaRPr lang="uk-UA"/>
        </a:p>
      </dgm:t>
    </dgm:pt>
    <dgm:pt modelId="{7CC999B9-7C15-401B-A5CE-39F18004325F}">
      <dgm:prSet phldrT="[Текст]" custT="1"/>
      <dgm:spPr/>
      <dgm:t>
        <a:bodyPr/>
        <a:lstStyle/>
        <a:p>
          <a:r>
            <a:rPr lang="uk-UA" sz="2000" b="1" dirty="0">
              <a:latin typeface="Cambria Math" panose="02040503050406030204" pitchFamily="18" charset="0"/>
              <a:ea typeface="Cambria Math" panose="02040503050406030204" pitchFamily="18" charset="0"/>
            </a:rPr>
            <a:t>відходи промисловості з високим умістом вапна </a:t>
          </a:r>
          <a:r>
            <a:rPr lang="uk-UA" sz="2000" dirty="0">
              <a:latin typeface="Cambria Math" panose="02040503050406030204" pitchFamily="18" charset="0"/>
              <a:ea typeface="Cambria Math" panose="02040503050406030204" pitchFamily="18" charset="0"/>
            </a:rPr>
            <a:t>(металургійні шлаки, цементний пил, дефекат, сланцева зола та ін.)</a:t>
          </a:r>
        </a:p>
      </dgm:t>
    </dgm:pt>
    <dgm:pt modelId="{5EB65303-7F59-48E2-B50A-9D5256BC9CA0}" type="parTrans" cxnId="{896B1B33-FFA5-4A74-81EB-EC5C23EC8086}">
      <dgm:prSet/>
      <dgm:spPr/>
      <dgm:t>
        <a:bodyPr/>
        <a:lstStyle/>
        <a:p>
          <a:endParaRPr lang="uk-UA"/>
        </a:p>
      </dgm:t>
    </dgm:pt>
    <dgm:pt modelId="{A1EE6F1C-313D-4C6F-A4B9-6A802736B6F8}" type="sibTrans" cxnId="{896B1B33-FFA5-4A74-81EB-EC5C23EC8086}">
      <dgm:prSet/>
      <dgm:spPr/>
      <dgm:t>
        <a:bodyPr/>
        <a:lstStyle/>
        <a:p>
          <a:endParaRPr lang="uk-UA"/>
        </a:p>
      </dgm:t>
    </dgm:pt>
    <dgm:pt modelId="{90996660-AE27-494B-8432-9FE41121A48C}">
      <dgm:prSet phldrT="[Текст]" custT="1"/>
      <dgm:spPr/>
      <dgm:t>
        <a:bodyPr/>
        <a:lstStyle/>
        <a:p>
          <a:r>
            <a:rPr lang="uk-UA" sz="2000" b="1" dirty="0">
              <a:latin typeface="Cambria Math" panose="02040503050406030204" pitchFamily="18" charset="0"/>
              <a:ea typeface="Cambria Math" panose="02040503050406030204" pitchFamily="18" charset="0"/>
            </a:rPr>
            <a:t>місцеві </a:t>
          </a:r>
          <a:r>
            <a:rPr lang="uk-UA" sz="2000" b="1" dirty="0" err="1">
              <a:latin typeface="Cambria Math" panose="02040503050406030204" pitchFamily="18" charset="0"/>
              <a:ea typeface="Cambria Math" panose="02040503050406030204" pitchFamily="18" charset="0"/>
            </a:rPr>
            <a:t>меліоранти</a:t>
          </a:r>
          <a:r>
            <a:rPr lang="uk-UA" sz="2000" b="1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uk-UA" sz="2000" dirty="0">
              <a:latin typeface="Cambria Math" panose="02040503050406030204" pitchFamily="18" charset="0"/>
              <a:ea typeface="Cambria Math" panose="02040503050406030204" pitchFamily="18" charset="0"/>
            </a:rPr>
            <a:t>з пухких (легких) карбонатних порід (туф, </a:t>
          </a:r>
          <a:r>
            <a:rPr lang="uk-UA" sz="2000" dirty="0" err="1">
              <a:latin typeface="Cambria Math" panose="02040503050406030204" pitchFamily="18" charset="0"/>
              <a:ea typeface="Cambria Math" panose="02040503050406030204" pitchFamily="18" charset="0"/>
            </a:rPr>
            <a:t>гажа</a:t>
          </a:r>
          <a:r>
            <a:rPr lang="uk-UA" sz="2000" dirty="0">
              <a:latin typeface="Cambria Math" panose="02040503050406030204" pitchFamily="18" charset="0"/>
              <a:ea typeface="Cambria Math" panose="02040503050406030204" pitchFamily="18" charset="0"/>
            </a:rPr>
            <a:t>, мергель та ін.), які зазвичай не потребують розмелювання</a:t>
          </a:r>
        </a:p>
      </dgm:t>
    </dgm:pt>
    <dgm:pt modelId="{2CD47518-0A4D-4F8F-8801-6DF953ACB7BF}" type="parTrans" cxnId="{59466E13-8B42-4D55-9F76-301395EEEEF7}">
      <dgm:prSet/>
      <dgm:spPr/>
      <dgm:t>
        <a:bodyPr/>
        <a:lstStyle/>
        <a:p>
          <a:endParaRPr lang="uk-UA"/>
        </a:p>
      </dgm:t>
    </dgm:pt>
    <dgm:pt modelId="{89E3599B-553A-4F07-822E-052AB23F4487}" type="sibTrans" cxnId="{59466E13-8B42-4D55-9F76-301395EEEEF7}">
      <dgm:prSet/>
      <dgm:spPr/>
      <dgm:t>
        <a:bodyPr/>
        <a:lstStyle/>
        <a:p>
          <a:endParaRPr lang="uk-UA"/>
        </a:p>
      </dgm:t>
    </dgm:pt>
    <dgm:pt modelId="{4E72196B-976B-4471-A1FE-808A490D871C}" type="pres">
      <dgm:prSet presAssocID="{9D433A01-E3DF-4DD7-887A-A6F9AD865BCD}" presName="linear" presStyleCnt="0">
        <dgm:presLayoutVars>
          <dgm:dir/>
          <dgm:animLvl val="lvl"/>
          <dgm:resizeHandles val="exact"/>
        </dgm:presLayoutVars>
      </dgm:prSet>
      <dgm:spPr/>
    </dgm:pt>
    <dgm:pt modelId="{8B055E35-76EB-4CFF-A748-E6EB5F3FB2EE}" type="pres">
      <dgm:prSet presAssocID="{A929056B-5564-458F-95C0-6DAF0CC1898C}" presName="parentLin" presStyleCnt="0"/>
      <dgm:spPr/>
    </dgm:pt>
    <dgm:pt modelId="{CE556CD4-B882-4131-903E-C0E09DAE6F24}" type="pres">
      <dgm:prSet presAssocID="{A929056B-5564-458F-95C0-6DAF0CC1898C}" presName="parentLeftMargin" presStyleLbl="node1" presStyleIdx="0" presStyleCnt="3"/>
      <dgm:spPr/>
    </dgm:pt>
    <dgm:pt modelId="{C649CA2E-55BC-4D6B-A9A7-389141F22F53}" type="pres">
      <dgm:prSet presAssocID="{A929056B-5564-458F-95C0-6DAF0CC1898C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F96BE78B-B34C-42B2-A088-B0D61F510D79}" type="pres">
      <dgm:prSet presAssocID="{A929056B-5564-458F-95C0-6DAF0CC1898C}" presName="negativeSpace" presStyleCnt="0"/>
      <dgm:spPr/>
    </dgm:pt>
    <dgm:pt modelId="{20124584-AEDF-421B-B9F8-D1C591E4663C}" type="pres">
      <dgm:prSet presAssocID="{A929056B-5564-458F-95C0-6DAF0CC1898C}" presName="childText" presStyleLbl="conFgAcc1" presStyleIdx="0" presStyleCnt="3">
        <dgm:presLayoutVars>
          <dgm:bulletEnabled val="1"/>
        </dgm:presLayoutVars>
      </dgm:prSet>
      <dgm:spPr/>
    </dgm:pt>
    <dgm:pt modelId="{1DF96DAC-8EA0-4AEB-BD94-46F904886ABE}" type="pres">
      <dgm:prSet presAssocID="{AA1DC367-3BE7-464B-BB6D-4724ED679F82}" presName="spaceBetweenRectangles" presStyleCnt="0"/>
      <dgm:spPr/>
    </dgm:pt>
    <dgm:pt modelId="{97F424F9-07A5-4C1B-822B-99F41CD6932E}" type="pres">
      <dgm:prSet presAssocID="{7CC999B9-7C15-401B-A5CE-39F18004325F}" presName="parentLin" presStyleCnt="0"/>
      <dgm:spPr/>
    </dgm:pt>
    <dgm:pt modelId="{9ED9A826-980F-4FF6-80A3-F78E010EE321}" type="pres">
      <dgm:prSet presAssocID="{7CC999B9-7C15-401B-A5CE-39F18004325F}" presName="parentLeftMargin" presStyleLbl="node1" presStyleIdx="0" presStyleCnt="3"/>
      <dgm:spPr/>
    </dgm:pt>
    <dgm:pt modelId="{EA5A29E9-368C-44E4-82CD-3061E6DAF88C}" type="pres">
      <dgm:prSet presAssocID="{7CC999B9-7C15-401B-A5CE-39F18004325F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2C099C67-D08A-4295-B75E-4A10E94C0F07}" type="pres">
      <dgm:prSet presAssocID="{7CC999B9-7C15-401B-A5CE-39F18004325F}" presName="negativeSpace" presStyleCnt="0"/>
      <dgm:spPr/>
    </dgm:pt>
    <dgm:pt modelId="{953A4AD3-B759-4AB3-8878-3E1A589BA24F}" type="pres">
      <dgm:prSet presAssocID="{7CC999B9-7C15-401B-A5CE-39F18004325F}" presName="childText" presStyleLbl="conFgAcc1" presStyleIdx="1" presStyleCnt="3">
        <dgm:presLayoutVars>
          <dgm:bulletEnabled val="1"/>
        </dgm:presLayoutVars>
      </dgm:prSet>
      <dgm:spPr/>
    </dgm:pt>
    <dgm:pt modelId="{06D2DC4A-484C-4E32-A173-4066E6A2DAB2}" type="pres">
      <dgm:prSet presAssocID="{A1EE6F1C-313D-4C6F-A4B9-6A802736B6F8}" presName="spaceBetweenRectangles" presStyleCnt="0"/>
      <dgm:spPr/>
    </dgm:pt>
    <dgm:pt modelId="{6EC872A0-E003-43D7-BC61-166D410812BE}" type="pres">
      <dgm:prSet presAssocID="{90996660-AE27-494B-8432-9FE41121A48C}" presName="parentLin" presStyleCnt="0"/>
      <dgm:spPr/>
    </dgm:pt>
    <dgm:pt modelId="{6375CDBF-52F3-413E-9F12-97E5D2BA208A}" type="pres">
      <dgm:prSet presAssocID="{90996660-AE27-494B-8432-9FE41121A48C}" presName="parentLeftMargin" presStyleLbl="node1" presStyleIdx="1" presStyleCnt="3"/>
      <dgm:spPr/>
    </dgm:pt>
    <dgm:pt modelId="{385099BB-49D8-4F54-8742-C8D5565ED7EA}" type="pres">
      <dgm:prSet presAssocID="{90996660-AE27-494B-8432-9FE41121A48C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814576B2-279C-4793-8D25-DDDBFC7BAFAC}" type="pres">
      <dgm:prSet presAssocID="{90996660-AE27-494B-8432-9FE41121A48C}" presName="negativeSpace" presStyleCnt="0"/>
      <dgm:spPr/>
    </dgm:pt>
    <dgm:pt modelId="{7905BE45-68C5-4078-A87D-686B84EEF4C5}" type="pres">
      <dgm:prSet presAssocID="{90996660-AE27-494B-8432-9FE41121A48C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2A997E12-A5BE-491F-939D-6897E569AEF8}" type="presOf" srcId="{A929056B-5564-458F-95C0-6DAF0CC1898C}" destId="{C649CA2E-55BC-4D6B-A9A7-389141F22F53}" srcOrd="1" destOrd="0" presId="urn:microsoft.com/office/officeart/2005/8/layout/list1"/>
    <dgm:cxn modelId="{59466E13-8B42-4D55-9F76-301395EEEEF7}" srcId="{9D433A01-E3DF-4DD7-887A-A6F9AD865BCD}" destId="{90996660-AE27-494B-8432-9FE41121A48C}" srcOrd="2" destOrd="0" parTransId="{2CD47518-0A4D-4F8F-8801-6DF953ACB7BF}" sibTransId="{89E3599B-553A-4F07-822E-052AB23F4487}"/>
    <dgm:cxn modelId="{896B1B33-FFA5-4A74-81EB-EC5C23EC8086}" srcId="{9D433A01-E3DF-4DD7-887A-A6F9AD865BCD}" destId="{7CC999B9-7C15-401B-A5CE-39F18004325F}" srcOrd="1" destOrd="0" parTransId="{5EB65303-7F59-48E2-B50A-9D5256BC9CA0}" sibTransId="{A1EE6F1C-313D-4C6F-A4B9-6A802736B6F8}"/>
    <dgm:cxn modelId="{2403F067-DE28-454E-83BF-620C2780DC27}" type="presOf" srcId="{90996660-AE27-494B-8432-9FE41121A48C}" destId="{385099BB-49D8-4F54-8742-C8D5565ED7EA}" srcOrd="1" destOrd="0" presId="urn:microsoft.com/office/officeart/2005/8/layout/list1"/>
    <dgm:cxn modelId="{EADAAF6D-8E46-4AAA-A8A3-AE038240B97C}" type="presOf" srcId="{90996660-AE27-494B-8432-9FE41121A48C}" destId="{6375CDBF-52F3-413E-9F12-97E5D2BA208A}" srcOrd="0" destOrd="0" presId="urn:microsoft.com/office/officeart/2005/8/layout/list1"/>
    <dgm:cxn modelId="{C61CAA7B-C60E-46AF-A976-E5B7B6B1D1A1}" type="presOf" srcId="{A929056B-5564-458F-95C0-6DAF0CC1898C}" destId="{CE556CD4-B882-4131-903E-C0E09DAE6F24}" srcOrd="0" destOrd="0" presId="urn:microsoft.com/office/officeart/2005/8/layout/list1"/>
    <dgm:cxn modelId="{ED40F1B0-9FD5-4211-8EF5-E502C43AFEF8}" type="presOf" srcId="{7CC999B9-7C15-401B-A5CE-39F18004325F}" destId="{9ED9A826-980F-4FF6-80A3-F78E010EE321}" srcOrd="0" destOrd="0" presId="urn:microsoft.com/office/officeart/2005/8/layout/list1"/>
    <dgm:cxn modelId="{044EF4EC-B9CE-4698-BB07-A96001553173}" type="presOf" srcId="{7CC999B9-7C15-401B-A5CE-39F18004325F}" destId="{EA5A29E9-368C-44E4-82CD-3061E6DAF88C}" srcOrd="1" destOrd="0" presId="urn:microsoft.com/office/officeart/2005/8/layout/list1"/>
    <dgm:cxn modelId="{BC82F3F2-1940-46B4-A1D7-62E0C636DEEB}" type="presOf" srcId="{9D433A01-E3DF-4DD7-887A-A6F9AD865BCD}" destId="{4E72196B-976B-4471-A1FE-808A490D871C}" srcOrd="0" destOrd="0" presId="urn:microsoft.com/office/officeart/2005/8/layout/list1"/>
    <dgm:cxn modelId="{3AFDBFF4-9F36-4ECD-BA42-5456D2ED90D5}" srcId="{9D433A01-E3DF-4DD7-887A-A6F9AD865BCD}" destId="{A929056B-5564-458F-95C0-6DAF0CC1898C}" srcOrd="0" destOrd="0" parTransId="{98F0FC85-56AE-4C17-9739-410A66CE51D2}" sibTransId="{AA1DC367-3BE7-464B-BB6D-4724ED679F82}"/>
    <dgm:cxn modelId="{A65BACE0-102C-476D-A9BF-55A6E6A1C11E}" type="presParOf" srcId="{4E72196B-976B-4471-A1FE-808A490D871C}" destId="{8B055E35-76EB-4CFF-A748-E6EB5F3FB2EE}" srcOrd="0" destOrd="0" presId="urn:microsoft.com/office/officeart/2005/8/layout/list1"/>
    <dgm:cxn modelId="{3924BFC1-DCC7-469C-981E-538590C947C3}" type="presParOf" srcId="{8B055E35-76EB-4CFF-A748-E6EB5F3FB2EE}" destId="{CE556CD4-B882-4131-903E-C0E09DAE6F24}" srcOrd="0" destOrd="0" presId="urn:microsoft.com/office/officeart/2005/8/layout/list1"/>
    <dgm:cxn modelId="{A6B1432B-4AF7-42B7-9289-5B186181ECE4}" type="presParOf" srcId="{8B055E35-76EB-4CFF-A748-E6EB5F3FB2EE}" destId="{C649CA2E-55BC-4D6B-A9A7-389141F22F53}" srcOrd="1" destOrd="0" presId="urn:microsoft.com/office/officeart/2005/8/layout/list1"/>
    <dgm:cxn modelId="{BC75DC15-B57F-4DAE-92CC-B1682A72898D}" type="presParOf" srcId="{4E72196B-976B-4471-A1FE-808A490D871C}" destId="{F96BE78B-B34C-42B2-A088-B0D61F510D79}" srcOrd="1" destOrd="0" presId="urn:microsoft.com/office/officeart/2005/8/layout/list1"/>
    <dgm:cxn modelId="{1D38EFBC-4CD2-43EF-A063-051A2E8734A7}" type="presParOf" srcId="{4E72196B-976B-4471-A1FE-808A490D871C}" destId="{20124584-AEDF-421B-B9F8-D1C591E4663C}" srcOrd="2" destOrd="0" presId="urn:microsoft.com/office/officeart/2005/8/layout/list1"/>
    <dgm:cxn modelId="{A4A20BC4-77D4-41A1-84A2-102561387BBF}" type="presParOf" srcId="{4E72196B-976B-4471-A1FE-808A490D871C}" destId="{1DF96DAC-8EA0-4AEB-BD94-46F904886ABE}" srcOrd="3" destOrd="0" presId="urn:microsoft.com/office/officeart/2005/8/layout/list1"/>
    <dgm:cxn modelId="{89968FB4-4BC3-4C04-B6B9-F33E8E91125A}" type="presParOf" srcId="{4E72196B-976B-4471-A1FE-808A490D871C}" destId="{97F424F9-07A5-4C1B-822B-99F41CD6932E}" srcOrd="4" destOrd="0" presId="urn:microsoft.com/office/officeart/2005/8/layout/list1"/>
    <dgm:cxn modelId="{9B510382-8477-4085-BAD8-3C80CC0B9A5E}" type="presParOf" srcId="{97F424F9-07A5-4C1B-822B-99F41CD6932E}" destId="{9ED9A826-980F-4FF6-80A3-F78E010EE321}" srcOrd="0" destOrd="0" presId="urn:microsoft.com/office/officeart/2005/8/layout/list1"/>
    <dgm:cxn modelId="{F93FDD50-89D4-4670-AB2F-8854B24DA504}" type="presParOf" srcId="{97F424F9-07A5-4C1B-822B-99F41CD6932E}" destId="{EA5A29E9-368C-44E4-82CD-3061E6DAF88C}" srcOrd="1" destOrd="0" presId="urn:microsoft.com/office/officeart/2005/8/layout/list1"/>
    <dgm:cxn modelId="{5C3713A2-55F7-4FFD-BCF3-066FDCBAA09C}" type="presParOf" srcId="{4E72196B-976B-4471-A1FE-808A490D871C}" destId="{2C099C67-D08A-4295-B75E-4A10E94C0F07}" srcOrd="5" destOrd="0" presId="urn:microsoft.com/office/officeart/2005/8/layout/list1"/>
    <dgm:cxn modelId="{5E68406E-7271-490C-97C0-25E1F652BDE1}" type="presParOf" srcId="{4E72196B-976B-4471-A1FE-808A490D871C}" destId="{953A4AD3-B759-4AB3-8878-3E1A589BA24F}" srcOrd="6" destOrd="0" presId="urn:microsoft.com/office/officeart/2005/8/layout/list1"/>
    <dgm:cxn modelId="{F426259C-778A-4E8B-952B-3B5CE37FE8F2}" type="presParOf" srcId="{4E72196B-976B-4471-A1FE-808A490D871C}" destId="{06D2DC4A-484C-4E32-A173-4066E6A2DAB2}" srcOrd="7" destOrd="0" presId="urn:microsoft.com/office/officeart/2005/8/layout/list1"/>
    <dgm:cxn modelId="{32C231A2-1A04-4CA6-A246-5633CF1A19FF}" type="presParOf" srcId="{4E72196B-976B-4471-A1FE-808A490D871C}" destId="{6EC872A0-E003-43D7-BC61-166D410812BE}" srcOrd="8" destOrd="0" presId="urn:microsoft.com/office/officeart/2005/8/layout/list1"/>
    <dgm:cxn modelId="{00D58BCB-B6FE-4271-9485-88EDBD006CE2}" type="presParOf" srcId="{6EC872A0-E003-43D7-BC61-166D410812BE}" destId="{6375CDBF-52F3-413E-9F12-97E5D2BA208A}" srcOrd="0" destOrd="0" presId="urn:microsoft.com/office/officeart/2005/8/layout/list1"/>
    <dgm:cxn modelId="{357E6611-37E3-4226-8494-7C3C1EE7DC4D}" type="presParOf" srcId="{6EC872A0-E003-43D7-BC61-166D410812BE}" destId="{385099BB-49D8-4F54-8742-C8D5565ED7EA}" srcOrd="1" destOrd="0" presId="urn:microsoft.com/office/officeart/2005/8/layout/list1"/>
    <dgm:cxn modelId="{AE37C522-B970-44E7-BCE7-FFB200C5A3BF}" type="presParOf" srcId="{4E72196B-976B-4471-A1FE-808A490D871C}" destId="{814576B2-279C-4793-8D25-DDDBFC7BAFAC}" srcOrd="9" destOrd="0" presId="urn:microsoft.com/office/officeart/2005/8/layout/list1"/>
    <dgm:cxn modelId="{55A78E7B-21D8-46BC-99A2-8C7AFF6096EE}" type="presParOf" srcId="{4E72196B-976B-4471-A1FE-808A490D871C}" destId="{7905BE45-68C5-4078-A87D-686B84EEF4C5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D5EEFF4-A874-491D-A31C-B4ED599C12A2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480C1C55-7593-4947-B5CC-ECC754FDE468}">
      <dgm:prSet phldrT="[Текст]" custT="1"/>
      <dgm:spPr/>
      <dgm:t>
        <a:bodyPr/>
        <a:lstStyle/>
        <a:p>
          <a:r>
            <a:rPr lang="uk-UA" sz="2000" b="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Крейда</a:t>
          </a:r>
          <a:r>
            <a:rPr lang="uk-UA" sz="20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uk-UA" sz="2000" b="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(СаСО</a:t>
          </a:r>
          <a:r>
            <a:rPr lang="uk-UA" sz="2000" b="0" i="1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</a:t>
          </a:r>
          <a:r>
            <a:rPr lang="uk-UA" sz="2000" b="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)</a:t>
          </a:r>
          <a:r>
            <a:rPr lang="uk-UA" sz="20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, яка містить до 55 % </a:t>
          </a:r>
          <a:r>
            <a:rPr lang="uk-UA" sz="2000" b="0" dirty="0" err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СаО</a:t>
          </a:r>
          <a:r>
            <a:rPr lang="uk-UA" sz="20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і до 0,6 % </a:t>
          </a:r>
          <a:r>
            <a:rPr lang="uk-UA" sz="2000" b="0" dirty="0" err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MgO</a:t>
          </a:r>
          <a:r>
            <a:rPr lang="uk-UA" sz="20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. </a:t>
          </a:r>
        </a:p>
      </dgm:t>
    </dgm:pt>
    <dgm:pt modelId="{68514426-E26E-4F0F-9208-443505913D66}" type="parTrans" cxnId="{B8F782CD-CD0B-40BB-8A1E-EFEE18880877}">
      <dgm:prSet/>
      <dgm:spPr/>
      <dgm:t>
        <a:bodyPr/>
        <a:lstStyle/>
        <a:p>
          <a:endParaRPr lang="uk-UA"/>
        </a:p>
      </dgm:t>
    </dgm:pt>
    <dgm:pt modelId="{8985219F-B959-47EE-84AF-C08603DB2858}" type="sibTrans" cxnId="{B8F782CD-CD0B-40BB-8A1E-EFEE18880877}">
      <dgm:prSet/>
      <dgm:spPr/>
      <dgm:t>
        <a:bodyPr/>
        <a:lstStyle/>
        <a:p>
          <a:endParaRPr lang="uk-UA"/>
        </a:p>
      </dgm:t>
    </dgm:pt>
    <dgm:pt modelId="{C369B11D-638C-4107-8D7C-ABCBF194F711}">
      <dgm:prSet phldrT="[Текст]" custT="1"/>
      <dgm:spPr/>
      <dgm:t>
        <a:bodyPr/>
        <a:lstStyle/>
        <a:p>
          <a:r>
            <a:rPr lang="uk-UA" sz="2000" b="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Вапняне борошно</a:t>
          </a:r>
          <a:r>
            <a:rPr lang="uk-UA" sz="20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</a:p>
      </dgm:t>
    </dgm:pt>
    <dgm:pt modelId="{5A3C217B-22B3-4DC2-AB7B-4D7B69A7D97F}" type="parTrans" cxnId="{05EF1733-D132-40E8-9741-DA1BF07B7DAD}">
      <dgm:prSet/>
      <dgm:spPr/>
      <dgm:t>
        <a:bodyPr/>
        <a:lstStyle/>
        <a:p>
          <a:endParaRPr lang="uk-UA"/>
        </a:p>
      </dgm:t>
    </dgm:pt>
    <dgm:pt modelId="{C2590E7E-E894-4D1A-BBA8-C0C5D04828DB}" type="sibTrans" cxnId="{05EF1733-D132-40E8-9741-DA1BF07B7DAD}">
      <dgm:prSet/>
      <dgm:spPr/>
      <dgm:t>
        <a:bodyPr/>
        <a:lstStyle/>
        <a:p>
          <a:endParaRPr lang="uk-UA"/>
        </a:p>
      </dgm:t>
    </dgm:pt>
    <dgm:pt modelId="{FBA388B9-FF15-413F-9CCA-8BF5A60C51C2}">
      <dgm:prSet phldrT="[Текст]" custT="1"/>
      <dgm:spPr/>
      <dgm:t>
        <a:bodyPr/>
        <a:lstStyle/>
        <a:p>
          <a:r>
            <a:rPr lang="uk-UA" sz="2000" b="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Доломітове борошно</a:t>
          </a:r>
          <a:r>
            <a:rPr lang="uk-UA" sz="20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uk-UA" sz="14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отримують розмелюванням </a:t>
          </a:r>
          <a:r>
            <a:rPr lang="uk-UA" sz="20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доломіту (суміш СаСO</a:t>
          </a:r>
          <a:r>
            <a:rPr lang="uk-UA" sz="2000" b="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</a:t>
          </a:r>
          <a:r>
            <a:rPr lang="uk-UA" sz="20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+ MgCO</a:t>
          </a:r>
          <a:r>
            <a:rPr lang="uk-UA" sz="2000" b="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</a:t>
          </a:r>
          <a:r>
            <a:rPr lang="uk-UA" sz="20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з </a:t>
          </a:r>
          <a:r>
            <a:rPr lang="uk-UA" sz="2000" b="0" dirty="0" err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СаО</a:t>
          </a:r>
          <a:r>
            <a:rPr lang="uk-UA" sz="20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+ </a:t>
          </a:r>
          <a:r>
            <a:rPr lang="uk-UA" sz="2000" b="0" dirty="0" err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MgO</a:t>
          </a:r>
          <a:r>
            <a:rPr lang="uk-UA" sz="2000" b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)</a:t>
          </a:r>
        </a:p>
      </dgm:t>
    </dgm:pt>
    <dgm:pt modelId="{2511BB3C-74C5-45D0-B37C-A1731B08AA6B}" type="parTrans" cxnId="{160198B8-4A5F-4903-812D-ED3E60C3C2B3}">
      <dgm:prSet/>
      <dgm:spPr/>
      <dgm:t>
        <a:bodyPr/>
        <a:lstStyle/>
        <a:p>
          <a:endParaRPr lang="uk-UA"/>
        </a:p>
      </dgm:t>
    </dgm:pt>
    <dgm:pt modelId="{18047E8E-7AE5-4A1C-945C-E1679CCAEDB1}" type="sibTrans" cxnId="{160198B8-4A5F-4903-812D-ED3E60C3C2B3}">
      <dgm:prSet/>
      <dgm:spPr/>
      <dgm:t>
        <a:bodyPr/>
        <a:lstStyle/>
        <a:p>
          <a:endParaRPr lang="uk-UA"/>
        </a:p>
      </dgm:t>
    </dgm:pt>
    <dgm:pt modelId="{A22CE23F-EB69-4020-9C83-666FA9B5DE25}">
      <dgm:prSet phldrT="[Текст]" custT="1"/>
      <dgm:spPr/>
      <dgm:t>
        <a:bodyPr/>
        <a:lstStyle/>
        <a:p>
          <a:r>
            <a:rPr lang="uk-UA" sz="2000" b="0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Палене і гашене вапно</a:t>
          </a:r>
          <a:endParaRPr lang="uk-UA" sz="2000" b="0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B093DD14-A9AF-4C41-892E-06C4EBC69D9A}" type="sibTrans" cxnId="{AABE0FF5-07A8-4EE6-A46C-EACA15CC2990}">
      <dgm:prSet/>
      <dgm:spPr/>
      <dgm:t>
        <a:bodyPr/>
        <a:lstStyle/>
        <a:p>
          <a:endParaRPr lang="uk-UA"/>
        </a:p>
      </dgm:t>
    </dgm:pt>
    <dgm:pt modelId="{85AC679F-1B51-4ABC-A9F2-20DDEA048319}" type="parTrans" cxnId="{AABE0FF5-07A8-4EE6-A46C-EACA15CC2990}">
      <dgm:prSet/>
      <dgm:spPr/>
      <dgm:t>
        <a:bodyPr/>
        <a:lstStyle/>
        <a:p>
          <a:endParaRPr lang="uk-UA"/>
        </a:p>
      </dgm:t>
    </dgm:pt>
    <dgm:pt modelId="{48828825-DC74-46B1-9D6B-84C018AED829}">
      <dgm:prSet custT="1"/>
      <dgm:spPr/>
      <dgm:t>
        <a:bodyPr/>
        <a:lstStyle/>
        <a:p>
          <a:r>
            <a:rPr lang="uk-UA" sz="20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Дефекат</a:t>
          </a:r>
          <a:endParaRPr lang="uk-UA" sz="2000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12998A96-5B6C-410D-9BC4-10172E16D4CE}" type="parTrans" cxnId="{41210E2B-9F6B-4BF9-9C00-14D01903E9F2}">
      <dgm:prSet/>
      <dgm:spPr/>
      <dgm:t>
        <a:bodyPr/>
        <a:lstStyle/>
        <a:p>
          <a:endParaRPr lang="uk-UA"/>
        </a:p>
      </dgm:t>
    </dgm:pt>
    <dgm:pt modelId="{9C9F51F0-6055-4F96-B7B1-F60A47990C1C}" type="sibTrans" cxnId="{41210E2B-9F6B-4BF9-9C00-14D01903E9F2}">
      <dgm:prSet/>
      <dgm:spPr/>
      <dgm:t>
        <a:bodyPr/>
        <a:lstStyle/>
        <a:p>
          <a:endParaRPr lang="uk-UA"/>
        </a:p>
      </dgm:t>
    </dgm:pt>
    <dgm:pt modelId="{8D35DE00-AE24-4FC6-A796-9D3BCCF66C5F}" type="pres">
      <dgm:prSet presAssocID="{DD5EEFF4-A874-491D-A31C-B4ED599C12A2}" presName="Name0" presStyleCnt="0">
        <dgm:presLayoutVars>
          <dgm:dir/>
          <dgm:resizeHandles val="exact"/>
        </dgm:presLayoutVars>
      </dgm:prSet>
      <dgm:spPr/>
    </dgm:pt>
    <dgm:pt modelId="{30FDCD1B-EEAC-4069-840B-E6BF9D58B849}" type="pres">
      <dgm:prSet presAssocID="{480C1C55-7593-4947-B5CC-ECC754FDE468}" presName="compNode" presStyleCnt="0"/>
      <dgm:spPr/>
    </dgm:pt>
    <dgm:pt modelId="{2BCAFF68-DC4B-469E-8ABF-860640CCE26A}" type="pres">
      <dgm:prSet presAssocID="{480C1C55-7593-4947-B5CC-ECC754FDE468}" presName="pictRect" presStyleLbl="node1" presStyleIdx="0" presStyleCnt="5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24CA6FEE-771E-4431-9336-A46070565264}" type="pres">
      <dgm:prSet presAssocID="{480C1C55-7593-4947-B5CC-ECC754FDE468}" presName="textRect" presStyleLbl="revTx" presStyleIdx="0" presStyleCnt="5">
        <dgm:presLayoutVars>
          <dgm:bulletEnabled val="1"/>
        </dgm:presLayoutVars>
      </dgm:prSet>
      <dgm:spPr/>
    </dgm:pt>
    <dgm:pt modelId="{29DD0F5B-321D-4EC8-9EA2-104F35CEC210}" type="pres">
      <dgm:prSet presAssocID="{8985219F-B959-47EE-84AF-C08603DB2858}" presName="sibTrans" presStyleLbl="sibTrans2D1" presStyleIdx="0" presStyleCnt="0"/>
      <dgm:spPr/>
    </dgm:pt>
    <dgm:pt modelId="{35A03A78-8A95-415D-9A50-FC7A93F746A7}" type="pres">
      <dgm:prSet presAssocID="{C369B11D-638C-4107-8D7C-ABCBF194F711}" presName="compNode" presStyleCnt="0"/>
      <dgm:spPr/>
    </dgm:pt>
    <dgm:pt modelId="{294DB024-988B-4ACC-AEEB-7807495FFF94}" type="pres">
      <dgm:prSet presAssocID="{C369B11D-638C-4107-8D7C-ABCBF194F711}" presName="pictRect" presStyleLbl="node1" presStyleIdx="1" presStyleCnt="5"/>
      <dgm:spPr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</dgm:spPr>
    </dgm:pt>
    <dgm:pt modelId="{737D221B-D1EE-4287-8058-C61EACA38F65}" type="pres">
      <dgm:prSet presAssocID="{C369B11D-638C-4107-8D7C-ABCBF194F711}" presName="textRect" presStyleLbl="revTx" presStyleIdx="1" presStyleCnt="5">
        <dgm:presLayoutVars>
          <dgm:bulletEnabled val="1"/>
        </dgm:presLayoutVars>
      </dgm:prSet>
      <dgm:spPr/>
    </dgm:pt>
    <dgm:pt modelId="{6D11363C-C4EA-45B4-B0BE-8530C1F5C716}" type="pres">
      <dgm:prSet presAssocID="{C2590E7E-E894-4D1A-BBA8-C0C5D04828DB}" presName="sibTrans" presStyleLbl="sibTrans2D1" presStyleIdx="0" presStyleCnt="0"/>
      <dgm:spPr/>
    </dgm:pt>
    <dgm:pt modelId="{AB13CA09-1338-4B2E-A44D-55A19A5764E4}" type="pres">
      <dgm:prSet presAssocID="{FBA388B9-FF15-413F-9CCA-8BF5A60C51C2}" presName="compNode" presStyleCnt="0"/>
      <dgm:spPr/>
    </dgm:pt>
    <dgm:pt modelId="{99566AF4-B002-4FB0-8180-6D36C2EBFFC7}" type="pres">
      <dgm:prSet presAssocID="{FBA388B9-FF15-413F-9CCA-8BF5A60C51C2}" presName="pictRect" presStyleLbl="node1" presStyleIdx="2" presStyleCnt="5"/>
      <dgm:spPr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</dgm:spPr>
    </dgm:pt>
    <dgm:pt modelId="{7F660FFF-0A37-4F86-A62C-9E762A8328CB}" type="pres">
      <dgm:prSet presAssocID="{FBA388B9-FF15-413F-9CCA-8BF5A60C51C2}" presName="textRect" presStyleLbl="revTx" presStyleIdx="2" presStyleCnt="5">
        <dgm:presLayoutVars>
          <dgm:bulletEnabled val="1"/>
        </dgm:presLayoutVars>
      </dgm:prSet>
      <dgm:spPr/>
    </dgm:pt>
    <dgm:pt modelId="{5C0239FC-2924-4560-98F2-82E2ADA4E86F}" type="pres">
      <dgm:prSet presAssocID="{18047E8E-7AE5-4A1C-945C-E1679CCAEDB1}" presName="sibTrans" presStyleLbl="sibTrans2D1" presStyleIdx="0" presStyleCnt="0"/>
      <dgm:spPr/>
    </dgm:pt>
    <dgm:pt modelId="{4DF12A4C-5B12-4B39-9BA3-D1ED34D044BA}" type="pres">
      <dgm:prSet presAssocID="{A22CE23F-EB69-4020-9C83-666FA9B5DE25}" presName="compNode" presStyleCnt="0"/>
      <dgm:spPr/>
    </dgm:pt>
    <dgm:pt modelId="{B680A003-2B7D-4A04-B884-FC770A59AEDB}" type="pres">
      <dgm:prSet presAssocID="{A22CE23F-EB69-4020-9C83-666FA9B5DE25}" presName="pictRect" presStyleLbl="node1" presStyleIdx="3" presStyleCnt="5"/>
      <dgm:spPr>
        <a:blipFill rotWithShape="1">
          <a:blip xmlns:r="http://schemas.openxmlformats.org/officeDocument/2006/relationships" r:embed="rId4"/>
          <a:srcRect/>
          <a:stretch>
            <a:fillRect t="-23000" b="-23000"/>
          </a:stretch>
        </a:blipFill>
      </dgm:spPr>
    </dgm:pt>
    <dgm:pt modelId="{913BC7C2-A4D0-4048-93CE-6AB5444A5768}" type="pres">
      <dgm:prSet presAssocID="{A22CE23F-EB69-4020-9C83-666FA9B5DE25}" presName="textRect" presStyleLbl="revTx" presStyleIdx="3" presStyleCnt="5">
        <dgm:presLayoutVars>
          <dgm:bulletEnabled val="1"/>
        </dgm:presLayoutVars>
      </dgm:prSet>
      <dgm:spPr/>
    </dgm:pt>
    <dgm:pt modelId="{0322AC42-37A8-4E03-B2EC-75C254F5F2B5}" type="pres">
      <dgm:prSet presAssocID="{B093DD14-A9AF-4C41-892E-06C4EBC69D9A}" presName="sibTrans" presStyleLbl="sibTrans2D1" presStyleIdx="0" presStyleCnt="0"/>
      <dgm:spPr/>
    </dgm:pt>
    <dgm:pt modelId="{2E84B200-96C6-45A1-B9DB-216946E4FA2C}" type="pres">
      <dgm:prSet presAssocID="{48828825-DC74-46B1-9D6B-84C018AED829}" presName="compNode" presStyleCnt="0"/>
      <dgm:spPr/>
    </dgm:pt>
    <dgm:pt modelId="{FCD7E871-708D-45A0-807E-8EC80E1FD840}" type="pres">
      <dgm:prSet presAssocID="{48828825-DC74-46B1-9D6B-84C018AED829}" presName="pictRect" presStyleLbl="node1" presStyleIdx="4" presStyleCnt="5"/>
      <dgm:spPr>
        <a:blipFill rotWithShape="1">
          <a:blip xmlns:r="http://schemas.openxmlformats.org/officeDocument/2006/relationships" r:embed="rId5"/>
          <a:srcRect/>
          <a:stretch>
            <a:fillRect t="-4000" b="-4000"/>
          </a:stretch>
        </a:blipFill>
      </dgm:spPr>
    </dgm:pt>
    <dgm:pt modelId="{BDA22A8B-E927-4979-8DE5-7659393E7B98}" type="pres">
      <dgm:prSet presAssocID="{48828825-DC74-46B1-9D6B-84C018AED829}" presName="textRect" presStyleLbl="revTx" presStyleIdx="4" presStyleCnt="5">
        <dgm:presLayoutVars>
          <dgm:bulletEnabled val="1"/>
        </dgm:presLayoutVars>
      </dgm:prSet>
      <dgm:spPr/>
    </dgm:pt>
  </dgm:ptLst>
  <dgm:cxnLst>
    <dgm:cxn modelId="{41210E2B-9F6B-4BF9-9C00-14D01903E9F2}" srcId="{DD5EEFF4-A874-491D-A31C-B4ED599C12A2}" destId="{48828825-DC74-46B1-9D6B-84C018AED829}" srcOrd="4" destOrd="0" parTransId="{12998A96-5B6C-410D-9BC4-10172E16D4CE}" sibTransId="{9C9F51F0-6055-4F96-B7B1-F60A47990C1C}"/>
    <dgm:cxn modelId="{05EF1733-D132-40E8-9741-DA1BF07B7DAD}" srcId="{DD5EEFF4-A874-491D-A31C-B4ED599C12A2}" destId="{C369B11D-638C-4107-8D7C-ABCBF194F711}" srcOrd="1" destOrd="0" parTransId="{5A3C217B-22B3-4DC2-AB7B-4D7B69A7D97F}" sibTransId="{C2590E7E-E894-4D1A-BBA8-C0C5D04828DB}"/>
    <dgm:cxn modelId="{66FCE83B-66C4-495A-8719-3659AFFEA6CC}" type="presOf" srcId="{18047E8E-7AE5-4A1C-945C-E1679CCAEDB1}" destId="{5C0239FC-2924-4560-98F2-82E2ADA4E86F}" srcOrd="0" destOrd="0" presId="urn:microsoft.com/office/officeart/2005/8/layout/pList1"/>
    <dgm:cxn modelId="{57034D40-D22F-4EC3-81A6-3BE994D45A50}" type="presOf" srcId="{DD5EEFF4-A874-491D-A31C-B4ED599C12A2}" destId="{8D35DE00-AE24-4FC6-A796-9D3BCCF66C5F}" srcOrd="0" destOrd="0" presId="urn:microsoft.com/office/officeart/2005/8/layout/pList1"/>
    <dgm:cxn modelId="{BC059374-B2D2-4F5E-BBC3-C4973AA2CC7A}" type="presOf" srcId="{480C1C55-7593-4947-B5CC-ECC754FDE468}" destId="{24CA6FEE-771E-4431-9336-A46070565264}" srcOrd="0" destOrd="0" presId="urn:microsoft.com/office/officeart/2005/8/layout/pList1"/>
    <dgm:cxn modelId="{53715883-C82C-401D-8FBA-EB621F3824DA}" type="presOf" srcId="{FBA388B9-FF15-413F-9CCA-8BF5A60C51C2}" destId="{7F660FFF-0A37-4F86-A62C-9E762A8328CB}" srcOrd="0" destOrd="0" presId="urn:microsoft.com/office/officeart/2005/8/layout/pList1"/>
    <dgm:cxn modelId="{589ED996-30B9-41E4-9CC8-68182015235D}" type="presOf" srcId="{A22CE23F-EB69-4020-9C83-666FA9B5DE25}" destId="{913BC7C2-A4D0-4048-93CE-6AB5444A5768}" srcOrd="0" destOrd="0" presId="urn:microsoft.com/office/officeart/2005/8/layout/pList1"/>
    <dgm:cxn modelId="{160198B8-4A5F-4903-812D-ED3E60C3C2B3}" srcId="{DD5EEFF4-A874-491D-A31C-B4ED599C12A2}" destId="{FBA388B9-FF15-413F-9CCA-8BF5A60C51C2}" srcOrd="2" destOrd="0" parTransId="{2511BB3C-74C5-45D0-B37C-A1731B08AA6B}" sibTransId="{18047E8E-7AE5-4A1C-945C-E1679CCAEDB1}"/>
    <dgm:cxn modelId="{8467DBBB-1C5B-407F-B879-BAE329E6040C}" type="presOf" srcId="{B093DD14-A9AF-4C41-892E-06C4EBC69D9A}" destId="{0322AC42-37A8-4E03-B2EC-75C254F5F2B5}" srcOrd="0" destOrd="0" presId="urn:microsoft.com/office/officeart/2005/8/layout/pList1"/>
    <dgm:cxn modelId="{E31CEFBE-9EDE-4D3C-98C6-EDEDC8EB2AF5}" type="presOf" srcId="{C369B11D-638C-4107-8D7C-ABCBF194F711}" destId="{737D221B-D1EE-4287-8058-C61EACA38F65}" srcOrd="0" destOrd="0" presId="urn:microsoft.com/office/officeart/2005/8/layout/pList1"/>
    <dgm:cxn modelId="{78CEF0C4-9B2B-422C-83E1-755391F8BDC0}" type="presOf" srcId="{8985219F-B959-47EE-84AF-C08603DB2858}" destId="{29DD0F5B-321D-4EC8-9EA2-104F35CEC210}" srcOrd="0" destOrd="0" presId="urn:microsoft.com/office/officeart/2005/8/layout/pList1"/>
    <dgm:cxn modelId="{B8F782CD-CD0B-40BB-8A1E-EFEE18880877}" srcId="{DD5EEFF4-A874-491D-A31C-B4ED599C12A2}" destId="{480C1C55-7593-4947-B5CC-ECC754FDE468}" srcOrd="0" destOrd="0" parTransId="{68514426-E26E-4F0F-9208-443505913D66}" sibTransId="{8985219F-B959-47EE-84AF-C08603DB2858}"/>
    <dgm:cxn modelId="{3FC478D0-D367-44BC-B365-32CA8484F5E6}" type="presOf" srcId="{C2590E7E-E894-4D1A-BBA8-C0C5D04828DB}" destId="{6D11363C-C4EA-45B4-B0BE-8530C1F5C716}" srcOrd="0" destOrd="0" presId="urn:microsoft.com/office/officeart/2005/8/layout/pList1"/>
    <dgm:cxn modelId="{B89154DD-0913-4285-9CCF-9C7AA198D5FD}" type="presOf" srcId="{48828825-DC74-46B1-9D6B-84C018AED829}" destId="{BDA22A8B-E927-4979-8DE5-7659393E7B98}" srcOrd="0" destOrd="0" presId="urn:microsoft.com/office/officeart/2005/8/layout/pList1"/>
    <dgm:cxn modelId="{AABE0FF5-07A8-4EE6-A46C-EACA15CC2990}" srcId="{DD5EEFF4-A874-491D-A31C-B4ED599C12A2}" destId="{A22CE23F-EB69-4020-9C83-666FA9B5DE25}" srcOrd="3" destOrd="0" parTransId="{85AC679F-1B51-4ABC-A9F2-20DDEA048319}" sibTransId="{B093DD14-A9AF-4C41-892E-06C4EBC69D9A}"/>
    <dgm:cxn modelId="{AD8E9353-D62F-4147-B2AA-97D40AEFEDD5}" type="presParOf" srcId="{8D35DE00-AE24-4FC6-A796-9D3BCCF66C5F}" destId="{30FDCD1B-EEAC-4069-840B-E6BF9D58B849}" srcOrd="0" destOrd="0" presId="urn:microsoft.com/office/officeart/2005/8/layout/pList1"/>
    <dgm:cxn modelId="{32764F8A-0308-4E90-AF89-6AA9D37B7EB4}" type="presParOf" srcId="{30FDCD1B-EEAC-4069-840B-E6BF9D58B849}" destId="{2BCAFF68-DC4B-469E-8ABF-860640CCE26A}" srcOrd="0" destOrd="0" presId="urn:microsoft.com/office/officeart/2005/8/layout/pList1"/>
    <dgm:cxn modelId="{9BFE397E-24AF-4B4B-8CBA-462F32DCDCB7}" type="presParOf" srcId="{30FDCD1B-EEAC-4069-840B-E6BF9D58B849}" destId="{24CA6FEE-771E-4431-9336-A46070565264}" srcOrd="1" destOrd="0" presId="urn:microsoft.com/office/officeart/2005/8/layout/pList1"/>
    <dgm:cxn modelId="{FD08F1D9-CAB1-4E99-B407-D818C5037927}" type="presParOf" srcId="{8D35DE00-AE24-4FC6-A796-9D3BCCF66C5F}" destId="{29DD0F5B-321D-4EC8-9EA2-104F35CEC210}" srcOrd="1" destOrd="0" presId="urn:microsoft.com/office/officeart/2005/8/layout/pList1"/>
    <dgm:cxn modelId="{FC261774-8672-469B-808F-3A3F95400FC0}" type="presParOf" srcId="{8D35DE00-AE24-4FC6-A796-9D3BCCF66C5F}" destId="{35A03A78-8A95-415D-9A50-FC7A93F746A7}" srcOrd="2" destOrd="0" presId="urn:microsoft.com/office/officeart/2005/8/layout/pList1"/>
    <dgm:cxn modelId="{8203FDD4-BEDF-45B8-A364-4E7F099096D5}" type="presParOf" srcId="{35A03A78-8A95-415D-9A50-FC7A93F746A7}" destId="{294DB024-988B-4ACC-AEEB-7807495FFF94}" srcOrd="0" destOrd="0" presId="urn:microsoft.com/office/officeart/2005/8/layout/pList1"/>
    <dgm:cxn modelId="{56841930-6467-4722-927E-1C9F52AC232B}" type="presParOf" srcId="{35A03A78-8A95-415D-9A50-FC7A93F746A7}" destId="{737D221B-D1EE-4287-8058-C61EACA38F65}" srcOrd="1" destOrd="0" presId="urn:microsoft.com/office/officeart/2005/8/layout/pList1"/>
    <dgm:cxn modelId="{A19B1268-B5B1-40A6-AF63-DCB5D7C50A6B}" type="presParOf" srcId="{8D35DE00-AE24-4FC6-A796-9D3BCCF66C5F}" destId="{6D11363C-C4EA-45B4-B0BE-8530C1F5C716}" srcOrd="3" destOrd="0" presId="urn:microsoft.com/office/officeart/2005/8/layout/pList1"/>
    <dgm:cxn modelId="{6E7574C7-797F-410F-8080-2146F4B26161}" type="presParOf" srcId="{8D35DE00-AE24-4FC6-A796-9D3BCCF66C5F}" destId="{AB13CA09-1338-4B2E-A44D-55A19A5764E4}" srcOrd="4" destOrd="0" presId="urn:microsoft.com/office/officeart/2005/8/layout/pList1"/>
    <dgm:cxn modelId="{2D707F14-07AB-4831-BA0D-323776A0B188}" type="presParOf" srcId="{AB13CA09-1338-4B2E-A44D-55A19A5764E4}" destId="{99566AF4-B002-4FB0-8180-6D36C2EBFFC7}" srcOrd="0" destOrd="0" presId="urn:microsoft.com/office/officeart/2005/8/layout/pList1"/>
    <dgm:cxn modelId="{88EAAC1F-91DF-4329-A67E-7A558450E250}" type="presParOf" srcId="{AB13CA09-1338-4B2E-A44D-55A19A5764E4}" destId="{7F660FFF-0A37-4F86-A62C-9E762A8328CB}" srcOrd="1" destOrd="0" presId="urn:microsoft.com/office/officeart/2005/8/layout/pList1"/>
    <dgm:cxn modelId="{C8193415-BA3E-4E74-8BEB-66CE7D25E592}" type="presParOf" srcId="{8D35DE00-AE24-4FC6-A796-9D3BCCF66C5F}" destId="{5C0239FC-2924-4560-98F2-82E2ADA4E86F}" srcOrd="5" destOrd="0" presId="urn:microsoft.com/office/officeart/2005/8/layout/pList1"/>
    <dgm:cxn modelId="{0833E9DE-83CB-4C86-8DC8-9FEB746F03F0}" type="presParOf" srcId="{8D35DE00-AE24-4FC6-A796-9D3BCCF66C5F}" destId="{4DF12A4C-5B12-4B39-9BA3-D1ED34D044BA}" srcOrd="6" destOrd="0" presId="urn:microsoft.com/office/officeart/2005/8/layout/pList1"/>
    <dgm:cxn modelId="{2303D365-E303-4125-8EF8-8F6E0FA4DD20}" type="presParOf" srcId="{4DF12A4C-5B12-4B39-9BA3-D1ED34D044BA}" destId="{B680A003-2B7D-4A04-B884-FC770A59AEDB}" srcOrd="0" destOrd="0" presId="urn:microsoft.com/office/officeart/2005/8/layout/pList1"/>
    <dgm:cxn modelId="{85C2514C-AFE1-4069-8B55-E021FD5E8D28}" type="presParOf" srcId="{4DF12A4C-5B12-4B39-9BA3-D1ED34D044BA}" destId="{913BC7C2-A4D0-4048-93CE-6AB5444A5768}" srcOrd="1" destOrd="0" presId="urn:microsoft.com/office/officeart/2005/8/layout/pList1"/>
    <dgm:cxn modelId="{482EEBCE-3D20-42A6-B83B-FB8A1A467241}" type="presParOf" srcId="{8D35DE00-AE24-4FC6-A796-9D3BCCF66C5F}" destId="{0322AC42-37A8-4E03-B2EC-75C254F5F2B5}" srcOrd="7" destOrd="0" presId="urn:microsoft.com/office/officeart/2005/8/layout/pList1"/>
    <dgm:cxn modelId="{48804E5B-2DBC-43D7-83E3-FCBA8D2DD26C}" type="presParOf" srcId="{8D35DE00-AE24-4FC6-A796-9D3BCCF66C5F}" destId="{2E84B200-96C6-45A1-B9DB-216946E4FA2C}" srcOrd="8" destOrd="0" presId="urn:microsoft.com/office/officeart/2005/8/layout/pList1"/>
    <dgm:cxn modelId="{E5B71167-AFBA-41B3-B588-E0DBD268CFA7}" type="presParOf" srcId="{2E84B200-96C6-45A1-B9DB-216946E4FA2C}" destId="{FCD7E871-708D-45A0-807E-8EC80E1FD840}" srcOrd="0" destOrd="0" presId="urn:microsoft.com/office/officeart/2005/8/layout/pList1"/>
    <dgm:cxn modelId="{15CA98E8-56A6-49B7-B55D-7C2D6DC4C0D3}" type="presParOf" srcId="{2E84B200-96C6-45A1-B9DB-216946E4FA2C}" destId="{BDA22A8B-E927-4979-8DE5-7659393E7B98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C65027C-DA5C-4E90-A2DD-136318D8BF55}" type="doc">
      <dgm:prSet loTypeId="urn:microsoft.com/office/officeart/2005/8/layout/default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B6B07589-5F7D-4019-82DF-F861CC218FB1}">
      <dgm:prSet phldrT="[Текст]"/>
      <dgm:spPr/>
      <dgm:t>
        <a:bodyPr/>
        <a:lstStyle/>
        <a:p>
          <a:r>
            <a:rPr lang="uk-UA" b="1" i="1" dirty="0"/>
            <a:t>Металургійні шлаки</a:t>
          </a:r>
          <a:r>
            <a:rPr lang="uk-UA" dirty="0"/>
            <a:t> </a:t>
          </a:r>
        </a:p>
      </dgm:t>
    </dgm:pt>
    <dgm:pt modelId="{FDE8FE39-336F-43D5-B594-4B55137128C3}" type="parTrans" cxnId="{F22AB9D3-6C07-49F1-A2E7-95F5E41C2499}">
      <dgm:prSet/>
      <dgm:spPr/>
      <dgm:t>
        <a:bodyPr/>
        <a:lstStyle/>
        <a:p>
          <a:endParaRPr lang="uk-UA"/>
        </a:p>
      </dgm:t>
    </dgm:pt>
    <dgm:pt modelId="{825BD6BB-5745-4A3C-BA93-C93F562A4ACD}" type="sibTrans" cxnId="{F22AB9D3-6C07-49F1-A2E7-95F5E41C2499}">
      <dgm:prSet/>
      <dgm:spPr/>
      <dgm:t>
        <a:bodyPr/>
        <a:lstStyle/>
        <a:p>
          <a:endParaRPr lang="uk-UA"/>
        </a:p>
      </dgm:t>
    </dgm:pt>
    <dgm:pt modelId="{5EEBE6C5-8049-48A6-9BDD-715FA6A5C6C3}">
      <dgm:prSet phldrT="[Текст]"/>
      <dgm:spPr/>
      <dgm:t>
        <a:bodyPr/>
        <a:lstStyle/>
        <a:p>
          <a:r>
            <a:rPr lang="uk-UA" b="1" i="1" dirty="0"/>
            <a:t>Цементний пил</a:t>
          </a:r>
          <a:r>
            <a:rPr lang="uk-UA" dirty="0"/>
            <a:t> </a:t>
          </a:r>
        </a:p>
      </dgm:t>
    </dgm:pt>
    <dgm:pt modelId="{8D074FF6-6E49-4617-97D6-A5AA80A9C92D}" type="parTrans" cxnId="{BB764D99-4470-4F60-BF20-7A218379FDBA}">
      <dgm:prSet/>
      <dgm:spPr/>
      <dgm:t>
        <a:bodyPr/>
        <a:lstStyle/>
        <a:p>
          <a:endParaRPr lang="uk-UA"/>
        </a:p>
      </dgm:t>
    </dgm:pt>
    <dgm:pt modelId="{976C644D-C192-4938-AE2C-369DFF853F58}" type="sibTrans" cxnId="{BB764D99-4470-4F60-BF20-7A218379FDBA}">
      <dgm:prSet/>
      <dgm:spPr/>
      <dgm:t>
        <a:bodyPr/>
        <a:lstStyle/>
        <a:p>
          <a:endParaRPr lang="uk-UA"/>
        </a:p>
      </dgm:t>
    </dgm:pt>
    <dgm:pt modelId="{EBB457CF-96BE-4EB0-9DE7-2A4673D321F8}">
      <dgm:prSet phldrT="[Текст]"/>
      <dgm:spPr/>
      <dgm:t>
        <a:bodyPr/>
        <a:lstStyle/>
        <a:p>
          <a:r>
            <a:rPr lang="uk-UA" b="1" i="1" dirty="0"/>
            <a:t>Флотаційні відходи</a:t>
          </a:r>
          <a:r>
            <a:rPr lang="uk-UA" dirty="0"/>
            <a:t> </a:t>
          </a:r>
        </a:p>
      </dgm:t>
    </dgm:pt>
    <dgm:pt modelId="{0F8FC739-E007-40C5-982C-3211710FBC67}" type="parTrans" cxnId="{1779ED91-135D-476D-8ABE-FD593F1AD69D}">
      <dgm:prSet/>
      <dgm:spPr/>
      <dgm:t>
        <a:bodyPr/>
        <a:lstStyle/>
        <a:p>
          <a:endParaRPr lang="uk-UA"/>
        </a:p>
      </dgm:t>
    </dgm:pt>
    <dgm:pt modelId="{DF9DFCC4-2535-46FA-BCE4-C2FDD0A9329A}" type="sibTrans" cxnId="{1779ED91-135D-476D-8ABE-FD593F1AD69D}">
      <dgm:prSet/>
      <dgm:spPr/>
      <dgm:t>
        <a:bodyPr/>
        <a:lstStyle/>
        <a:p>
          <a:endParaRPr lang="uk-UA"/>
        </a:p>
      </dgm:t>
    </dgm:pt>
    <dgm:pt modelId="{E1A97052-0F8E-4054-922E-57BE2A2D51FF}">
      <dgm:prSet phldrT="[Текст]"/>
      <dgm:spPr/>
      <dgm:t>
        <a:bodyPr/>
        <a:lstStyle/>
        <a:p>
          <a:r>
            <a:rPr lang="uk-UA" b="1" i="1" dirty="0"/>
            <a:t>Зола сланців</a:t>
          </a:r>
          <a:r>
            <a:rPr lang="uk-UA" dirty="0"/>
            <a:t> </a:t>
          </a:r>
        </a:p>
      </dgm:t>
    </dgm:pt>
    <dgm:pt modelId="{73A4E1EA-4643-4423-A5D8-C66E539A3FB4}" type="parTrans" cxnId="{09032C14-244E-461E-AC76-3E54BA0F7459}">
      <dgm:prSet/>
      <dgm:spPr/>
      <dgm:t>
        <a:bodyPr/>
        <a:lstStyle/>
        <a:p>
          <a:endParaRPr lang="uk-UA"/>
        </a:p>
      </dgm:t>
    </dgm:pt>
    <dgm:pt modelId="{81680A3F-F50E-4135-9056-A59F0EF4CF54}" type="sibTrans" cxnId="{09032C14-244E-461E-AC76-3E54BA0F7459}">
      <dgm:prSet/>
      <dgm:spPr/>
      <dgm:t>
        <a:bodyPr/>
        <a:lstStyle/>
        <a:p>
          <a:endParaRPr lang="uk-UA"/>
        </a:p>
      </dgm:t>
    </dgm:pt>
    <dgm:pt modelId="{7649B441-07D1-47BE-AEBF-17C250139A21}">
      <dgm:prSet phldrT="[Текст]"/>
      <dgm:spPr/>
      <dgm:t>
        <a:bodyPr/>
        <a:lstStyle/>
        <a:p>
          <a:r>
            <a:rPr lang="uk-UA" b="1" i="1" dirty="0"/>
            <a:t>Зола кам'яного вугілля</a:t>
          </a:r>
          <a:r>
            <a:rPr lang="uk-UA" dirty="0"/>
            <a:t> </a:t>
          </a:r>
        </a:p>
      </dgm:t>
    </dgm:pt>
    <dgm:pt modelId="{A7EDC932-F3DB-43D7-9916-FFACAFB150CA}" type="parTrans" cxnId="{7CD5507B-FEAC-48B8-8C41-46A61AFAEC2A}">
      <dgm:prSet/>
      <dgm:spPr/>
      <dgm:t>
        <a:bodyPr/>
        <a:lstStyle/>
        <a:p>
          <a:endParaRPr lang="uk-UA"/>
        </a:p>
      </dgm:t>
    </dgm:pt>
    <dgm:pt modelId="{B3152BE4-4704-4E0E-973C-08B8B07E8BC1}" type="sibTrans" cxnId="{7CD5507B-FEAC-48B8-8C41-46A61AFAEC2A}">
      <dgm:prSet/>
      <dgm:spPr/>
      <dgm:t>
        <a:bodyPr/>
        <a:lstStyle/>
        <a:p>
          <a:endParaRPr lang="uk-UA"/>
        </a:p>
      </dgm:t>
    </dgm:pt>
    <dgm:pt modelId="{8620D031-17B5-4B18-8367-7D8BA5E178F0}">
      <dgm:prSet phldrT="[Текст]"/>
      <dgm:spPr/>
      <dgm:t>
        <a:bodyPr/>
        <a:lstStyle/>
        <a:p>
          <a:r>
            <a:rPr lang="uk-UA" b="1" i="1" dirty="0"/>
            <a:t>Зола торфу</a:t>
          </a:r>
          <a:r>
            <a:rPr lang="uk-UA" dirty="0"/>
            <a:t> </a:t>
          </a:r>
        </a:p>
      </dgm:t>
    </dgm:pt>
    <dgm:pt modelId="{5CC86B78-0625-46B5-8078-A69E04D5FAE3}" type="parTrans" cxnId="{296D49BB-CE0A-4649-B7A7-028269E0761E}">
      <dgm:prSet/>
      <dgm:spPr/>
      <dgm:t>
        <a:bodyPr/>
        <a:lstStyle/>
        <a:p>
          <a:endParaRPr lang="uk-UA"/>
        </a:p>
      </dgm:t>
    </dgm:pt>
    <dgm:pt modelId="{D037BF5D-D6C1-4929-A0B3-9E32D27F8878}" type="sibTrans" cxnId="{296D49BB-CE0A-4649-B7A7-028269E0761E}">
      <dgm:prSet/>
      <dgm:spPr/>
      <dgm:t>
        <a:bodyPr/>
        <a:lstStyle/>
        <a:p>
          <a:endParaRPr lang="uk-UA"/>
        </a:p>
      </dgm:t>
    </dgm:pt>
    <dgm:pt modelId="{09340A48-E789-4E37-9348-82E8BBAECFB0}">
      <dgm:prSet phldrT="[Текст]"/>
      <dgm:spPr/>
      <dgm:t>
        <a:bodyPr/>
        <a:lstStyle/>
        <a:p>
          <a:r>
            <a:rPr lang="uk-UA" b="1" i="1" dirty="0"/>
            <a:t>Доломітовий пил</a:t>
          </a:r>
          <a:endParaRPr lang="uk-UA" dirty="0"/>
        </a:p>
      </dgm:t>
    </dgm:pt>
    <dgm:pt modelId="{C25180E1-7258-406C-8AEC-B241020F4C6F}" type="parTrans" cxnId="{B329C9E3-C1AB-4BFF-B85F-E2373C0335E6}">
      <dgm:prSet/>
      <dgm:spPr/>
      <dgm:t>
        <a:bodyPr/>
        <a:lstStyle/>
        <a:p>
          <a:endParaRPr lang="uk-UA"/>
        </a:p>
      </dgm:t>
    </dgm:pt>
    <dgm:pt modelId="{85F6784D-03FD-4F48-B860-93F60EEC5D0F}" type="sibTrans" cxnId="{B329C9E3-C1AB-4BFF-B85F-E2373C0335E6}">
      <dgm:prSet/>
      <dgm:spPr/>
      <dgm:t>
        <a:bodyPr/>
        <a:lstStyle/>
        <a:p>
          <a:endParaRPr lang="uk-UA"/>
        </a:p>
      </dgm:t>
    </dgm:pt>
    <dgm:pt modelId="{9EC232C7-0814-4985-A094-79F946D12CBB}">
      <dgm:prSet phldrT="[Текст]"/>
      <dgm:spPr/>
      <dgm:t>
        <a:bodyPr/>
        <a:lstStyle/>
        <a:p>
          <a:r>
            <a:rPr lang="uk-UA" b="1" i="1" dirty="0" err="1"/>
            <a:t>Дунітове</a:t>
          </a:r>
          <a:r>
            <a:rPr lang="uk-UA" b="1" i="1" dirty="0"/>
            <a:t> борошно </a:t>
          </a:r>
          <a:endParaRPr lang="uk-UA" dirty="0"/>
        </a:p>
      </dgm:t>
    </dgm:pt>
    <dgm:pt modelId="{1F31CF62-991D-4C86-9FDA-E031FCD6679A}" type="parTrans" cxnId="{E3BABC11-7C47-49A4-9953-7B18F4DAD2A3}">
      <dgm:prSet/>
      <dgm:spPr/>
      <dgm:t>
        <a:bodyPr/>
        <a:lstStyle/>
        <a:p>
          <a:endParaRPr lang="uk-UA"/>
        </a:p>
      </dgm:t>
    </dgm:pt>
    <dgm:pt modelId="{C225BAAE-9294-4903-85E3-CD9B85FCDA39}" type="sibTrans" cxnId="{E3BABC11-7C47-49A4-9953-7B18F4DAD2A3}">
      <dgm:prSet/>
      <dgm:spPr/>
      <dgm:t>
        <a:bodyPr/>
        <a:lstStyle/>
        <a:p>
          <a:endParaRPr lang="uk-UA"/>
        </a:p>
      </dgm:t>
    </dgm:pt>
    <dgm:pt modelId="{51637C03-13FF-4D3E-8331-506505432699}">
      <dgm:prSet phldrT="[Текст]"/>
      <dgm:spPr/>
      <dgm:t>
        <a:bodyPr/>
        <a:lstStyle/>
        <a:p>
          <a:r>
            <a:rPr lang="uk-UA" b="1" i="1" dirty="0"/>
            <a:t>Газове вапно</a:t>
          </a:r>
          <a:r>
            <a:rPr lang="uk-UA" dirty="0"/>
            <a:t> </a:t>
          </a:r>
        </a:p>
      </dgm:t>
    </dgm:pt>
    <dgm:pt modelId="{B533D8DA-022B-4E97-AFFF-2D7216E0CE6A}" type="parTrans" cxnId="{B833B9AC-0BC5-4E54-AD54-B2D2CB3060F3}">
      <dgm:prSet/>
      <dgm:spPr/>
      <dgm:t>
        <a:bodyPr/>
        <a:lstStyle/>
        <a:p>
          <a:endParaRPr lang="uk-UA"/>
        </a:p>
      </dgm:t>
    </dgm:pt>
    <dgm:pt modelId="{131F2E20-E902-40FA-AD71-6370F74BD757}" type="sibTrans" cxnId="{B833B9AC-0BC5-4E54-AD54-B2D2CB3060F3}">
      <dgm:prSet/>
      <dgm:spPr/>
      <dgm:t>
        <a:bodyPr/>
        <a:lstStyle/>
        <a:p>
          <a:endParaRPr lang="uk-UA"/>
        </a:p>
      </dgm:t>
    </dgm:pt>
    <dgm:pt modelId="{669D91D3-C7D4-4AAE-BFE1-6FA6ABB4C2A1}">
      <dgm:prSet phldrT="[Текст]"/>
      <dgm:spPr/>
      <dgm:t>
        <a:bodyPr/>
        <a:lstStyle/>
        <a:p>
          <a:r>
            <a:rPr lang="uk-UA" b="1" i="1" dirty="0"/>
            <a:t>Содове вапно</a:t>
          </a:r>
          <a:r>
            <a:rPr lang="uk-UA" dirty="0"/>
            <a:t> </a:t>
          </a:r>
          <a:r>
            <a:rPr lang="uk-UA" b="1" i="1" dirty="0"/>
            <a:t>СаСО</a:t>
          </a:r>
          <a:r>
            <a:rPr lang="uk-UA" b="1" i="1" baseline="-25000" dirty="0"/>
            <a:t>3</a:t>
          </a:r>
          <a:r>
            <a:rPr lang="uk-UA" b="1" i="1" dirty="0"/>
            <a:t> + </a:t>
          </a:r>
          <a:r>
            <a:rPr lang="uk-UA" b="1" i="1" dirty="0" err="1"/>
            <a:t>СаС</a:t>
          </a:r>
          <a:r>
            <a:rPr lang="en-US" b="1" i="1" dirty="0"/>
            <a:t>l</a:t>
          </a:r>
          <a:r>
            <a:rPr lang="uk-UA" b="1" i="1" baseline="-25000" dirty="0"/>
            <a:t>2</a:t>
          </a:r>
          <a:endParaRPr lang="uk-UA" dirty="0"/>
        </a:p>
      </dgm:t>
    </dgm:pt>
    <dgm:pt modelId="{2CBA683C-8698-4535-B72E-9621BF6BA902}" type="parTrans" cxnId="{E22454F5-E7F5-4ECA-ABB5-DB80929ABB04}">
      <dgm:prSet/>
      <dgm:spPr/>
      <dgm:t>
        <a:bodyPr/>
        <a:lstStyle/>
        <a:p>
          <a:endParaRPr lang="uk-UA"/>
        </a:p>
      </dgm:t>
    </dgm:pt>
    <dgm:pt modelId="{337179FF-D040-4DE1-A8AB-0E6FA658D042}" type="sibTrans" cxnId="{E22454F5-E7F5-4ECA-ABB5-DB80929ABB04}">
      <dgm:prSet/>
      <dgm:spPr/>
      <dgm:t>
        <a:bodyPr/>
        <a:lstStyle/>
        <a:p>
          <a:endParaRPr lang="uk-UA"/>
        </a:p>
      </dgm:t>
    </dgm:pt>
    <dgm:pt modelId="{AE0EBA0C-078F-414D-98E6-508E1FB17E12}">
      <dgm:prSet phldrT="[Текст]"/>
      <dgm:spPr/>
      <dgm:t>
        <a:bodyPr/>
        <a:lstStyle/>
        <a:p>
          <a:r>
            <a:rPr lang="uk-UA" b="1" i="1" dirty="0"/>
            <a:t>Підзол</a:t>
          </a:r>
          <a:endParaRPr lang="uk-UA" dirty="0"/>
        </a:p>
      </dgm:t>
    </dgm:pt>
    <dgm:pt modelId="{D80A084E-2D20-4DC2-9ADD-5738B35C44B4}" type="parTrans" cxnId="{3E7A880C-54F1-4491-967B-321657297CDD}">
      <dgm:prSet/>
      <dgm:spPr/>
      <dgm:t>
        <a:bodyPr/>
        <a:lstStyle/>
        <a:p>
          <a:endParaRPr lang="uk-UA"/>
        </a:p>
      </dgm:t>
    </dgm:pt>
    <dgm:pt modelId="{115B3A0B-36DF-4F09-9C34-FBE4F2CC60CA}" type="sibTrans" cxnId="{3E7A880C-54F1-4491-967B-321657297CDD}">
      <dgm:prSet/>
      <dgm:spPr/>
      <dgm:t>
        <a:bodyPr/>
        <a:lstStyle/>
        <a:p>
          <a:endParaRPr lang="uk-UA"/>
        </a:p>
      </dgm:t>
    </dgm:pt>
    <dgm:pt modelId="{ED99C683-3BF7-40A9-A032-82E0FBD69FB4}">
      <dgm:prSet phldrT="[Текст]"/>
      <dgm:spPr/>
      <dgm:t>
        <a:bodyPr/>
        <a:lstStyle/>
        <a:p>
          <a:r>
            <a:rPr lang="uk-UA" b="1" i="1" dirty="0"/>
            <a:t>Відходи целюлозно-паперового виробництва</a:t>
          </a:r>
          <a:r>
            <a:rPr lang="uk-UA" dirty="0"/>
            <a:t> </a:t>
          </a:r>
        </a:p>
      </dgm:t>
    </dgm:pt>
    <dgm:pt modelId="{11A94576-73E2-4C4E-8883-624BB4C6A2AB}" type="parTrans" cxnId="{738F9749-6DB4-407E-B780-65A9C93525D0}">
      <dgm:prSet/>
      <dgm:spPr/>
      <dgm:t>
        <a:bodyPr/>
        <a:lstStyle/>
        <a:p>
          <a:endParaRPr lang="uk-UA"/>
        </a:p>
      </dgm:t>
    </dgm:pt>
    <dgm:pt modelId="{48F570DD-A7CE-431F-9DCE-759452A8E0F6}" type="sibTrans" cxnId="{738F9749-6DB4-407E-B780-65A9C93525D0}">
      <dgm:prSet/>
      <dgm:spPr/>
      <dgm:t>
        <a:bodyPr/>
        <a:lstStyle/>
        <a:p>
          <a:endParaRPr lang="uk-UA"/>
        </a:p>
      </dgm:t>
    </dgm:pt>
    <dgm:pt modelId="{663F99CD-C385-43C1-BCA4-AFEC00458992}">
      <dgm:prSet phldrT="[Текст]"/>
      <dgm:spPr/>
      <dgm:t>
        <a:bodyPr/>
        <a:lstStyle/>
        <a:p>
          <a:r>
            <a:rPr lang="uk-UA" b="1" i="1" dirty="0"/>
            <a:t>Карбідне вапно</a:t>
          </a:r>
          <a:r>
            <a:rPr lang="uk-UA" dirty="0"/>
            <a:t> </a:t>
          </a:r>
        </a:p>
      </dgm:t>
    </dgm:pt>
    <dgm:pt modelId="{9A0C419C-1217-49AC-B576-BDD783581CAB}" type="parTrans" cxnId="{F602723D-4A12-4676-AC15-F69CF17D8B98}">
      <dgm:prSet/>
      <dgm:spPr/>
      <dgm:t>
        <a:bodyPr/>
        <a:lstStyle/>
        <a:p>
          <a:endParaRPr lang="uk-UA"/>
        </a:p>
      </dgm:t>
    </dgm:pt>
    <dgm:pt modelId="{3053122D-D8BA-443A-85C4-06F4E0661349}" type="sibTrans" cxnId="{F602723D-4A12-4676-AC15-F69CF17D8B98}">
      <dgm:prSet/>
      <dgm:spPr/>
      <dgm:t>
        <a:bodyPr/>
        <a:lstStyle/>
        <a:p>
          <a:endParaRPr lang="uk-UA"/>
        </a:p>
      </dgm:t>
    </dgm:pt>
    <dgm:pt modelId="{1BA9BBE6-1FAF-4B87-AEB0-D4BE4E7BA0BD}" type="pres">
      <dgm:prSet presAssocID="{6C65027C-DA5C-4E90-A2DD-136318D8BF55}" presName="diagram" presStyleCnt="0">
        <dgm:presLayoutVars>
          <dgm:dir/>
          <dgm:resizeHandles val="exact"/>
        </dgm:presLayoutVars>
      </dgm:prSet>
      <dgm:spPr/>
    </dgm:pt>
    <dgm:pt modelId="{D08AD8A0-E328-4B28-9237-008D8664D517}" type="pres">
      <dgm:prSet presAssocID="{B6B07589-5F7D-4019-82DF-F861CC218FB1}" presName="node" presStyleLbl="node1" presStyleIdx="0" presStyleCnt="13">
        <dgm:presLayoutVars>
          <dgm:bulletEnabled val="1"/>
        </dgm:presLayoutVars>
      </dgm:prSet>
      <dgm:spPr/>
    </dgm:pt>
    <dgm:pt modelId="{914072DE-CF1A-46BE-A266-6698053A2D01}" type="pres">
      <dgm:prSet presAssocID="{825BD6BB-5745-4A3C-BA93-C93F562A4ACD}" presName="sibTrans" presStyleCnt="0"/>
      <dgm:spPr/>
    </dgm:pt>
    <dgm:pt modelId="{A38499B9-DEFE-46FE-A6A1-B548CA773370}" type="pres">
      <dgm:prSet presAssocID="{5EEBE6C5-8049-48A6-9BDD-715FA6A5C6C3}" presName="node" presStyleLbl="node1" presStyleIdx="1" presStyleCnt="13">
        <dgm:presLayoutVars>
          <dgm:bulletEnabled val="1"/>
        </dgm:presLayoutVars>
      </dgm:prSet>
      <dgm:spPr/>
    </dgm:pt>
    <dgm:pt modelId="{50025108-21FD-46DA-9522-0C0BDD2B7BCF}" type="pres">
      <dgm:prSet presAssocID="{976C644D-C192-4938-AE2C-369DFF853F58}" presName="sibTrans" presStyleCnt="0"/>
      <dgm:spPr/>
    </dgm:pt>
    <dgm:pt modelId="{070B0884-C3A0-4AF1-AE91-A63F4B721A27}" type="pres">
      <dgm:prSet presAssocID="{EBB457CF-96BE-4EB0-9DE7-2A4673D321F8}" presName="node" presStyleLbl="node1" presStyleIdx="2" presStyleCnt="13">
        <dgm:presLayoutVars>
          <dgm:bulletEnabled val="1"/>
        </dgm:presLayoutVars>
      </dgm:prSet>
      <dgm:spPr/>
    </dgm:pt>
    <dgm:pt modelId="{24E76D44-C2B4-4F04-AFC8-5F124DC04E3B}" type="pres">
      <dgm:prSet presAssocID="{DF9DFCC4-2535-46FA-BCE4-C2FDD0A9329A}" presName="sibTrans" presStyleCnt="0"/>
      <dgm:spPr/>
    </dgm:pt>
    <dgm:pt modelId="{E085F1C7-7C45-463C-A61A-9EF1932160AA}" type="pres">
      <dgm:prSet presAssocID="{E1A97052-0F8E-4054-922E-57BE2A2D51FF}" presName="node" presStyleLbl="node1" presStyleIdx="3" presStyleCnt="13">
        <dgm:presLayoutVars>
          <dgm:bulletEnabled val="1"/>
        </dgm:presLayoutVars>
      </dgm:prSet>
      <dgm:spPr/>
    </dgm:pt>
    <dgm:pt modelId="{038F8457-604B-42BB-8ED6-20482A076D7C}" type="pres">
      <dgm:prSet presAssocID="{81680A3F-F50E-4135-9056-A59F0EF4CF54}" presName="sibTrans" presStyleCnt="0"/>
      <dgm:spPr/>
    </dgm:pt>
    <dgm:pt modelId="{E7DFB028-BFEA-43ED-891D-46D041F05F43}" type="pres">
      <dgm:prSet presAssocID="{7649B441-07D1-47BE-AEBF-17C250139A21}" presName="node" presStyleLbl="node1" presStyleIdx="4" presStyleCnt="13">
        <dgm:presLayoutVars>
          <dgm:bulletEnabled val="1"/>
        </dgm:presLayoutVars>
      </dgm:prSet>
      <dgm:spPr/>
    </dgm:pt>
    <dgm:pt modelId="{BF53E364-1851-498A-A206-81B308DCDB73}" type="pres">
      <dgm:prSet presAssocID="{B3152BE4-4704-4E0E-973C-08B8B07E8BC1}" presName="sibTrans" presStyleCnt="0"/>
      <dgm:spPr/>
    </dgm:pt>
    <dgm:pt modelId="{1CCD1865-3279-4426-A344-9E02043860FE}" type="pres">
      <dgm:prSet presAssocID="{8620D031-17B5-4B18-8367-7D8BA5E178F0}" presName="node" presStyleLbl="node1" presStyleIdx="5" presStyleCnt="13">
        <dgm:presLayoutVars>
          <dgm:bulletEnabled val="1"/>
        </dgm:presLayoutVars>
      </dgm:prSet>
      <dgm:spPr/>
    </dgm:pt>
    <dgm:pt modelId="{4C9A6E9D-8178-43A9-9F74-FC3A2D35DAEB}" type="pres">
      <dgm:prSet presAssocID="{D037BF5D-D6C1-4929-A0B3-9E32D27F8878}" presName="sibTrans" presStyleCnt="0"/>
      <dgm:spPr/>
    </dgm:pt>
    <dgm:pt modelId="{1D042261-4289-405C-ADE0-0C049A9AD7C6}" type="pres">
      <dgm:prSet presAssocID="{09340A48-E789-4E37-9348-82E8BBAECFB0}" presName="node" presStyleLbl="node1" presStyleIdx="6" presStyleCnt="13">
        <dgm:presLayoutVars>
          <dgm:bulletEnabled val="1"/>
        </dgm:presLayoutVars>
      </dgm:prSet>
      <dgm:spPr/>
    </dgm:pt>
    <dgm:pt modelId="{CCFE59FD-6AA3-4BE1-99AA-D32F793907A4}" type="pres">
      <dgm:prSet presAssocID="{85F6784D-03FD-4F48-B860-93F60EEC5D0F}" presName="sibTrans" presStyleCnt="0"/>
      <dgm:spPr/>
    </dgm:pt>
    <dgm:pt modelId="{2C4455FF-E90A-48CD-AD45-7D35D5A13A57}" type="pres">
      <dgm:prSet presAssocID="{9EC232C7-0814-4985-A094-79F946D12CBB}" presName="node" presStyleLbl="node1" presStyleIdx="7" presStyleCnt="13">
        <dgm:presLayoutVars>
          <dgm:bulletEnabled val="1"/>
        </dgm:presLayoutVars>
      </dgm:prSet>
      <dgm:spPr/>
    </dgm:pt>
    <dgm:pt modelId="{F4CECEB8-4F60-4EDD-9D28-469DBC8745B1}" type="pres">
      <dgm:prSet presAssocID="{C225BAAE-9294-4903-85E3-CD9B85FCDA39}" presName="sibTrans" presStyleCnt="0"/>
      <dgm:spPr/>
    </dgm:pt>
    <dgm:pt modelId="{6278457D-3C68-4693-86DC-B77E008B3F55}" type="pres">
      <dgm:prSet presAssocID="{51637C03-13FF-4D3E-8331-506505432699}" presName="node" presStyleLbl="node1" presStyleIdx="8" presStyleCnt="13">
        <dgm:presLayoutVars>
          <dgm:bulletEnabled val="1"/>
        </dgm:presLayoutVars>
      </dgm:prSet>
      <dgm:spPr/>
    </dgm:pt>
    <dgm:pt modelId="{25A26F55-70CA-4E11-B842-D3BBF70142CB}" type="pres">
      <dgm:prSet presAssocID="{131F2E20-E902-40FA-AD71-6370F74BD757}" presName="sibTrans" presStyleCnt="0"/>
      <dgm:spPr/>
    </dgm:pt>
    <dgm:pt modelId="{81212C9E-B077-4D1D-992C-3FAC4E271AD0}" type="pres">
      <dgm:prSet presAssocID="{669D91D3-C7D4-4AAE-BFE1-6FA6ABB4C2A1}" presName="node" presStyleLbl="node1" presStyleIdx="9" presStyleCnt="13">
        <dgm:presLayoutVars>
          <dgm:bulletEnabled val="1"/>
        </dgm:presLayoutVars>
      </dgm:prSet>
      <dgm:spPr/>
    </dgm:pt>
    <dgm:pt modelId="{7534D824-9FA9-4987-9F8F-232671146570}" type="pres">
      <dgm:prSet presAssocID="{337179FF-D040-4DE1-A8AB-0E6FA658D042}" presName="sibTrans" presStyleCnt="0"/>
      <dgm:spPr/>
    </dgm:pt>
    <dgm:pt modelId="{02901BA0-0EC0-4754-9F94-5B0B8127B3C7}" type="pres">
      <dgm:prSet presAssocID="{AE0EBA0C-078F-414D-98E6-508E1FB17E12}" presName="node" presStyleLbl="node1" presStyleIdx="10" presStyleCnt="13">
        <dgm:presLayoutVars>
          <dgm:bulletEnabled val="1"/>
        </dgm:presLayoutVars>
      </dgm:prSet>
      <dgm:spPr/>
    </dgm:pt>
    <dgm:pt modelId="{2F5D5B7E-728F-40B6-AF48-0FB595293B0A}" type="pres">
      <dgm:prSet presAssocID="{115B3A0B-36DF-4F09-9C34-FBE4F2CC60CA}" presName="sibTrans" presStyleCnt="0"/>
      <dgm:spPr/>
    </dgm:pt>
    <dgm:pt modelId="{846EED95-DC20-4F80-83DA-CA001CB1C9BC}" type="pres">
      <dgm:prSet presAssocID="{ED99C683-3BF7-40A9-A032-82E0FBD69FB4}" presName="node" presStyleLbl="node1" presStyleIdx="11" presStyleCnt="13">
        <dgm:presLayoutVars>
          <dgm:bulletEnabled val="1"/>
        </dgm:presLayoutVars>
      </dgm:prSet>
      <dgm:spPr/>
    </dgm:pt>
    <dgm:pt modelId="{E90FA596-ED09-473A-8EBE-37D18E3A1D00}" type="pres">
      <dgm:prSet presAssocID="{48F570DD-A7CE-431F-9DCE-759452A8E0F6}" presName="sibTrans" presStyleCnt="0"/>
      <dgm:spPr/>
    </dgm:pt>
    <dgm:pt modelId="{35D8A384-8480-40C0-B14C-120214F3051C}" type="pres">
      <dgm:prSet presAssocID="{663F99CD-C385-43C1-BCA4-AFEC00458992}" presName="node" presStyleLbl="node1" presStyleIdx="12" presStyleCnt="13">
        <dgm:presLayoutVars>
          <dgm:bulletEnabled val="1"/>
        </dgm:presLayoutVars>
      </dgm:prSet>
      <dgm:spPr/>
    </dgm:pt>
  </dgm:ptLst>
  <dgm:cxnLst>
    <dgm:cxn modelId="{FE960807-DC56-44FD-8D5A-2A2B1B6C7002}" type="presOf" srcId="{669D91D3-C7D4-4AAE-BFE1-6FA6ABB4C2A1}" destId="{81212C9E-B077-4D1D-992C-3FAC4E271AD0}" srcOrd="0" destOrd="0" presId="urn:microsoft.com/office/officeart/2005/8/layout/default"/>
    <dgm:cxn modelId="{3E7A880C-54F1-4491-967B-321657297CDD}" srcId="{6C65027C-DA5C-4E90-A2DD-136318D8BF55}" destId="{AE0EBA0C-078F-414D-98E6-508E1FB17E12}" srcOrd="10" destOrd="0" parTransId="{D80A084E-2D20-4DC2-9ADD-5738B35C44B4}" sibTransId="{115B3A0B-36DF-4F09-9C34-FBE4F2CC60CA}"/>
    <dgm:cxn modelId="{E3BABC11-7C47-49A4-9953-7B18F4DAD2A3}" srcId="{6C65027C-DA5C-4E90-A2DD-136318D8BF55}" destId="{9EC232C7-0814-4985-A094-79F946D12CBB}" srcOrd="7" destOrd="0" parTransId="{1F31CF62-991D-4C86-9FDA-E031FCD6679A}" sibTransId="{C225BAAE-9294-4903-85E3-CD9B85FCDA39}"/>
    <dgm:cxn modelId="{09032C14-244E-461E-AC76-3E54BA0F7459}" srcId="{6C65027C-DA5C-4E90-A2DD-136318D8BF55}" destId="{E1A97052-0F8E-4054-922E-57BE2A2D51FF}" srcOrd="3" destOrd="0" parTransId="{73A4E1EA-4643-4423-A5D8-C66E539A3FB4}" sibTransId="{81680A3F-F50E-4135-9056-A59F0EF4CF54}"/>
    <dgm:cxn modelId="{66756014-CBC3-4A29-8DB5-40AC06EF4559}" type="presOf" srcId="{EBB457CF-96BE-4EB0-9DE7-2A4673D321F8}" destId="{070B0884-C3A0-4AF1-AE91-A63F4B721A27}" srcOrd="0" destOrd="0" presId="urn:microsoft.com/office/officeart/2005/8/layout/default"/>
    <dgm:cxn modelId="{2A9EF52D-5A0A-4642-AB43-D63B17C8BDEA}" type="presOf" srcId="{E1A97052-0F8E-4054-922E-57BE2A2D51FF}" destId="{E085F1C7-7C45-463C-A61A-9EF1932160AA}" srcOrd="0" destOrd="0" presId="urn:microsoft.com/office/officeart/2005/8/layout/default"/>
    <dgm:cxn modelId="{169FCF33-9986-41B8-B91B-1AD896BD0B03}" type="presOf" srcId="{51637C03-13FF-4D3E-8331-506505432699}" destId="{6278457D-3C68-4693-86DC-B77E008B3F55}" srcOrd="0" destOrd="0" presId="urn:microsoft.com/office/officeart/2005/8/layout/default"/>
    <dgm:cxn modelId="{F602723D-4A12-4676-AC15-F69CF17D8B98}" srcId="{6C65027C-DA5C-4E90-A2DD-136318D8BF55}" destId="{663F99CD-C385-43C1-BCA4-AFEC00458992}" srcOrd="12" destOrd="0" parTransId="{9A0C419C-1217-49AC-B576-BDD783581CAB}" sibTransId="{3053122D-D8BA-443A-85C4-06F4E0661349}"/>
    <dgm:cxn modelId="{CA6B5D62-0B56-43E8-AC2D-555834B5C418}" type="presOf" srcId="{9EC232C7-0814-4985-A094-79F946D12CBB}" destId="{2C4455FF-E90A-48CD-AD45-7D35D5A13A57}" srcOrd="0" destOrd="0" presId="urn:microsoft.com/office/officeart/2005/8/layout/default"/>
    <dgm:cxn modelId="{738F9749-6DB4-407E-B780-65A9C93525D0}" srcId="{6C65027C-DA5C-4E90-A2DD-136318D8BF55}" destId="{ED99C683-3BF7-40A9-A032-82E0FBD69FB4}" srcOrd="11" destOrd="0" parTransId="{11A94576-73E2-4C4E-8883-624BB4C6A2AB}" sibTransId="{48F570DD-A7CE-431F-9DCE-759452A8E0F6}"/>
    <dgm:cxn modelId="{D583B049-5882-4CD0-B6D7-33E90E4646C7}" type="presOf" srcId="{B6B07589-5F7D-4019-82DF-F861CC218FB1}" destId="{D08AD8A0-E328-4B28-9237-008D8664D517}" srcOrd="0" destOrd="0" presId="urn:microsoft.com/office/officeart/2005/8/layout/default"/>
    <dgm:cxn modelId="{7CD5507B-FEAC-48B8-8C41-46A61AFAEC2A}" srcId="{6C65027C-DA5C-4E90-A2DD-136318D8BF55}" destId="{7649B441-07D1-47BE-AEBF-17C250139A21}" srcOrd="4" destOrd="0" parTransId="{A7EDC932-F3DB-43D7-9916-FFACAFB150CA}" sibTransId="{B3152BE4-4704-4E0E-973C-08B8B07E8BC1}"/>
    <dgm:cxn modelId="{03F59A7F-DD83-4A96-B26F-B71CF0632804}" type="presOf" srcId="{AE0EBA0C-078F-414D-98E6-508E1FB17E12}" destId="{02901BA0-0EC0-4754-9F94-5B0B8127B3C7}" srcOrd="0" destOrd="0" presId="urn:microsoft.com/office/officeart/2005/8/layout/default"/>
    <dgm:cxn modelId="{E4DB0D8B-655F-460D-875A-261DCBD159D0}" type="presOf" srcId="{ED99C683-3BF7-40A9-A032-82E0FBD69FB4}" destId="{846EED95-DC20-4F80-83DA-CA001CB1C9BC}" srcOrd="0" destOrd="0" presId="urn:microsoft.com/office/officeart/2005/8/layout/default"/>
    <dgm:cxn modelId="{1779ED91-135D-476D-8ABE-FD593F1AD69D}" srcId="{6C65027C-DA5C-4E90-A2DD-136318D8BF55}" destId="{EBB457CF-96BE-4EB0-9DE7-2A4673D321F8}" srcOrd="2" destOrd="0" parTransId="{0F8FC739-E007-40C5-982C-3211710FBC67}" sibTransId="{DF9DFCC4-2535-46FA-BCE4-C2FDD0A9329A}"/>
    <dgm:cxn modelId="{1F7D4197-2CAC-4A78-9EB5-373A31D174B3}" type="presOf" srcId="{5EEBE6C5-8049-48A6-9BDD-715FA6A5C6C3}" destId="{A38499B9-DEFE-46FE-A6A1-B548CA773370}" srcOrd="0" destOrd="0" presId="urn:microsoft.com/office/officeart/2005/8/layout/default"/>
    <dgm:cxn modelId="{BB764D99-4470-4F60-BF20-7A218379FDBA}" srcId="{6C65027C-DA5C-4E90-A2DD-136318D8BF55}" destId="{5EEBE6C5-8049-48A6-9BDD-715FA6A5C6C3}" srcOrd="1" destOrd="0" parTransId="{8D074FF6-6E49-4617-97D6-A5AA80A9C92D}" sibTransId="{976C644D-C192-4938-AE2C-369DFF853F58}"/>
    <dgm:cxn modelId="{B833B9AC-0BC5-4E54-AD54-B2D2CB3060F3}" srcId="{6C65027C-DA5C-4E90-A2DD-136318D8BF55}" destId="{51637C03-13FF-4D3E-8331-506505432699}" srcOrd="8" destOrd="0" parTransId="{B533D8DA-022B-4E97-AFFF-2D7216E0CE6A}" sibTransId="{131F2E20-E902-40FA-AD71-6370F74BD757}"/>
    <dgm:cxn modelId="{296D49BB-CE0A-4649-B7A7-028269E0761E}" srcId="{6C65027C-DA5C-4E90-A2DD-136318D8BF55}" destId="{8620D031-17B5-4B18-8367-7D8BA5E178F0}" srcOrd="5" destOrd="0" parTransId="{5CC86B78-0625-46B5-8078-A69E04D5FAE3}" sibTransId="{D037BF5D-D6C1-4929-A0B3-9E32D27F8878}"/>
    <dgm:cxn modelId="{45C071BB-5A24-4BCF-A981-CB1982F152C7}" type="presOf" srcId="{663F99CD-C385-43C1-BCA4-AFEC00458992}" destId="{35D8A384-8480-40C0-B14C-120214F3051C}" srcOrd="0" destOrd="0" presId="urn:microsoft.com/office/officeart/2005/8/layout/default"/>
    <dgm:cxn modelId="{F22AB9D3-6C07-49F1-A2E7-95F5E41C2499}" srcId="{6C65027C-DA5C-4E90-A2DD-136318D8BF55}" destId="{B6B07589-5F7D-4019-82DF-F861CC218FB1}" srcOrd="0" destOrd="0" parTransId="{FDE8FE39-336F-43D5-B594-4B55137128C3}" sibTransId="{825BD6BB-5745-4A3C-BA93-C93F562A4ACD}"/>
    <dgm:cxn modelId="{D5668FDE-AA34-4056-BF0F-F6C936F002FE}" type="presOf" srcId="{7649B441-07D1-47BE-AEBF-17C250139A21}" destId="{E7DFB028-BFEA-43ED-891D-46D041F05F43}" srcOrd="0" destOrd="0" presId="urn:microsoft.com/office/officeart/2005/8/layout/default"/>
    <dgm:cxn modelId="{11F3D5DE-4D0A-4908-BD31-810C6FDF9E18}" type="presOf" srcId="{09340A48-E789-4E37-9348-82E8BBAECFB0}" destId="{1D042261-4289-405C-ADE0-0C049A9AD7C6}" srcOrd="0" destOrd="0" presId="urn:microsoft.com/office/officeart/2005/8/layout/default"/>
    <dgm:cxn modelId="{B329C9E3-C1AB-4BFF-B85F-E2373C0335E6}" srcId="{6C65027C-DA5C-4E90-A2DD-136318D8BF55}" destId="{09340A48-E789-4E37-9348-82E8BBAECFB0}" srcOrd="6" destOrd="0" parTransId="{C25180E1-7258-406C-8AEC-B241020F4C6F}" sibTransId="{85F6784D-03FD-4F48-B860-93F60EEC5D0F}"/>
    <dgm:cxn modelId="{472CD0ED-98B7-4159-B473-22BD7A42461A}" type="presOf" srcId="{8620D031-17B5-4B18-8367-7D8BA5E178F0}" destId="{1CCD1865-3279-4426-A344-9E02043860FE}" srcOrd="0" destOrd="0" presId="urn:microsoft.com/office/officeart/2005/8/layout/default"/>
    <dgm:cxn modelId="{5EF7DDF4-17C2-4EBE-8DD8-4658DC61FFAA}" type="presOf" srcId="{6C65027C-DA5C-4E90-A2DD-136318D8BF55}" destId="{1BA9BBE6-1FAF-4B87-AEB0-D4BE4E7BA0BD}" srcOrd="0" destOrd="0" presId="urn:microsoft.com/office/officeart/2005/8/layout/default"/>
    <dgm:cxn modelId="{E22454F5-E7F5-4ECA-ABB5-DB80929ABB04}" srcId="{6C65027C-DA5C-4E90-A2DD-136318D8BF55}" destId="{669D91D3-C7D4-4AAE-BFE1-6FA6ABB4C2A1}" srcOrd="9" destOrd="0" parTransId="{2CBA683C-8698-4535-B72E-9621BF6BA902}" sibTransId="{337179FF-D040-4DE1-A8AB-0E6FA658D042}"/>
    <dgm:cxn modelId="{CB57F6A3-7168-4558-8AD9-5ABB099D8A0E}" type="presParOf" srcId="{1BA9BBE6-1FAF-4B87-AEB0-D4BE4E7BA0BD}" destId="{D08AD8A0-E328-4B28-9237-008D8664D517}" srcOrd="0" destOrd="0" presId="urn:microsoft.com/office/officeart/2005/8/layout/default"/>
    <dgm:cxn modelId="{FC140440-5AAE-4DC8-82DD-8537159C26ED}" type="presParOf" srcId="{1BA9BBE6-1FAF-4B87-AEB0-D4BE4E7BA0BD}" destId="{914072DE-CF1A-46BE-A266-6698053A2D01}" srcOrd="1" destOrd="0" presId="urn:microsoft.com/office/officeart/2005/8/layout/default"/>
    <dgm:cxn modelId="{183109AB-07D8-4E6D-A262-BD2A5270C07B}" type="presParOf" srcId="{1BA9BBE6-1FAF-4B87-AEB0-D4BE4E7BA0BD}" destId="{A38499B9-DEFE-46FE-A6A1-B548CA773370}" srcOrd="2" destOrd="0" presId="urn:microsoft.com/office/officeart/2005/8/layout/default"/>
    <dgm:cxn modelId="{05346C59-25C7-4124-AC9E-BCB80F3DC1EA}" type="presParOf" srcId="{1BA9BBE6-1FAF-4B87-AEB0-D4BE4E7BA0BD}" destId="{50025108-21FD-46DA-9522-0C0BDD2B7BCF}" srcOrd="3" destOrd="0" presId="urn:microsoft.com/office/officeart/2005/8/layout/default"/>
    <dgm:cxn modelId="{804CA4A6-CF07-403F-A898-9D8C8A3C1E05}" type="presParOf" srcId="{1BA9BBE6-1FAF-4B87-AEB0-D4BE4E7BA0BD}" destId="{070B0884-C3A0-4AF1-AE91-A63F4B721A27}" srcOrd="4" destOrd="0" presId="urn:microsoft.com/office/officeart/2005/8/layout/default"/>
    <dgm:cxn modelId="{AA936C93-1F99-4A60-8467-922DBBBCAFDF}" type="presParOf" srcId="{1BA9BBE6-1FAF-4B87-AEB0-D4BE4E7BA0BD}" destId="{24E76D44-C2B4-4F04-AFC8-5F124DC04E3B}" srcOrd="5" destOrd="0" presId="urn:microsoft.com/office/officeart/2005/8/layout/default"/>
    <dgm:cxn modelId="{87E63870-0108-433D-86EA-1740582A1A4D}" type="presParOf" srcId="{1BA9BBE6-1FAF-4B87-AEB0-D4BE4E7BA0BD}" destId="{E085F1C7-7C45-463C-A61A-9EF1932160AA}" srcOrd="6" destOrd="0" presId="urn:microsoft.com/office/officeart/2005/8/layout/default"/>
    <dgm:cxn modelId="{87B8C844-B38A-4CAE-9F82-B9BA31D66954}" type="presParOf" srcId="{1BA9BBE6-1FAF-4B87-AEB0-D4BE4E7BA0BD}" destId="{038F8457-604B-42BB-8ED6-20482A076D7C}" srcOrd="7" destOrd="0" presId="urn:microsoft.com/office/officeart/2005/8/layout/default"/>
    <dgm:cxn modelId="{848A9695-6488-475E-A735-192387643FD3}" type="presParOf" srcId="{1BA9BBE6-1FAF-4B87-AEB0-D4BE4E7BA0BD}" destId="{E7DFB028-BFEA-43ED-891D-46D041F05F43}" srcOrd="8" destOrd="0" presId="urn:microsoft.com/office/officeart/2005/8/layout/default"/>
    <dgm:cxn modelId="{2B98A66B-F2AF-4871-921F-83140975AEDC}" type="presParOf" srcId="{1BA9BBE6-1FAF-4B87-AEB0-D4BE4E7BA0BD}" destId="{BF53E364-1851-498A-A206-81B308DCDB73}" srcOrd="9" destOrd="0" presId="urn:microsoft.com/office/officeart/2005/8/layout/default"/>
    <dgm:cxn modelId="{53EF6450-2F39-405C-A0C6-5C31ABA88373}" type="presParOf" srcId="{1BA9BBE6-1FAF-4B87-AEB0-D4BE4E7BA0BD}" destId="{1CCD1865-3279-4426-A344-9E02043860FE}" srcOrd="10" destOrd="0" presId="urn:microsoft.com/office/officeart/2005/8/layout/default"/>
    <dgm:cxn modelId="{9F7E8866-81DA-4E81-825F-536BE5C71ADA}" type="presParOf" srcId="{1BA9BBE6-1FAF-4B87-AEB0-D4BE4E7BA0BD}" destId="{4C9A6E9D-8178-43A9-9F74-FC3A2D35DAEB}" srcOrd="11" destOrd="0" presId="urn:microsoft.com/office/officeart/2005/8/layout/default"/>
    <dgm:cxn modelId="{F2E7E279-3BEB-4743-A4B3-4EFEEC2220B5}" type="presParOf" srcId="{1BA9BBE6-1FAF-4B87-AEB0-D4BE4E7BA0BD}" destId="{1D042261-4289-405C-ADE0-0C049A9AD7C6}" srcOrd="12" destOrd="0" presId="urn:microsoft.com/office/officeart/2005/8/layout/default"/>
    <dgm:cxn modelId="{517A99DA-0A42-4E27-82BF-085F10D86AE8}" type="presParOf" srcId="{1BA9BBE6-1FAF-4B87-AEB0-D4BE4E7BA0BD}" destId="{CCFE59FD-6AA3-4BE1-99AA-D32F793907A4}" srcOrd="13" destOrd="0" presId="urn:microsoft.com/office/officeart/2005/8/layout/default"/>
    <dgm:cxn modelId="{D45B078D-734C-4D17-A653-5C5F5B5FBE72}" type="presParOf" srcId="{1BA9BBE6-1FAF-4B87-AEB0-D4BE4E7BA0BD}" destId="{2C4455FF-E90A-48CD-AD45-7D35D5A13A57}" srcOrd="14" destOrd="0" presId="urn:microsoft.com/office/officeart/2005/8/layout/default"/>
    <dgm:cxn modelId="{138CD7FA-3AD4-404F-A327-34C878F41159}" type="presParOf" srcId="{1BA9BBE6-1FAF-4B87-AEB0-D4BE4E7BA0BD}" destId="{F4CECEB8-4F60-4EDD-9D28-469DBC8745B1}" srcOrd="15" destOrd="0" presId="urn:microsoft.com/office/officeart/2005/8/layout/default"/>
    <dgm:cxn modelId="{FC255B97-E967-4ADA-AB69-C88E7B766226}" type="presParOf" srcId="{1BA9BBE6-1FAF-4B87-AEB0-D4BE4E7BA0BD}" destId="{6278457D-3C68-4693-86DC-B77E008B3F55}" srcOrd="16" destOrd="0" presId="urn:microsoft.com/office/officeart/2005/8/layout/default"/>
    <dgm:cxn modelId="{5533345C-F0EC-468D-8933-EE40957015C6}" type="presParOf" srcId="{1BA9BBE6-1FAF-4B87-AEB0-D4BE4E7BA0BD}" destId="{25A26F55-70CA-4E11-B842-D3BBF70142CB}" srcOrd="17" destOrd="0" presId="urn:microsoft.com/office/officeart/2005/8/layout/default"/>
    <dgm:cxn modelId="{015349E0-7881-48F3-B996-F9F63F776700}" type="presParOf" srcId="{1BA9BBE6-1FAF-4B87-AEB0-D4BE4E7BA0BD}" destId="{81212C9E-B077-4D1D-992C-3FAC4E271AD0}" srcOrd="18" destOrd="0" presId="urn:microsoft.com/office/officeart/2005/8/layout/default"/>
    <dgm:cxn modelId="{87FD21D4-4CE4-4378-8929-7F8D4B0FE268}" type="presParOf" srcId="{1BA9BBE6-1FAF-4B87-AEB0-D4BE4E7BA0BD}" destId="{7534D824-9FA9-4987-9F8F-232671146570}" srcOrd="19" destOrd="0" presId="urn:microsoft.com/office/officeart/2005/8/layout/default"/>
    <dgm:cxn modelId="{FE03C01C-7861-475C-88FD-7D8EA74C3EAD}" type="presParOf" srcId="{1BA9BBE6-1FAF-4B87-AEB0-D4BE4E7BA0BD}" destId="{02901BA0-0EC0-4754-9F94-5B0B8127B3C7}" srcOrd="20" destOrd="0" presId="urn:microsoft.com/office/officeart/2005/8/layout/default"/>
    <dgm:cxn modelId="{2CB65AED-F40A-46E2-8102-C094368FC475}" type="presParOf" srcId="{1BA9BBE6-1FAF-4B87-AEB0-D4BE4E7BA0BD}" destId="{2F5D5B7E-728F-40B6-AF48-0FB595293B0A}" srcOrd="21" destOrd="0" presId="urn:microsoft.com/office/officeart/2005/8/layout/default"/>
    <dgm:cxn modelId="{64A3974A-F28C-4935-9D7C-95A84E290F43}" type="presParOf" srcId="{1BA9BBE6-1FAF-4B87-AEB0-D4BE4E7BA0BD}" destId="{846EED95-DC20-4F80-83DA-CA001CB1C9BC}" srcOrd="22" destOrd="0" presId="urn:microsoft.com/office/officeart/2005/8/layout/default"/>
    <dgm:cxn modelId="{C4D2EF9C-D6F3-4D0C-9633-8577C0BCF163}" type="presParOf" srcId="{1BA9BBE6-1FAF-4B87-AEB0-D4BE4E7BA0BD}" destId="{E90FA596-ED09-473A-8EBE-37D18E3A1D00}" srcOrd="23" destOrd="0" presId="urn:microsoft.com/office/officeart/2005/8/layout/default"/>
    <dgm:cxn modelId="{4D045CC6-D48C-4C8F-B60F-EC8A8A59F574}" type="presParOf" srcId="{1BA9BBE6-1FAF-4B87-AEB0-D4BE4E7BA0BD}" destId="{35D8A384-8480-40C0-B14C-120214F3051C}" srcOrd="2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D5F1FA3-075A-4A66-AD13-CB40E1A7C43D}" type="doc">
      <dgm:prSet loTypeId="urn:microsoft.com/office/officeart/2005/8/layout/vList2" loCatId="list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uk-UA"/>
        </a:p>
      </dgm:t>
    </dgm:pt>
    <dgm:pt modelId="{5C19CDCF-5813-4A5B-B51A-808E2D362C5C}">
      <dgm:prSet phldrT="[Текст]" custT="1"/>
      <dgm:spPr/>
      <dgm:t>
        <a:bodyPr/>
        <a:lstStyle/>
        <a:p>
          <a:r>
            <a:rPr lang="uk-UA" sz="2400" b="1" i="1" dirty="0"/>
            <a:t>Вапняний туф (джерельне вапно)</a:t>
          </a:r>
          <a:r>
            <a:rPr lang="uk-UA" sz="2400" dirty="0"/>
            <a:t> </a:t>
          </a:r>
        </a:p>
      </dgm:t>
    </dgm:pt>
    <dgm:pt modelId="{FBFF602A-B6F7-489C-B4D7-8578FEE59576}" type="parTrans" cxnId="{3A2AED2D-110D-473D-9A70-4D3FD3896EEF}">
      <dgm:prSet/>
      <dgm:spPr/>
      <dgm:t>
        <a:bodyPr/>
        <a:lstStyle/>
        <a:p>
          <a:endParaRPr lang="uk-UA"/>
        </a:p>
      </dgm:t>
    </dgm:pt>
    <dgm:pt modelId="{EEBAEB61-71C9-484D-BE58-7FC750BF0C6D}" type="sibTrans" cxnId="{3A2AED2D-110D-473D-9A70-4D3FD3896EEF}">
      <dgm:prSet/>
      <dgm:spPr/>
      <dgm:t>
        <a:bodyPr/>
        <a:lstStyle/>
        <a:p>
          <a:endParaRPr lang="uk-UA"/>
        </a:p>
      </dgm:t>
    </dgm:pt>
    <dgm:pt modelId="{749D159F-A730-4AF7-BF7A-D5D65E245854}">
      <dgm:prSet phldrT="[Текст]" custT="1"/>
      <dgm:spPr/>
      <dgm:t>
        <a:bodyPr/>
        <a:lstStyle/>
        <a:p>
          <a:r>
            <a:rPr lang="uk-UA" sz="2400" b="1" i="1" dirty="0" err="1"/>
            <a:t>Гажа</a:t>
          </a:r>
          <a:r>
            <a:rPr lang="uk-UA" sz="2400" b="1" i="1" dirty="0"/>
            <a:t> (озерне вапно)</a:t>
          </a:r>
          <a:endParaRPr lang="uk-UA" sz="2400" dirty="0"/>
        </a:p>
      </dgm:t>
    </dgm:pt>
    <dgm:pt modelId="{BCF366C0-E065-4CCD-B0E8-1FD95E4E0EA7}" type="parTrans" cxnId="{591D9C1B-240B-4B1A-9B54-3D83E45506A3}">
      <dgm:prSet/>
      <dgm:spPr/>
      <dgm:t>
        <a:bodyPr/>
        <a:lstStyle/>
        <a:p>
          <a:endParaRPr lang="uk-UA"/>
        </a:p>
      </dgm:t>
    </dgm:pt>
    <dgm:pt modelId="{32381613-A16F-4ECB-A006-5D82018E0570}" type="sibTrans" cxnId="{591D9C1B-240B-4B1A-9B54-3D83E45506A3}">
      <dgm:prSet/>
      <dgm:spPr/>
      <dgm:t>
        <a:bodyPr/>
        <a:lstStyle/>
        <a:p>
          <a:endParaRPr lang="uk-UA"/>
        </a:p>
      </dgm:t>
    </dgm:pt>
    <dgm:pt modelId="{BD28B88C-B806-48E6-B322-E9837B7D900A}">
      <dgm:prSet phldrT="[Текст]" custT="1"/>
      <dgm:spPr/>
      <dgm:t>
        <a:bodyPr/>
        <a:lstStyle/>
        <a:p>
          <a:r>
            <a:rPr lang="uk-UA" sz="2400" b="1" i="1" dirty="0"/>
            <a:t>Мергель</a:t>
          </a:r>
          <a:endParaRPr lang="uk-UA" sz="2400" dirty="0"/>
        </a:p>
      </dgm:t>
    </dgm:pt>
    <dgm:pt modelId="{EB90CFC9-20EC-4D02-8DC5-8D53AC55A7FB}" type="parTrans" cxnId="{5729B970-973F-4C00-9B25-3D2DB3932FE1}">
      <dgm:prSet/>
      <dgm:spPr/>
      <dgm:t>
        <a:bodyPr/>
        <a:lstStyle/>
        <a:p>
          <a:endParaRPr lang="uk-UA"/>
        </a:p>
      </dgm:t>
    </dgm:pt>
    <dgm:pt modelId="{2431AFD9-F487-429E-98C1-77A8366B6157}" type="sibTrans" cxnId="{5729B970-973F-4C00-9B25-3D2DB3932FE1}">
      <dgm:prSet/>
      <dgm:spPr/>
      <dgm:t>
        <a:bodyPr/>
        <a:lstStyle/>
        <a:p>
          <a:endParaRPr lang="uk-UA"/>
        </a:p>
      </dgm:t>
    </dgm:pt>
    <dgm:pt modelId="{CB8437DD-9E2B-486A-B6CB-439BD7601D2E}">
      <dgm:prSet phldrT="[Текст]" custT="1"/>
      <dgm:spPr/>
      <dgm:t>
        <a:bodyPr/>
        <a:lstStyle/>
        <a:p>
          <a:r>
            <a:rPr lang="uk-UA" sz="2400" b="1" i="1" dirty="0" err="1"/>
            <a:t>Торфотуфи</a:t>
          </a:r>
          <a:endParaRPr lang="uk-UA" sz="2400" dirty="0"/>
        </a:p>
      </dgm:t>
    </dgm:pt>
    <dgm:pt modelId="{31AE147C-9437-44BC-97E7-38FBC1F662B9}" type="parTrans" cxnId="{16FF4D86-F9FA-419A-A36B-F311631F6835}">
      <dgm:prSet/>
      <dgm:spPr/>
      <dgm:t>
        <a:bodyPr/>
        <a:lstStyle/>
        <a:p>
          <a:endParaRPr lang="uk-UA"/>
        </a:p>
      </dgm:t>
    </dgm:pt>
    <dgm:pt modelId="{87F845B7-2E09-4F26-8B8C-B9F9E9DE121A}" type="sibTrans" cxnId="{16FF4D86-F9FA-419A-A36B-F311631F6835}">
      <dgm:prSet/>
      <dgm:spPr/>
      <dgm:t>
        <a:bodyPr/>
        <a:lstStyle/>
        <a:p>
          <a:endParaRPr lang="uk-UA"/>
        </a:p>
      </dgm:t>
    </dgm:pt>
    <dgm:pt modelId="{C63CBC25-270D-4A3C-9EE0-A0D799D87B57}">
      <dgm:prSet custT="1"/>
      <dgm:spPr/>
      <dgm:t>
        <a:bodyPr/>
        <a:lstStyle/>
        <a:p>
          <a:r>
            <a:rPr lang="uk-UA" sz="2400" b="1" i="1" dirty="0"/>
            <a:t>Природне доломітове борошно</a:t>
          </a:r>
          <a:r>
            <a:rPr lang="uk-UA" sz="2400" dirty="0"/>
            <a:t> </a:t>
          </a:r>
        </a:p>
      </dgm:t>
    </dgm:pt>
    <dgm:pt modelId="{A84D011D-2976-4C60-9426-3038FCFC13C3}" type="parTrans" cxnId="{9B511208-3D3B-462F-9BAD-EDF7BF97B9CB}">
      <dgm:prSet/>
      <dgm:spPr/>
      <dgm:t>
        <a:bodyPr/>
        <a:lstStyle/>
        <a:p>
          <a:endParaRPr lang="uk-UA"/>
        </a:p>
      </dgm:t>
    </dgm:pt>
    <dgm:pt modelId="{B8420793-D808-4715-9280-6D03D02DC7B9}" type="sibTrans" cxnId="{9B511208-3D3B-462F-9BAD-EDF7BF97B9CB}">
      <dgm:prSet/>
      <dgm:spPr/>
      <dgm:t>
        <a:bodyPr/>
        <a:lstStyle/>
        <a:p>
          <a:endParaRPr lang="uk-UA"/>
        </a:p>
      </dgm:t>
    </dgm:pt>
    <dgm:pt modelId="{3DA8DF98-D51F-4688-883D-6105B5A3727A}">
      <dgm:prSet custT="1"/>
      <dgm:spPr/>
      <dgm:t>
        <a:bodyPr/>
        <a:lstStyle/>
        <a:p>
          <a:r>
            <a:rPr lang="uk-UA" sz="2400" b="1" i="1" dirty="0"/>
            <a:t>Лесові та лесоподібні карбонатні породи</a:t>
          </a:r>
          <a:r>
            <a:rPr lang="uk-UA" sz="2400" dirty="0"/>
            <a:t> </a:t>
          </a:r>
        </a:p>
      </dgm:t>
    </dgm:pt>
    <dgm:pt modelId="{CADDDAF6-0761-4D9B-B9C0-F37E65773EC6}" type="parTrans" cxnId="{9B302B19-5F3F-4FE1-B430-2C6931BCF2D5}">
      <dgm:prSet/>
      <dgm:spPr/>
      <dgm:t>
        <a:bodyPr/>
        <a:lstStyle/>
        <a:p>
          <a:endParaRPr lang="uk-UA"/>
        </a:p>
      </dgm:t>
    </dgm:pt>
    <dgm:pt modelId="{3803C447-2B64-4329-A96C-BF5FD005ECE6}" type="sibTrans" cxnId="{9B302B19-5F3F-4FE1-B430-2C6931BCF2D5}">
      <dgm:prSet/>
      <dgm:spPr/>
      <dgm:t>
        <a:bodyPr/>
        <a:lstStyle/>
        <a:p>
          <a:endParaRPr lang="uk-UA"/>
        </a:p>
      </dgm:t>
    </dgm:pt>
    <dgm:pt modelId="{209612EA-63DB-48B0-8D3F-253432091792}">
      <dgm:prSet custT="1"/>
      <dgm:spPr/>
      <dgm:t>
        <a:bodyPr/>
        <a:lstStyle/>
        <a:p>
          <a:r>
            <a:rPr lang="uk-UA" sz="2400" b="1" i="1" dirty="0"/>
            <a:t>Фосфорити Са</a:t>
          </a:r>
          <a:r>
            <a:rPr lang="uk-UA" sz="2400" b="1" i="1" baseline="-25000" dirty="0"/>
            <a:t>3</a:t>
          </a:r>
          <a:r>
            <a:rPr lang="uk-UA" sz="2400" b="1" i="1" dirty="0"/>
            <a:t>(РO</a:t>
          </a:r>
          <a:r>
            <a:rPr lang="uk-UA" sz="2400" b="1" i="1" baseline="-25000" dirty="0"/>
            <a:t>4</a:t>
          </a:r>
          <a:r>
            <a:rPr lang="uk-UA" sz="2400" b="1" i="1" dirty="0"/>
            <a:t>)</a:t>
          </a:r>
          <a:r>
            <a:rPr lang="uk-UA" sz="2400" b="1" i="1" baseline="-25000" dirty="0"/>
            <a:t>2</a:t>
          </a:r>
          <a:r>
            <a:rPr lang="uk-UA" sz="2400" dirty="0"/>
            <a:t> </a:t>
          </a:r>
        </a:p>
      </dgm:t>
    </dgm:pt>
    <dgm:pt modelId="{681BD78D-F683-4ADC-86D2-06FB487830A2}" type="parTrans" cxnId="{C21909E8-484E-42AE-B1CE-A0DD652D818B}">
      <dgm:prSet/>
      <dgm:spPr/>
      <dgm:t>
        <a:bodyPr/>
        <a:lstStyle/>
        <a:p>
          <a:endParaRPr lang="uk-UA"/>
        </a:p>
      </dgm:t>
    </dgm:pt>
    <dgm:pt modelId="{AB30BF46-078F-4039-AB9C-58265D8E2D06}" type="sibTrans" cxnId="{C21909E8-484E-42AE-B1CE-A0DD652D818B}">
      <dgm:prSet/>
      <dgm:spPr/>
      <dgm:t>
        <a:bodyPr/>
        <a:lstStyle/>
        <a:p>
          <a:endParaRPr lang="uk-UA"/>
        </a:p>
      </dgm:t>
    </dgm:pt>
    <dgm:pt modelId="{5D6D9C90-BD60-43BF-82C4-E753DD65ABCC}" type="pres">
      <dgm:prSet presAssocID="{9D5F1FA3-075A-4A66-AD13-CB40E1A7C43D}" presName="linear" presStyleCnt="0">
        <dgm:presLayoutVars>
          <dgm:animLvl val="lvl"/>
          <dgm:resizeHandles val="exact"/>
        </dgm:presLayoutVars>
      </dgm:prSet>
      <dgm:spPr/>
    </dgm:pt>
    <dgm:pt modelId="{4ADE5E62-37AB-4EF0-910A-1464E25B5A5D}" type="pres">
      <dgm:prSet presAssocID="{5C19CDCF-5813-4A5B-B51A-808E2D362C5C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6866C89-93FE-4ACC-8967-246C6E681EB4}" type="pres">
      <dgm:prSet presAssocID="{5C19CDCF-5813-4A5B-B51A-808E2D362C5C}" presName="childText" presStyleLbl="revTx" presStyleIdx="0" presStyleCnt="3">
        <dgm:presLayoutVars>
          <dgm:bulletEnabled val="1"/>
        </dgm:presLayoutVars>
      </dgm:prSet>
      <dgm:spPr/>
    </dgm:pt>
    <dgm:pt modelId="{69C22BEC-D15A-4E12-ADD3-2450A18B2F6B}" type="pres">
      <dgm:prSet presAssocID="{BD28B88C-B806-48E6-B322-E9837B7D900A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5E73269-8CDF-44E4-B6F9-25917047E4BC}" type="pres">
      <dgm:prSet presAssocID="{BD28B88C-B806-48E6-B322-E9837B7D900A}" presName="childText" presStyleLbl="revTx" presStyleIdx="1" presStyleCnt="3">
        <dgm:presLayoutVars>
          <dgm:bulletEnabled val="1"/>
        </dgm:presLayoutVars>
      </dgm:prSet>
      <dgm:spPr/>
    </dgm:pt>
    <dgm:pt modelId="{888CB854-EE13-4563-9806-F7AFB3F89D49}" type="pres">
      <dgm:prSet presAssocID="{C63CBC25-270D-4A3C-9EE0-A0D799D87B57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F081EDE4-7914-4443-AF99-250D840F883F}" type="pres">
      <dgm:prSet presAssocID="{C63CBC25-270D-4A3C-9EE0-A0D799D87B57}" presName="childText" presStyleLbl="revTx" presStyleIdx="2" presStyleCnt="3">
        <dgm:presLayoutVars>
          <dgm:bulletEnabled val="1"/>
        </dgm:presLayoutVars>
      </dgm:prSet>
      <dgm:spPr/>
    </dgm:pt>
    <dgm:pt modelId="{6D4897A4-A631-4241-A9B8-8D09FD31CADC}" type="pres">
      <dgm:prSet presAssocID="{209612EA-63DB-48B0-8D3F-253432091792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9B511208-3D3B-462F-9BAD-EDF7BF97B9CB}" srcId="{9D5F1FA3-075A-4A66-AD13-CB40E1A7C43D}" destId="{C63CBC25-270D-4A3C-9EE0-A0D799D87B57}" srcOrd="2" destOrd="0" parTransId="{A84D011D-2976-4C60-9426-3038FCFC13C3}" sibTransId="{B8420793-D808-4715-9280-6D03D02DC7B9}"/>
    <dgm:cxn modelId="{9B302B19-5F3F-4FE1-B430-2C6931BCF2D5}" srcId="{C63CBC25-270D-4A3C-9EE0-A0D799D87B57}" destId="{3DA8DF98-D51F-4688-883D-6105B5A3727A}" srcOrd="0" destOrd="0" parTransId="{CADDDAF6-0761-4D9B-B9C0-F37E65773EC6}" sibTransId="{3803C447-2B64-4329-A96C-BF5FD005ECE6}"/>
    <dgm:cxn modelId="{591D9C1B-240B-4B1A-9B54-3D83E45506A3}" srcId="{5C19CDCF-5813-4A5B-B51A-808E2D362C5C}" destId="{749D159F-A730-4AF7-BF7A-D5D65E245854}" srcOrd="0" destOrd="0" parTransId="{BCF366C0-E065-4CCD-B0E8-1FD95E4E0EA7}" sibTransId="{32381613-A16F-4ECB-A006-5D82018E0570}"/>
    <dgm:cxn modelId="{9B09031F-A451-4A8C-A4CA-02A708166994}" type="presOf" srcId="{209612EA-63DB-48B0-8D3F-253432091792}" destId="{6D4897A4-A631-4241-A9B8-8D09FD31CADC}" srcOrd="0" destOrd="0" presId="urn:microsoft.com/office/officeart/2005/8/layout/vList2"/>
    <dgm:cxn modelId="{95492C25-227D-418C-A903-D7C69D7039CE}" type="presOf" srcId="{BD28B88C-B806-48E6-B322-E9837B7D900A}" destId="{69C22BEC-D15A-4E12-ADD3-2450A18B2F6B}" srcOrd="0" destOrd="0" presId="urn:microsoft.com/office/officeart/2005/8/layout/vList2"/>
    <dgm:cxn modelId="{3A2AED2D-110D-473D-9A70-4D3FD3896EEF}" srcId="{9D5F1FA3-075A-4A66-AD13-CB40E1A7C43D}" destId="{5C19CDCF-5813-4A5B-B51A-808E2D362C5C}" srcOrd="0" destOrd="0" parTransId="{FBFF602A-B6F7-489C-B4D7-8578FEE59576}" sibTransId="{EEBAEB61-71C9-484D-BE58-7FC750BF0C6D}"/>
    <dgm:cxn modelId="{7351536B-7B1C-4BA0-B819-EA812F0D89E1}" type="presOf" srcId="{5C19CDCF-5813-4A5B-B51A-808E2D362C5C}" destId="{4ADE5E62-37AB-4EF0-910A-1464E25B5A5D}" srcOrd="0" destOrd="0" presId="urn:microsoft.com/office/officeart/2005/8/layout/vList2"/>
    <dgm:cxn modelId="{5729B970-973F-4C00-9B25-3D2DB3932FE1}" srcId="{9D5F1FA3-075A-4A66-AD13-CB40E1A7C43D}" destId="{BD28B88C-B806-48E6-B322-E9837B7D900A}" srcOrd="1" destOrd="0" parTransId="{EB90CFC9-20EC-4D02-8DC5-8D53AC55A7FB}" sibTransId="{2431AFD9-F487-429E-98C1-77A8366B6157}"/>
    <dgm:cxn modelId="{4C41ED75-EBD5-41D2-A6BA-87663D2650A2}" type="presOf" srcId="{C63CBC25-270D-4A3C-9EE0-A0D799D87B57}" destId="{888CB854-EE13-4563-9806-F7AFB3F89D49}" srcOrd="0" destOrd="0" presId="urn:microsoft.com/office/officeart/2005/8/layout/vList2"/>
    <dgm:cxn modelId="{2852B376-B8FE-42B7-9468-AC19949C4694}" type="presOf" srcId="{749D159F-A730-4AF7-BF7A-D5D65E245854}" destId="{66866C89-93FE-4ACC-8967-246C6E681EB4}" srcOrd="0" destOrd="0" presId="urn:microsoft.com/office/officeart/2005/8/layout/vList2"/>
    <dgm:cxn modelId="{16FF4D86-F9FA-419A-A36B-F311631F6835}" srcId="{BD28B88C-B806-48E6-B322-E9837B7D900A}" destId="{CB8437DD-9E2B-486A-B6CB-439BD7601D2E}" srcOrd="0" destOrd="0" parTransId="{31AE147C-9437-44BC-97E7-38FBC1F662B9}" sibTransId="{87F845B7-2E09-4F26-8B8C-B9F9E9DE121A}"/>
    <dgm:cxn modelId="{D3D3F18F-9BB0-46BD-BB3E-5F5077198619}" type="presOf" srcId="{CB8437DD-9E2B-486A-B6CB-439BD7601D2E}" destId="{75E73269-8CDF-44E4-B6F9-25917047E4BC}" srcOrd="0" destOrd="0" presId="urn:microsoft.com/office/officeart/2005/8/layout/vList2"/>
    <dgm:cxn modelId="{02CBF09C-F100-4463-8E8C-81D540DBB60C}" type="presOf" srcId="{3DA8DF98-D51F-4688-883D-6105B5A3727A}" destId="{F081EDE4-7914-4443-AF99-250D840F883F}" srcOrd="0" destOrd="0" presId="urn:microsoft.com/office/officeart/2005/8/layout/vList2"/>
    <dgm:cxn modelId="{D17E17CD-C631-4212-B1FB-39245CBE3322}" type="presOf" srcId="{9D5F1FA3-075A-4A66-AD13-CB40E1A7C43D}" destId="{5D6D9C90-BD60-43BF-82C4-E753DD65ABCC}" srcOrd="0" destOrd="0" presId="urn:microsoft.com/office/officeart/2005/8/layout/vList2"/>
    <dgm:cxn modelId="{C21909E8-484E-42AE-B1CE-A0DD652D818B}" srcId="{9D5F1FA3-075A-4A66-AD13-CB40E1A7C43D}" destId="{209612EA-63DB-48B0-8D3F-253432091792}" srcOrd="3" destOrd="0" parTransId="{681BD78D-F683-4ADC-86D2-06FB487830A2}" sibTransId="{AB30BF46-078F-4039-AB9C-58265D8E2D06}"/>
    <dgm:cxn modelId="{01CBA0CC-3288-4C35-BE9F-0EC4D4F825F8}" type="presParOf" srcId="{5D6D9C90-BD60-43BF-82C4-E753DD65ABCC}" destId="{4ADE5E62-37AB-4EF0-910A-1464E25B5A5D}" srcOrd="0" destOrd="0" presId="urn:microsoft.com/office/officeart/2005/8/layout/vList2"/>
    <dgm:cxn modelId="{518FF099-F8EB-4F00-BA09-D4115270CF95}" type="presParOf" srcId="{5D6D9C90-BD60-43BF-82C4-E753DD65ABCC}" destId="{66866C89-93FE-4ACC-8967-246C6E681EB4}" srcOrd="1" destOrd="0" presId="urn:microsoft.com/office/officeart/2005/8/layout/vList2"/>
    <dgm:cxn modelId="{AFC62871-533E-430C-A1F3-C27515922168}" type="presParOf" srcId="{5D6D9C90-BD60-43BF-82C4-E753DD65ABCC}" destId="{69C22BEC-D15A-4E12-ADD3-2450A18B2F6B}" srcOrd="2" destOrd="0" presId="urn:microsoft.com/office/officeart/2005/8/layout/vList2"/>
    <dgm:cxn modelId="{38B70586-A334-497E-9FA7-8260AB93D6FF}" type="presParOf" srcId="{5D6D9C90-BD60-43BF-82C4-E753DD65ABCC}" destId="{75E73269-8CDF-44E4-B6F9-25917047E4BC}" srcOrd="3" destOrd="0" presId="urn:microsoft.com/office/officeart/2005/8/layout/vList2"/>
    <dgm:cxn modelId="{91235BF6-960C-48E6-BADA-280201168954}" type="presParOf" srcId="{5D6D9C90-BD60-43BF-82C4-E753DD65ABCC}" destId="{888CB854-EE13-4563-9806-F7AFB3F89D49}" srcOrd="4" destOrd="0" presId="urn:microsoft.com/office/officeart/2005/8/layout/vList2"/>
    <dgm:cxn modelId="{BA1EBE96-BBD1-4919-B8AA-F9EEDB092E15}" type="presParOf" srcId="{5D6D9C90-BD60-43BF-82C4-E753DD65ABCC}" destId="{F081EDE4-7914-4443-AF99-250D840F883F}" srcOrd="5" destOrd="0" presId="urn:microsoft.com/office/officeart/2005/8/layout/vList2"/>
    <dgm:cxn modelId="{75B4BCA7-CAA3-4A8F-8266-5690FE743AD4}" type="presParOf" srcId="{5D6D9C90-BD60-43BF-82C4-E753DD65ABCC}" destId="{6D4897A4-A631-4241-A9B8-8D09FD31CADC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710E4DF-9F3E-4409-8883-A7031E3A4DBB}" type="doc">
      <dgm:prSet loTypeId="urn:microsoft.com/office/officeart/2005/8/layout/hProcess7" loCatId="list" qsTypeId="urn:microsoft.com/office/officeart/2005/8/quickstyle/3d2" qsCatId="3D" csTypeId="urn:microsoft.com/office/officeart/2005/8/colors/accent1_1" csCatId="accent1" phldr="1"/>
      <dgm:spPr/>
      <dgm:t>
        <a:bodyPr/>
        <a:lstStyle/>
        <a:p>
          <a:endParaRPr lang="uk-UA"/>
        </a:p>
      </dgm:t>
    </dgm:pt>
    <dgm:pt modelId="{F8A57CB4-2669-4AB6-9040-B636C1447D4C}">
      <dgm:prSet phldrT="[Текст]"/>
      <dgm:spPr/>
      <dgm:t>
        <a:bodyPr/>
        <a:lstStyle/>
        <a:p>
          <a:r>
            <a:rPr lang="uk-UA" b="1" i="1" dirty="0">
              <a:latin typeface="Cambria Math" panose="02040503050406030204" pitchFamily="18" charset="0"/>
              <a:ea typeface="Cambria Math" panose="02040503050406030204" pitchFamily="18" charset="0"/>
            </a:rPr>
            <a:t>Солончаки</a:t>
          </a:r>
          <a:endParaRPr lang="uk-UA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A0935BBA-3972-4FDA-940A-1D0B6249EDE2}" type="parTrans" cxnId="{3ED7C435-E67E-40F4-B1A1-7F714624BD60}">
      <dgm:prSet/>
      <dgm:spPr/>
      <dgm:t>
        <a:bodyPr/>
        <a:lstStyle/>
        <a:p>
          <a:endParaRPr lang="uk-UA"/>
        </a:p>
      </dgm:t>
    </dgm:pt>
    <dgm:pt modelId="{7601461B-1CA9-41BE-90D9-DEF324469DE7}" type="sibTrans" cxnId="{3ED7C435-E67E-40F4-B1A1-7F714624BD60}">
      <dgm:prSet/>
      <dgm:spPr/>
      <dgm:t>
        <a:bodyPr/>
        <a:lstStyle/>
        <a:p>
          <a:endParaRPr lang="uk-UA"/>
        </a:p>
      </dgm:t>
    </dgm:pt>
    <dgm:pt modelId="{AB1B8274-C834-452F-BDC9-84D099AD8D90}">
      <dgm:prSet phldrT="[Текст]"/>
      <dgm:spPr/>
      <dgm:t>
        <a:bodyPr/>
        <a:lstStyle/>
        <a:p>
          <a:r>
            <a:rPr lang="uk-UA" dirty="0">
              <a:latin typeface="Cambria Math" panose="02040503050406030204" pitchFamily="18" charset="0"/>
              <a:ea typeface="Cambria Math" panose="02040503050406030204" pitchFamily="18" charset="0"/>
            </a:rPr>
            <a:t>ґрунти, в яких у верхніх шарах нагромаджуються легкорозчинні солі в такій кількості, яка шкідливо впливає на ріст рослин</a:t>
          </a:r>
        </a:p>
      </dgm:t>
    </dgm:pt>
    <dgm:pt modelId="{7DEFE623-0F9A-4EE4-9784-58BDBC1AF75A}" type="parTrans" cxnId="{82DE174F-7355-4A8E-8806-C4C8A3C76F73}">
      <dgm:prSet/>
      <dgm:spPr/>
      <dgm:t>
        <a:bodyPr/>
        <a:lstStyle/>
        <a:p>
          <a:endParaRPr lang="uk-UA"/>
        </a:p>
      </dgm:t>
    </dgm:pt>
    <dgm:pt modelId="{7D81D665-C36D-419B-B74C-B3B68502734F}" type="sibTrans" cxnId="{82DE174F-7355-4A8E-8806-C4C8A3C76F73}">
      <dgm:prSet/>
      <dgm:spPr/>
      <dgm:t>
        <a:bodyPr/>
        <a:lstStyle/>
        <a:p>
          <a:endParaRPr lang="uk-UA"/>
        </a:p>
      </dgm:t>
    </dgm:pt>
    <dgm:pt modelId="{F6AE0E06-E4F1-4502-B24F-9BF2BBAB777E}">
      <dgm:prSet phldrT="[Текст]"/>
      <dgm:spPr/>
      <dgm:t>
        <a:bodyPr/>
        <a:lstStyle/>
        <a:p>
          <a:r>
            <a:rPr lang="uk-UA" b="1" i="1" dirty="0">
              <a:latin typeface="Cambria Math" panose="02040503050406030204" pitchFamily="18" charset="0"/>
              <a:ea typeface="Cambria Math" panose="02040503050406030204" pitchFamily="18" charset="0"/>
            </a:rPr>
            <a:t>Солонці</a:t>
          </a:r>
          <a:r>
            <a:rPr lang="uk-UA" dirty="0">
              <a:latin typeface="Cambria Math" panose="02040503050406030204" pitchFamily="18" charset="0"/>
              <a:ea typeface="Cambria Math" panose="02040503050406030204" pitchFamily="18" charset="0"/>
            </a:rPr>
            <a:t>  </a:t>
          </a:r>
        </a:p>
      </dgm:t>
    </dgm:pt>
    <dgm:pt modelId="{EE7A0AA0-DD94-492A-BC97-33B62462EA9F}" type="parTrans" cxnId="{522495DD-CE2D-4A43-9A5F-902EFF0679EE}">
      <dgm:prSet/>
      <dgm:spPr/>
      <dgm:t>
        <a:bodyPr/>
        <a:lstStyle/>
        <a:p>
          <a:endParaRPr lang="uk-UA"/>
        </a:p>
      </dgm:t>
    </dgm:pt>
    <dgm:pt modelId="{F46DB331-0219-4C42-98B4-476052B13A7D}" type="sibTrans" cxnId="{522495DD-CE2D-4A43-9A5F-902EFF0679EE}">
      <dgm:prSet/>
      <dgm:spPr/>
      <dgm:t>
        <a:bodyPr/>
        <a:lstStyle/>
        <a:p>
          <a:endParaRPr lang="uk-UA"/>
        </a:p>
      </dgm:t>
    </dgm:pt>
    <dgm:pt modelId="{18F80543-C92F-44BB-9154-DF2920AA908E}">
      <dgm:prSet phldrT="[Текст]"/>
      <dgm:spPr/>
      <dgm:t>
        <a:bodyPr/>
        <a:lstStyle/>
        <a:p>
          <a:r>
            <a:rPr lang="uk-UA" dirty="0">
              <a:latin typeface="Cambria Math" panose="02040503050406030204" pitchFamily="18" charset="0"/>
              <a:ea typeface="Cambria Math" panose="02040503050406030204" pitchFamily="18" charset="0"/>
            </a:rPr>
            <a:t>ґрунти, в яких легкорозчинні солі з верхніх горизонтів вимиті у глибші, проте у ГВК є увібраний Натрій, що входить до складу вимитих солей</a:t>
          </a:r>
        </a:p>
      </dgm:t>
    </dgm:pt>
    <dgm:pt modelId="{0D7D4F4F-4692-44BF-8203-D801411E8C0F}" type="parTrans" cxnId="{9C463B17-ED9F-4962-BCB4-BE0679B6FB10}">
      <dgm:prSet/>
      <dgm:spPr/>
      <dgm:t>
        <a:bodyPr/>
        <a:lstStyle/>
        <a:p>
          <a:endParaRPr lang="uk-UA"/>
        </a:p>
      </dgm:t>
    </dgm:pt>
    <dgm:pt modelId="{BAA6DDA2-D57A-4F6B-A191-53AB5C93D175}" type="sibTrans" cxnId="{9C463B17-ED9F-4962-BCB4-BE0679B6FB10}">
      <dgm:prSet/>
      <dgm:spPr/>
      <dgm:t>
        <a:bodyPr/>
        <a:lstStyle/>
        <a:p>
          <a:endParaRPr lang="uk-UA"/>
        </a:p>
      </dgm:t>
    </dgm:pt>
    <dgm:pt modelId="{7C8250A7-E255-44C8-9BCC-529EE905A9DA}">
      <dgm:prSet phldrT="[Текст]"/>
      <dgm:spPr/>
      <dgm:t>
        <a:bodyPr/>
        <a:lstStyle/>
        <a:p>
          <a:r>
            <a:rPr lang="uk-UA" b="1" i="1" dirty="0">
              <a:latin typeface="Cambria Math" panose="02040503050406030204" pitchFamily="18" charset="0"/>
              <a:ea typeface="Cambria Math" panose="02040503050406030204" pitchFamily="18" charset="0"/>
            </a:rPr>
            <a:t>Солоді</a:t>
          </a:r>
          <a:r>
            <a:rPr lang="uk-UA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</a:p>
      </dgm:t>
    </dgm:pt>
    <dgm:pt modelId="{5570B253-C7A4-4DBC-B275-71D32CD81816}" type="parTrans" cxnId="{2B421B87-CAAD-4CAD-81D2-F918BDB10E94}">
      <dgm:prSet/>
      <dgm:spPr/>
      <dgm:t>
        <a:bodyPr/>
        <a:lstStyle/>
        <a:p>
          <a:endParaRPr lang="uk-UA"/>
        </a:p>
      </dgm:t>
    </dgm:pt>
    <dgm:pt modelId="{5102E04F-9C5A-496D-9165-A8EE971E8DDC}" type="sibTrans" cxnId="{2B421B87-CAAD-4CAD-81D2-F918BDB10E94}">
      <dgm:prSet/>
      <dgm:spPr/>
      <dgm:t>
        <a:bodyPr/>
        <a:lstStyle/>
        <a:p>
          <a:endParaRPr lang="uk-UA"/>
        </a:p>
      </dgm:t>
    </dgm:pt>
    <dgm:pt modelId="{9F56E637-865C-4BF5-9E13-6B20A9D4DC91}">
      <dgm:prSet phldrT="[Текст]"/>
      <dgm:spPr/>
      <dgm:t>
        <a:bodyPr/>
        <a:lstStyle/>
        <a:p>
          <a:r>
            <a:rPr lang="uk-UA" dirty="0">
              <a:latin typeface="Cambria Math" panose="02040503050406030204" pitchFamily="18" charset="0"/>
              <a:ea typeface="Cambria Math" panose="02040503050406030204" pitchFamily="18" charset="0"/>
            </a:rPr>
            <a:t>добре промиті і вилугувані солонці, у ГВК яких значне місце займають іони Н</a:t>
          </a:r>
          <a:r>
            <a:rPr lang="uk-UA" baseline="30000" dirty="0">
              <a:latin typeface="Cambria Math" panose="02040503050406030204" pitchFamily="18" charset="0"/>
              <a:ea typeface="Cambria Math" panose="02040503050406030204" pitchFamily="18" charset="0"/>
            </a:rPr>
            <a:t>+</a:t>
          </a:r>
          <a:endParaRPr lang="uk-UA" dirty="0">
            <a:latin typeface="Cambria Math" panose="02040503050406030204" pitchFamily="18" charset="0"/>
            <a:ea typeface="Cambria Math" panose="02040503050406030204" pitchFamily="18" charset="0"/>
          </a:endParaRPr>
        </a:p>
      </dgm:t>
    </dgm:pt>
    <dgm:pt modelId="{8F3EB311-23C1-4552-B098-A73AEAADBAF8}" type="parTrans" cxnId="{945D269F-2209-4245-B77B-2870F85C51AD}">
      <dgm:prSet/>
      <dgm:spPr/>
      <dgm:t>
        <a:bodyPr/>
        <a:lstStyle/>
        <a:p>
          <a:endParaRPr lang="uk-UA"/>
        </a:p>
      </dgm:t>
    </dgm:pt>
    <dgm:pt modelId="{5A607575-2606-4636-BCEB-FFF8C79FBC2C}" type="sibTrans" cxnId="{945D269F-2209-4245-B77B-2870F85C51AD}">
      <dgm:prSet/>
      <dgm:spPr/>
      <dgm:t>
        <a:bodyPr/>
        <a:lstStyle/>
        <a:p>
          <a:endParaRPr lang="uk-UA"/>
        </a:p>
      </dgm:t>
    </dgm:pt>
    <dgm:pt modelId="{620ACDE8-71DA-4D7E-BF2A-A9DA3356A9DD}" type="pres">
      <dgm:prSet presAssocID="{4710E4DF-9F3E-4409-8883-A7031E3A4DBB}" presName="Name0" presStyleCnt="0">
        <dgm:presLayoutVars>
          <dgm:dir/>
          <dgm:animLvl val="lvl"/>
          <dgm:resizeHandles val="exact"/>
        </dgm:presLayoutVars>
      </dgm:prSet>
      <dgm:spPr/>
    </dgm:pt>
    <dgm:pt modelId="{BB157120-340B-4D81-8123-47E19D8D77D0}" type="pres">
      <dgm:prSet presAssocID="{F8A57CB4-2669-4AB6-9040-B636C1447D4C}" presName="compositeNode" presStyleCnt="0">
        <dgm:presLayoutVars>
          <dgm:bulletEnabled val="1"/>
        </dgm:presLayoutVars>
      </dgm:prSet>
      <dgm:spPr/>
    </dgm:pt>
    <dgm:pt modelId="{2D6CAB43-44C4-4E8F-8E87-3DBFC0F1445F}" type="pres">
      <dgm:prSet presAssocID="{F8A57CB4-2669-4AB6-9040-B636C1447D4C}" presName="bgRect" presStyleLbl="node1" presStyleIdx="0" presStyleCnt="3"/>
      <dgm:spPr/>
    </dgm:pt>
    <dgm:pt modelId="{D8E0E7E3-B60D-4714-87FB-EEE0D367F474}" type="pres">
      <dgm:prSet presAssocID="{F8A57CB4-2669-4AB6-9040-B636C1447D4C}" presName="parentNode" presStyleLbl="node1" presStyleIdx="0" presStyleCnt="3">
        <dgm:presLayoutVars>
          <dgm:chMax val="0"/>
          <dgm:bulletEnabled val="1"/>
        </dgm:presLayoutVars>
      </dgm:prSet>
      <dgm:spPr/>
    </dgm:pt>
    <dgm:pt modelId="{BD42C50F-57DC-4856-A029-F26690956AC1}" type="pres">
      <dgm:prSet presAssocID="{F8A57CB4-2669-4AB6-9040-B636C1447D4C}" presName="childNode" presStyleLbl="node1" presStyleIdx="0" presStyleCnt="3">
        <dgm:presLayoutVars>
          <dgm:bulletEnabled val="1"/>
        </dgm:presLayoutVars>
      </dgm:prSet>
      <dgm:spPr/>
    </dgm:pt>
    <dgm:pt modelId="{10A0EE38-81E8-4837-972D-0D6756893F98}" type="pres">
      <dgm:prSet presAssocID="{7601461B-1CA9-41BE-90D9-DEF324469DE7}" presName="hSp" presStyleCnt="0"/>
      <dgm:spPr/>
    </dgm:pt>
    <dgm:pt modelId="{3EC11AB3-2ECC-4C43-9683-E256BFB5E87F}" type="pres">
      <dgm:prSet presAssocID="{7601461B-1CA9-41BE-90D9-DEF324469DE7}" presName="vProcSp" presStyleCnt="0"/>
      <dgm:spPr/>
    </dgm:pt>
    <dgm:pt modelId="{759598D1-FFC4-448B-B0C4-63B827CD083F}" type="pres">
      <dgm:prSet presAssocID="{7601461B-1CA9-41BE-90D9-DEF324469DE7}" presName="vSp1" presStyleCnt="0"/>
      <dgm:spPr/>
    </dgm:pt>
    <dgm:pt modelId="{11D502F6-1390-46EB-A30C-D24E5EEE6818}" type="pres">
      <dgm:prSet presAssocID="{7601461B-1CA9-41BE-90D9-DEF324469DE7}" presName="simulatedConn" presStyleLbl="solidFgAcc1" presStyleIdx="0" presStyleCnt="2"/>
      <dgm:spPr/>
    </dgm:pt>
    <dgm:pt modelId="{0D16C405-E0B2-4D38-A9C5-9D7F0653B39B}" type="pres">
      <dgm:prSet presAssocID="{7601461B-1CA9-41BE-90D9-DEF324469DE7}" presName="vSp2" presStyleCnt="0"/>
      <dgm:spPr/>
    </dgm:pt>
    <dgm:pt modelId="{A0ABB9D8-576D-4393-8C49-5161F7626B1D}" type="pres">
      <dgm:prSet presAssocID="{7601461B-1CA9-41BE-90D9-DEF324469DE7}" presName="sibTrans" presStyleCnt="0"/>
      <dgm:spPr/>
    </dgm:pt>
    <dgm:pt modelId="{28355A1C-AFEE-41BC-9B85-AD4AABDC7449}" type="pres">
      <dgm:prSet presAssocID="{F6AE0E06-E4F1-4502-B24F-9BF2BBAB777E}" presName="compositeNode" presStyleCnt="0">
        <dgm:presLayoutVars>
          <dgm:bulletEnabled val="1"/>
        </dgm:presLayoutVars>
      </dgm:prSet>
      <dgm:spPr/>
    </dgm:pt>
    <dgm:pt modelId="{05B5C7E2-4327-42A0-8251-43C81A905FFA}" type="pres">
      <dgm:prSet presAssocID="{F6AE0E06-E4F1-4502-B24F-9BF2BBAB777E}" presName="bgRect" presStyleLbl="node1" presStyleIdx="1" presStyleCnt="3"/>
      <dgm:spPr/>
    </dgm:pt>
    <dgm:pt modelId="{9943511D-A5EE-4D02-AC46-77B66F2896C8}" type="pres">
      <dgm:prSet presAssocID="{F6AE0E06-E4F1-4502-B24F-9BF2BBAB777E}" presName="parentNode" presStyleLbl="node1" presStyleIdx="1" presStyleCnt="3">
        <dgm:presLayoutVars>
          <dgm:chMax val="0"/>
          <dgm:bulletEnabled val="1"/>
        </dgm:presLayoutVars>
      </dgm:prSet>
      <dgm:spPr/>
    </dgm:pt>
    <dgm:pt modelId="{3BAA05B7-3F2E-4987-A7E8-C62BEB4FEEA0}" type="pres">
      <dgm:prSet presAssocID="{F6AE0E06-E4F1-4502-B24F-9BF2BBAB777E}" presName="childNode" presStyleLbl="node1" presStyleIdx="1" presStyleCnt="3">
        <dgm:presLayoutVars>
          <dgm:bulletEnabled val="1"/>
        </dgm:presLayoutVars>
      </dgm:prSet>
      <dgm:spPr/>
    </dgm:pt>
    <dgm:pt modelId="{E1F593FE-8E27-458D-A2F1-30AFCF9F39D5}" type="pres">
      <dgm:prSet presAssocID="{F46DB331-0219-4C42-98B4-476052B13A7D}" presName="hSp" presStyleCnt="0"/>
      <dgm:spPr/>
    </dgm:pt>
    <dgm:pt modelId="{0FEFEE76-19FA-48BF-AD10-E661EC38E91B}" type="pres">
      <dgm:prSet presAssocID="{F46DB331-0219-4C42-98B4-476052B13A7D}" presName="vProcSp" presStyleCnt="0"/>
      <dgm:spPr/>
    </dgm:pt>
    <dgm:pt modelId="{F6B04FE7-7CAE-47E0-8F34-FAA2E632FEDE}" type="pres">
      <dgm:prSet presAssocID="{F46DB331-0219-4C42-98B4-476052B13A7D}" presName="vSp1" presStyleCnt="0"/>
      <dgm:spPr/>
    </dgm:pt>
    <dgm:pt modelId="{7629F4E7-D49C-457C-BE2E-2DC29C2A4D1E}" type="pres">
      <dgm:prSet presAssocID="{F46DB331-0219-4C42-98B4-476052B13A7D}" presName="simulatedConn" presStyleLbl="solidFgAcc1" presStyleIdx="1" presStyleCnt="2"/>
      <dgm:spPr/>
    </dgm:pt>
    <dgm:pt modelId="{181A0828-A653-4BBF-BBAE-64391C4D9393}" type="pres">
      <dgm:prSet presAssocID="{F46DB331-0219-4C42-98B4-476052B13A7D}" presName="vSp2" presStyleCnt="0"/>
      <dgm:spPr/>
    </dgm:pt>
    <dgm:pt modelId="{654F4A77-857D-4036-8D4A-B59BAF2486CB}" type="pres">
      <dgm:prSet presAssocID="{F46DB331-0219-4C42-98B4-476052B13A7D}" presName="sibTrans" presStyleCnt="0"/>
      <dgm:spPr/>
    </dgm:pt>
    <dgm:pt modelId="{5E48E7E8-F5C7-4E1A-92D0-27740FD4C591}" type="pres">
      <dgm:prSet presAssocID="{7C8250A7-E255-44C8-9BCC-529EE905A9DA}" presName="compositeNode" presStyleCnt="0">
        <dgm:presLayoutVars>
          <dgm:bulletEnabled val="1"/>
        </dgm:presLayoutVars>
      </dgm:prSet>
      <dgm:spPr/>
    </dgm:pt>
    <dgm:pt modelId="{CBAC7A1E-AD64-4D46-97BB-8585591ADADC}" type="pres">
      <dgm:prSet presAssocID="{7C8250A7-E255-44C8-9BCC-529EE905A9DA}" presName="bgRect" presStyleLbl="node1" presStyleIdx="2" presStyleCnt="3"/>
      <dgm:spPr/>
    </dgm:pt>
    <dgm:pt modelId="{2301B527-64DB-45C4-954B-AF5A228BDC1E}" type="pres">
      <dgm:prSet presAssocID="{7C8250A7-E255-44C8-9BCC-529EE905A9DA}" presName="parentNode" presStyleLbl="node1" presStyleIdx="2" presStyleCnt="3">
        <dgm:presLayoutVars>
          <dgm:chMax val="0"/>
          <dgm:bulletEnabled val="1"/>
        </dgm:presLayoutVars>
      </dgm:prSet>
      <dgm:spPr/>
    </dgm:pt>
    <dgm:pt modelId="{4F4B1DE0-C65C-4E52-B780-83CF85F0C57A}" type="pres">
      <dgm:prSet presAssocID="{7C8250A7-E255-44C8-9BCC-529EE905A9DA}" presName="childNode" presStyleLbl="node1" presStyleIdx="2" presStyleCnt="3">
        <dgm:presLayoutVars>
          <dgm:bulletEnabled val="1"/>
        </dgm:presLayoutVars>
      </dgm:prSet>
      <dgm:spPr/>
    </dgm:pt>
  </dgm:ptLst>
  <dgm:cxnLst>
    <dgm:cxn modelId="{058FBC11-6921-4081-B7B2-1FB4F278FBFF}" type="presOf" srcId="{F8A57CB4-2669-4AB6-9040-B636C1447D4C}" destId="{D8E0E7E3-B60D-4714-87FB-EEE0D367F474}" srcOrd="1" destOrd="0" presId="urn:microsoft.com/office/officeart/2005/8/layout/hProcess7"/>
    <dgm:cxn modelId="{9C463B17-ED9F-4962-BCB4-BE0679B6FB10}" srcId="{F6AE0E06-E4F1-4502-B24F-9BF2BBAB777E}" destId="{18F80543-C92F-44BB-9154-DF2920AA908E}" srcOrd="0" destOrd="0" parTransId="{0D7D4F4F-4692-44BF-8203-D801411E8C0F}" sibTransId="{BAA6DDA2-D57A-4F6B-A191-53AB5C93D175}"/>
    <dgm:cxn modelId="{102A0B32-3D84-4C14-AF22-DB3CEE1E5CDC}" type="presOf" srcId="{F6AE0E06-E4F1-4502-B24F-9BF2BBAB777E}" destId="{9943511D-A5EE-4D02-AC46-77B66F2896C8}" srcOrd="1" destOrd="0" presId="urn:microsoft.com/office/officeart/2005/8/layout/hProcess7"/>
    <dgm:cxn modelId="{3ED7C435-E67E-40F4-B1A1-7F714624BD60}" srcId="{4710E4DF-9F3E-4409-8883-A7031E3A4DBB}" destId="{F8A57CB4-2669-4AB6-9040-B636C1447D4C}" srcOrd="0" destOrd="0" parTransId="{A0935BBA-3972-4FDA-940A-1D0B6249EDE2}" sibTransId="{7601461B-1CA9-41BE-90D9-DEF324469DE7}"/>
    <dgm:cxn modelId="{BE504B39-B1F7-44C7-B5D5-6C84045C6593}" type="presOf" srcId="{4710E4DF-9F3E-4409-8883-A7031E3A4DBB}" destId="{620ACDE8-71DA-4D7E-BF2A-A9DA3356A9DD}" srcOrd="0" destOrd="0" presId="urn:microsoft.com/office/officeart/2005/8/layout/hProcess7"/>
    <dgm:cxn modelId="{A3D0485F-FAC1-431A-BC4D-F1AA96326949}" type="presOf" srcId="{7C8250A7-E255-44C8-9BCC-529EE905A9DA}" destId="{2301B527-64DB-45C4-954B-AF5A228BDC1E}" srcOrd="1" destOrd="0" presId="urn:microsoft.com/office/officeart/2005/8/layout/hProcess7"/>
    <dgm:cxn modelId="{08227661-4BDB-459C-9E52-ECBE42C93A95}" type="presOf" srcId="{AB1B8274-C834-452F-BDC9-84D099AD8D90}" destId="{BD42C50F-57DC-4856-A029-F26690956AC1}" srcOrd="0" destOrd="0" presId="urn:microsoft.com/office/officeart/2005/8/layout/hProcess7"/>
    <dgm:cxn modelId="{1A3C0162-1863-4CCB-A9EA-FAA5D6D20A31}" type="presOf" srcId="{F8A57CB4-2669-4AB6-9040-B636C1447D4C}" destId="{2D6CAB43-44C4-4E8F-8E87-3DBFC0F1445F}" srcOrd="0" destOrd="0" presId="urn:microsoft.com/office/officeart/2005/8/layout/hProcess7"/>
    <dgm:cxn modelId="{82DE174F-7355-4A8E-8806-C4C8A3C76F73}" srcId="{F8A57CB4-2669-4AB6-9040-B636C1447D4C}" destId="{AB1B8274-C834-452F-BDC9-84D099AD8D90}" srcOrd="0" destOrd="0" parTransId="{7DEFE623-0F9A-4EE4-9784-58BDBC1AF75A}" sibTransId="{7D81D665-C36D-419B-B74C-B3B68502734F}"/>
    <dgm:cxn modelId="{DA6D8D70-A7C0-4488-A56C-3EDA763E14EA}" type="presOf" srcId="{F6AE0E06-E4F1-4502-B24F-9BF2BBAB777E}" destId="{05B5C7E2-4327-42A0-8251-43C81A905FFA}" srcOrd="0" destOrd="0" presId="urn:microsoft.com/office/officeart/2005/8/layout/hProcess7"/>
    <dgm:cxn modelId="{2B421B87-CAAD-4CAD-81D2-F918BDB10E94}" srcId="{4710E4DF-9F3E-4409-8883-A7031E3A4DBB}" destId="{7C8250A7-E255-44C8-9BCC-529EE905A9DA}" srcOrd="2" destOrd="0" parTransId="{5570B253-C7A4-4DBC-B275-71D32CD81816}" sibTransId="{5102E04F-9C5A-496D-9165-A8EE971E8DDC}"/>
    <dgm:cxn modelId="{88FE5798-586E-4CF0-988D-32D024F75EAF}" type="presOf" srcId="{18F80543-C92F-44BB-9154-DF2920AA908E}" destId="{3BAA05B7-3F2E-4987-A7E8-C62BEB4FEEA0}" srcOrd="0" destOrd="0" presId="urn:microsoft.com/office/officeart/2005/8/layout/hProcess7"/>
    <dgm:cxn modelId="{945D269F-2209-4245-B77B-2870F85C51AD}" srcId="{7C8250A7-E255-44C8-9BCC-529EE905A9DA}" destId="{9F56E637-865C-4BF5-9E13-6B20A9D4DC91}" srcOrd="0" destOrd="0" parTransId="{8F3EB311-23C1-4552-B098-A73AEAADBAF8}" sibTransId="{5A607575-2606-4636-BCEB-FFF8C79FBC2C}"/>
    <dgm:cxn modelId="{17D08BBD-60FB-4D88-AE6D-CD1893A75400}" type="presOf" srcId="{9F56E637-865C-4BF5-9E13-6B20A9D4DC91}" destId="{4F4B1DE0-C65C-4E52-B780-83CF85F0C57A}" srcOrd="0" destOrd="0" presId="urn:microsoft.com/office/officeart/2005/8/layout/hProcess7"/>
    <dgm:cxn modelId="{53E5D3D3-9A68-4225-BB12-A933E5D40AAB}" type="presOf" srcId="{7C8250A7-E255-44C8-9BCC-529EE905A9DA}" destId="{CBAC7A1E-AD64-4D46-97BB-8585591ADADC}" srcOrd="0" destOrd="0" presId="urn:microsoft.com/office/officeart/2005/8/layout/hProcess7"/>
    <dgm:cxn modelId="{522495DD-CE2D-4A43-9A5F-902EFF0679EE}" srcId="{4710E4DF-9F3E-4409-8883-A7031E3A4DBB}" destId="{F6AE0E06-E4F1-4502-B24F-9BF2BBAB777E}" srcOrd="1" destOrd="0" parTransId="{EE7A0AA0-DD94-492A-BC97-33B62462EA9F}" sibTransId="{F46DB331-0219-4C42-98B4-476052B13A7D}"/>
    <dgm:cxn modelId="{3627311F-44CC-4E7C-92DB-6C7658B2488B}" type="presParOf" srcId="{620ACDE8-71DA-4D7E-BF2A-A9DA3356A9DD}" destId="{BB157120-340B-4D81-8123-47E19D8D77D0}" srcOrd="0" destOrd="0" presId="urn:microsoft.com/office/officeart/2005/8/layout/hProcess7"/>
    <dgm:cxn modelId="{CAD6518C-E3DF-42F0-8181-DE950F1B4B05}" type="presParOf" srcId="{BB157120-340B-4D81-8123-47E19D8D77D0}" destId="{2D6CAB43-44C4-4E8F-8E87-3DBFC0F1445F}" srcOrd="0" destOrd="0" presId="urn:microsoft.com/office/officeart/2005/8/layout/hProcess7"/>
    <dgm:cxn modelId="{45357F16-ADDE-4B19-BA09-389A1880C894}" type="presParOf" srcId="{BB157120-340B-4D81-8123-47E19D8D77D0}" destId="{D8E0E7E3-B60D-4714-87FB-EEE0D367F474}" srcOrd="1" destOrd="0" presId="urn:microsoft.com/office/officeart/2005/8/layout/hProcess7"/>
    <dgm:cxn modelId="{220C4904-731D-406C-B35C-06C7F00F1D98}" type="presParOf" srcId="{BB157120-340B-4D81-8123-47E19D8D77D0}" destId="{BD42C50F-57DC-4856-A029-F26690956AC1}" srcOrd="2" destOrd="0" presId="urn:microsoft.com/office/officeart/2005/8/layout/hProcess7"/>
    <dgm:cxn modelId="{F37C139D-A845-4C93-8E91-1513200121C3}" type="presParOf" srcId="{620ACDE8-71DA-4D7E-BF2A-A9DA3356A9DD}" destId="{10A0EE38-81E8-4837-972D-0D6756893F98}" srcOrd="1" destOrd="0" presId="urn:microsoft.com/office/officeart/2005/8/layout/hProcess7"/>
    <dgm:cxn modelId="{84415F30-971C-4C33-88D5-7B87272B63D6}" type="presParOf" srcId="{620ACDE8-71DA-4D7E-BF2A-A9DA3356A9DD}" destId="{3EC11AB3-2ECC-4C43-9683-E256BFB5E87F}" srcOrd="2" destOrd="0" presId="urn:microsoft.com/office/officeart/2005/8/layout/hProcess7"/>
    <dgm:cxn modelId="{7CF58F87-91D2-4D05-AEE8-8961143509EC}" type="presParOf" srcId="{3EC11AB3-2ECC-4C43-9683-E256BFB5E87F}" destId="{759598D1-FFC4-448B-B0C4-63B827CD083F}" srcOrd="0" destOrd="0" presId="urn:microsoft.com/office/officeart/2005/8/layout/hProcess7"/>
    <dgm:cxn modelId="{5B15AFDD-D4C2-4E2D-A294-0A1CE3590F02}" type="presParOf" srcId="{3EC11AB3-2ECC-4C43-9683-E256BFB5E87F}" destId="{11D502F6-1390-46EB-A30C-D24E5EEE6818}" srcOrd="1" destOrd="0" presId="urn:microsoft.com/office/officeart/2005/8/layout/hProcess7"/>
    <dgm:cxn modelId="{267CD8DF-CC20-4B4B-B771-1AD721D1CFA7}" type="presParOf" srcId="{3EC11AB3-2ECC-4C43-9683-E256BFB5E87F}" destId="{0D16C405-E0B2-4D38-A9C5-9D7F0653B39B}" srcOrd="2" destOrd="0" presId="urn:microsoft.com/office/officeart/2005/8/layout/hProcess7"/>
    <dgm:cxn modelId="{795B98D7-90B5-46B1-A0AE-02EB2057536D}" type="presParOf" srcId="{620ACDE8-71DA-4D7E-BF2A-A9DA3356A9DD}" destId="{A0ABB9D8-576D-4393-8C49-5161F7626B1D}" srcOrd="3" destOrd="0" presId="urn:microsoft.com/office/officeart/2005/8/layout/hProcess7"/>
    <dgm:cxn modelId="{FDCFF023-6C48-4782-95BE-C8ECD3EA1106}" type="presParOf" srcId="{620ACDE8-71DA-4D7E-BF2A-A9DA3356A9DD}" destId="{28355A1C-AFEE-41BC-9B85-AD4AABDC7449}" srcOrd="4" destOrd="0" presId="urn:microsoft.com/office/officeart/2005/8/layout/hProcess7"/>
    <dgm:cxn modelId="{5E3A6478-85C0-4F77-9FEA-367865F23914}" type="presParOf" srcId="{28355A1C-AFEE-41BC-9B85-AD4AABDC7449}" destId="{05B5C7E2-4327-42A0-8251-43C81A905FFA}" srcOrd="0" destOrd="0" presId="urn:microsoft.com/office/officeart/2005/8/layout/hProcess7"/>
    <dgm:cxn modelId="{83D78830-BF33-4C3C-8CC5-14830B11F5E9}" type="presParOf" srcId="{28355A1C-AFEE-41BC-9B85-AD4AABDC7449}" destId="{9943511D-A5EE-4D02-AC46-77B66F2896C8}" srcOrd="1" destOrd="0" presId="urn:microsoft.com/office/officeart/2005/8/layout/hProcess7"/>
    <dgm:cxn modelId="{87DA5B62-9048-4556-9030-417011DEA345}" type="presParOf" srcId="{28355A1C-AFEE-41BC-9B85-AD4AABDC7449}" destId="{3BAA05B7-3F2E-4987-A7E8-C62BEB4FEEA0}" srcOrd="2" destOrd="0" presId="urn:microsoft.com/office/officeart/2005/8/layout/hProcess7"/>
    <dgm:cxn modelId="{8870E1F1-813C-437C-94DE-5162D9AE38CC}" type="presParOf" srcId="{620ACDE8-71DA-4D7E-BF2A-A9DA3356A9DD}" destId="{E1F593FE-8E27-458D-A2F1-30AFCF9F39D5}" srcOrd="5" destOrd="0" presId="urn:microsoft.com/office/officeart/2005/8/layout/hProcess7"/>
    <dgm:cxn modelId="{119B9470-CFFB-4556-B8DA-605A2A730432}" type="presParOf" srcId="{620ACDE8-71DA-4D7E-BF2A-A9DA3356A9DD}" destId="{0FEFEE76-19FA-48BF-AD10-E661EC38E91B}" srcOrd="6" destOrd="0" presId="urn:microsoft.com/office/officeart/2005/8/layout/hProcess7"/>
    <dgm:cxn modelId="{243F1E06-88C6-4E75-AD58-94796C7B2150}" type="presParOf" srcId="{0FEFEE76-19FA-48BF-AD10-E661EC38E91B}" destId="{F6B04FE7-7CAE-47E0-8F34-FAA2E632FEDE}" srcOrd="0" destOrd="0" presId="urn:microsoft.com/office/officeart/2005/8/layout/hProcess7"/>
    <dgm:cxn modelId="{4DB50425-05EB-4748-AB85-5C19B1698861}" type="presParOf" srcId="{0FEFEE76-19FA-48BF-AD10-E661EC38E91B}" destId="{7629F4E7-D49C-457C-BE2E-2DC29C2A4D1E}" srcOrd="1" destOrd="0" presId="urn:microsoft.com/office/officeart/2005/8/layout/hProcess7"/>
    <dgm:cxn modelId="{AAFE004C-0C53-4EF6-9ADF-F581D7E93855}" type="presParOf" srcId="{0FEFEE76-19FA-48BF-AD10-E661EC38E91B}" destId="{181A0828-A653-4BBF-BBAE-64391C4D9393}" srcOrd="2" destOrd="0" presId="urn:microsoft.com/office/officeart/2005/8/layout/hProcess7"/>
    <dgm:cxn modelId="{6F749D1E-E1D8-4BB6-87FA-FCEC833E5B01}" type="presParOf" srcId="{620ACDE8-71DA-4D7E-BF2A-A9DA3356A9DD}" destId="{654F4A77-857D-4036-8D4A-B59BAF2486CB}" srcOrd="7" destOrd="0" presId="urn:microsoft.com/office/officeart/2005/8/layout/hProcess7"/>
    <dgm:cxn modelId="{024AB5C7-4166-4BB0-8944-FAF8B34C6311}" type="presParOf" srcId="{620ACDE8-71DA-4D7E-BF2A-A9DA3356A9DD}" destId="{5E48E7E8-F5C7-4E1A-92D0-27740FD4C591}" srcOrd="8" destOrd="0" presId="urn:microsoft.com/office/officeart/2005/8/layout/hProcess7"/>
    <dgm:cxn modelId="{3468445B-30BA-4B6A-85E9-BFA8A490D5CA}" type="presParOf" srcId="{5E48E7E8-F5C7-4E1A-92D0-27740FD4C591}" destId="{CBAC7A1E-AD64-4D46-97BB-8585591ADADC}" srcOrd="0" destOrd="0" presId="urn:microsoft.com/office/officeart/2005/8/layout/hProcess7"/>
    <dgm:cxn modelId="{6A3A1448-521C-4B71-9F88-9624EFD36F1D}" type="presParOf" srcId="{5E48E7E8-F5C7-4E1A-92D0-27740FD4C591}" destId="{2301B527-64DB-45C4-954B-AF5A228BDC1E}" srcOrd="1" destOrd="0" presId="urn:microsoft.com/office/officeart/2005/8/layout/hProcess7"/>
    <dgm:cxn modelId="{04D5515B-737F-4EFE-ACF9-0ED18050B97A}" type="presParOf" srcId="{5E48E7E8-F5C7-4E1A-92D0-27740FD4C591}" destId="{4F4B1DE0-C65C-4E52-B780-83CF85F0C57A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422537BC-041C-46DC-A732-AFBE70FD572E}" type="doc">
      <dgm:prSet loTypeId="urn:microsoft.com/office/officeart/2005/8/layout/p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6BD7EB7C-FD37-4EB2-95D7-3E669D5D6E46}">
      <dgm:prSet phldrT="[Текст]" custT="1"/>
      <dgm:spPr/>
      <dgm:t>
        <a:bodyPr/>
        <a:lstStyle/>
        <a:p>
          <a:r>
            <a:rPr lang="uk-UA" sz="24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Гіпс </a:t>
          </a:r>
          <a:br>
            <a:rPr lang="uk-UA" sz="24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uk-UA" sz="24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(CaSО</a:t>
          </a:r>
          <a:r>
            <a:rPr lang="uk-UA" sz="2400" b="1" i="1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4</a:t>
          </a:r>
          <a:r>
            <a:rPr lang="uk-UA" sz="24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• 2Н</a:t>
          </a:r>
          <a:r>
            <a:rPr lang="uk-UA" sz="2400" b="1" i="1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r>
            <a:rPr lang="uk-UA" sz="24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O)</a:t>
          </a:r>
          <a:r>
            <a: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 </a:t>
          </a:r>
          <a:r>
            <a:rPr lang="el-GR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ω</a:t>
          </a:r>
          <a:r>
            <a: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CaSO</a:t>
          </a:r>
          <a:r>
            <a:rPr lang="uk-UA" sz="24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4 </a:t>
          </a:r>
          <a:r>
            <a: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= 71-73%</a:t>
          </a:r>
        </a:p>
      </dgm:t>
    </dgm:pt>
    <dgm:pt modelId="{4D79FDE2-278A-49FC-97E0-59A5C156598E}" type="parTrans" cxnId="{98E14D7A-0F68-4BFD-A2EE-36B9DB6E81D3}">
      <dgm:prSet/>
      <dgm:spPr/>
      <dgm:t>
        <a:bodyPr/>
        <a:lstStyle/>
        <a:p>
          <a:endParaRPr lang="uk-UA"/>
        </a:p>
      </dgm:t>
    </dgm:pt>
    <dgm:pt modelId="{BB9871C3-8E82-4CD5-A93E-7EA0AFA95FFE}" type="sibTrans" cxnId="{98E14D7A-0F68-4BFD-A2EE-36B9DB6E81D3}">
      <dgm:prSet/>
      <dgm:spPr/>
      <dgm:t>
        <a:bodyPr/>
        <a:lstStyle/>
        <a:p>
          <a:endParaRPr lang="uk-UA"/>
        </a:p>
      </dgm:t>
    </dgm:pt>
    <dgm:pt modelId="{6FA5A853-7B9C-4382-98E4-2A43FCF6E7CC}">
      <dgm:prSet phldrT="[Текст]" custT="1"/>
      <dgm:spPr/>
      <dgm:t>
        <a:bodyPr/>
        <a:lstStyle/>
        <a:p>
          <a:r>
            <a:rPr lang="uk-UA" sz="24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Фосфогіпс </a:t>
          </a:r>
          <a:br>
            <a:rPr lang="uk-UA" sz="24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l-GR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ω</a:t>
          </a:r>
          <a:r>
            <a: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CaSO</a:t>
          </a:r>
          <a:r>
            <a:rPr lang="uk-UA" sz="24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4  </a:t>
          </a:r>
          <a:r>
            <a:rPr lang="uk-UA" sz="2400" baseline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= </a:t>
          </a:r>
          <a:r>
            <a: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70-75%, </a:t>
          </a:r>
          <a:r>
            <a:rPr lang="el-GR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ω</a:t>
          </a:r>
          <a:r>
            <a: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Р</a:t>
          </a:r>
          <a:r>
            <a:rPr lang="uk-UA" sz="24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r>
            <a: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O</a:t>
          </a:r>
          <a:r>
            <a:rPr lang="uk-UA" sz="24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5 </a:t>
          </a:r>
          <a:r>
            <a:rPr lang="uk-UA" sz="2400" baseline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=</a:t>
          </a:r>
          <a:r>
            <a:rPr lang="uk-UA" sz="24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2-4% </a:t>
          </a:r>
          <a:r>
            <a:rPr lang="uk-UA" sz="24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</a:p>
      </dgm:t>
    </dgm:pt>
    <dgm:pt modelId="{2DFF2006-1AC4-4E93-9180-0902F3AD4BA6}" type="parTrans" cxnId="{2B64B89E-F188-4C71-9897-41F5A1030746}">
      <dgm:prSet/>
      <dgm:spPr/>
      <dgm:t>
        <a:bodyPr/>
        <a:lstStyle/>
        <a:p>
          <a:endParaRPr lang="uk-UA"/>
        </a:p>
      </dgm:t>
    </dgm:pt>
    <dgm:pt modelId="{297D85C2-E8D5-45C7-BC64-DC1FD7D71A25}" type="sibTrans" cxnId="{2B64B89E-F188-4C71-9897-41F5A1030746}">
      <dgm:prSet/>
      <dgm:spPr/>
      <dgm:t>
        <a:bodyPr/>
        <a:lstStyle/>
        <a:p>
          <a:endParaRPr lang="uk-UA"/>
        </a:p>
      </dgm:t>
    </dgm:pt>
    <dgm:pt modelId="{AEF73476-038C-4950-8820-D706ADC76E30}">
      <dgm:prSet phldrT="[Текст]" custT="1"/>
      <dgm:spPr/>
      <dgm:t>
        <a:bodyPr/>
        <a:lstStyle/>
        <a:p>
          <a:r>
            <a:rPr lang="uk-UA" sz="2400" b="1" i="1" dirty="0" err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Глиногіпс</a:t>
          </a:r>
          <a:r>
            <a:rPr lang="uk-UA" sz="24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br>
            <a:rPr lang="uk-UA" sz="2400" b="1" i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l-GR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ω</a:t>
          </a:r>
          <a:r>
            <a: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CaSO</a:t>
          </a:r>
          <a:r>
            <a:rPr lang="uk-UA" sz="24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4 </a:t>
          </a:r>
          <a:r>
            <a: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= 30-60% та 40 % до 70 % дрібних частинок глини  </a:t>
          </a:r>
        </a:p>
      </dgm:t>
    </dgm:pt>
    <dgm:pt modelId="{A1D78884-0FE9-4EF4-8750-D990020A277E}" type="parTrans" cxnId="{DCF4E1C8-1682-433E-BFE6-9E145FC99A6C}">
      <dgm:prSet/>
      <dgm:spPr/>
      <dgm:t>
        <a:bodyPr/>
        <a:lstStyle/>
        <a:p>
          <a:endParaRPr lang="uk-UA"/>
        </a:p>
      </dgm:t>
    </dgm:pt>
    <dgm:pt modelId="{9BA8DFB8-F2F3-452A-B702-3B61B3A98A1A}" type="sibTrans" cxnId="{DCF4E1C8-1682-433E-BFE6-9E145FC99A6C}">
      <dgm:prSet/>
      <dgm:spPr/>
      <dgm:t>
        <a:bodyPr/>
        <a:lstStyle/>
        <a:p>
          <a:endParaRPr lang="uk-UA"/>
        </a:p>
      </dgm:t>
    </dgm:pt>
    <dgm:pt modelId="{967BE756-6A9C-44BE-8E66-9674FE6371AD}" type="pres">
      <dgm:prSet presAssocID="{422537BC-041C-46DC-A732-AFBE70FD572E}" presName="Name0" presStyleCnt="0">
        <dgm:presLayoutVars>
          <dgm:dir/>
          <dgm:resizeHandles val="exact"/>
        </dgm:presLayoutVars>
      </dgm:prSet>
      <dgm:spPr/>
    </dgm:pt>
    <dgm:pt modelId="{4A2830BA-63B7-413C-BEFA-CD318FD6770F}" type="pres">
      <dgm:prSet presAssocID="{6BD7EB7C-FD37-4EB2-95D7-3E669D5D6E46}" presName="compNode" presStyleCnt="0"/>
      <dgm:spPr/>
    </dgm:pt>
    <dgm:pt modelId="{AE844510-B547-4ACA-939F-C6D681200AA4}" type="pres">
      <dgm:prSet presAssocID="{6BD7EB7C-FD37-4EB2-95D7-3E669D5D6E46}" presName="pictRect" presStyleLbl="node1" presStyleIdx="0" presStyleCnt="3"/>
      <dgm:spPr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</dgm:spPr>
    </dgm:pt>
    <dgm:pt modelId="{CFCEA84A-3838-4629-A656-1381E7CD6F5D}" type="pres">
      <dgm:prSet presAssocID="{6BD7EB7C-FD37-4EB2-95D7-3E669D5D6E46}" presName="textRect" presStyleLbl="revTx" presStyleIdx="0" presStyleCnt="3">
        <dgm:presLayoutVars>
          <dgm:bulletEnabled val="1"/>
        </dgm:presLayoutVars>
      </dgm:prSet>
      <dgm:spPr/>
    </dgm:pt>
    <dgm:pt modelId="{C396AFC4-8FB4-4BF8-8936-10FA697539E0}" type="pres">
      <dgm:prSet presAssocID="{BB9871C3-8E82-4CD5-A93E-7EA0AFA95FFE}" presName="sibTrans" presStyleLbl="sibTrans2D1" presStyleIdx="0" presStyleCnt="0"/>
      <dgm:spPr/>
    </dgm:pt>
    <dgm:pt modelId="{7A5FC2C5-3CB1-4231-9051-0A53FF29CC91}" type="pres">
      <dgm:prSet presAssocID="{6FA5A853-7B9C-4382-98E4-2A43FCF6E7CC}" presName="compNode" presStyleCnt="0"/>
      <dgm:spPr/>
    </dgm:pt>
    <dgm:pt modelId="{5BABA77E-5937-4477-A2BD-4948C8283964}" type="pres">
      <dgm:prSet presAssocID="{6FA5A853-7B9C-4382-98E4-2A43FCF6E7CC}" presName="pictRect" presStyleLbl="node1" presStyleIdx="1" presStyleCnt="3"/>
      <dgm:spPr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</dgm:spPr>
    </dgm:pt>
    <dgm:pt modelId="{59095410-6A7C-4B2F-A9C5-902609E345F2}" type="pres">
      <dgm:prSet presAssocID="{6FA5A853-7B9C-4382-98E4-2A43FCF6E7CC}" presName="textRect" presStyleLbl="revTx" presStyleIdx="1" presStyleCnt="3">
        <dgm:presLayoutVars>
          <dgm:bulletEnabled val="1"/>
        </dgm:presLayoutVars>
      </dgm:prSet>
      <dgm:spPr/>
    </dgm:pt>
    <dgm:pt modelId="{B1A05BB4-2170-4022-ADA8-69CF78834238}" type="pres">
      <dgm:prSet presAssocID="{297D85C2-E8D5-45C7-BC64-DC1FD7D71A25}" presName="sibTrans" presStyleLbl="sibTrans2D1" presStyleIdx="0" presStyleCnt="0"/>
      <dgm:spPr/>
    </dgm:pt>
    <dgm:pt modelId="{3ED6BDE8-8695-47E4-BC16-DF171EBACEB0}" type="pres">
      <dgm:prSet presAssocID="{AEF73476-038C-4950-8820-D706ADC76E30}" presName="compNode" presStyleCnt="0"/>
      <dgm:spPr/>
    </dgm:pt>
    <dgm:pt modelId="{B6D0DB8C-90E5-48FC-A1CC-4F9739056A72}" type="pres">
      <dgm:prSet presAssocID="{AEF73476-038C-4950-8820-D706ADC76E30}" presName="pictRect" presStyleLbl="node1" presStyleIdx="2" presStyleCnt="3"/>
      <dgm:spPr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</dgm:spPr>
    </dgm:pt>
    <dgm:pt modelId="{1745BE31-590E-4E93-8694-BC40FD366925}" type="pres">
      <dgm:prSet presAssocID="{AEF73476-038C-4950-8820-D706ADC76E30}" presName="textRect" presStyleLbl="revTx" presStyleIdx="2" presStyleCnt="3">
        <dgm:presLayoutVars>
          <dgm:bulletEnabled val="1"/>
        </dgm:presLayoutVars>
      </dgm:prSet>
      <dgm:spPr/>
    </dgm:pt>
  </dgm:ptLst>
  <dgm:cxnLst>
    <dgm:cxn modelId="{8F16F013-E9C0-4C16-BC24-6F62D9DC81BC}" type="presOf" srcId="{AEF73476-038C-4950-8820-D706ADC76E30}" destId="{1745BE31-590E-4E93-8694-BC40FD366925}" srcOrd="0" destOrd="0" presId="urn:microsoft.com/office/officeart/2005/8/layout/pList1"/>
    <dgm:cxn modelId="{94F94D3D-DFAB-4E27-9947-A880D2C2D482}" type="presOf" srcId="{6FA5A853-7B9C-4382-98E4-2A43FCF6E7CC}" destId="{59095410-6A7C-4B2F-A9C5-902609E345F2}" srcOrd="0" destOrd="0" presId="urn:microsoft.com/office/officeart/2005/8/layout/pList1"/>
    <dgm:cxn modelId="{4F7D2D66-52FF-45D5-99C9-79DF9BED506F}" type="presOf" srcId="{6BD7EB7C-FD37-4EB2-95D7-3E669D5D6E46}" destId="{CFCEA84A-3838-4629-A656-1381E7CD6F5D}" srcOrd="0" destOrd="0" presId="urn:microsoft.com/office/officeart/2005/8/layout/pList1"/>
    <dgm:cxn modelId="{98E14D7A-0F68-4BFD-A2EE-36B9DB6E81D3}" srcId="{422537BC-041C-46DC-A732-AFBE70FD572E}" destId="{6BD7EB7C-FD37-4EB2-95D7-3E669D5D6E46}" srcOrd="0" destOrd="0" parTransId="{4D79FDE2-278A-49FC-97E0-59A5C156598E}" sibTransId="{BB9871C3-8E82-4CD5-A93E-7EA0AFA95FFE}"/>
    <dgm:cxn modelId="{60AA6B7F-AC9F-4C11-A274-4387D6430754}" type="presOf" srcId="{422537BC-041C-46DC-A732-AFBE70FD572E}" destId="{967BE756-6A9C-44BE-8E66-9674FE6371AD}" srcOrd="0" destOrd="0" presId="urn:microsoft.com/office/officeart/2005/8/layout/pList1"/>
    <dgm:cxn modelId="{2B64B89E-F188-4C71-9897-41F5A1030746}" srcId="{422537BC-041C-46DC-A732-AFBE70FD572E}" destId="{6FA5A853-7B9C-4382-98E4-2A43FCF6E7CC}" srcOrd="1" destOrd="0" parTransId="{2DFF2006-1AC4-4E93-9180-0902F3AD4BA6}" sibTransId="{297D85C2-E8D5-45C7-BC64-DC1FD7D71A25}"/>
    <dgm:cxn modelId="{0E49BBC1-BD99-44D8-8D0C-8F0623DC0181}" type="presOf" srcId="{297D85C2-E8D5-45C7-BC64-DC1FD7D71A25}" destId="{B1A05BB4-2170-4022-ADA8-69CF78834238}" srcOrd="0" destOrd="0" presId="urn:microsoft.com/office/officeart/2005/8/layout/pList1"/>
    <dgm:cxn modelId="{DCF4E1C8-1682-433E-BFE6-9E145FC99A6C}" srcId="{422537BC-041C-46DC-A732-AFBE70FD572E}" destId="{AEF73476-038C-4950-8820-D706ADC76E30}" srcOrd="2" destOrd="0" parTransId="{A1D78884-0FE9-4EF4-8750-D990020A277E}" sibTransId="{9BA8DFB8-F2F3-452A-B702-3B61B3A98A1A}"/>
    <dgm:cxn modelId="{4A3377DC-C445-47DF-8B01-2B840201997B}" type="presOf" srcId="{BB9871C3-8E82-4CD5-A93E-7EA0AFA95FFE}" destId="{C396AFC4-8FB4-4BF8-8936-10FA697539E0}" srcOrd="0" destOrd="0" presId="urn:microsoft.com/office/officeart/2005/8/layout/pList1"/>
    <dgm:cxn modelId="{2F41BA9B-0FBF-4A75-A3F8-1C65DF6DF2B5}" type="presParOf" srcId="{967BE756-6A9C-44BE-8E66-9674FE6371AD}" destId="{4A2830BA-63B7-413C-BEFA-CD318FD6770F}" srcOrd="0" destOrd="0" presId="urn:microsoft.com/office/officeart/2005/8/layout/pList1"/>
    <dgm:cxn modelId="{87BBE359-73F0-46E8-A0C1-F195BB2A15F3}" type="presParOf" srcId="{4A2830BA-63B7-413C-BEFA-CD318FD6770F}" destId="{AE844510-B547-4ACA-939F-C6D681200AA4}" srcOrd="0" destOrd="0" presId="urn:microsoft.com/office/officeart/2005/8/layout/pList1"/>
    <dgm:cxn modelId="{82726ADC-7344-4247-9F40-DD8CC1339313}" type="presParOf" srcId="{4A2830BA-63B7-413C-BEFA-CD318FD6770F}" destId="{CFCEA84A-3838-4629-A656-1381E7CD6F5D}" srcOrd="1" destOrd="0" presId="urn:microsoft.com/office/officeart/2005/8/layout/pList1"/>
    <dgm:cxn modelId="{BCFCF1FD-BE63-4976-AC69-27A510495355}" type="presParOf" srcId="{967BE756-6A9C-44BE-8E66-9674FE6371AD}" destId="{C396AFC4-8FB4-4BF8-8936-10FA697539E0}" srcOrd="1" destOrd="0" presId="urn:microsoft.com/office/officeart/2005/8/layout/pList1"/>
    <dgm:cxn modelId="{BA2352B4-0370-4879-B48B-38594CEE183C}" type="presParOf" srcId="{967BE756-6A9C-44BE-8E66-9674FE6371AD}" destId="{7A5FC2C5-3CB1-4231-9051-0A53FF29CC91}" srcOrd="2" destOrd="0" presId="urn:microsoft.com/office/officeart/2005/8/layout/pList1"/>
    <dgm:cxn modelId="{C60E6626-DB99-4E72-8B89-B5B9F0949275}" type="presParOf" srcId="{7A5FC2C5-3CB1-4231-9051-0A53FF29CC91}" destId="{5BABA77E-5937-4477-A2BD-4948C8283964}" srcOrd="0" destOrd="0" presId="urn:microsoft.com/office/officeart/2005/8/layout/pList1"/>
    <dgm:cxn modelId="{D812311C-811A-45B0-91D1-D9B7AE62C43F}" type="presParOf" srcId="{7A5FC2C5-3CB1-4231-9051-0A53FF29CC91}" destId="{59095410-6A7C-4B2F-A9C5-902609E345F2}" srcOrd="1" destOrd="0" presId="urn:microsoft.com/office/officeart/2005/8/layout/pList1"/>
    <dgm:cxn modelId="{EBF5AB94-9945-469C-8593-8A881F893747}" type="presParOf" srcId="{967BE756-6A9C-44BE-8E66-9674FE6371AD}" destId="{B1A05BB4-2170-4022-ADA8-69CF78834238}" srcOrd="3" destOrd="0" presId="urn:microsoft.com/office/officeart/2005/8/layout/pList1"/>
    <dgm:cxn modelId="{8023EDC6-6631-4181-A31E-56DE4C135D70}" type="presParOf" srcId="{967BE756-6A9C-44BE-8E66-9674FE6371AD}" destId="{3ED6BDE8-8695-47E4-BC16-DF171EBACEB0}" srcOrd="4" destOrd="0" presId="urn:microsoft.com/office/officeart/2005/8/layout/pList1"/>
    <dgm:cxn modelId="{F4538AD5-BC39-44FB-991D-3F3CD6619C81}" type="presParOf" srcId="{3ED6BDE8-8695-47E4-BC16-DF171EBACEB0}" destId="{B6D0DB8C-90E5-48FC-A1CC-4F9739056A72}" srcOrd="0" destOrd="0" presId="urn:microsoft.com/office/officeart/2005/8/layout/pList1"/>
    <dgm:cxn modelId="{103CC19B-B2F2-4678-BFD3-7902C7D0E75C}" type="presParOf" srcId="{3ED6BDE8-8695-47E4-BC16-DF171EBACEB0}" destId="{1745BE31-590E-4E93-8694-BC40FD366925}" srcOrd="1" destOrd="0" presId="urn:microsoft.com/office/officeart/2005/8/layout/p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62222-711C-41D2-B466-378C93CF1FFC}">
      <dsp:nvSpPr>
        <dsp:cNvPr id="0" name=""/>
        <dsp:cNvSpPr/>
      </dsp:nvSpPr>
      <dsp:spPr>
        <a:xfrm>
          <a:off x="641945" y="619319"/>
          <a:ext cx="3851671" cy="2071297"/>
        </a:xfrm>
        <a:prstGeom prst="round2DiagRect">
          <a:avLst>
            <a:gd name="adj1" fmla="val 0"/>
            <a:gd name="adj2" fmla="val 1667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F205C0-872F-4FFC-A81D-F8A5CF47F8DF}">
      <dsp:nvSpPr>
        <dsp:cNvPr id="0" name=""/>
        <dsp:cNvSpPr/>
      </dsp:nvSpPr>
      <dsp:spPr>
        <a:xfrm>
          <a:off x="2567781" y="839002"/>
          <a:ext cx="513" cy="1631931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dk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10000"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87CC70-E0D1-4B6A-B964-B097A5DC86C7}">
      <dsp:nvSpPr>
        <dsp:cNvPr id="0" name=""/>
        <dsp:cNvSpPr/>
      </dsp:nvSpPr>
      <dsp:spPr>
        <a:xfrm>
          <a:off x="770334" y="776236"/>
          <a:ext cx="1669057" cy="1757464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latin typeface="Arial Black" panose="020B0A04020102020204" pitchFamily="34" charset="0"/>
            </a:rPr>
            <a:t>вапнування</a:t>
          </a:r>
        </a:p>
      </dsp:txBody>
      <dsp:txXfrm>
        <a:off x="770334" y="776236"/>
        <a:ext cx="1669057" cy="1757464"/>
      </dsp:txXfrm>
    </dsp:sp>
    <dsp:sp modelId="{60B1F2F2-8593-4091-A976-DBE56FF2C63B}">
      <dsp:nvSpPr>
        <dsp:cNvPr id="0" name=""/>
        <dsp:cNvSpPr/>
      </dsp:nvSpPr>
      <dsp:spPr>
        <a:xfrm>
          <a:off x="2696170" y="776236"/>
          <a:ext cx="1669057" cy="1757464"/>
        </a:xfrm>
        <a:prstGeom prst="rect">
          <a:avLst/>
        </a:prstGeom>
        <a:noFill/>
        <a:ln w="9525" cap="rnd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rPr>
            <a:t>гіпсування</a:t>
          </a:r>
        </a:p>
      </dsp:txBody>
      <dsp:txXfrm>
        <a:off x="2696170" y="776236"/>
        <a:ext cx="1669057" cy="1757464"/>
      </dsp:txXfrm>
    </dsp:sp>
    <dsp:sp modelId="{5B3D5435-1529-46D3-B2C6-A11D6B55D796}">
      <dsp:nvSpPr>
        <dsp:cNvPr id="0" name=""/>
        <dsp:cNvSpPr/>
      </dsp:nvSpPr>
      <dsp:spPr>
        <a:xfrm rot="16200000">
          <a:off x="-808825" y="894629"/>
          <a:ext cx="2259597" cy="641945"/>
        </a:xfrm>
        <a:prstGeom prst="rightArrow">
          <a:avLst>
            <a:gd name="adj1" fmla="val 49830"/>
            <a:gd name="adj2" fmla="val 6066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кислотність</a:t>
          </a:r>
        </a:p>
      </dsp:txBody>
      <dsp:txXfrm>
        <a:off x="-711805" y="1152681"/>
        <a:ext cx="2065557" cy="319881"/>
      </dsp:txXfrm>
    </dsp:sp>
    <dsp:sp modelId="{51610A18-B03C-4D67-A562-09BFBCF6BC1E}">
      <dsp:nvSpPr>
        <dsp:cNvPr id="0" name=""/>
        <dsp:cNvSpPr/>
      </dsp:nvSpPr>
      <dsp:spPr>
        <a:xfrm rot="5400000">
          <a:off x="3684790" y="1773361"/>
          <a:ext cx="2259597" cy="641945"/>
        </a:xfrm>
        <a:prstGeom prst="rightArrow">
          <a:avLst>
            <a:gd name="adj1" fmla="val 49830"/>
            <a:gd name="adj2" fmla="val 60660"/>
          </a:avLst>
        </a:prstGeom>
        <a:solidFill>
          <a:schemeClr val="dk2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b="1" kern="1200" dirty="0">
              <a:solidFill>
                <a:schemeClr val="bg1"/>
              </a:solidFill>
              <a:latin typeface="Arial Black" panose="020B0A04020102020204" pitchFamily="34" charset="0"/>
            </a:rPr>
            <a:t>лужність</a:t>
          </a:r>
        </a:p>
      </dsp:txBody>
      <dsp:txXfrm>
        <a:off x="3781810" y="1837373"/>
        <a:ext cx="2065557" cy="3198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0CC98A-E5C9-4447-86FA-C6B6DBBF7ECC}">
      <dsp:nvSpPr>
        <dsp:cNvPr id="0" name=""/>
        <dsp:cNvSpPr/>
      </dsp:nvSpPr>
      <dsp:spPr>
        <a:xfrm>
          <a:off x="5310" y="590917"/>
          <a:ext cx="1832420" cy="126253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002469-9F87-4678-A51C-07861C6C50EC}">
      <dsp:nvSpPr>
        <dsp:cNvPr id="0" name=""/>
        <dsp:cNvSpPr/>
      </dsp:nvSpPr>
      <dsp:spPr>
        <a:xfrm>
          <a:off x="5310" y="1853454"/>
          <a:ext cx="1832420" cy="67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chemeClr val="bg1"/>
              </a:solidFill>
            </a:rPr>
            <a:t>Група 1</a:t>
          </a:r>
        </a:p>
      </dsp:txBody>
      <dsp:txXfrm>
        <a:off x="5310" y="1853454"/>
        <a:ext cx="1832420" cy="679828"/>
      </dsp:txXfrm>
    </dsp:sp>
    <dsp:sp modelId="{D7A006F9-14F6-4C8D-9255-336AB0D0DF7B}">
      <dsp:nvSpPr>
        <dsp:cNvPr id="0" name=""/>
        <dsp:cNvSpPr/>
      </dsp:nvSpPr>
      <dsp:spPr>
        <a:xfrm>
          <a:off x="2021050" y="590917"/>
          <a:ext cx="1832420" cy="1262537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2000" r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C52A7C4-C678-499B-9FC6-661555DD3C35}">
      <dsp:nvSpPr>
        <dsp:cNvPr id="0" name=""/>
        <dsp:cNvSpPr/>
      </dsp:nvSpPr>
      <dsp:spPr>
        <a:xfrm>
          <a:off x="2021050" y="1853454"/>
          <a:ext cx="1832420" cy="67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chemeClr val="bg1"/>
              </a:solidFill>
            </a:rPr>
            <a:t>Група 2</a:t>
          </a:r>
        </a:p>
      </dsp:txBody>
      <dsp:txXfrm>
        <a:off x="2021050" y="1853454"/>
        <a:ext cx="1832420" cy="679828"/>
      </dsp:txXfrm>
    </dsp:sp>
    <dsp:sp modelId="{B7767B1B-184E-4ECC-8B13-14EF06712DA5}">
      <dsp:nvSpPr>
        <dsp:cNvPr id="0" name=""/>
        <dsp:cNvSpPr/>
      </dsp:nvSpPr>
      <dsp:spPr>
        <a:xfrm>
          <a:off x="4036789" y="590917"/>
          <a:ext cx="1832420" cy="1262537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8000" r="-8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046284-A329-41CA-9B19-8F9C3B477130}">
      <dsp:nvSpPr>
        <dsp:cNvPr id="0" name=""/>
        <dsp:cNvSpPr/>
      </dsp:nvSpPr>
      <dsp:spPr>
        <a:xfrm>
          <a:off x="4036789" y="1853454"/>
          <a:ext cx="1832420" cy="67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chemeClr val="bg1"/>
              </a:solidFill>
            </a:rPr>
            <a:t>Група 3</a:t>
          </a:r>
        </a:p>
      </dsp:txBody>
      <dsp:txXfrm>
        <a:off x="4036789" y="1853454"/>
        <a:ext cx="1832420" cy="679828"/>
      </dsp:txXfrm>
    </dsp:sp>
    <dsp:sp modelId="{0AB28798-A16F-4C1A-B2AB-22B5FF0613D3}">
      <dsp:nvSpPr>
        <dsp:cNvPr id="0" name=""/>
        <dsp:cNvSpPr/>
      </dsp:nvSpPr>
      <dsp:spPr>
        <a:xfrm>
          <a:off x="6052529" y="590917"/>
          <a:ext cx="1832420" cy="1262537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l="-12000" r="-1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B85C6B-D7AF-4E80-B7F6-7B83BD353288}">
      <dsp:nvSpPr>
        <dsp:cNvPr id="0" name=""/>
        <dsp:cNvSpPr/>
      </dsp:nvSpPr>
      <dsp:spPr>
        <a:xfrm>
          <a:off x="6052529" y="1853454"/>
          <a:ext cx="1832420" cy="67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chemeClr val="bg1"/>
              </a:solidFill>
            </a:rPr>
            <a:t>Група 4</a:t>
          </a:r>
        </a:p>
      </dsp:txBody>
      <dsp:txXfrm>
        <a:off x="6052529" y="1853454"/>
        <a:ext cx="1832420" cy="679828"/>
      </dsp:txXfrm>
    </dsp:sp>
    <dsp:sp modelId="{D027CBF9-39BA-489C-A7D0-FC7490EFD48C}">
      <dsp:nvSpPr>
        <dsp:cNvPr id="0" name=""/>
        <dsp:cNvSpPr/>
      </dsp:nvSpPr>
      <dsp:spPr>
        <a:xfrm>
          <a:off x="8068268" y="590917"/>
          <a:ext cx="1832420" cy="1262537"/>
        </a:xfrm>
        <a:prstGeom prst="roundRect">
          <a:avLst/>
        </a:prstGeom>
        <a:blipFill rotWithShape="1">
          <a:blip xmlns:r="http://schemas.openxmlformats.org/officeDocument/2006/relationships" r:embed="rId5"/>
          <a:srcRect/>
          <a:stretch>
            <a:fillRect l="-2000" r="-2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0F0ADD-732C-4D67-B307-0AEFCA0F58A0}">
      <dsp:nvSpPr>
        <dsp:cNvPr id="0" name=""/>
        <dsp:cNvSpPr/>
      </dsp:nvSpPr>
      <dsp:spPr>
        <a:xfrm>
          <a:off x="8068268" y="1853454"/>
          <a:ext cx="1832420" cy="67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6248" tIns="206248" rIns="206248" bIns="0" numCol="1" spcCol="1270" anchor="t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900" kern="1200" dirty="0">
              <a:solidFill>
                <a:schemeClr val="bg1"/>
              </a:solidFill>
            </a:rPr>
            <a:t>Група 5</a:t>
          </a:r>
        </a:p>
      </dsp:txBody>
      <dsp:txXfrm>
        <a:off x="8068268" y="1853454"/>
        <a:ext cx="1832420" cy="6798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918FB4-2F46-4B6D-BAC0-5657644866C5}">
      <dsp:nvSpPr>
        <dsp:cNvPr id="0" name=""/>
        <dsp:cNvSpPr/>
      </dsp:nvSpPr>
      <dsp:spPr>
        <a:xfrm>
          <a:off x="395566" y="352369"/>
          <a:ext cx="2606001" cy="1795535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30000" b="-30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4C13B3-4730-453A-B386-328AE20E73D7}">
      <dsp:nvSpPr>
        <dsp:cNvPr id="0" name=""/>
        <dsp:cNvSpPr/>
      </dsp:nvSpPr>
      <dsp:spPr>
        <a:xfrm>
          <a:off x="7845" y="2147904"/>
          <a:ext cx="3381443" cy="966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за станом культурних рослин і наявності в посівах характерних бур’янів</a:t>
          </a:r>
          <a:endParaRPr lang="uk-UA" sz="2000" b="1" kern="1200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7845" y="2147904"/>
        <a:ext cx="3381443" cy="966826"/>
      </dsp:txXfrm>
    </dsp:sp>
    <dsp:sp modelId="{94C803A8-9CC1-40E0-9EDA-03339648B7B5}">
      <dsp:nvSpPr>
        <dsp:cNvPr id="0" name=""/>
        <dsp:cNvSpPr/>
      </dsp:nvSpPr>
      <dsp:spPr>
        <a:xfrm>
          <a:off x="3908775" y="314267"/>
          <a:ext cx="2606001" cy="1795535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9755E2-85AE-47C1-96A6-42E513015D3A}">
      <dsp:nvSpPr>
        <dsp:cNvPr id="0" name=""/>
        <dsp:cNvSpPr/>
      </dsp:nvSpPr>
      <dsp:spPr>
        <a:xfrm>
          <a:off x="3535699" y="2157427"/>
          <a:ext cx="3381443" cy="966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за обмінною кислотністю, ступенем насиченості основами і гранулометричним станом ґрунту</a:t>
          </a:r>
          <a:endParaRPr lang="uk-UA" sz="2000" b="1" kern="1200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3535699" y="2157427"/>
        <a:ext cx="3381443" cy="966826"/>
      </dsp:txXfrm>
    </dsp:sp>
    <dsp:sp modelId="{DA48AE06-B7E1-4204-AFEB-50247B6F2B85}">
      <dsp:nvSpPr>
        <dsp:cNvPr id="0" name=""/>
        <dsp:cNvSpPr/>
      </dsp:nvSpPr>
      <dsp:spPr>
        <a:xfrm>
          <a:off x="7292152" y="352369"/>
          <a:ext cx="2606001" cy="1795535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16000" r="-16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30B433-C39D-468D-A247-DE33FFCB0103}">
      <dsp:nvSpPr>
        <dsp:cNvPr id="0" name=""/>
        <dsp:cNvSpPr/>
      </dsp:nvSpPr>
      <dsp:spPr>
        <a:xfrm>
          <a:off x="7292152" y="2147904"/>
          <a:ext cx="2606001" cy="9668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за структурою культур сівозміни</a:t>
          </a:r>
          <a:endParaRPr lang="uk-UA" sz="2000" kern="1200" dirty="0"/>
        </a:p>
      </dsp:txBody>
      <dsp:txXfrm>
        <a:off x="7292152" y="2147904"/>
        <a:ext cx="2606001" cy="9668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124584-AEDF-421B-B9F8-D1C591E4663C}">
      <dsp:nvSpPr>
        <dsp:cNvPr id="0" name=""/>
        <dsp:cNvSpPr/>
      </dsp:nvSpPr>
      <dsp:spPr>
        <a:xfrm>
          <a:off x="0" y="566940"/>
          <a:ext cx="99060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649CA2E-55BC-4D6B-A9A7-389141F22F53}">
      <dsp:nvSpPr>
        <dsp:cNvPr id="0" name=""/>
        <dsp:cNvSpPr/>
      </dsp:nvSpPr>
      <dsp:spPr>
        <a:xfrm>
          <a:off x="495300" y="20819"/>
          <a:ext cx="6934200" cy="10922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промислового виробництва </a:t>
          </a:r>
          <a:r>
            <a:rPr lang="uk-UA" sz="2000" kern="1200" dirty="0">
              <a:latin typeface="Cambria Math" panose="02040503050406030204" pitchFamily="18" charset="0"/>
              <a:ea typeface="Cambria Math" panose="02040503050406030204" pitchFamily="18" charset="0"/>
            </a:rPr>
            <a:t>(отримують розмелюванням твердих карбонатних порід, наприклад вапнякове і доломітове борошно)</a:t>
          </a:r>
        </a:p>
      </dsp:txBody>
      <dsp:txXfrm>
        <a:off x="548619" y="74138"/>
        <a:ext cx="6827562" cy="985602"/>
      </dsp:txXfrm>
    </dsp:sp>
    <dsp:sp modelId="{953A4AD3-B759-4AB3-8878-3E1A589BA24F}">
      <dsp:nvSpPr>
        <dsp:cNvPr id="0" name=""/>
        <dsp:cNvSpPr/>
      </dsp:nvSpPr>
      <dsp:spPr>
        <a:xfrm>
          <a:off x="0" y="2245260"/>
          <a:ext cx="99060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5A29E9-368C-44E4-82CD-3061E6DAF88C}">
      <dsp:nvSpPr>
        <dsp:cNvPr id="0" name=""/>
        <dsp:cNvSpPr/>
      </dsp:nvSpPr>
      <dsp:spPr>
        <a:xfrm>
          <a:off x="495300" y="1699140"/>
          <a:ext cx="6934200" cy="10922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відходи промисловості з високим умістом вапна </a:t>
          </a:r>
          <a:r>
            <a:rPr lang="uk-UA" sz="2000" kern="1200" dirty="0">
              <a:latin typeface="Cambria Math" panose="02040503050406030204" pitchFamily="18" charset="0"/>
              <a:ea typeface="Cambria Math" panose="02040503050406030204" pitchFamily="18" charset="0"/>
            </a:rPr>
            <a:t>(металургійні шлаки, цементний пил, дефекат, сланцева зола та ін.)</a:t>
          </a:r>
        </a:p>
      </dsp:txBody>
      <dsp:txXfrm>
        <a:off x="548619" y="1752459"/>
        <a:ext cx="6827562" cy="985602"/>
      </dsp:txXfrm>
    </dsp:sp>
    <dsp:sp modelId="{7905BE45-68C5-4078-A87D-686B84EEF4C5}">
      <dsp:nvSpPr>
        <dsp:cNvPr id="0" name=""/>
        <dsp:cNvSpPr/>
      </dsp:nvSpPr>
      <dsp:spPr>
        <a:xfrm>
          <a:off x="0" y="3923580"/>
          <a:ext cx="9906000" cy="9324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5099BB-49D8-4F54-8742-C8D5565ED7EA}">
      <dsp:nvSpPr>
        <dsp:cNvPr id="0" name=""/>
        <dsp:cNvSpPr/>
      </dsp:nvSpPr>
      <dsp:spPr>
        <a:xfrm>
          <a:off x="495300" y="3377460"/>
          <a:ext cx="6934200" cy="10922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2096" tIns="0" rIns="262096" bIns="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місцеві </a:t>
          </a:r>
          <a:r>
            <a:rPr lang="uk-UA" sz="2000" b="1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меліоранти</a:t>
          </a:r>
          <a:r>
            <a:rPr lang="uk-UA" sz="2000" b="1" kern="12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uk-UA" sz="2000" kern="1200" dirty="0">
              <a:latin typeface="Cambria Math" panose="02040503050406030204" pitchFamily="18" charset="0"/>
              <a:ea typeface="Cambria Math" panose="02040503050406030204" pitchFamily="18" charset="0"/>
            </a:rPr>
            <a:t>з пухких (легких) карбонатних порід (туф, </a:t>
          </a:r>
          <a:r>
            <a:rPr lang="uk-UA" sz="2000" kern="1200" dirty="0" err="1">
              <a:latin typeface="Cambria Math" panose="02040503050406030204" pitchFamily="18" charset="0"/>
              <a:ea typeface="Cambria Math" panose="02040503050406030204" pitchFamily="18" charset="0"/>
            </a:rPr>
            <a:t>гажа</a:t>
          </a:r>
          <a:r>
            <a:rPr lang="uk-UA" sz="2000" kern="1200" dirty="0">
              <a:latin typeface="Cambria Math" panose="02040503050406030204" pitchFamily="18" charset="0"/>
              <a:ea typeface="Cambria Math" panose="02040503050406030204" pitchFamily="18" charset="0"/>
            </a:rPr>
            <a:t>, мергель та ін.), які зазвичай не потребують розмелювання</a:t>
          </a:r>
        </a:p>
      </dsp:txBody>
      <dsp:txXfrm>
        <a:off x="548619" y="3430779"/>
        <a:ext cx="6827562" cy="9856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CAFF68-DC4B-469E-8ABF-860640CCE26A}">
      <dsp:nvSpPr>
        <dsp:cNvPr id="0" name=""/>
        <dsp:cNvSpPr/>
      </dsp:nvSpPr>
      <dsp:spPr>
        <a:xfrm>
          <a:off x="5310" y="1019542"/>
          <a:ext cx="1832420" cy="1262537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CA6FEE-771E-4431-9336-A46070565264}">
      <dsp:nvSpPr>
        <dsp:cNvPr id="0" name=""/>
        <dsp:cNvSpPr/>
      </dsp:nvSpPr>
      <dsp:spPr>
        <a:xfrm>
          <a:off x="5310" y="2282079"/>
          <a:ext cx="1832420" cy="67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Крейда</a:t>
          </a:r>
          <a:r>
            <a:rPr lang="uk-UA" sz="20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uk-UA" sz="2000" b="0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(СаСО</a:t>
          </a:r>
          <a:r>
            <a:rPr lang="uk-UA" sz="2000" b="0" i="1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</a:t>
          </a:r>
          <a:r>
            <a:rPr lang="uk-UA" sz="2000" b="0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)</a:t>
          </a:r>
          <a:r>
            <a:rPr lang="uk-UA" sz="20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, яка містить до 55 % </a:t>
          </a:r>
          <a:r>
            <a:rPr lang="uk-UA" sz="2000" b="0" kern="1200" dirty="0" err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СаО</a:t>
          </a:r>
          <a:r>
            <a:rPr lang="uk-UA" sz="20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і до 0,6 % </a:t>
          </a:r>
          <a:r>
            <a:rPr lang="uk-UA" sz="2000" b="0" kern="1200" dirty="0" err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MgO</a:t>
          </a:r>
          <a:r>
            <a:rPr lang="uk-UA" sz="20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. </a:t>
          </a:r>
        </a:p>
      </dsp:txBody>
      <dsp:txXfrm>
        <a:off x="5310" y="2282079"/>
        <a:ext cx="1832420" cy="679828"/>
      </dsp:txXfrm>
    </dsp:sp>
    <dsp:sp modelId="{294DB024-988B-4ACC-AEEB-7807495FFF94}">
      <dsp:nvSpPr>
        <dsp:cNvPr id="0" name=""/>
        <dsp:cNvSpPr/>
      </dsp:nvSpPr>
      <dsp:spPr>
        <a:xfrm>
          <a:off x="2021050" y="1019542"/>
          <a:ext cx="1832420" cy="1262537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7D221B-D1EE-4287-8058-C61EACA38F65}">
      <dsp:nvSpPr>
        <dsp:cNvPr id="0" name=""/>
        <dsp:cNvSpPr/>
      </dsp:nvSpPr>
      <dsp:spPr>
        <a:xfrm>
          <a:off x="2021050" y="2282079"/>
          <a:ext cx="1832420" cy="67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Вапняне борошно</a:t>
          </a:r>
          <a:r>
            <a:rPr lang="uk-UA" sz="20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</a:p>
      </dsp:txBody>
      <dsp:txXfrm>
        <a:off x="2021050" y="2282079"/>
        <a:ext cx="1832420" cy="679828"/>
      </dsp:txXfrm>
    </dsp:sp>
    <dsp:sp modelId="{99566AF4-B002-4FB0-8180-6D36C2EBFFC7}">
      <dsp:nvSpPr>
        <dsp:cNvPr id="0" name=""/>
        <dsp:cNvSpPr/>
      </dsp:nvSpPr>
      <dsp:spPr>
        <a:xfrm>
          <a:off x="4036789" y="1019542"/>
          <a:ext cx="1832420" cy="1262537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660FFF-0A37-4F86-A62C-9E762A8328CB}">
      <dsp:nvSpPr>
        <dsp:cNvPr id="0" name=""/>
        <dsp:cNvSpPr/>
      </dsp:nvSpPr>
      <dsp:spPr>
        <a:xfrm>
          <a:off x="4036789" y="2282079"/>
          <a:ext cx="1832420" cy="67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Доломітове борошно</a:t>
          </a:r>
          <a:r>
            <a:rPr lang="uk-UA" sz="20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uk-UA" sz="14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отримують розмелюванням </a:t>
          </a:r>
          <a:r>
            <a:rPr lang="uk-UA" sz="20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доломіту (суміш СаСO</a:t>
          </a:r>
          <a:r>
            <a:rPr lang="uk-UA" sz="2000" b="0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</a:t>
          </a:r>
          <a:r>
            <a:rPr lang="uk-UA" sz="20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+ MgCO</a:t>
          </a:r>
          <a:r>
            <a:rPr lang="uk-UA" sz="2000" b="0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3</a:t>
          </a:r>
          <a:r>
            <a:rPr lang="uk-UA" sz="20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з </a:t>
          </a:r>
          <a:r>
            <a:rPr lang="uk-UA" sz="2000" b="0" kern="1200" dirty="0" err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СаО</a:t>
          </a:r>
          <a:r>
            <a:rPr lang="uk-UA" sz="20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+ </a:t>
          </a:r>
          <a:r>
            <a:rPr lang="uk-UA" sz="2000" b="0" kern="1200" dirty="0" err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MgO</a:t>
          </a:r>
          <a:r>
            <a:rPr lang="uk-UA" sz="2000" b="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)</a:t>
          </a:r>
        </a:p>
      </dsp:txBody>
      <dsp:txXfrm>
        <a:off x="4036789" y="2282079"/>
        <a:ext cx="1832420" cy="679828"/>
      </dsp:txXfrm>
    </dsp:sp>
    <dsp:sp modelId="{B680A003-2B7D-4A04-B884-FC770A59AEDB}">
      <dsp:nvSpPr>
        <dsp:cNvPr id="0" name=""/>
        <dsp:cNvSpPr/>
      </dsp:nvSpPr>
      <dsp:spPr>
        <a:xfrm>
          <a:off x="6052529" y="1019542"/>
          <a:ext cx="1832420" cy="1262537"/>
        </a:xfrm>
        <a:prstGeom prst="roundRect">
          <a:avLst/>
        </a:prstGeom>
        <a:blipFill rotWithShape="1">
          <a:blip xmlns:r="http://schemas.openxmlformats.org/officeDocument/2006/relationships" r:embed="rId4"/>
          <a:srcRect/>
          <a:stretch>
            <a:fillRect t="-23000" b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3BC7C2-A4D0-4048-93CE-6AB5444A5768}">
      <dsp:nvSpPr>
        <dsp:cNvPr id="0" name=""/>
        <dsp:cNvSpPr/>
      </dsp:nvSpPr>
      <dsp:spPr>
        <a:xfrm>
          <a:off x="6052529" y="2282079"/>
          <a:ext cx="1832420" cy="67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0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Палене і гашене вапно</a:t>
          </a:r>
          <a:endParaRPr lang="uk-UA" sz="2000" b="0" kern="1200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6052529" y="2282079"/>
        <a:ext cx="1832420" cy="679828"/>
      </dsp:txXfrm>
    </dsp:sp>
    <dsp:sp modelId="{FCD7E871-708D-45A0-807E-8EC80E1FD840}">
      <dsp:nvSpPr>
        <dsp:cNvPr id="0" name=""/>
        <dsp:cNvSpPr/>
      </dsp:nvSpPr>
      <dsp:spPr>
        <a:xfrm>
          <a:off x="8068268" y="1019542"/>
          <a:ext cx="1832420" cy="1262537"/>
        </a:xfrm>
        <a:prstGeom prst="roundRect">
          <a:avLst/>
        </a:prstGeom>
        <a:blipFill rotWithShape="1">
          <a:blip xmlns:r="http://schemas.openxmlformats.org/officeDocument/2006/relationships" r:embed="rId5"/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A22A8B-E927-4979-8DE5-7659393E7B98}">
      <dsp:nvSpPr>
        <dsp:cNvPr id="0" name=""/>
        <dsp:cNvSpPr/>
      </dsp:nvSpPr>
      <dsp:spPr>
        <a:xfrm>
          <a:off x="8068268" y="2282079"/>
          <a:ext cx="1832420" cy="6798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0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Дефекат</a:t>
          </a:r>
          <a:endParaRPr lang="uk-UA" sz="2000" kern="1200" dirty="0">
            <a:solidFill>
              <a:schemeClr val="bg1"/>
            </a:solidFill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8068268" y="2282079"/>
        <a:ext cx="1832420" cy="67982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AD8A0-E328-4B28-9237-008D8664D517}">
      <dsp:nvSpPr>
        <dsp:cNvPr id="0" name=""/>
        <dsp:cNvSpPr/>
      </dsp:nvSpPr>
      <dsp:spPr>
        <a:xfrm>
          <a:off x="3385" y="281359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Металургійні шлаки</a:t>
          </a:r>
          <a:r>
            <a:rPr lang="uk-UA" sz="1700" kern="1200" dirty="0"/>
            <a:t> </a:t>
          </a:r>
        </a:p>
      </dsp:txBody>
      <dsp:txXfrm>
        <a:off x="3385" y="281359"/>
        <a:ext cx="1833190" cy="1099914"/>
      </dsp:txXfrm>
    </dsp:sp>
    <dsp:sp modelId="{A38499B9-DEFE-46FE-A6A1-B548CA773370}">
      <dsp:nvSpPr>
        <dsp:cNvPr id="0" name=""/>
        <dsp:cNvSpPr/>
      </dsp:nvSpPr>
      <dsp:spPr>
        <a:xfrm>
          <a:off x="2019895" y="281359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Цементний пил</a:t>
          </a:r>
          <a:r>
            <a:rPr lang="uk-UA" sz="1700" kern="1200" dirty="0"/>
            <a:t> </a:t>
          </a:r>
        </a:p>
      </dsp:txBody>
      <dsp:txXfrm>
        <a:off x="2019895" y="281359"/>
        <a:ext cx="1833190" cy="1099914"/>
      </dsp:txXfrm>
    </dsp:sp>
    <dsp:sp modelId="{070B0884-C3A0-4AF1-AE91-A63F4B721A27}">
      <dsp:nvSpPr>
        <dsp:cNvPr id="0" name=""/>
        <dsp:cNvSpPr/>
      </dsp:nvSpPr>
      <dsp:spPr>
        <a:xfrm>
          <a:off x="4036404" y="281359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Флотаційні відходи</a:t>
          </a:r>
          <a:r>
            <a:rPr lang="uk-UA" sz="1700" kern="1200" dirty="0"/>
            <a:t> </a:t>
          </a:r>
        </a:p>
      </dsp:txBody>
      <dsp:txXfrm>
        <a:off x="4036404" y="281359"/>
        <a:ext cx="1833190" cy="1099914"/>
      </dsp:txXfrm>
    </dsp:sp>
    <dsp:sp modelId="{E085F1C7-7C45-463C-A61A-9EF1932160AA}">
      <dsp:nvSpPr>
        <dsp:cNvPr id="0" name=""/>
        <dsp:cNvSpPr/>
      </dsp:nvSpPr>
      <dsp:spPr>
        <a:xfrm>
          <a:off x="6052914" y="281359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Зола сланців</a:t>
          </a:r>
          <a:r>
            <a:rPr lang="uk-UA" sz="1700" kern="1200" dirty="0"/>
            <a:t> </a:t>
          </a:r>
        </a:p>
      </dsp:txBody>
      <dsp:txXfrm>
        <a:off x="6052914" y="281359"/>
        <a:ext cx="1833190" cy="1099914"/>
      </dsp:txXfrm>
    </dsp:sp>
    <dsp:sp modelId="{E7DFB028-BFEA-43ED-891D-46D041F05F43}">
      <dsp:nvSpPr>
        <dsp:cNvPr id="0" name=""/>
        <dsp:cNvSpPr/>
      </dsp:nvSpPr>
      <dsp:spPr>
        <a:xfrm>
          <a:off x="8069423" y="281359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Зола кам'яного вугілля</a:t>
          </a:r>
          <a:r>
            <a:rPr lang="uk-UA" sz="1700" kern="1200" dirty="0"/>
            <a:t> </a:t>
          </a:r>
        </a:p>
      </dsp:txBody>
      <dsp:txXfrm>
        <a:off x="8069423" y="281359"/>
        <a:ext cx="1833190" cy="1099914"/>
      </dsp:txXfrm>
    </dsp:sp>
    <dsp:sp modelId="{1CCD1865-3279-4426-A344-9E02043860FE}">
      <dsp:nvSpPr>
        <dsp:cNvPr id="0" name=""/>
        <dsp:cNvSpPr/>
      </dsp:nvSpPr>
      <dsp:spPr>
        <a:xfrm>
          <a:off x="3385" y="1564592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Зола торфу</a:t>
          </a:r>
          <a:r>
            <a:rPr lang="uk-UA" sz="1700" kern="1200" dirty="0"/>
            <a:t> </a:t>
          </a:r>
        </a:p>
      </dsp:txBody>
      <dsp:txXfrm>
        <a:off x="3385" y="1564592"/>
        <a:ext cx="1833190" cy="1099914"/>
      </dsp:txXfrm>
    </dsp:sp>
    <dsp:sp modelId="{1D042261-4289-405C-ADE0-0C049A9AD7C6}">
      <dsp:nvSpPr>
        <dsp:cNvPr id="0" name=""/>
        <dsp:cNvSpPr/>
      </dsp:nvSpPr>
      <dsp:spPr>
        <a:xfrm>
          <a:off x="2019895" y="1564592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Доломітовий пил</a:t>
          </a:r>
          <a:endParaRPr lang="uk-UA" sz="1700" kern="1200" dirty="0"/>
        </a:p>
      </dsp:txBody>
      <dsp:txXfrm>
        <a:off x="2019895" y="1564592"/>
        <a:ext cx="1833190" cy="1099914"/>
      </dsp:txXfrm>
    </dsp:sp>
    <dsp:sp modelId="{2C4455FF-E90A-48CD-AD45-7D35D5A13A57}">
      <dsp:nvSpPr>
        <dsp:cNvPr id="0" name=""/>
        <dsp:cNvSpPr/>
      </dsp:nvSpPr>
      <dsp:spPr>
        <a:xfrm>
          <a:off x="4036404" y="1564592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 err="1"/>
            <a:t>Дунітове</a:t>
          </a:r>
          <a:r>
            <a:rPr lang="uk-UA" sz="1700" b="1" i="1" kern="1200" dirty="0"/>
            <a:t> борошно </a:t>
          </a:r>
          <a:endParaRPr lang="uk-UA" sz="1700" kern="1200" dirty="0"/>
        </a:p>
      </dsp:txBody>
      <dsp:txXfrm>
        <a:off x="4036404" y="1564592"/>
        <a:ext cx="1833190" cy="1099914"/>
      </dsp:txXfrm>
    </dsp:sp>
    <dsp:sp modelId="{6278457D-3C68-4693-86DC-B77E008B3F55}">
      <dsp:nvSpPr>
        <dsp:cNvPr id="0" name=""/>
        <dsp:cNvSpPr/>
      </dsp:nvSpPr>
      <dsp:spPr>
        <a:xfrm>
          <a:off x="6052914" y="1564592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Газове вапно</a:t>
          </a:r>
          <a:r>
            <a:rPr lang="uk-UA" sz="1700" kern="1200" dirty="0"/>
            <a:t> </a:t>
          </a:r>
        </a:p>
      </dsp:txBody>
      <dsp:txXfrm>
        <a:off x="6052914" y="1564592"/>
        <a:ext cx="1833190" cy="1099914"/>
      </dsp:txXfrm>
    </dsp:sp>
    <dsp:sp modelId="{81212C9E-B077-4D1D-992C-3FAC4E271AD0}">
      <dsp:nvSpPr>
        <dsp:cNvPr id="0" name=""/>
        <dsp:cNvSpPr/>
      </dsp:nvSpPr>
      <dsp:spPr>
        <a:xfrm>
          <a:off x="8069423" y="1564592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Содове вапно</a:t>
          </a:r>
          <a:r>
            <a:rPr lang="uk-UA" sz="1700" kern="1200" dirty="0"/>
            <a:t> </a:t>
          </a:r>
          <a:r>
            <a:rPr lang="uk-UA" sz="1700" b="1" i="1" kern="1200" dirty="0"/>
            <a:t>СаСО</a:t>
          </a:r>
          <a:r>
            <a:rPr lang="uk-UA" sz="1700" b="1" i="1" kern="1200" baseline="-25000" dirty="0"/>
            <a:t>3</a:t>
          </a:r>
          <a:r>
            <a:rPr lang="uk-UA" sz="1700" b="1" i="1" kern="1200" dirty="0"/>
            <a:t> + </a:t>
          </a:r>
          <a:r>
            <a:rPr lang="uk-UA" sz="1700" b="1" i="1" kern="1200" dirty="0" err="1"/>
            <a:t>СаС</a:t>
          </a:r>
          <a:r>
            <a:rPr lang="en-US" sz="1700" b="1" i="1" kern="1200" dirty="0"/>
            <a:t>l</a:t>
          </a:r>
          <a:r>
            <a:rPr lang="uk-UA" sz="1700" b="1" i="1" kern="1200" baseline="-25000" dirty="0"/>
            <a:t>2</a:t>
          </a:r>
          <a:endParaRPr lang="uk-UA" sz="1700" kern="1200" dirty="0"/>
        </a:p>
      </dsp:txBody>
      <dsp:txXfrm>
        <a:off x="8069423" y="1564592"/>
        <a:ext cx="1833190" cy="1099914"/>
      </dsp:txXfrm>
    </dsp:sp>
    <dsp:sp modelId="{02901BA0-0EC0-4754-9F94-5B0B8127B3C7}">
      <dsp:nvSpPr>
        <dsp:cNvPr id="0" name=""/>
        <dsp:cNvSpPr/>
      </dsp:nvSpPr>
      <dsp:spPr>
        <a:xfrm>
          <a:off x="2019895" y="2847826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Підзол</a:t>
          </a:r>
          <a:endParaRPr lang="uk-UA" sz="1700" kern="1200" dirty="0"/>
        </a:p>
      </dsp:txBody>
      <dsp:txXfrm>
        <a:off x="2019895" y="2847826"/>
        <a:ext cx="1833190" cy="1099914"/>
      </dsp:txXfrm>
    </dsp:sp>
    <dsp:sp modelId="{846EED95-DC20-4F80-83DA-CA001CB1C9BC}">
      <dsp:nvSpPr>
        <dsp:cNvPr id="0" name=""/>
        <dsp:cNvSpPr/>
      </dsp:nvSpPr>
      <dsp:spPr>
        <a:xfrm>
          <a:off x="4036404" y="2847826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Відходи целюлозно-паперового виробництва</a:t>
          </a:r>
          <a:r>
            <a:rPr lang="uk-UA" sz="1700" kern="1200" dirty="0"/>
            <a:t> </a:t>
          </a:r>
        </a:p>
      </dsp:txBody>
      <dsp:txXfrm>
        <a:off x="4036404" y="2847826"/>
        <a:ext cx="1833190" cy="1099914"/>
      </dsp:txXfrm>
    </dsp:sp>
    <dsp:sp modelId="{35D8A384-8480-40C0-B14C-120214F3051C}">
      <dsp:nvSpPr>
        <dsp:cNvPr id="0" name=""/>
        <dsp:cNvSpPr/>
      </dsp:nvSpPr>
      <dsp:spPr>
        <a:xfrm>
          <a:off x="6052914" y="2847826"/>
          <a:ext cx="1833190" cy="1099914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i="1" kern="1200" dirty="0"/>
            <a:t>Карбідне вапно</a:t>
          </a:r>
          <a:r>
            <a:rPr lang="uk-UA" sz="1700" kern="1200" dirty="0"/>
            <a:t> </a:t>
          </a:r>
        </a:p>
      </dsp:txBody>
      <dsp:txXfrm>
        <a:off x="6052914" y="2847826"/>
        <a:ext cx="1833190" cy="109991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DE5E62-37AB-4EF0-910A-1464E25B5A5D}">
      <dsp:nvSpPr>
        <dsp:cNvPr id="0" name=""/>
        <dsp:cNvSpPr/>
      </dsp:nvSpPr>
      <dsp:spPr>
        <a:xfrm>
          <a:off x="0" y="54914"/>
          <a:ext cx="9906000" cy="599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Вапняний туф (джерельне вапно)</a:t>
          </a:r>
          <a:r>
            <a:rPr lang="uk-UA" sz="2400" kern="1200" dirty="0"/>
            <a:t> </a:t>
          </a:r>
        </a:p>
      </dsp:txBody>
      <dsp:txXfrm>
        <a:off x="29243" y="84157"/>
        <a:ext cx="9847514" cy="540554"/>
      </dsp:txXfrm>
    </dsp:sp>
    <dsp:sp modelId="{66866C89-93FE-4ACC-8967-246C6E681EB4}">
      <dsp:nvSpPr>
        <dsp:cNvPr id="0" name=""/>
        <dsp:cNvSpPr/>
      </dsp:nvSpPr>
      <dsp:spPr>
        <a:xfrm>
          <a:off x="0" y="653955"/>
          <a:ext cx="99060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1" i="1" kern="1200" dirty="0" err="1"/>
            <a:t>Гажа</a:t>
          </a:r>
          <a:r>
            <a:rPr lang="uk-UA" sz="2400" b="1" i="1" kern="1200" dirty="0"/>
            <a:t> (озерне вапно)</a:t>
          </a:r>
          <a:endParaRPr lang="uk-UA" sz="2400" kern="1200" dirty="0"/>
        </a:p>
      </dsp:txBody>
      <dsp:txXfrm>
        <a:off x="0" y="653955"/>
        <a:ext cx="9906000" cy="529920"/>
      </dsp:txXfrm>
    </dsp:sp>
    <dsp:sp modelId="{69C22BEC-D15A-4E12-ADD3-2450A18B2F6B}">
      <dsp:nvSpPr>
        <dsp:cNvPr id="0" name=""/>
        <dsp:cNvSpPr/>
      </dsp:nvSpPr>
      <dsp:spPr>
        <a:xfrm>
          <a:off x="0" y="1183875"/>
          <a:ext cx="9906000" cy="599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Мергель</a:t>
          </a:r>
          <a:endParaRPr lang="uk-UA" sz="2400" kern="1200" dirty="0"/>
        </a:p>
      </dsp:txBody>
      <dsp:txXfrm>
        <a:off x="29243" y="1213118"/>
        <a:ext cx="9847514" cy="540554"/>
      </dsp:txXfrm>
    </dsp:sp>
    <dsp:sp modelId="{75E73269-8CDF-44E4-B6F9-25917047E4BC}">
      <dsp:nvSpPr>
        <dsp:cNvPr id="0" name=""/>
        <dsp:cNvSpPr/>
      </dsp:nvSpPr>
      <dsp:spPr>
        <a:xfrm>
          <a:off x="0" y="1782915"/>
          <a:ext cx="99060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1" i="1" kern="1200" dirty="0" err="1"/>
            <a:t>Торфотуфи</a:t>
          </a:r>
          <a:endParaRPr lang="uk-UA" sz="2400" kern="1200" dirty="0"/>
        </a:p>
      </dsp:txBody>
      <dsp:txXfrm>
        <a:off x="0" y="1782915"/>
        <a:ext cx="9906000" cy="529920"/>
      </dsp:txXfrm>
    </dsp:sp>
    <dsp:sp modelId="{888CB854-EE13-4563-9806-F7AFB3F89D49}">
      <dsp:nvSpPr>
        <dsp:cNvPr id="0" name=""/>
        <dsp:cNvSpPr/>
      </dsp:nvSpPr>
      <dsp:spPr>
        <a:xfrm>
          <a:off x="0" y="2312835"/>
          <a:ext cx="9906000" cy="599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Природне доломітове борошно</a:t>
          </a:r>
          <a:r>
            <a:rPr lang="uk-UA" sz="2400" kern="1200" dirty="0"/>
            <a:t> </a:t>
          </a:r>
        </a:p>
      </dsp:txBody>
      <dsp:txXfrm>
        <a:off x="29243" y="2342078"/>
        <a:ext cx="9847514" cy="540554"/>
      </dsp:txXfrm>
    </dsp:sp>
    <dsp:sp modelId="{F081EDE4-7914-4443-AF99-250D840F883F}">
      <dsp:nvSpPr>
        <dsp:cNvPr id="0" name=""/>
        <dsp:cNvSpPr/>
      </dsp:nvSpPr>
      <dsp:spPr>
        <a:xfrm>
          <a:off x="0" y="2911874"/>
          <a:ext cx="9906000" cy="529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4516" tIns="30480" rIns="170688" bIns="3048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uk-UA" sz="2400" b="1" i="1" kern="1200" dirty="0"/>
            <a:t>Лесові та лесоподібні карбонатні породи</a:t>
          </a:r>
          <a:r>
            <a:rPr lang="uk-UA" sz="2400" kern="1200" dirty="0"/>
            <a:t> </a:t>
          </a:r>
        </a:p>
      </dsp:txBody>
      <dsp:txXfrm>
        <a:off x="0" y="2911874"/>
        <a:ext cx="9906000" cy="529920"/>
      </dsp:txXfrm>
    </dsp:sp>
    <dsp:sp modelId="{6D4897A4-A631-4241-A9B8-8D09FD31CADC}">
      <dsp:nvSpPr>
        <dsp:cNvPr id="0" name=""/>
        <dsp:cNvSpPr/>
      </dsp:nvSpPr>
      <dsp:spPr>
        <a:xfrm>
          <a:off x="0" y="3441794"/>
          <a:ext cx="9906000" cy="59904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/>
            <a:t>Фосфорити Са</a:t>
          </a:r>
          <a:r>
            <a:rPr lang="uk-UA" sz="2400" b="1" i="1" kern="1200" baseline="-25000" dirty="0"/>
            <a:t>3</a:t>
          </a:r>
          <a:r>
            <a:rPr lang="uk-UA" sz="2400" b="1" i="1" kern="1200" dirty="0"/>
            <a:t>(РO</a:t>
          </a:r>
          <a:r>
            <a:rPr lang="uk-UA" sz="2400" b="1" i="1" kern="1200" baseline="-25000" dirty="0"/>
            <a:t>4</a:t>
          </a:r>
          <a:r>
            <a:rPr lang="uk-UA" sz="2400" b="1" i="1" kern="1200" dirty="0"/>
            <a:t>)</a:t>
          </a:r>
          <a:r>
            <a:rPr lang="uk-UA" sz="2400" b="1" i="1" kern="1200" baseline="-25000" dirty="0"/>
            <a:t>2</a:t>
          </a:r>
          <a:r>
            <a:rPr lang="uk-UA" sz="2400" kern="1200" dirty="0"/>
            <a:t> </a:t>
          </a:r>
        </a:p>
      </dsp:txBody>
      <dsp:txXfrm>
        <a:off x="29243" y="3471037"/>
        <a:ext cx="9847514" cy="54055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6CAB43-44C4-4E8F-8E87-3DBFC0F1445F}">
      <dsp:nvSpPr>
        <dsp:cNvPr id="0" name=""/>
        <dsp:cNvSpPr/>
      </dsp:nvSpPr>
      <dsp:spPr>
        <a:xfrm>
          <a:off x="759" y="0"/>
          <a:ext cx="3270168" cy="377189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i="1" kern="1200" dirty="0">
              <a:latin typeface="Cambria Math" panose="02040503050406030204" pitchFamily="18" charset="0"/>
              <a:ea typeface="Cambria Math" panose="02040503050406030204" pitchFamily="18" charset="0"/>
            </a:rPr>
            <a:t>Солончаки</a:t>
          </a:r>
          <a:endParaRPr lang="uk-UA" sz="38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 rot="16200000">
        <a:off x="-1218701" y="1219461"/>
        <a:ext cx="3092957" cy="654033"/>
      </dsp:txXfrm>
    </dsp:sp>
    <dsp:sp modelId="{BD42C50F-57DC-4856-A029-F26690956AC1}">
      <dsp:nvSpPr>
        <dsp:cNvPr id="0" name=""/>
        <dsp:cNvSpPr/>
      </dsp:nvSpPr>
      <dsp:spPr>
        <a:xfrm>
          <a:off x="654793" y="0"/>
          <a:ext cx="2436275" cy="3771899"/>
        </a:xfrm>
        <a:prstGeom prst="rect">
          <a:avLst/>
        </a:prstGeom>
        <a:noFill/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latin typeface="Cambria Math" panose="02040503050406030204" pitchFamily="18" charset="0"/>
              <a:ea typeface="Cambria Math" panose="02040503050406030204" pitchFamily="18" charset="0"/>
            </a:rPr>
            <a:t>ґрунти, в яких у верхніх шарах нагромаджуються легкорозчинні солі в такій кількості, яка шкідливо впливає на ріст рослин</a:t>
          </a:r>
        </a:p>
      </dsp:txBody>
      <dsp:txXfrm>
        <a:off x="654793" y="0"/>
        <a:ext cx="2436275" cy="3771899"/>
      </dsp:txXfrm>
    </dsp:sp>
    <dsp:sp modelId="{05B5C7E2-4327-42A0-8251-43C81A905FFA}">
      <dsp:nvSpPr>
        <dsp:cNvPr id="0" name=""/>
        <dsp:cNvSpPr/>
      </dsp:nvSpPr>
      <dsp:spPr>
        <a:xfrm>
          <a:off x="3385383" y="0"/>
          <a:ext cx="3270168" cy="377189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i="1" kern="1200" dirty="0">
              <a:latin typeface="Cambria Math" panose="02040503050406030204" pitchFamily="18" charset="0"/>
              <a:ea typeface="Cambria Math" panose="02040503050406030204" pitchFamily="18" charset="0"/>
            </a:rPr>
            <a:t>Солонці</a:t>
          </a:r>
          <a:r>
            <a:rPr lang="uk-UA" sz="3800" kern="1200" dirty="0">
              <a:latin typeface="Cambria Math" panose="02040503050406030204" pitchFamily="18" charset="0"/>
              <a:ea typeface="Cambria Math" panose="02040503050406030204" pitchFamily="18" charset="0"/>
            </a:rPr>
            <a:t>  </a:t>
          </a:r>
        </a:p>
      </dsp:txBody>
      <dsp:txXfrm rot="16200000">
        <a:off x="2165922" y="1219461"/>
        <a:ext cx="3092957" cy="654033"/>
      </dsp:txXfrm>
    </dsp:sp>
    <dsp:sp modelId="{11D502F6-1390-46EB-A30C-D24E5EEE6818}">
      <dsp:nvSpPr>
        <dsp:cNvPr id="0" name=""/>
        <dsp:cNvSpPr/>
      </dsp:nvSpPr>
      <dsp:spPr>
        <a:xfrm rot="5400000">
          <a:off x="3124481" y="2989360"/>
          <a:ext cx="554506" cy="4905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BAA05B7-3F2E-4987-A7E8-C62BEB4FEEA0}">
      <dsp:nvSpPr>
        <dsp:cNvPr id="0" name=""/>
        <dsp:cNvSpPr/>
      </dsp:nvSpPr>
      <dsp:spPr>
        <a:xfrm>
          <a:off x="4039417" y="0"/>
          <a:ext cx="2436275" cy="3771899"/>
        </a:xfrm>
        <a:prstGeom prst="rect">
          <a:avLst/>
        </a:prstGeom>
        <a:noFill/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latin typeface="Cambria Math" panose="02040503050406030204" pitchFamily="18" charset="0"/>
              <a:ea typeface="Cambria Math" panose="02040503050406030204" pitchFamily="18" charset="0"/>
            </a:rPr>
            <a:t>ґрунти, в яких легкорозчинні солі з верхніх горизонтів вимиті у глибші, проте у ГВК є увібраний Натрій, що входить до складу вимитих солей</a:t>
          </a:r>
        </a:p>
      </dsp:txBody>
      <dsp:txXfrm>
        <a:off x="4039417" y="0"/>
        <a:ext cx="2436275" cy="3771899"/>
      </dsp:txXfrm>
    </dsp:sp>
    <dsp:sp modelId="{CBAC7A1E-AD64-4D46-97BB-8585591ADADC}">
      <dsp:nvSpPr>
        <dsp:cNvPr id="0" name=""/>
        <dsp:cNvSpPr/>
      </dsp:nvSpPr>
      <dsp:spPr>
        <a:xfrm>
          <a:off x="6770007" y="0"/>
          <a:ext cx="3270168" cy="3771899"/>
        </a:xfrm>
        <a:prstGeom prst="roundRect">
          <a:avLst>
            <a:gd name="adj" fmla="val 5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4000"/>
                <a:lumMod val="84000"/>
              </a:schemeClr>
            </a:gs>
          </a:gsLst>
          <a:lin ang="5400000" scaled="0"/>
        </a:gradFill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30302" rIns="168910" bIns="0" numCol="1" spcCol="1270" anchor="t" anchorCtr="0">
          <a:noAutofit/>
        </a:bodyPr>
        <a:lstStyle/>
        <a:p>
          <a:pPr marL="0" lvl="0" indent="0" algn="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3800" b="1" i="1" kern="1200" dirty="0">
              <a:latin typeface="Cambria Math" panose="02040503050406030204" pitchFamily="18" charset="0"/>
              <a:ea typeface="Cambria Math" panose="02040503050406030204" pitchFamily="18" charset="0"/>
            </a:rPr>
            <a:t>Солоді</a:t>
          </a:r>
          <a:r>
            <a:rPr lang="uk-UA" sz="3800" kern="1200" dirty="0"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</a:p>
      </dsp:txBody>
      <dsp:txXfrm rot="16200000">
        <a:off x="5550546" y="1219461"/>
        <a:ext cx="3092957" cy="654033"/>
      </dsp:txXfrm>
    </dsp:sp>
    <dsp:sp modelId="{7629F4E7-D49C-457C-BE2E-2DC29C2A4D1E}">
      <dsp:nvSpPr>
        <dsp:cNvPr id="0" name=""/>
        <dsp:cNvSpPr/>
      </dsp:nvSpPr>
      <dsp:spPr>
        <a:xfrm rot="5400000">
          <a:off x="6509105" y="2989360"/>
          <a:ext cx="554506" cy="49052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0800" h="190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F4B1DE0-C65C-4E52-B780-83CF85F0C57A}">
      <dsp:nvSpPr>
        <dsp:cNvPr id="0" name=""/>
        <dsp:cNvSpPr/>
      </dsp:nvSpPr>
      <dsp:spPr>
        <a:xfrm>
          <a:off x="7424041" y="0"/>
          <a:ext cx="2436275" cy="3771899"/>
        </a:xfrm>
        <a:prstGeom prst="rect">
          <a:avLst/>
        </a:prstGeom>
        <a:noFill/>
        <a:ln>
          <a:noFill/>
        </a:ln>
        <a:effectLst>
          <a:innerShdw blurRad="50800" dist="25400" dir="13500000">
            <a:srgbClr val="000000">
              <a:alpha val="5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78867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300" kern="1200" dirty="0">
              <a:latin typeface="Cambria Math" panose="02040503050406030204" pitchFamily="18" charset="0"/>
              <a:ea typeface="Cambria Math" panose="02040503050406030204" pitchFamily="18" charset="0"/>
            </a:rPr>
            <a:t>добре промиті і вилугувані солонці, у ГВК яких значне місце займають іони Н</a:t>
          </a:r>
          <a:r>
            <a:rPr lang="uk-UA" sz="2300" kern="1200" baseline="30000" dirty="0">
              <a:latin typeface="Cambria Math" panose="02040503050406030204" pitchFamily="18" charset="0"/>
              <a:ea typeface="Cambria Math" panose="02040503050406030204" pitchFamily="18" charset="0"/>
            </a:rPr>
            <a:t>+</a:t>
          </a:r>
          <a:endParaRPr lang="uk-UA" sz="2300" kern="1200" dirty="0">
            <a:latin typeface="Cambria Math" panose="02040503050406030204" pitchFamily="18" charset="0"/>
            <a:ea typeface="Cambria Math" panose="02040503050406030204" pitchFamily="18" charset="0"/>
          </a:endParaRPr>
        </a:p>
      </dsp:txBody>
      <dsp:txXfrm>
        <a:off x="7424041" y="0"/>
        <a:ext cx="2436275" cy="37718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844510-B547-4ACA-939F-C6D681200AA4}">
      <dsp:nvSpPr>
        <dsp:cNvPr id="0" name=""/>
        <dsp:cNvSpPr/>
      </dsp:nvSpPr>
      <dsp:spPr>
        <a:xfrm>
          <a:off x="241766" y="1544"/>
          <a:ext cx="2944443" cy="2028721"/>
        </a:xfrm>
        <a:prstGeom prst="roundRect">
          <a:avLst/>
        </a:prstGeom>
        <a:blipFill rotWithShape="1">
          <a:blip xmlns:r="http://schemas.openxmlformats.org/officeDocument/2006/relationships" r:embed="rId1"/>
          <a:srcRect/>
          <a:stretch>
            <a:fillRect t="-4000" b="-4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CEA84A-3838-4629-A656-1381E7CD6F5D}">
      <dsp:nvSpPr>
        <dsp:cNvPr id="0" name=""/>
        <dsp:cNvSpPr/>
      </dsp:nvSpPr>
      <dsp:spPr>
        <a:xfrm>
          <a:off x="241766" y="2030266"/>
          <a:ext cx="2944443" cy="1092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Гіпс </a:t>
          </a:r>
          <a:br>
            <a:rPr lang="uk-UA" sz="24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uk-UA" sz="24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(CaSО</a:t>
          </a:r>
          <a:r>
            <a:rPr lang="uk-UA" sz="2400" b="1" i="1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4</a:t>
          </a:r>
          <a:r>
            <a:rPr lang="uk-UA" sz="24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• 2Н</a:t>
          </a:r>
          <a:r>
            <a:rPr lang="uk-UA" sz="2400" b="1" i="1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r>
            <a:rPr lang="uk-UA" sz="24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O)</a:t>
          </a:r>
          <a:r>
            <a:rPr lang="uk-UA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 </a:t>
          </a:r>
          <a:r>
            <a:rPr lang="el-GR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ω</a:t>
          </a:r>
          <a:r>
            <a:rPr lang="uk-UA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CaSO</a:t>
          </a:r>
          <a:r>
            <a:rPr lang="uk-UA" sz="2400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4 </a:t>
          </a:r>
          <a:r>
            <a:rPr lang="uk-UA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= 71-73%</a:t>
          </a:r>
        </a:p>
      </dsp:txBody>
      <dsp:txXfrm>
        <a:off x="241766" y="2030266"/>
        <a:ext cx="2944443" cy="1092388"/>
      </dsp:txXfrm>
    </dsp:sp>
    <dsp:sp modelId="{5BABA77E-5937-4477-A2BD-4948C8283964}">
      <dsp:nvSpPr>
        <dsp:cNvPr id="0" name=""/>
        <dsp:cNvSpPr/>
      </dsp:nvSpPr>
      <dsp:spPr>
        <a:xfrm>
          <a:off x="3480778" y="1544"/>
          <a:ext cx="2944443" cy="2028721"/>
        </a:xfrm>
        <a:prstGeom prst="roundRect">
          <a:avLst/>
        </a:prstGeom>
        <a:blipFill rotWithShape="1">
          <a:blip xmlns:r="http://schemas.openxmlformats.org/officeDocument/2006/relationships" r:embed="rId2"/>
          <a:srcRect/>
          <a:stretch>
            <a:fillRect l="-1000" r="-1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095410-6A7C-4B2F-A9C5-902609E345F2}">
      <dsp:nvSpPr>
        <dsp:cNvPr id="0" name=""/>
        <dsp:cNvSpPr/>
      </dsp:nvSpPr>
      <dsp:spPr>
        <a:xfrm>
          <a:off x="3480778" y="2030266"/>
          <a:ext cx="2944443" cy="1092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Фосфогіпс </a:t>
          </a:r>
          <a:br>
            <a:rPr lang="uk-UA" sz="24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l-GR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ω</a:t>
          </a:r>
          <a:r>
            <a:rPr lang="uk-UA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CaSO</a:t>
          </a:r>
          <a:r>
            <a:rPr lang="uk-UA" sz="2400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4  </a:t>
          </a:r>
          <a:r>
            <a:rPr lang="uk-UA" sz="2400" kern="1200" baseline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= </a:t>
          </a:r>
          <a:r>
            <a:rPr lang="uk-UA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70-75%, </a:t>
          </a:r>
          <a:r>
            <a:rPr lang="el-GR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ω</a:t>
          </a:r>
          <a:r>
            <a:rPr lang="uk-UA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Р</a:t>
          </a:r>
          <a:r>
            <a:rPr lang="uk-UA" sz="2400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</a:t>
          </a:r>
          <a:r>
            <a:rPr lang="uk-UA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O</a:t>
          </a:r>
          <a:r>
            <a:rPr lang="uk-UA" sz="2400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5 </a:t>
          </a:r>
          <a:r>
            <a:rPr lang="uk-UA" sz="2400" kern="1200" baseline="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=</a:t>
          </a:r>
          <a:r>
            <a:rPr lang="uk-UA" sz="2400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uk-UA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2-4% </a:t>
          </a:r>
          <a:r>
            <a:rPr lang="uk-UA" sz="2400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r>
            <a:rPr lang="uk-UA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</a:p>
      </dsp:txBody>
      <dsp:txXfrm>
        <a:off x="3480778" y="2030266"/>
        <a:ext cx="2944443" cy="1092388"/>
      </dsp:txXfrm>
    </dsp:sp>
    <dsp:sp modelId="{B6D0DB8C-90E5-48FC-A1CC-4F9739056A72}">
      <dsp:nvSpPr>
        <dsp:cNvPr id="0" name=""/>
        <dsp:cNvSpPr/>
      </dsp:nvSpPr>
      <dsp:spPr>
        <a:xfrm>
          <a:off x="6719789" y="1544"/>
          <a:ext cx="2944443" cy="2028721"/>
        </a:xfrm>
        <a:prstGeom prst="roundRect">
          <a:avLst/>
        </a:prstGeom>
        <a:blipFill rotWithShape="1">
          <a:blip xmlns:r="http://schemas.openxmlformats.org/officeDocument/2006/relationships" r:embed="rId3"/>
          <a:srcRect/>
          <a:stretch>
            <a:fillRect l="-23000" r="-23000"/>
          </a:stretch>
        </a:blip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5BE31-590E-4E93-8694-BC40FD366925}">
      <dsp:nvSpPr>
        <dsp:cNvPr id="0" name=""/>
        <dsp:cNvSpPr/>
      </dsp:nvSpPr>
      <dsp:spPr>
        <a:xfrm>
          <a:off x="6719789" y="2030266"/>
          <a:ext cx="2944443" cy="1092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i="1" kern="1200" dirty="0" err="1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Глиногіпс</a:t>
          </a:r>
          <a:r>
            <a:rPr lang="uk-UA" sz="24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</a:t>
          </a:r>
          <a:br>
            <a:rPr lang="uk-UA" sz="2400" b="1" i="1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</a:br>
          <a:r>
            <a:rPr lang="el-GR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ω</a:t>
          </a:r>
          <a:r>
            <a:rPr lang="uk-UA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CaSO</a:t>
          </a:r>
          <a:r>
            <a:rPr lang="uk-UA" sz="2400" kern="1200" baseline="-250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4 </a:t>
          </a:r>
          <a:r>
            <a:rPr lang="uk-UA" sz="2400" kern="12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rPr>
            <a:t> = 30-60% та 40 % до 70 % дрібних частинок глини  </a:t>
          </a:r>
        </a:p>
      </dsp:txBody>
      <dsp:txXfrm>
        <a:off x="6719789" y="2030266"/>
        <a:ext cx="2944443" cy="1092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OpposingIdeas">
  <dgm:title val=""/>
  <dgm:desc val=""/>
  <dgm:catLst>
    <dgm:cat type="relationship" pri="34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30" srcId="0" destId="10" srcOrd="0" destOrd="0"/>
        <dgm:cxn modelId="12" srcId="10" destId="11" srcOrd="0" destOrd="0"/>
        <dgm:cxn modelId="40" srcId="0" destId="20" srcOrd="1" destOrd="0"/>
        <dgm:cxn modelId="22" srcId="20" destId="21" srcOrd="0" destOrd="0"/>
      </dgm:cxnLst>
      <dgm:bg/>
      <dgm:whole/>
    </dgm:dataModel>
  </dgm:clrData>
  <dgm:layoutNode name="Name0">
    <dgm:varLst>
      <dgm:chMax val="2"/>
      <dgm:dir/>
      <dgm:animOne val="branch"/>
      <dgm:animLvl val="lvl"/>
      <dgm:resizeHandles val="exact"/>
    </dgm:varLst>
    <dgm:choose name="Name1">
      <dgm:if name="Name2" axis="ch" ptType="node" func="cnt" op="lte" val="1">
        <dgm:alg type="composite">
          <dgm:param type="ar" val="0.9928"/>
        </dgm:alg>
      </dgm:if>
      <dgm:else name="Name3">
        <dgm:alg type="composite">
          <dgm:param type="ar" val="1.6364"/>
        </dgm:alg>
      </dgm:else>
    </dgm:choose>
    <dgm:shape xmlns:r="http://schemas.openxmlformats.org/officeDocument/2006/relationships" r:blip="">
      <dgm:adjLst/>
    </dgm:shape>
    <dgm:choose name="Name4">
      <dgm:if name="Name5" func="var" arg="dir" op="equ" val="norm">
        <dgm:choose name="Name6">
          <dgm:if name="Name7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2963"/>
              <dgm:constr type="t" for="ch" forName="ChildText1" refType="h" fact="0.2722"/>
              <dgm:constr type="w" for="ch" forName="ChildText1" refType="w" fact="0.6534"/>
              <dgm:constr type="h" for="ch" forName="ChildText1" refType="h" fact="0.6682"/>
              <dgm:constr type="l" for="ch" forName="Background" refType="w" fact="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l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l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8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l" for="ch" forName="ChildText1" refType="w" fact="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l" for="ch" forName="ChildText2" refType="w" fact="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l" for="ch" forName="Background" refType="w" fact="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l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l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l" for="ch" forName="ParentText2" refType="w" fact="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l" for="ch" forName="ParentShape2" refType="w" fact="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l" for="ch" forName="Divider" refType="w" fact="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if>
      <dgm:else name="Name9">
        <dgm:choose name="Name10">
          <dgm:if name="Name11" axis="ch" ptType="node" func="cnt" op="lte" val="1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2455"/>
              <dgm:constr type="t" for="ch" forName="ChildText1" refType="h" fact="0.2651"/>
              <dgm:constr type="w" for="ch" forName="ChildText1" refType="w" fact="0.5351"/>
              <dgm:constr type="h" for="ch" forName="ChildText1" refType="h" fact="0.56"/>
              <dgm:constr type="r" for="ch" forName="Background" refType="w" fact="-0.246"/>
              <dgm:constr type="t" for="ch" forName="Background" refType="h" fact="0.2125"/>
              <dgm:constr type="w" for="ch" forName="Background" refType="w" fact="0.754"/>
              <dgm:constr type="h" for="ch" forName="Background" refType="h" fact="0.7875"/>
              <dgm:constr type="r" for="ch" forName="ParentText1" refType="w" fact="0"/>
              <dgm:constr type="t" for="ch" forName="ParentText1" refType="h" fact="0"/>
              <dgm:constr type="w" for="ch" forName="ParentText1" refType="w" fact="0.234"/>
              <dgm:constr type="h" for="ch" forName="ParentText1" refType="h" fact="0.8713"/>
              <dgm:constr type="r" for="ch" forName="ParentShape1" refType="w" fact="0"/>
              <dgm:constr type="t" for="ch" forName="ParentShape1" refType="h" fact="0"/>
              <dgm:constr type="w" for="ch" forName="ParentShape1" refType="w" fact="0.234"/>
              <dgm:constr type="h" for="ch" forName="ParentShape1" refType="h" fact="0.8713"/>
            </dgm:constrLst>
          </dgm:if>
          <dgm:else name="Name12">
            <dgm:constrLst>
              <dgm:constr type="primFontSz" for="des" forName="ParentText1" op="equ" val="65"/>
              <dgm:constr type="primFontSz" for="des" forName="ParentText2" refType="primFontSz" refFor="des" refForName="ParentText1" op="equ"/>
              <dgm:constr type="primFontSz" for="des" forName="ChildText1" op="equ" val="65"/>
              <dgm:constr type="primFontSz" for="des" forName="ChildText2" refType="primFontSz" refFor="des" refForName="ChildText1" op="equ"/>
              <dgm:constr type="r" for="ch" forName="ChildText1" refType="w" fact="-0.15"/>
              <dgm:constr type="t" for="ch" forName="ChildText1" refType="h" fact="0.22"/>
              <dgm:constr type="w" for="ch" forName="ChildText1" refType="w" fact="0.325"/>
              <dgm:constr type="h" for="ch" forName="ChildText1" refType="h" fact="0.56"/>
              <dgm:constr type="r" for="ch" forName="ChildText2" refType="w" fact="-0.525"/>
              <dgm:constr type="t" for="ch" forName="ChildText2" refType="h" fact="0.22"/>
              <dgm:constr type="w" for="ch" forName="ChildText2" refType="w" fact="0.325"/>
              <dgm:constr type="h" for="ch" forName="ChildText2" refType="h" fact="0.56"/>
              <dgm:constr type="r" for="ch" forName="Background" refType="w" fact="-0.125"/>
              <dgm:constr type="t" for="ch" forName="Background" refType="h" fact="0.17"/>
              <dgm:constr type="w" for="ch" forName="Background" refType="w" fact="0.75"/>
              <dgm:constr type="h" for="ch" forName="Background" refType="h" fact="0.66"/>
              <dgm:constr type="r" for="ch" forName="ParentText1" refType="w" fact="0"/>
              <dgm:constr type="t" for="ch" forName="ParentText1" refType="h" fact="0"/>
              <dgm:constr type="w" for="ch" forName="ParentText1" refType="w" fact="0.125"/>
              <dgm:constr type="h" for="ch" forName="ParentText1" refType="h" fact="0.72"/>
              <dgm:constr type="r" for="ch" forName="ParentShape1" refType="w" fact="0"/>
              <dgm:constr type="t" for="ch" forName="ParentShape1" refType="h" fact="0"/>
              <dgm:constr type="w" for="ch" forName="ParentShape1" refType="w" fact="0.125"/>
              <dgm:constr type="h" for="ch" forName="ParentShape1" refType="h" fact="0.72"/>
              <dgm:constr type="r" for="ch" forName="ParentText2" refType="w" fact="-0.875"/>
              <dgm:constr type="t" for="ch" forName="ParentText2" refType="h" fact="0.28"/>
              <dgm:constr type="w" for="ch" forName="ParentText2" refType="w" fact="0.125"/>
              <dgm:constr type="h" for="ch" forName="ParentText2" refType="h" fact="0.72"/>
              <dgm:constr type="r" for="ch" forName="ParentShape2" refType="w" fact="-0.875"/>
              <dgm:constr type="t" for="ch" forName="ParentShape2" refType="h" fact="0.28"/>
              <dgm:constr type="w" for="ch" forName="ParentShape2" refType="w" fact="0.125"/>
              <dgm:constr type="h" for="ch" forName="ParentShape2" refType="h" fact="0.72"/>
              <dgm:constr type="r" for="ch" forName="Divider" refType="w" fact="-0.5"/>
              <dgm:constr type="t" for="ch" forName="Divider" refType="h" fact="0.24"/>
              <dgm:constr type="w" for="ch" forName="Divider" refType="w" fact="0.0001"/>
              <dgm:constr type="h" for="ch" forName="Divider" refType="h" fact="0.52"/>
            </dgm:constrLst>
          </dgm:else>
        </dgm:choose>
      </dgm:else>
    </dgm:choose>
    <dgm:choose name="Name13">
      <dgm:if name="Name14" axis="ch" ptType="node" func="cnt" op="gte" val="1">
        <dgm:layoutNode name="Background" styleLbl="node1">
          <dgm:alg type="sp"/>
          <dgm:choose name="Name15">
            <dgm:if name="Name16" func="var" arg="dir" op="equ" val="norm">
              <dgm:shape xmlns:r="http://schemas.openxmlformats.org/officeDocument/2006/relationships" type="round2DiagRect" r:blip="">
                <dgm:adjLst>
                  <dgm:adj idx="1" val="0"/>
                  <dgm:adj idx="2" val="0.1667"/>
                </dgm:adjLst>
              </dgm:shape>
            </dgm:if>
            <dgm:else name="Name17">
              <dgm:shape xmlns:r="http://schemas.openxmlformats.org/officeDocument/2006/relationships" type="round2DiagRect" r:blip="">
                <dgm:adjLst>
                  <dgm:adj idx="1" val="0.1667"/>
                  <dgm:adj idx="2" val="0"/>
                </dgm:adjLst>
              </dgm:shape>
            </dgm:else>
          </dgm:choose>
          <dgm:presOf/>
        </dgm:layoutNode>
        <dgm:choose name="Name18">
          <dgm:if name="Name19" axis="ch" ptType="node" func="cnt" op="gte" val="2">
            <dgm:layoutNode name="Divider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</dgm:if>
          <dgm:else name="Name20"/>
        </dgm:choose>
        <dgm:layoutNode name="ChildText1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 hideGeom="1">
            <dgm:adjLst/>
          </dgm:shape>
          <dgm:presOf axis="ch des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21">
          <dgm:if name="Name22" axis="ch" ptType="node" func="cnt" op="gte" val="2">
            <dgm:layoutNode name="ChildText2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ch des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23"/>
        </dgm:choose>
        <dgm:layoutNode name="ParentText1" styleLbl="revTx">
          <dgm:varLst>
            <dgm:chMax val="1"/>
            <dgm:chPref val="1"/>
          </dgm:varLst>
          <dgm:choose name="Name24">
            <dgm:if name="Name25" func="var" arg="dir" op="equ" val="norm">
              <dgm:alg type="tx">
                <dgm:param type="parTxLTRAlign" val="r"/>
                <dgm:param type="shpTxLTRAlignCh" val="r"/>
                <dgm:param type="txAnchorVertCh" val="mid"/>
                <dgm:param type="autoTxRot" val="grav"/>
              </dgm:alg>
            </dgm:if>
            <dgm:else name="Name26">
              <dgm:alg type="tx">
                <dgm:param type="parTxLTRAlign" val="l"/>
                <dgm:param type="shpTxLTRAlignCh" val="r"/>
                <dgm:param type="txAnchorVertCh" val="mid"/>
                <dgm:param type="autoTxRot" val="grav"/>
              </dgm:alg>
            </dgm:else>
          </dgm:choose>
          <dgm:choose name="Name27">
            <dgm:if name="Name28" func="var" arg="dir" op="equ" val="norm">
              <dgm:shape xmlns:r="http://schemas.openxmlformats.org/officeDocument/2006/relationships" rot="-90" type="rightArrow" r:blip="" hideGeom="1">
                <dgm:adjLst>
                  <dgm:adj idx="1" val="0.4983"/>
                  <dgm:adj idx="2" val="0.6066"/>
                </dgm:adjLst>
              </dgm:shape>
            </dgm:if>
            <dgm:else name="Name29">
              <dgm:shape xmlns:r="http://schemas.openxmlformats.org/officeDocument/2006/relationships" rot="90" type="leftArrow" r:blip="" hideGeom="1">
                <dgm:adjLst>
                  <dgm:adj idx="1" val="0.4983"/>
                  <dgm:adj idx="2" val="0.6066"/>
                </dgm:adjLst>
              </dgm:shape>
            </dgm:else>
          </dgm:choose>
          <dgm:presOf axis="ch 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ParentShape1" styleLbl="alignImgPlace1">
          <dgm:varLst/>
          <dgm:alg type="sp"/>
          <dgm:presOf axis="ch self" ptType="node node" st="1 1" cnt="1 0"/>
          <dgm:choose name="Name30">
            <dgm:if name="Name31" func="var" arg="dir" op="equ" val="norm">
              <dgm:shape xmlns:r="http://schemas.openxmlformats.org/officeDocument/2006/relationships" rot="-90" type="rightArrow" r:blip="">
                <dgm:adjLst>
                  <dgm:adj idx="1" val="0.4983"/>
                  <dgm:adj idx="2" val="0.6066"/>
                </dgm:adjLst>
              </dgm:shape>
            </dgm:if>
            <dgm:else name="Name32">
              <dgm:shape xmlns:r="http://schemas.openxmlformats.org/officeDocument/2006/relationships" rot="90" type="leftArrow" r:blip="">
                <dgm:adjLst>
                  <dgm:adj idx="1" val="0.4983"/>
                  <dgm:adj idx="2" val="0.6066"/>
                </dgm:adjLst>
              </dgm:shape>
            </dgm:else>
          </dgm:choose>
        </dgm:layoutNode>
        <dgm:choose name="Name33">
          <dgm:if name="Name34" axis="ch" ptType="node" func="cnt" op="gte" val="2">
            <dgm:layoutNode name="ParentText2" styleLbl="revTx">
              <dgm:varLst>
                <dgm:chMax val="1"/>
                <dgm:chPref val="1"/>
              </dgm:varLst>
              <dgm:choose name="Name35">
                <dgm:if name="Name36" func="var" arg="dir" op="equ" val="norm">
                  <dgm:alg type="tx">
                    <dgm:param type="parTxLTRAlign" val="r"/>
                    <dgm:param type="shpTxLTRAlignCh" val="r"/>
                    <dgm:param type="txAnchorVertCh" val="mid"/>
                    <dgm:param type="autoTxRot" val="grav"/>
                  </dgm:alg>
                </dgm:if>
                <dgm:else name="Name37">
                  <dgm:alg type="tx">
                    <dgm:param type="parTxLTRAlign" val="l"/>
                    <dgm:param type="shpTxLTRAlignCh" val="r"/>
                    <dgm:param type="txAnchorVertCh" val="mid"/>
                    <dgm:param type="autoTxRot" val="grav"/>
                  </dgm:alg>
                </dgm:else>
              </dgm:choose>
              <dgm:choose name="Name38">
                <dgm:if name="Name39" func="var" arg="dir" op="equ" val="norm">
                  <dgm:shape xmlns:r="http://schemas.openxmlformats.org/officeDocument/2006/relationships" rot="90" type="rightArrow" r:blip="" hideGeom="1">
                    <dgm:adjLst>
                      <dgm:adj idx="1" val="0.4983"/>
                      <dgm:adj idx="2" val="0.6066"/>
                    </dgm:adjLst>
                  </dgm:shape>
                </dgm:if>
                <dgm:else name="Name40">
                  <dgm:shape xmlns:r="http://schemas.openxmlformats.org/officeDocument/2006/relationships" rot="-90" type="leftArrow" r:blip="" hideGeom="1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ParentShape2" styleLbl="alignImgPlace1">
              <dgm:varLst/>
              <dgm:alg type="sp"/>
              <dgm:choose name="Name41">
                <dgm:if name="Name42" func="var" arg="dir" op="equ" val="norm">
                  <dgm:shape xmlns:r="http://schemas.openxmlformats.org/officeDocument/2006/relationships" rot="90" type="rightArrow" r:blip="">
                    <dgm:adjLst>
                      <dgm:adj idx="1" val="0.4983"/>
                      <dgm:adj idx="2" val="0.6066"/>
                    </dgm:adjLst>
                  </dgm:shape>
                </dgm:if>
                <dgm:else name="Name43">
                  <dgm:shape xmlns:r="http://schemas.openxmlformats.org/officeDocument/2006/relationships" rot="-90" type="leftArrow" r:blip="">
                    <dgm:adjLst>
                      <dgm:adj idx="1" val="0.4983"/>
                      <dgm:adj idx="2" val="0.6066"/>
                    </dgm:adjLst>
                  </dgm:shape>
                </dgm:else>
              </dgm:choose>
              <dgm:presOf axis="ch self" ptType="node node" st="2 1" cnt="1 0"/>
            </dgm:layoutNode>
          </dgm:if>
          <dgm:else name="Name44"/>
        </dgm:choose>
      </dgm:if>
      <dgm:else name="Name4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List1">
  <dgm:title val=""/>
  <dgm:desc val=""/>
  <dgm:catLst>
    <dgm:cat type="list" pri="2000"/>
    <dgm:cat type="picture" pri="2500"/>
    <dgm:cat type="pictureconvert" pri="2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 фотографі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Назва та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ка назви цита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Істина/хибніст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uk-UA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47000"/>
            <a:duotone>
              <a:schemeClr val="bg2">
                <a:shade val="28000"/>
                <a:satMod val="94000"/>
                <a:lumMod val="20000"/>
              </a:schemeClr>
              <a:schemeClr val="bg2">
                <a:tint val="94000"/>
                <a:shade val="84000"/>
                <a:satMod val="148000"/>
                <a:lumMod val="114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‹№›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F143E-3B71-08EE-2CA2-6A4E1D2B5DB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uk-UA" b="1" i="1" dirty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хімічна МЕЛІОРАЦІЯ ҐРУНТІВ</a:t>
            </a:r>
            <a:endParaRPr lang="uk-UA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4791D2B-E507-986A-9CA6-3EECB353B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478971"/>
          </a:xfrm>
        </p:spPr>
        <p:txBody>
          <a:bodyPr>
            <a:normAutofit/>
          </a:bodyPr>
          <a:lstStyle/>
          <a:p>
            <a:pPr algn="l"/>
            <a:r>
              <a:rPr lang="uk-UA" sz="2000" b="1" dirty="0">
                <a:solidFill>
                  <a:schemeClr val="bg1">
                    <a:lumMod val="95000"/>
                    <a:lumOff val="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Лекція 4</a:t>
            </a:r>
          </a:p>
        </p:txBody>
      </p:sp>
    </p:spTree>
    <p:extLst>
      <p:ext uri="{BB962C8B-B14F-4D97-AF65-F5344CB8AC3E}">
        <p14:creationId xmlns:p14="http://schemas.microsoft.com/office/powerpoint/2010/main" val="41294462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3786A0-B3A6-AFFE-D1E6-9CFFCCAC8B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2475" y="609600"/>
            <a:ext cx="10294936" cy="120967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Методи визначення потреби ґрунту у вапнуванні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900080E8-0110-3944-28AC-C08B53C169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25190419"/>
              </p:ext>
            </p:extLst>
          </p:nvPr>
        </p:nvGraphicFramePr>
        <p:xfrm>
          <a:off x="1141413" y="2324100"/>
          <a:ext cx="9906000" cy="3467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21710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A2B148-E85C-5BC6-9FA5-6498D0299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1917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Розрахунок норм вапняних добрив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D9E10DCF-88E7-90E8-B4F5-1A28921495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24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 = 1,5 ∙ </a:t>
            </a:r>
            <a:r>
              <a:rPr lang="uk-UA" sz="2400" b="1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</a:t>
            </a:r>
            <a:r>
              <a:rPr lang="uk-UA" sz="2400" b="1" baseline="-2500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</a:t>
            </a:r>
            <a:r>
              <a:rPr lang="uk-UA" sz="24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де </a:t>
            </a:r>
            <a:r>
              <a:rPr lang="uk-UA" sz="2400" b="1" i="1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</a:t>
            </a:r>
            <a:r>
              <a:rPr lang="uk-UA" sz="2400" b="1" baseline="-2500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гідролітична кислотність ґрунту, мг-</a:t>
            </a:r>
            <a:r>
              <a:rPr lang="uk-UA" sz="240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екв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/100 г ґрунту; </a:t>
            </a:r>
            <a:b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</a:br>
            <a:r>
              <a:rPr lang="uk-UA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1,5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кількість вапна, потрібна для нейтралізації 1 мг-</a:t>
            </a:r>
            <a:r>
              <a:rPr lang="uk-UA" sz="240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екв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гідролітичної кислотності, т/га.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9146015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B30345-DB02-40A3-16FD-ED16C1E8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688" y="285750"/>
            <a:ext cx="9905998" cy="119062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Хімічні </a:t>
            </a:r>
            <a:r>
              <a:rPr lang="uk-U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меліоранти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кислих ґрунтів 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5062ED22-5B4B-1890-8B77-E5BD2762CA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8089124"/>
              </p:ext>
            </p:extLst>
          </p:nvPr>
        </p:nvGraphicFramePr>
        <p:xfrm>
          <a:off x="1141413" y="1609725"/>
          <a:ext cx="9906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92483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39590C-0A15-ED5E-BB1E-A06EE496D9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9537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ХАРАКТЕРИСТИКА ВАПНЯНИХ ДОБРИВ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26DF15DB-A232-8E41-6A46-26ACF9C0B26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786512"/>
              </p:ext>
            </p:extLst>
          </p:nvPr>
        </p:nvGraphicFramePr>
        <p:xfrm>
          <a:off x="1141413" y="1809750"/>
          <a:ext cx="9906000" cy="3981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36414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5CC510-8B3A-2595-3EA5-39231E41D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33425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відходи промислових підприємств для вапнування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99BE743-8278-7DFF-A27C-78CBCEF107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3283252"/>
              </p:ext>
            </p:extLst>
          </p:nvPr>
        </p:nvGraphicFramePr>
        <p:xfrm>
          <a:off x="1141413" y="1562100"/>
          <a:ext cx="9906000" cy="42291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147561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4A76DF-0A09-BE89-8822-EC15AC1FC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52500"/>
          </a:xfrm>
        </p:spPr>
        <p:txBody>
          <a:bodyPr>
            <a:normAutofit/>
          </a:bodyPr>
          <a:lstStyle/>
          <a:p>
            <a:pPr algn="ctr"/>
            <a:r>
              <a:rPr lang="uk-UA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Місцеві вапняні добрива</a:t>
            </a:r>
            <a:r>
              <a:rPr lang="uk-UA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</a:p>
        </p:txBody>
      </p:sp>
      <p:graphicFrame>
        <p:nvGraphicFramePr>
          <p:cNvPr id="4" name="Місце для вмісту 3">
            <a:extLst>
              <a:ext uri="{FF2B5EF4-FFF2-40B4-BE49-F238E27FC236}">
                <a16:creationId xmlns:a16="http://schemas.microsoft.com/office/drawing/2014/main" id="{7CD84D73-1A40-E39B-188F-37019D541F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4570404"/>
              </p:ext>
            </p:extLst>
          </p:nvPr>
        </p:nvGraphicFramePr>
        <p:xfrm>
          <a:off x="1141413" y="1695450"/>
          <a:ext cx="9906000" cy="4095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153810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9DD4EA-23D5-9083-6186-DFD27F1FC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Солонцеві комплекси </a:t>
            </a:r>
            <a:r>
              <a:rPr lang="uk-UA" sz="28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і </a:t>
            </a:r>
            <a:r>
              <a:rPr lang="uk-UA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повторно осолонцьовані ґрунти </a:t>
            </a:r>
            <a:r>
              <a:rPr lang="uk-UA" sz="28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трапляються майже в усіх регіонах Лівобережної України, але найбільші їх площі в Південному Степу</a:t>
            </a:r>
            <a:endParaRPr lang="uk-UA" sz="28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Місце для вмісту 6">
            <a:extLst>
              <a:ext uri="{FF2B5EF4-FFF2-40B4-BE49-F238E27FC236}">
                <a16:creationId xmlns:a16="http://schemas.microsoft.com/office/drawing/2014/main" id="{A9974422-6804-F6FD-FBF3-F4A202F8669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41413" y="2778918"/>
            <a:ext cx="4701994" cy="3128963"/>
          </a:xfrm>
          <a:prstGeom prst="rect">
            <a:avLst/>
          </a:prstGeom>
        </p:spPr>
      </p:pic>
      <p:pic>
        <p:nvPicPr>
          <p:cNvPr id="4098" name="Picture 2" descr="Солончак - негативное влияние на здоровье почв">
            <a:extLst>
              <a:ext uri="{FF2B5EF4-FFF2-40B4-BE49-F238E27FC236}">
                <a16:creationId xmlns:a16="http://schemas.microsoft.com/office/drawing/2014/main" id="{F25A8C7C-FD30-34CA-81FF-E0FF575551A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4414" y="2778919"/>
            <a:ext cx="4701992" cy="312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2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B597E14A-EF9B-E340-2DF3-193C708F14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71437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Засолені ґрунти, у ГВК яких є Натрій</a:t>
            </a:r>
          </a:p>
        </p:txBody>
      </p:sp>
      <p:graphicFrame>
        <p:nvGraphicFramePr>
          <p:cNvPr id="8" name="Місце для вмісту 7">
            <a:extLst>
              <a:ext uri="{FF2B5EF4-FFF2-40B4-BE49-F238E27FC236}">
                <a16:creationId xmlns:a16="http://schemas.microsoft.com/office/drawing/2014/main" id="{0D2E28A8-7548-979C-E5FD-40C6633DD19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62161639"/>
              </p:ext>
            </p:extLst>
          </p:nvPr>
        </p:nvGraphicFramePr>
        <p:xfrm>
          <a:off x="1343026" y="2019301"/>
          <a:ext cx="10040936" cy="37718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433288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4DD3D4A-17F2-E530-D2D7-934764899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038225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ГІПСУВАННЯ</a:t>
            </a:r>
            <a:r>
              <a:rPr lang="uk-UA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– внесення в ґрунт гіпсу для хімічної меліорації солонцюватих ґрунтів</a:t>
            </a:r>
            <a:endParaRPr lang="uk-UA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Місце для вмісту 4">
            <a:extLst>
              <a:ext uri="{FF2B5EF4-FFF2-40B4-BE49-F238E27FC236}">
                <a16:creationId xmlns:a16="http://schemas.microsoft.com/office/drawing/2014/main" id="{02F7EF4D-4578-A8C6-C995-DF83A5A545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876425"/>
            <a:ext cx="9905998" cy="4276725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Після внесення в ґрунт гіпсу іони </a:t>
            </a:r>
            <a:r>
              <a:rPr lang="uk-UA" sz="240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uk-UA" sz="2400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ГВК обмінюються на іони Кальцію: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ГВК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] + CaSO</a:t>
            </a:r>
            <a:r>
              <a:rPr lang="en-US" sz="24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↔ [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ГВК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]Ca</a:t>
            </a:r>
            <a:r>
              <a:rPr lang="en-US" sz="2400" b="1" i="1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2+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Na</a:t>
            </a:r>
            <a:r>
              <a:rPr lang="en-US" sz="24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</a:t>
            </a:r>
            <a:r>
              <a:rPr lang="en-US" sz="24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Одночасно гіпс знешкоджує соду в ґрунтовому розчині, що є шкідливо для рослин: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en-US" sz="24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CO</a:t>
            </a:r>
            <a:r>
              <a:rPr lang="en-US" sz="24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CaSO</a:t>
            </a:r>
            <a:r>
              <a:rPr lang="en-US" sz="24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Na</a:t>
            </a:r>
            <a:r>
              <a:rPr lang="en-US" sz="24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SO</a:t>
            </a:r>
            <a:r>
              <a:rPr lang="en-US" sz="24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CaCO</a:t>
            </a:r>
            <a:r>
              <a:rPr lang="en-US" sz="24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endParaRPr lang="uk-UA" sz="2400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Під впливом гіпсування усувається лужна реакція ґрунту, поліпшуються його фізичні, фізико-хімічні і біологічні властивості, підвищується родючість.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38064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E9AD2F-8B91-B3CA-892C-C3A3CCEE33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7155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Розрахунок норм гіпсу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9DCC4AA-A010-F76F-1882-89CA069193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1581150"/>
            <a:ext cx="9905998" cy="5019675"/>
          </a:xfrm>
        </p:spPr>
        <p:txBody>
          <a:bodyPr>
            <a:normAutofit lnSpcReduction="10000"/>
          </a:bodyPr>
          <a:lstStyle/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 = 0,086 (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- 0,05 Т)•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uk-UA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•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</a:t>
            </a:r>
            <a:r>
              <a:rPr lang="ru-RU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</a:t>
            </a:r>
            <a:endParaRPr lang="uk-UA" sz="2400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  <a:endParaRPr lang="uk-UA" sz="2400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де </a:t>
            </a: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Na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вміст увібраного Натрію, ммоль/100 г ґрунту;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uk-UA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Т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ємність вбирання, ммоль/100 г ґрунту;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h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товщина солонцевого горизонту в орному шарі, см;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en-US" sz="24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d 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– об’ємна маса солонцевого горизонту, г/см</a:t>
            </a:r>
            <a:r>
              <a:rPr lang="uk-UA" sz="2400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uk-UA" sz="2400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Ефективність гіпсування значно залежить від типу ґрунту, ступеня його засолення, норм і способів внесення гіпсу, вмісту вологи</a:t>
            </a:r>
            <a:endPara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976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27C3F3C-5798-B466-CB56-0E9348EC3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314450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план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B038E5D-1769-3A32-F66F-9D81DF74C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9488" y="2009774"/>
            <a:ext cx="9905998" cy="3124201"/>
          </a:xfrm>
        </p:spPr>
        <p:txBody>
          <a:bodyPr/>
          <a:lstStyle/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uk-UA" sz="28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Вапнування кислих ґрунтів.</a:t>
            </a:r>
            <a:endParaRPr lang="uk-UA" sz="2800" b="1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buFont typeface="+mj-lt"/>
              <a:buAutoNum type="arabicPeriod"/>
              <a:tabLst>
                <a:tab pos="630555" algn="l"/>
              </a:tabLst>
            </a:pPr>
            <a:r>
              <a:rPr lang="uk-UA" sz="28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Характеристика вапняних добрив.</a:t>
            </a:r>
            <a:endParaRPr lang="uk-UA" sz="2800" b="1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  <a:tabLst>
                <a:tab pos="630555" algn="l"/>
              </a:tabLst>
            </a:pPr>
            <a:r>
              <a:rPr lang="uk-UA" sz="28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Гіпсування солонцевих ґрунтів і матеріали, що використовують для гіпсування.</a:t>
            </a:r>
            <a:endParaRPr lang="uk-UA" sz="2800" b="1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8520882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045F72-F7FE-5420-FEF7-8BD790775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942975"/>
          </a:xfrm>
        </p:spPr>
        <p:txBody>
          <a:bodyPr>
            <a:normAutofit/>
          </a:bodyPr>
          <a:lstStyle/>
          <a:p>
            <a:pPr algn="ctr"/>
            <a:r>
              <a:rPr lang="uk-UA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самогіпсування</a:t>
            </a:r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Calibri" panose="020F0502020204030204" pitchFamily="34" charset="0"/>
              </a:rPr>
              <a:t> солонців</a:t>
            </a:r>
            <a:endParaRPr lang="uk-UA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E9EF087-73CA-1370-00AB-AF51264BB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1413" y="2114549"/>
            <a:ext cx="4325938" cy="31242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 солонцевих ґрунтах, де під солонцевим горизонтом на невеликий глибині залягає шар, багатий СаСО</a:t>
            </a:r>
            <a:r>
              <a:rPr lang="uk-UA" sz="2400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або СаSО</a:t>
            </a:r>
            <a:r>
              <a:rPr lang="uk-UA" sz="2400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4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проводять глибоку меліоративну оранку, за якої цей шар вивертається і перемішується з солонцевим</a:t>
            </a:r>
            <a:endPara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2F07201-C7A4-4563-A1AA-F72FF526268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00725" y="2040368"/>
            <a:ext cx="5535011" cy="375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202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1C7C25-C8BF-0BC0-ABD3-C919788AE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err="1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Меліоранти</a:t>
            </a:r>
            <a:r>
              <a:rPr lang="uk-UA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для гіпсування</a:t>
            </a: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1312DA2B-90D4-D7FF-97DB-D39A4AAD9B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51809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10687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E11EA7F-0DBB-CB0F-663E-993C83D9DF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809625"/>
            <a:ext cx="9905998" cy="5762625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"/>
              <a:tabLst>
                <a:tab pos="630555" algn="l"/>
              </a:tabLst>
            </a:pPr>
            <a:r>
              <a:rPr lang="uk-UA" sz="24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Вапнування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застосовується для нейтралізації кислотності ґрунту. Воно сприяє покращенню структури ґрунту, підвищенню доступності поживних речовин для рослин, стимулює розвиток корисної мікрофлори.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"/>
              <a:tabLst>
                <a:tab pos="630555" algn="l"/>
              </a:tabLst>
            </a:pPr>
            <a:r>
              <a:rPr lang="uk-UA" sz="24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Гіпсування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використовується для меліорації солонцевих ґрунтів. Цей процес дозволяє замінити шкідливий для рослин натрій на кальцій, покращити водопроникність ґрунту та його аерацію.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"/>
              <a:tabLst>
                <a:tab pos="630555" algn="l"/>
              </a:tabLst>
            </a:pPr>
            <a:r>
              <a:rPr lang="uk-UA" sz="24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Вибір </a:t>
            </a:r>
            <a:r>
              <a:rPr lang="uk-UA" sz="2400" b="1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меліоранту</a:t>
            </a:r>
            <a:r>
              <a:rPr lang="uk-UA" sz="24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та дози його внесення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залежить від типу ґрунту, рівня його кислотності або лужності, а також від культури, яку планують вирощувати.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"/>
              <a:tabLst>
                <a:tab pos="630555" algn="l"/>
              </a:tabLst>
            </a:pPr>
            <a:r>
              <a:rPr lang="uk-UA" sz="24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Хімічна меліорація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– це 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не разовий захід, а комплекс заходів, який потребує регулярного моніторингу та корекції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, який вимагає глибоких знань з ґрунтознавства, агрохімії та екології.</a:t>
            </a:r>
          </a:p>
          <a:p>
            <a:pPr marL="34290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Wingdings" panose="05000000000000000000" pitchFamily="2" charset="2"/>
              <a:buChar char=""/>
              <a:tabLst>
                <a:tab pos="630555" algn="l"/>
              </a:tabLst>
            </a:pPr>
            <a:r>
              <a:rPr lang="uk-UA" sz="24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Ефективність хімічної меліорації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залежить не тільки від правильно обраного </a:t>
            </a:r>
            <a:r>
              <a:rPr lang="uk-UA" sz="240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меліоранту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та дози його внесення, але й від інших агротехнічних заходів.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9981405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5A132B-F867-CF9F-BFD5-D740B575E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2286000"/>
            <a:ext cx="9905998" cy="1905000"/>
          </a:xfrm>
        </p:spPr>
        <p:txBody>
          <a:bodyPr>
            <a:normAutofit/>
          </a:bodyPr>
          <a:lstStyle/>
          <a:p>
            <a:pPr algn="ctr"/>
            <a:r>
              <a:rPr lang="uk-UA" sz="4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Дякую за увагу!</a:t>
            </a:r>
          </a:p>
        </p:txBody>
      </p:sp>
    </p:spTree>
    <p:extLst>
      <p:ext uri="{BB962C8B-B14F-4D97-AF65-F5344CB8AC3E}">
        <p14:creationId xmlns:p14="http://schemas.microsoft.com/office/powerpoint/2010/main" val="692706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D4A4FC-C1BD-D529-9E90-9C41C436C9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424543"/>
            <a:ext cx="9905998" cy="1045029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Меліорація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3CB7DBD-9318-D035-FA0E-7C72DD1B78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1298" y="1651326"/>
            <a:ext cx="4876800" cy="40059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4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це заходи, спрямовані на докорінне і пришвидшене комплексне окультурення (розширене відтворення родючості) малопродуктивних ґрунтів, охорона їх від деградації та усунення негативних явищ під час землекористування в результаті поліпшення їх морфології, складу, властивостей і режимів</a:t>
            </a:r>
            <a:endParaRPr lang="uk-UA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B20618-4588-EE0C-351F-998E45BC20E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325" y="1984501"/>
            <a:ext cx="5910465" cy="35856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219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96A23-2F49-8786-BB4F-80522D03F5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561975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Хімічна меліорація ґрунту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A9E7A30-79E8-B58C-5A98-84F7306FCC6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7225" y="1371600"/>
            <a:ext cx="5715000" cy="4457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21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комплекс заходів, спрямованих на докорінне поліпшення його властивостей з метою підвищення продуктивності с-г культур. </a:t>
            </a:r>
            <a:br>
              <a:rPr lang="uk-UA" sz="21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uk-UA" sz="21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Це </a:t>
            </a:r>
            <a:r>
              <a:rPr lang="uk-UA" sz="21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заміна небажаних </a:t>
            </a:r>
            <a:r>
              <a:rPr lang="uk-UA" sz="21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у складі ґрунтового вбирного комплексу(ГВК) катіонів (Гідрогену, Алюмінію, </a:t>
            </a:r>
            <a:r>
              <a:rPr lang="uk-UA" sz="210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Феруму</a:t>
            </a:r>
            <a:r>
              <a:rPr lang="uk-UA" sz="21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Мангану в кислих ґрунтах і Натрію – в лужних ґрунтах </a:t>
            </a:r>
            <a:r>
              <a:rPr lang="uk-UA" sz="21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на Кальцій</a:t>
            </a:r>
            <a:r>
              <a:rPr lang="uk-UA" sz="21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). </a:t>
            </a:r>
          </a:p>
          <a:p>
            <a:pPr marL="0" indent="0">
              <a:buNone/>
            </a:pPr>
            <a:r>
              <a:rPr lang="uk-UA" sz="21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Основне цільове завдання</a:t>
            </a:r>
            <a:r>
              <a:rPr lang="uk-UA" sz="21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– створити високу буферну ємність ґрунтів, що забезпечуватиме їх стійке функціонування за різних умов зовнішніх впливів і навантажень</a:t>
            </a:r>
            <a:endParaRPr lang="uk-UA" sz="21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5" name="Місце для вмісту 4">
            <a:extLst>
              <a:ext uri="{FF2B5EF4-FFF2-40B4-BE49-F238E27FC236}">
                <a16:creationId xmlns:a16="http://schemas.microsoft.com/office/drawing/2014/main" id="{1AD67AF7-A38E-8DBA-1105-22788FC52AF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8605679"/>
              </p:ext>
            </p:extLst>
          </p:nvPr>
        </p:nvGraphicFramePr>
        <p:xfrm>
          <a:off x="6694488" y="1914525"/>
          <a:ext cx="5135562" cy="3309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36722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8148F2-F45C-1D43-76F2-F9C95578A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7612" y="400050"/>
            <a:ext cx="9905998" cy="1095375"/>
          </a:xfrm>
        </p:spPr>
        <p:txBody>
          <a:bodyPr>
            <a:norm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Підвищена кислотність ґрунту 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3FEEEA2-70E4-4BAA-D965-5EC6E3C5A6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6637" y="2209799"/>
            <a:ext cx="4364038" cy="312420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порушує оптимальне мінеральне живлення рослин, пригнічує діяльність мікрофлори, підвищує токсичну концентрацію Алюмінію, </a:t>
            </a:r>
            <a:r>
              <a:rPr lang="uk-UA" sz="240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Феруму</a:t>
            </a: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, Мангану</a:t>
            </a:r>
            <a:endParaRPr lang="uk-UA" sz="2400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59063E4-73B4-AC7E-D31D-A09707D9B63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321" y="2209799"/>
            <a:ext cx="5272090" cy="31242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585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74653-2E11-D8CB-4066-0BCBC8D05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85776"/>
            <a:ext cx="9905998" cy="933450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КЛАСИФІКАЦІЯ РІЗНИХ РОСЛИН ДО РЕАКЦІЇ ҐРУНТУ І ВАПНУВАННЯ</a:t>
            </a:r>
            <a:endParaRPr lang="uk-UA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aphicFrame>
        <p:nvGraphicFramePr>
          <p:cNvPr id="6" name="Місце для вмісту 5">
            <a:extLst>
              <a:ext uri="{FF2B5EF4-FFF2-40B4-BE49-F238E27FC236}">
                <a16:creationId xmlns:a16="http://schemas.microsoft.com/office/drawing/2014/main" id="{60A21C2F-8E8D-1C0D-FB79-0F112F698F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717120"/>
              </p:ext>
            </p:extLst>
          </p:nvPr>
        </p:nvGraphicFramePr>
        <p:xfrm>
          <a:off x="1141413" y="2667000"/>
          <a:ext cx="9906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45051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41AAC81-CA96-EB8F-102B-537E46398D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8763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вапнування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3963271-0DC5-7E11-18EA-48737C9C1C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8175" y="1485900"/>
            <a:ext cx="5380038" cy="46005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це внесення в ґрунт Кальцію й Магнію у вигляді солей для нейтралізації його підвищеної кислотності.</a:t>
            </a:r>
          </a:p>
          <a:p>
            <a:pPr marL="0" indent="0">
              <a:buNone/>
            </a:pPr>
            <a:r>
              <a:rPr lang="uk-UA" sz="24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внаслідок внесення певної норми вапна </a:t>
            </a:r>
            <a:r>
              <a:rPr lang="uk-UA" sz="24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усувається активна і обмінна кислотність, зменшується гідролітична кислотність ґрунту</a:t>
            </a:r>
            <a:endParaRPr lang="uk-UA" sz="24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07849D17-CC01-FFF6-3EAA-EF1D2D39B92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3789" y="2147887"/>
            <a:ext cx="5209426" cy="327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7586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5A63960-3F4F-D57F-797B-7E9C1CD4E5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1" y="742950"/>
            <a:ext cx="9905998" cy="5429250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8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Внесене в ґрунт вапно під дією карбонатної кислоти, що є в ґрунті поступово перетворюється на гідрокарбонати, які добре розчиняються у воді: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СаСО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Н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 + СО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uk-UA" sz="9600" b="1" i="1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(НСО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ru-RU" sz="9600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  <a:endParaRPr lang="uk-UA" sz="9600" i="1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8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Гідрокарбонати дисоціюють на іони Са</a:t>
            </a:r>
            <a:r>
              <a:rPr lang="uk-UA" sz="8000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2+</a:t>
            </a:r>
            <a:r>
              <a:rPr lang="uk-UA" sz="8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і НСО</a:t>
            </a:r>
            <a:r>
              <a:rPr lang="uk-UA" sz="8000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8000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k-UA" sz="8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частково взаємодіють з водою, утворюючи кальцій гідроксид: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</a:t>
            </a:r>
            <a:r>
              <a:rPr lang="en-US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a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(НСО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↔ </a:t>
            </a:r>
            <a:r>
              <a:rPr lang="uk-UA" sz="96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uk-UA" sz="9600" b="1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2+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+ 2</a:t>
            </a:r>
            <a:r>
              <a:rPr lang="uk-UA" sz="96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НСО</a:t>
            </a:r>
            <a:r>
              <a:rPr lang="uk-UA" sz="9600" b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9600" b="1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endParaRPr lang="uk-UA" sz="9600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9600" b="1" i="1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(НСО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+ 2Н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 = </a:t>
            </a:r>
            <a:r>
              <a:rPr lang="uk-UA" sz="9600" b="1" i="1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(ОН)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+ 2Н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 + 2СО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 </a:t>
            </a:r>
            <a:endParaRPr lang="uk-UA" sz="9600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8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Кальцій гідроксид дисоціює на іони Кальцію та гідроксид-іони</a:t>
            </a:r>
            <a:r>
              <a:rPr lang="uk-UA" sz="96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9600" b="1" i="1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(ОН)</a:t>
            </a:r>
            <a:r>
              <a:rPr lang="uk-UA" sz="9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↔ </a:t>
            </a:r>
            <a:r>
              <a:rPr lang="uk-UA" sz="9600" b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uk-UA" sz="9600" b="1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2+</a:t>
            </a:r>
            <a:r>
              <a:rPr lang="uk-UA" sz="9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+ 2 ОН</a:t>
            </a:r>
            <a:r>
              <a:rPr lang="uk-UA" sz="9600" b="1" i="1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endParaRPr lang="uk-UA" sz="9600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5600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8788319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20E73C8-2B28-CBF8-1E92-DF370490B2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1413" y="438150"/>
            <a:ext cx="9905998" cy="6038849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22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Ґрунтово </a:t>
            </a:r>
            <a:r>
              <a:rPr lang="uk-UA" sz="220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вбірний</a:t>
            </a:r>
            <a:r>
              <a:rPr lang="uk-UA" sz="22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комплекс взаємодіє з аніонами гідрокарбонату і Кальцію гідроксиду: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ru-RU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ГВК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]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Са</a:t>
            </a:r>
            <a:r>
              <a:rPr lang="uk-UA" sz="2600" b="1" i="1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2+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+ 2НСО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2600" b="1" i="1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ГВК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] 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uk-UA" sz="2600" b="1" i="1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2+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+ 2Н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  <a:endParaRPr lang="uk-UA" sz="2600" i="1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ru-RU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ГВК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]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Са</a:t>
            </a:r>
            <a:r>
              <a:rPr lang="uk-UA" sz="2600" b="1" i="1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2+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+ 2 ОН</a:t>
            </a:r>
            <a:r>
              <a:rPr lang="uk-UA" sz="2600" b="1" i="1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= 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[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ГВК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] 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uk-UA" sz="2600" b="1" i="1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2+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+ 2Н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</a:t>
            </a:r>
            <a:endParaRPr lang="uk-UA" sz="2600" i="1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2200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 </a:t>
            </a:r>
            <a:r>
              <a:rPr lang="uk-UA" sz="22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Карбонатна кислота, що утворилася нейтралізується: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СаСО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Н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↔ </a:t>
            </a:r>
            <a:r>
              <a:rPr lang="uk-UA" sz="2600" b="1" i="1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(НСО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uk-UA" sz="2600" b="1" i="1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22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Вапно взаємодіє з гумусовими і вільними органічними кислотами, що знаходяться в ґрунті, змінюючи іони Н</a:t>
            </a:r>
            <a:r>
              <a:rPr lang="uk-UA" sz="2200" baseline="30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+</a:t>
            </a:r>
            <a:r>
              <a:rPr lang="uk-UA" sz="22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uk-UA" sz="2200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карбоксильних</a:t>
            </a:r>
            <a:r>
              <a:rPr lang="uk-UA" sz="22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груп на Кальцій: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ru-RU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СООН + 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СаСО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(</a:t>
            </a:r>
            <a:r>
              <a:rPr lang="en-US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R</a:t>
            </a:r>
            <a:r>
              <a:rPr lang="ru-RU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СОО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 + Н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 + СО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uk-UA" sz="2600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22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Вапно взаємодіє з нітратною кислотою, що утворюється у ґрунті в процесі нітрифікації органічних речовин:</a:t>
            </a:r>
          </a:p>
          <a:p>
            <a:pPr marL="0" indent="0" algn="ctr">
              <a:lnSpc>
                <a:spcPct val="115000"/>
              </a:lnSpc>
              <a:spcAft>
                <a:spcPts val="1000"/>
              </a:spcAft>
              <a:buNone/>
              <a:tabLst>
                <a:tab pos="630555" algn="l"/>
              </a:tabLst>
            </a:pP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2НNО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СаСО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= </a:t>
            </a:r>
            <a:r>
              <a:rPr lang="uk-UA" sz="2600" b="1" i="1" dirty="0" err="1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Са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(NО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3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 + Н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uk-UA" sz="2600" b="1" i="1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О + СО</a:t>
            </a:r>
            <a:r>
              <a:rPr lang="uk-UA" sz="2600" b="1" i="1" baseline="-25000" dirty="0"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endParaRPr lang="uk-UA" sz="2600" i="1" dirty="0"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4652812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ітчаста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TM03457485[[fn=Сітчаста]]</Template>
  <TotalTime>929</TotalTime>
  <Words>1133</Words>
  <Application>Microsoft Office PowerPoint</Application>
  <PresentationFormat>Широкий екран</PresentationFormat>
  <Paragraphs>117</Paragraphs>
  <Slides>23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Cambria Math</vt:lpstr>
      <vt:lpstr>Century Gothic</vt:lpstr>
      <vt:lpstr>Wingdings</vt:lpstr>
      <vt:lpstr>Сітчаста</vt:lpstr>
      <vt:lpstr>хімічна МЕЛІОРАЦІЯ ҐРУНТІВ</vt:lpstr>
      <vt:lpstr>план</vt:lpstr>
      <vt:lpstr>Меліорація</vt:lpstr>
      <vt:lpstr>Хімічна меліорація ґрунту </vt:lpstr>
      <vt:lpstr>Підвищена кислотність ґрунту </vt:lpstr>
      <vt:lpstr>КЛАСИФІКАЦІЯ РІЗНИХ РОСЛИН ДО РЕАКЦІЇ ҐРУНТУ І ВАПНУВАННЯ</vt:lpstr>
      <vt:lpstr>вапнування</vt:lpstr>
      <vt:lpstr>Презентація PowerPoint</vt:lpstr>
      <vt:lpstr>Презентація PowerPoint</vt:lpstr>
      <vt:lpstr>Методи визначення потреби ґрунту у вапнуванні</vt:lpstr>
      <vt:lpstr>Розрахунок норм вапняних добрив</vt:lpstr>
      <vt:lpstr>Хімічні меліоранти кислих ґрунтів </vt:lpstr>
      <vt:lpstr>ХАРАКТЕРИСТИКА ВАПНЯНИХ ДОБРИВ</vt:lpstr>
      <vt:lpstr>відходи промислових підприємств для вапнування</vt:lpstr>
      <vt:lpstr>Місцеві вапняні добрива </vt:lpstr>
      <vt:lpstr>Солонцеві комплекси і повторно осолонцьовані ґрунти трапляються майже в усіх регіонах Лівобережної України, але найбільші їх площі в Південному Степу</vt:lpstr>
      <vt:lpstr>Засолені ґрунти, у ГВК яких є Натрій</vt:lpstr>
      <vt:lpstr>ГІПСУВАННЯ – внесення в ґрунт гіпсу для хімічної меліорації солонцюватих ґрунтів</vt:lpstr>
      <vt:lpstr>Розрахунок норм гіпсу</vt:lpstr>
      <vt:lpstr>самогіпсування солонців</vt:lpstr>
      <vt:lpstr>Меліоранти для гіпсування</vt:lpstr>
      <vt:lpstr>Презентація PowerPoint</vt:lpstr>
      <vt:lpstr>Дякую за увагу!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хімічна МЕЛІОРАЦІЯ ҐРУНТІВ</dc:title>
  <dc:creator>Viktoriia Peretiatko</dc:creator>
  <cp:lastModifiedBy>Viktoriia Peretiatko</cp:lastModifiedBy>
  <cp:revision>8</cp:revision>
  <dcterms:created xsi:type="dcterms:W3CDTF">2024-10-13T20:14:49Z</dcterms:created>
  <dcterms:modified xsi:type="dcterms:W3CDTF">2024-10-14T11:44:26Z</dcterms:modified>
</cp:coreProperties>
</file>