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134BA6C-A486-4AF9-A030-AA013E5D133C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689ED61-73F5-4A03-9175-B2F52A33D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2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BA6C-A486-4AF9-A030-AA013E5D133C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ED61-73F5-4A03-9175-B2F52A33D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4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134BA6C-A486-4AF9-A030-AA013E5D133C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89ED61-73F5-4A03-9175-B2F52A33D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81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134BA6C-A486-4AF9-A030-AA013E5D133C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89ED61-73F5-4A03-9175-B2F52A33D89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5922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134BA6C-A486-4AF9-A030-AA013E5D133C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89ED61-73F5-4A03-9175-B2F52A33D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37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BA6C-A486-4AF9-A030-AA013E5D133C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ED61-73F5-4A03-9175-B2F52A33D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00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BA6C-A486-4AF9-A030-AA013E5D133C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ED61-73F5-4A03-9175-B2F52A33D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87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BA6C-A486-4AF9-A030-AA013E5D133C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ED61-73F5-4A03-9175-B2F52A33D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66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134BA6C-A486-4AF9-A030-AA013E5D133C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89ED61-73F5-4A03-9175-B2F52A33D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84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BA6C-A486-4AF9-A030-AA013E5D133C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ED61-73F5-4A03-9175-B2F52A33D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134BA6C-A486-4AF9-A030-AA013E5D133C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89ED61-73F5-4A03-9175-B2F52A33D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84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BA6C-A486-4AF9-A030-AA013E5D133C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ED61-73F5-4A03-9175-B2F52A33D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6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BA6C-A486-4AF9-A030-AA013E5D133C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ED61-73F5-4A03-9175-B2F52A33D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81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BA6C-A486-4AF9-A030-AA013E5D133C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ED61-73F5-4A03-9175-B2F52A33D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11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BA6C-A486-4AF9-A030-AA013E5D133C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ED61-73F5-4A03-9175-B2F52A33D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1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BA6C-A486-4AF9-A030-AA013E5D133C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ED61-73F5-4A03-9175-B2F52A33D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6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BA6C-A486-4AF9-A030-AA013E5D133C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ED61-73F5-4A03-9175-B2F52A33D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90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4BA6C-A486-4AF9-A030-AA013E5D133C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9ED61-73F5-4A03-9175-B2F52A33D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83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437" y="2038933"/>
            <a:ext cx="11887200" cy="1825096"/>
          </a:xfrm>
        </p:spPr>
        <p:txBody>
          <a:bodyPr>
            <a:noAutofit/>
          </a:bodyPr>
          <a:lstStyle/>
          <a:p>
            <a:r>
              <a:rPr lang="uk-UA" sz="6600" dirty="0"/>
              <a:t>Соціологія економіки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81461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9673" y="847544"/>
            <a:ext cx="8340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Мета: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ознайомити студентів зі специфікою соціологічного аналізу економічного життя суспільства та надати уявлення про застосування методів соціології економіки у фаховій діяльності.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://edusmi.ru/wp-content/uploads/2015/11/jpg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2909311"/>
            <a:ext cx="5728566" cy="32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uvaonline.ru/uploads/posts/2015-01/1422606437_prezentaciy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29" y="2909311"/>
            <a:ext cx="5329380" cy="32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29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0982" y="1208453"/>
            <a:ext cx="95180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Завдання: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429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оволодіння знаннями відносно специфіки економічної сфери діяльності людини;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429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вміння застосовувати методи соціально-економічного аналізу;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429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освоєння категоріального апарату соціально-економічних досліджень;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429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основ господарської мотивації людини;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429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засвоєння знань про основи соціально-економічної структури суспільства;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429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оволодіння знаннями про основні господарські інститути, що регулюють діяльність у економічній сфері;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429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засвоєння основних принципів розвитку економічної культури;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429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одержання знань, навичок та вмінь   аналізу сучасних господарських систем.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0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234" y="2025963"/>
            <a:ext cx="9753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результаті вивчення навчальної дисципліни студент повинен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знати: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етапи становлення та розвитку  соціології економіки та їх особливості;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основну проблематику та напрями досліджень в сучасній українській та зарубіжній соціології економіки;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поняття та категорії курсу;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джерела господарської мотивації людини;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механізми управління господарською поведінкою;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соціально-економічну структуру суспільства;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господарчі інститути та їх функції;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сутнісні характеристики економічної культури, її рівні, функції та основні елементи;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характеристики зайнятості та безробіття;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особливості, що проявляє людина у трудових відносинах;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сутнісні характеристики підприємництва;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сучасну структуру господарської системи України.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://www.eastkorr.net/sites/default/files/news_images/news.jb3d2e4f_g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471055"/>
            <a:ext cx="3864664" cy="204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51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550" y="806578"/>
            <a:ext cx="76892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міти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28600" algn="just">
              <a:spcAft>
                <a:spcPts val="0"/>
              </a:spcAft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	володіти категоріальним апаратом соціології економіки;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28600" algn="just">
              <a:spcAft>
                <a:spcPts val="0"/>
              </a:spcAft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	бути компетентним у питаннях розвитку соціально-економічної сфери суспільства, використовувати пряме та непряме цитування, критично мислити та вміти реферувати інші думки;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28600" algn="just">
              <a:spcAft>
                <a:spcPts val="0"/>
              </a:spcAft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	самостійно робити висновки та узагальнення стосовно різних аспектів соціально-економічних проблем суспільства;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28600" algn="just">
              <a:spcAft>
                <a:spcPts val="0"/>
              </a:spcAft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	вести дискусії, організовувати проблемні групи з метою активізації засвоєння матеріалу курсу;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28600" algn="just">
              <a:spcAft>
                <a:spcPts val="0"/>
              </a:spcAft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	повинен застосовувати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знання соціології економіки до вирішення конкретних проблем наукового соціального дослідження.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http://verhovinalib.ru/imagis/vdoskonalyuyte-vashu-rozmovnu-angliysku-praktichniy-kurs-angliyskoyi-movi-dlya-studentiv-venkel-126836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786" y="2375506"/>
            <a:ext cx="3737009" cy="249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878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708" y="1454728"/>
            <a:ext cx="109312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Література: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Верховин В. И.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Экономическая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социология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[Текст] :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монография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В. И. Верховин, В. И. Зубков. - 2-е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изд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перераб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и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- М. :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Изд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-во Рос.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-та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дружбы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народов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2005 (М.). - 457 с.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Веселов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Ю. В.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Экономическая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социология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идей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Ю. В.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Веселов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- СПб., 1995.-168 с.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Генкин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Б. М.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Экономика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социология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труда / Б. М. 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Генкин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для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вузов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- М., 1998. -468 с.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Гіденс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Е. Соціологія: пер. з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/ Е.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Гіденс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- К.: Основи, 1999. – 726 с.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Дорин А. В.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Экономическая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социология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учебное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пособие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/ А. В. Дорин. – Мн.: ИП “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Экоперспектива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 1997. – 256 с.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Заславская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Т.И.,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Рывкина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Р.В.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Социология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экономической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жизни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Очерки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теории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Т.И.  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Заславская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Р.В. 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Рывкина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-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Новосибирск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Наука, 1991. - 446 с.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Лукашевич М. П. Соціологія економіки / М. П.  Лукашевич.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Підруч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для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вищ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закладів. — К.: Каравела, 2005.-310 с.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Маркович Данило Ж.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Социология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труда / Данило Ж. Маркович.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Учебник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— М., 1987.- 512 с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59587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8</TotalTime>
  <Words>219</Words>
  <Application>Microsoft Office PowerPoint</Application>
  <PresentationFormat>Произвольный</PresentationFormat>
  <Paragraphs>40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След самолета</vt:lpstr>
      <vt:lpstr>Соціологія економіки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Соціологія економіки</dc:title>
  <dc:creator>Kate</dc:creator>
  <cp:lastModifiedBy>Елена</cp:lastModifiedBy>
  <cp:revision>2</cp:revision>
  <dcterms:created xsi:type="dcterms:W3CDTF">2016-01-22T11:27:09Z</dcterms:created>
  <dcterms:modified xsi:type="dcterms:W3CDTF">2016-01-23T14:35:17Z</dcterms:modified>
</cp:coreProperties>
</file>