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5" r:id="rId6"/>
    <p:sldId id="259" r:id="rId7"/>
    <p:sldId id="261" r:id="rId8"/>
    <p:sldId id="262" r:id="rId9"/>
    <p:sldId id="260" r:id="rId1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1092F4-BDE3-46AB-92CE-668C6F29E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17138DA-8A85-4A14-AD4E-8127256CF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5272F6-1F14-4F34-89A3-AAC2038A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78C-F5F7-4ABA-80D6-1D254FD3CEE8}" type="datetimeFigureOut">
              <a:rPr lang="ru-UA" smtClean="0"/>
              <a:t>13.10.2024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1DDD7B-D13E-4023-BABD-731CBB80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6AEC8A-23C7-4D14-8D5C-F4AC8243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68DD-1E00-48F1-99DE-946044F0D8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153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E9D9B9-35AB-4836-92C3-B9E5BD37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9F93660-DC27-4166-B7FF-230270363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A21807-6DCA-468F-8017-4130C2A8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78C-F5F7-4ABA-80D6-1D254FD3CEE8}" type="datetimeFigureOut">
              <a:rPr lang="ru-UA" smtClean="0"/>
              <a:t>13.10.2024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471B38-D0B5-402B-896F-A63416C1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EC62D8-B01B-4FA8-A94D-D81D0581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68DD-1E00-48F1-99DE-946044F0D8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15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2FA6917-A75D-41E9-93AD-4586EBC99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4CD61AE-39F2-4469-A393-AFEA8E59B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84B501-CEE6-4A43-AD5B-7BFEA9BE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78C-F5F7-4ABA-80D6-1D254FD3CEE8}" type="datetimeFigureOut">
              <a:rPr lang="ru-UA" smtClean="0"/>
              <a:t>13.10.2024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4FA81E-ED32-44F0-8DC5-B11C022C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66AA97-1301-4C83-BDE9-F1147E52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68DD-1E00-48F1-99DE-946044F0D8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401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CBDF7-FFD1-44EC-8B78-50FF1832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C53FDF-C905-40E8-A502-914FDAC50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C38157-A043-4A83-968C-9E81E049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78C-F5F7-4ABA-80D6-1D254FD3CEE8}" type="datetimeFigureOut">
              <a:rPr lang="ru-UA" smtClean="0"/>
              <a:t>13.10.2024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815044-B182-46A8-A1A5-163E5C87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CDA1C5-2DD8-4A6E-AE52-208FCBE5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68DD-1E00-48F1-99DE-946044F0D8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33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17FD98-673A-41C0-9464-EC32BAD6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97BCBB-614E-4A2B-9757-8080EE4E9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D09F7C-D36A-4EE0-A3C4-0D3F1CC7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78C-F5F7-4ABA-80D6-1D254FD3CEE8}" type="datetimeFigureOut">
              <a:rPr lang="ru-UA" smtClean="0"/>
              <a:t>13.10.2024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9C7E36-B245-43EB-BCF9-951EADE7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060BA1-0164-46FB-805A-944A4488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68DD-1E00-48F1-99DE-946044F0D8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14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FC839A-5067-4D3C-9EF8-966D30E3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DFE28C-7AEF-40F7-9E0C-408D43B61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D24548-91C0-426B-9EC3-65F1FFD33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748D64-D83C-4A2B-8586-8B805E01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78C-F5F7-4ABA-80D6-1D254FD3CEE8}" type="datetimeFigureOut">
              <a:rPr lang="ru-UA" smtClean="0"/>
              <a:t>13.10.2024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DCE6CA-8C52-4556-9863-D4DDCE430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4BF6B3-F82F-4DBF-809B-D2FF2B68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68DD-1E00-48F1-99DE-946044F0D8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99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7D6720-8DF3-4F76-8AE5-E9C17CD1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69606F-5FE3-49A7-94C8-1FDD5465C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A8D188D-4C66-40E8-B8C6-7E4748F4F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0B2FD18-D51B-44F4-BF6C-F339F6CE9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3A9DD55-8F55-4398-A123-7593D8783A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80419C6-5D15-487F-9DBA-6DBB02FB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78C-F5F7-4ABA-80D6-1D254FD3CEE8}" type="datetimeFigureOut">
              <a:rPr lang="ru-UA" smtClean="0"/>
              <a:t>13.10.2024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71DBFFC-5BE3-4BB7-B51D-E6B22D9E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FF5FBCF-CFD4-491E-8ACF-729D44F1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68DD-1E00-48F1-99DE-946044F0D8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11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6296B-DD77-406E-8CCB-9FFDEC1A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D480405-EB0E-488E-B691-371A7725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78C-F5F7-4ABA-80D6-1D254FD3CEE8}" type="datetimeFigureOut">
              <a:rPr lang="ru-UA" smtClean="0"/>
              <a:t>13.10.2024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3119E3-62BA-4921-A509-651F2D08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16CD93-8DA4-437F-9675-3912A1DD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68DD-1E00-48F1-99DE-946044F0D8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27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77A7C67-2D64-4160-8722-1DF2C39E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78C-F5F7-4ABA-80D6-1D254FD3CEE8}" type="datetimeFigureOut">
              <a:rPr lang="ru-UA" smtClean="0"/>
              <a:t>13.10.2024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1A2E5D7-64B6-4B39-AA1D-2E904AFD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DEECA36-DF90-4CCA-B4CB-0FFB5F93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68DD-1E00-48F1-99DE-946044F0D8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732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22B6D1-DC73-4548-B360-61A877C2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79B2DB-E306-47FD-9301-888FF5F8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F0B2706-1971-4070-9659-2C9F0780A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5FE57C-06DA-4338-975F-9083E367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78C-F5F7-4ABA-80D6-1D254FD3CEE8}" type="datetimeFigureOut">
              <a:rPr lang="ru-UA" smtClean="0"/>
              <a:t>13.10.2024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28D971-D0D3-4069-B06C-343D224B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BF13E6-0642-4955-B2E0-86E2EADC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68DD-1E00-48F1-99DE-946044F0D8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404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8FB69-9504-4C76-A206-4D4291FC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5047304-5796-4881-949E-1D68237BE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CFB9406-EE29-437B-8109-76F7ABB00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803B7B-F688-4996-AFDB-A1F82C76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78C-F5F7-4ABA-80D6-1D254FD3CEE8}" type="datetimeFigureOut">
              <a:rPr lang="ru-UA" smtClean="0"/>
              <a:t>13.10.2024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2BCE85-6FBC-4D08-981C-26710A23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392A57-2245-4F4A-8C26-7AAF8ED6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68DD-1E00-48F1-99DE-946044F0D8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46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07F05B-33E2-46E1-94BA-E04F856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5A2443-F432-4D11-80B9-EE5733AB7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AD7EC8-E48A-4023-9702-ADC2EDD26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378C-F5F7-4ABA-80D6-1D254FD3CEE8}" type="datetimeFigureOut">
              <a:rPr lang="ru-UA" smtClean="0"/>
              <a:t>13.10.2024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83626A-7443-4591-B61B-3AB9C2DE2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7B50C9-CB84-44F8-8AAF-98B1D5673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E68DD-1E00-48F1-99DE-946044F0D8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364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0C5795-366D-4295-B258-EE010D0D6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473" y="775998"/>
            <a:ext cx="9144000" cy="1353551"/>
          </a:xfrm>
        </p:spPr>
        <p:txBody>
          <a:bodyPr>
            <a:normAutofit/>
          </a:bodyPr>
          <a:lstStyle/>
          <a:p>
            <a:r>
              <a:rPr lang="uk-UA" dirty="0"/>
              <a:t>РУХ ЛОПАТКИ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34BA3F-04FB-487C-A288-086247076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35" y="2313709"/>
            <a:ext cx="3075036" cy="30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9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1171245"/>
            <a:ext cx="5943600" cy="418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65" y="634276"/>
            <a:ext cx="38100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47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53C44CB-10C2-40C6-AAE5-2A1668EAE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8" y="1111574"/>
            <a:ext cx="7269158" cy="374816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09" y="637741"/>
            <a:ext cx="38100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82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817418"/>
            <a:ext cx="10910455" cy="5359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Елевація: 						Протракція:</a:t>
            </a:r>
          </a:p>
          <a:p>
            <a:pPr marL="0" indent="0">
              <a:buNone/>
            </a:pPr>
            <a:r>
              <a:rPr lang="uk-UA" dirty="0" smtClean="0"/>
              <a:t>- трапецієподібний мяз (в/ч)			- передній зубчастий </a:t>
            </a:r>
            <a:r>
              <a:rPr lang="uk-UA" dirty="0"/>
              <a:t>м</a:t>
            </a:r>
            <a:r>
              <a:rPr lang="en-US" dirty="0"/>
              <a:t>’</a:t>
            </a:r>
            <a:r>
              <a:rPr lang="uk-UA" dirty="0" smtClean="0"/>
              <a:t>яз</a:t>
            </a:r>
          </a:p>
          <a:p>
            <a:pPr marL="0" indent="0">
              <a:buNone/>
            </a:pPr>
            <a:r>
              <a:rPr lang="uk-UA" dirty="0" smtClean="0"/>
              <a:t>- м</a:t>
            </a:r>
            <a:r>
              <a:rPr lang="en-US" dirty="0" smtClean="0"/>
              <a:t>’</a:t>
            </a:r>
            <a:r>
              <a:rPr lang="uk-UA" dirty="0" smtClean="0"/>
              <a:t>яз-підіймач лопатки				- малий </a:t>
            </a:r>
            <a:r>
              <a:rPr lang="uk-UA" dirty="0"/>
              <a:t>грудний м</a:t>
            </a:r>
            <a:r>
              <a:rPr lang="en-US" dirty="0"/>
              <a:t>’</a:t>
            </a:r>
            <a:r>
              <a:rPr lang="uk-UA" dirty="0"/>
              <a:t>яз</a:t>
            </a:r>
          </a:p>
          <a:p>
            <a:pPr marL="0" indent="0">
              <a:buNone/>
            </a:pPr>
            <a:r>
              <a:rPr lang="uk-UA" b="1" dirty="0" smtClean="0"/>
              <a:t>Депресія:						Ротація (латеральна):</a:t>
            </a:r>
            <a:endParaRPr lang="en-US" b="1" dirty="0" smtClean="0"/>
          </a:p>
          <a:p>
            <a:pPr>
              <a:buFontTx/>
              <a:buChar char="-"/>
            </a:pPr>
            <a:r>
              <a:rPr lang="uk-UA" dirty="0" smtClean="0"/>
              <a:t>трапецієподібний м</a:t>
            </a:r>
            <a:r>
              <a:rPr lang="en-US" dirty="0" smtClean="0"/>
              <a:t>’</a:t>
            </a:r>
            <a:r>
              <a:rPr lang="uk-UA" dirty="0" smtClean="0"/>
              <a:t>яз (н/ч)			</a:t>
            </a:r>
            <a:r>
              <a:rPr lang="uk-UA" dirty="0"/>
              <a:t>передній зубчастий м</a:t>
            </a:r>
            <a:r>
              <a:rPr lang="en-US" dirty="0"/>
              <a:t>’</a:t>
            </a:r>
            <a:r>
              <a:rPr lang="uk-UA" dirty="0"/>
              <a:t>яз</a:t>
            </a:r>
          </a:p>
          <a:p>
            <a:pPr>
              <a:buFontTx/>
              <a:buChar char="-"/>
            </a:pPr>
            <a:r>
              <a:rPr lang="uk-UA" dirty="0" smtClean="0"/>
              <a:t>найширший </a:t>
            </a:r>
            <a:r>
              <a:rPr lang="uk-UA" dirty="0"/>
              <a:t>м</a:t>
            </a:r>
            <a:r>
              <a:rPr lang="en-US" dirty="0"/>
              <a:t>’</a:t>
            </a:r>
            <a:r>
              <a:rPr lang="uk-UA" dirty="0"/>
              <a:t>яз</a:t>
            </a:r>
            <a:r>
              <a:rPr lang="uk-UA" dirty="0" smtClean="0"/>
              <a:t> спини			</a:t>
            </a:r>
            <a:r>
              <a:rPr lang="uk-UA" b="1" dirty="0"/>
              <a:t>Ротація </a:t>
            </a:r>
            <a:r>
              <a:rPr lang="uk-UA" b="1" dirty="0" smtClean="0"/>
              <a:t>(медіальна):</a:t>
            </a:r>
            <a:endParaRPr lang="en-US" b="1" dirty="0"/>
          </a:p>
          <a:p>
            <a:pPr>
              <a:buFontTx/>
              <a:buChar char="-"/>
            </a:pPr>
            <a:r>
              <a:rPr lang="uk-UA" dirty="0" smtClean="0"/>
              <a:t>малий грудний м</a:t>
            </a:r>
            <a:r>
              <a:rPr lang="en-US" dirty="0" smtClean="0"/>
              <a:t>’</a:t>
            </a:r>
            <a:r>
              <a:rPr lang="uk-UA" dirty="0" smtClean="0"/>
              <a:t>яз				</a:t>
            </a:r>
            <a:r>
              <a:rPr lang="uk-UA" dirty="0"/>
              <a:t>трапецієподібний м</a:t>
            </a:r>
            <a:r>
              <a:rPr lang="en-US" dirty="0"/>
              <a:t>’</a:t>
            </a:r>
            <a:r>
              <a:rPr lang="uk-UA" dirty="0"/>
              <a:t>яз (с/ч)</a:t>
            </a:r>
          </a:p>
          <a:p>
            <a:pPr marL="0" indent="0">
              <a:buNone/>
            </a:pPr>
            <a:r>
              <a:rPr lang="uk-UA" b="1" dirty="0" smtClean="0"/>
              <a:t> Ретракція:						</a:t>
            </a:r>
            <a:r>
              <a:rPr lang="uk-UA" dirty="0"/>
              <a:t>ромбоподібний  м</a:t>
            </a:r>
            <a:r>
              <a:rPr lang="en-US" dirty="0"/>
              <a:t>’</a:t>
            </a:r>
            <a:r>
              <a:rPr lang="uk-UA" dirty="0"/>
              <a:t>яз</a:t>
            </a:r>
          </a:p>
          <a:p>
            <a:pPr>
              <a:buFontTx/>
              <a:buChar char="-"/>
            </a:pPr>
            <a:r>
              <a:rPr lang="uk-UA" dirty="0" smtClean="0"/>
              <a:t>трапецієподібний </a:t>
            </a:r>
            <a:r>
              <a:rPr lang="uk-UA" dirty="0"/>
              <a:t>м</a:t>
            </a:r>
            <a:r>
              <a:rPr lang="en-US" dirty="0"/>
              <a:t>’</a:t>
            </a:r>
            <a:r>
              <a:rPr lang="uk-UA" dirty="0"/>
              <a:t>яз</a:t>
            </a:r>
            <a:r>
              <a:rPr lang="uk-UA" dirty="0" smtClean="0"/>
              <a:t> (с/ч)</a:t>
            </a:r>
          </a:p>
          <a:p>
            <a:pPr>
              <a:buFontTx/>
              <a:buChar char="-"/>
            </a:pPr>
            <a:r>
              <a:rPr lang="uk-UA" dirty="0" smtClean="0"/>
              <a:t>ромбоподібний  </a:t>
            </a:r>
            <a:r>
              <a:rPr lang="uk-UA" dirty="0"/>
              <a:t>м</a:t>
            </a:r>
            <a:r>
              <a:rPr lang="en-US" dirty="0"/>
              <a:t>’</a:t>
            </a:r>
            <a:r>
              <a:rPr lang="uk-UA" dirty="0"/>
              <a:t>яз</a:t>
            </a:r>
          </a:p>
          <a:p>
            <a:pPr>
              <a:buFontTx/>
              <a:buChar char="-"/>
            </a:pPr>
            <a:endParaRPr lang="uk-UA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50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10796" r="53681" b="18750"/>
          <a:stretch/>
        </p:blipFill>
        <p:spPr bwMode="auto">
          <a:xfrm>
            <a:off x="803562" y="1032164"/>
            <a:ext cx="3366655" cy="515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7" t="11080" r="19226" b="18087"/>
          <a:stretch/>
        </p:blipFill>
        <p:spPr bwMode="auto">
          <a:xfrm>
            <a:off x="8853055" y="831274"/>
            <a:ext cx="232756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1" t="25474" r="36371" b="8807"/>
          <a:stretch/>
        </p:blipFill>
        <p:spPr bwMode="auto">
          <a:xfrm>
            <a:off x="5458690" y="1205346"/>
            <a:ext cx="2604655" cy="480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8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2684B7-D45B-406D-A7FC-0B9147F0D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8" y="271096"/>
            <a:ext cx="2095500" cy="2095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8C58D10-A7BC-471D-999C-D642B509B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30" y="518745"/>
            <a:ext cx="2466975" cy="18478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5C5036A-DB56-4441-ABAD-35574E0A9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89" y="394920"/>
            <a:ext cx="2095501" cy="20955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6C9316C-10D0-400A-88D3-B8A3507F8A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95" y="271096"/>
            <a:ext cx="4107767" cy="24646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D2AF00A-A662-49DF-8AA0-3072C9F81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55" y="2735756"/>
            <a:ext cx="8243667" cy="436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4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641A8F-73A7-48B2-8A78-044FB018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https://www.youtube.com/watch?v=seW8ADiGigI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BD0D79-CF3E-40B0-9539-6E9B03321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B2869F-8712-4C68-B76C-BD4CF6FF2EB9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/>
              <a:t>https://www.youtube.com/watch?v=wUBaDdLZels</a:t>
            </a:r>
          </a:p>
        </p:txBody>
      </p:sp>
    </p:spTree>
    <p:extLst>
      <p:ext uri="{BB962C8B-B14F-4D97-AF65-F5344CB8AC3E}">
        <p14:creationId xmlns:p14="http://schemas.microsoft.com/office/powerpoint/2010/main" val="344899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D5787E-576F-4C9C-A70D-8042A73D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AC19FE5-482B-48DD-AA80-FD52FCC29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619" y="2001294"/>
            <a:ext cx="9704762" cy="4000000"/>
          </a:xfrm>
        </p:spPr>
      </p:pic>
    </p:spTree>
    <p:extLst>
      <p:ext uri="{BB962C8B-B14F-4D97-AF65-F5344CB8AC3E}">
        <p14:creationId xmlns:p14="http://schemas.microsoft.com/office/powerpoint/2010/main" val="247486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850E3D9-7143-4AB2-9BC3-91B48FE14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74" y="858130"/>
            <a:ext cx="4881488" cy="4634340"/>
          </a:xfrm>
        </p:spPr>
      </p:pic>
    </p:spTree>
    <p:extLst>
      <p:ext uri="{BB962C8B-B14F-4D97-AF65-F5344CB8AC3E}">
        <p14:creationId xmlns:p14="http://schemas.microsoft.com/office/powerpoint/2010/main" val="45875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10</Words>
  <Application>Microsoft Office PowerPoint</Application>
  <PresentationFormat>Произвольный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РУХ ЛОПАТКИ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https://www.youtube.com/watch?v=seW8ADiGigI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РУХ ЛОПАТКИ</dc:title>
  <dc:creator>Елена Бессарабова</dc:creator>
  <cp:lastModifiedBy>Elena V</cp:lastModifiedBy>
  <cp:revision>12</cp:revision>
  <dcterms:created xsi:type="dcterms:W3CDTF">2022-10-22T20:46:00Z</dcterms:created>
  <dcterms:modified xsi:type="dcterms:W3CDTF">2024-10-13T18:03:10Z</dcterms:modified>
</cp:coreProperties>
</file>