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6713"/>
            <a:ext cx="7196336" cy="79208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Психодіагностика як наука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584776" cy="3361928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>
                <a:solidFill>
                  <a:schemeClr val="tx1"/>
                </a:solidFill>
              </a:rPr>
              <a:t>Поняття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психодіагностики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Предмет </a:t>
            </a:r>
            <a:r>
              <a:rPr lang="ru-RU" sz="2800" dirty="0">
                <a:solidFill>
                  <a:schemeClr val="tx1"/>
                </a:solidFill>
              </a:rPr>
              <a:t>і структура </a:t>
            </a:r>
            <a:r>
              <a:rPr lang="ru-RU" sz="2800" dirty="0" err="1">
                <a:solidFill>
                  <a:schemeClr val="tx1"/>
                </a:solidFill>
              </a:rPr>
              <a:t>психодіагностики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err="1" smtClean="0">
                <a:solidFill>
                  <a:schemeClr val="tx1"/>
                </a:solidFill>
              </a:rPr>
              <a:t>Основні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завдання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напрями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розвитку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сучасної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психодіагностики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9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Особливості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психодіагностики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професійних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якостей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індивідуальними</a:t>
            </a:r>
            <a:r>
              <a:rPr lang="ru-RU" dirty="0"/>
              <a:t> і </a:t>
            </a:r>
            <a:r>
              <a:rPr lang="ru-RU" dirty="0" err="1"/>
              <a:t>особистісними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 і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придатні</a:t>
            </a:r>
            <a:r>
              <a:rPr lang="ru-RU" dirty="0"/>
              <a:t> до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конкретною </a:t>
            </a:r>
            <a:r>
              <a:rPr lang="ru-RU" dirty="0" err="1"/>
              <a:t>професією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92552"/>
            <a:ext cx="6879912" cy="191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69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Професійний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відбір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являє</a:t>
            </a:r>
            <a:r>
              <a:rPr lang="ru-RU" dirty="0" smtClean="0"/>
              <a:t> </a:t>
            </a:r>
            <a:r>
              <a:rPr lang="ru-RU" dirty="0"/>
              <a:t>собою комплекс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у </a:t>
            </a:r>
            <a:r>
              <a:rPr lang="ru-RU" dirty="0" err="1"/>
              <a:t>кандидатів</a:t>
            </a:r>
            <a:r>
              <a:rPr lang="ru-RU" dirty="0"/>
              <a:t> на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посаду тих </a:t>
            </a:r>
            <a:r>
              <a:rPr lang="ru-RU" dirty="0" err="1"/>
              <a:t>професійно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достатні</a:t>
            </a:r>
            <a:r>
              <a:rPr lang="ru-RU" dirty="0"/>
              <a:t> й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</a:t>
            </a:r>
            <a:r>
              <a:rPr lang="ru-RU" dirty="0" err="1"/>
              <a:t>уміннями</a:t>
            </a:r>
            <a:r>
              <a:rPr lang="ru-RU" dirty="0"/>
              <a:t> та </a:t>
            </a:r>
            <a:r>
              <a:rPr lang="ru-RU" dirty="0" err="1"/>
              <a:t>навичками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успішність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установлені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і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116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Завдання</a:t>
            </a:r>
            <a:r>
              <a:rPr lang="ru-RU" b="1" dirty="0">
                <a:solidFill>
                  <a:schemeClr val="tx1"/>
                </a:solidFill>
              </a:rPr>
              <a:t> курсу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ознайомитись</a:t>
            </a:r>
            <a:r>
              <a:rPr lang="ru-RU" dirty="0"/>
              <a:t> з </a:t>
            </a:r>
            <a:r>
              <a:rPr lang="ru-RU" dirty="0" err="1"/>
              <a:t>існуючими</a:t>
            </a:r>
            <a:r>
              <a:rPr lang="ru-RU" dirty="0"/>
              <a:t> принципами і </a:t>
            </a:r>
            <a:r>
              <a:rPr lang="ru-RU" dirty="0" err="1"/>
              <a:t>підходами</a:t>
            </a:r>
            <a:r>
              <a:rPr lang="ru-RU" dirty="0"/>
              <a:t>, </a:t>
            </a:r>
            <a:r>
              <a:rPr lang="ru-RU" dirty="0" err="1"/>
              <a:t>стратегією</a:t>
            </a:r>
            <a:r>
              <a:rPr lang="ru-RU" dirty="0"/>
              <a:t> і тактикою </a:t>
            </a:r>
            <a:r>
              <a:rPr lang="ru-RU" dirty="0" err="1"/>
              <a:t>профвідбору</a:t>
            </a:r>
            <a:r>
              <a:rPr lang="ru-RU" dirty="0"/>
              <a:t> і </a:t>
            </a:r>
            <a:r>
              <a:rPr lang="ru-RU" dirty="0" err="1"/>
              <a:t>психодіагностики</a:t>
            </a:r>
            <a:r>
              <a:rPr lang="ru-RU" dirty="0"/>
              <a:t>, з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психодіагностичним</a:t>
            </a:r>
            <a:r>
              <a:rPr lang="ru-RU" dirty="0"/>
              <a:t> </a:t>
            </a:r>
            <a:r>
              <a:rPr lang="ru-RU" dirty="0" err="1"/>
              <a:t>інструментарієм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smtClean="0"/>
              <a:t>завдань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25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1. Поняття психодіагностики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"</a:t>
            </a:r>
            <a:r>
              <a:rPr lang="ru-RU" dirty="0" err="1"/>
              <a:t>психодіагностика</a:t>
            </a:r>
            <a:r>
              <a:rPr lang="ru-RU" dirty="0"/>
              <a:t>" </a:t>
            </a:r>
            <a:r>
              <a:rPr lang="ru-RU" dirty="0" err="1"/>
              <a:t>запровадив</a:t>
            </a:r>
            <a:r>
              <a:rPr lang="ru-RU" dirty="0"/>
              <a:t> Г. </a:t>
            </a:r>
            <a:r>
              <a:rPr lang="ru-RU" dirty="0" err="1" smtClean="0"/>
              <a:t>Роршах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dirty="0" smtClean="0"/>
              <a:t>Психологи </a:t>
            </a:r>
            <a:r>
              <a:rPr lang="ru-RU" sz="3600" dirty="0" err="1"/>
              <a:t>розглядають</a:t>
            </a:r>
            <a:r>
              <a:rPr lang="ru-RU" sz="3600" dirty="0"/>
              <a:t> </a:t>
            </a:r>
            <a:r>
              <a:rPr lang="ru-RU" sz="3600" b="1" i="1" dirty="0" err="1"/>
              <a:t>психологічну</a:t>
            </a:r>
            <a:r>
              <a:rPr lang="ru-RU" sz="3600" b="1" i="1" dirty="0"/>
              <a:t> </a:t>
            </a:r>
            <a:r>
              <a:rPr lang="ru-RU" sz="3600" b="1" i="1" dirty="0" err="1"/>
              <a:t>діагностику</a:t>
            </a:r>
            <a:r>
              <a:rPr lang="ru-RU" sz="3600" b="1" i="1" dirty="0"/>
              <a:t> </a:t>
            </a:r>
            <a:r>
              <a:rPr lang="ru-RU" sz="3600" dirty="0"/>
              <a:t>як науку про </a:t>
            </a:r>
            <a:r>
              <a:rPr lang="ru-RU" sz="3600" dirty="0" err="1"/>
              <a:t>встановлення</a:t>
            </a:r>
            <a:r>
              <a:rPr lang="ru-RU" sz="3600" dirty="0"/>
              <a:t> </a:t>
            </a:r>
            <a:r>
              <a:rPr lang="ru-RU" sz="3600" dirty="0" err="1"/>
              <a:t>достовірного</a:t>
            </a:r>
            <a:r>
              <a:rPr lang="ru-RU" sz="3600" dirty="0"/>
              <a:t> </a:t>
            </a:r>
            <a:r>
              <a:rPr lang="ru-RU" sz="3600" dirty="0" err="1"/>
              <a:t>психологічного</a:t>
            </a:r>
            <a:r>
              <a:rPr lang="ru-RU" sz="3600" dirty="0"/>
              <a:t> </a:t>
            </a:r>
            <a:r>
              <a:rPr lang="ru-RU" sz="3600" dirty="0" err="1"/>
              <a:t>діагнозу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180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Психодіагностика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особливий</a:t>
            </a:r>
            <a:r>
              <a:rPr lang="ru-RU" sz="2800" dirty="0"/>
              <a:t> вид </a:t>
            </a:r>
            <a:r>
              <a:rPr lang="ru-RU" sz="2800" dirty="0" err="1"/>
              <a:t>психологічного</a:t>
            </a:r>
            <a:r>
              <a:rPr lang="ru-RU" sz="2800" dirty="0"/>
              <a:t> </a:t>
            </a:r>
            <a:r>
              <a:rPr lang="ru-RU" sz="2800" dirty="0" err="1"/>
              <a:t>експериментування</a:t>
            </a:r>
            <a:r>
              <a:rPr lang="ru-RU" sz="2800" dirty="0"/>
              <a:t>, яке </a:t>
            </a:r>
            <a:r>
              <a:rPr lang="ru-RU" sz="2800" dirty="0" err="1"/>
              <a:t>полягає</a:t>
            </a:r>
            <a:r>
              <a:rPr lang="ru-RU" sz="2800" dirty="0"/>
              <a:t> у </a:t>
            </a:r>
            <a:r>
              <a:rPr lang="ru-RU" sz="2800" dirty="0" err="1"/>
              <a:t>ранжуванні</a:t>
            </a:r>
            <a:r>
              <a:rPr lang="ru-RU" sz="2800" dirty="0"/>
              <a:t> людей за </a:t>
            </a:r>
            <a:r>
              <a:rPr lang="ru-RU" sz="2800" dirty="0" err="1"/>
              <a:t>психологічними</a:t>
            </a:r>
            <a:r>
              <a:rPr lang="ru-RU" sz="2800" dirty="0"/>
              <a:t> і </a:t>
            </a:r>
            <a:r>
              <a:rPr lang="ru-RU" sz="2800" dirty="0" err="1"/>
              <a:t>психофізіологічними</a:t>
            </a:r>
            <a:r>
              <a:rPr lang="ru-RU" sz="2800" dirty="0"/>
              <a:t> </a:t>
            </a:r>
            <a:r>
              <a:rPr lang="ru-RU" sz="2800" dirty="0" err="1"/>
              <a:t>ознаками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err="1"/>
              <a:t>змогу</a:t>
            </a:r>
            <a:r>
              <a:rPr lang="ru-RU" sz="2800" dirty="0"/>
              <a:t> </a:t>
            </a:r>
            <a:r>
              <a:rPr lang="ru-RU" sz="2800" dirty="0" err="1"/>
              <a:t>вивчати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різноманітні</a:t>
            </a:r>
            <a:r>
              <a:rPr lang="ru-RU" sz="2800" dirty="0"/>
              <a:t> </a:t>
            </a:r>
            <a:r>
              <a:rPr lang="ru-RU" sz="2800" dirty="0" err="1"/>
              <a:t>психологічні</a:t>
            </a:r>
            <a:r>
              <a:rPr lang="ru-RU" sz="2800" dirty="0"/>
              <a:t> і </a:t>
            </a:r>
            <a:r>
              <a:rPr lang="ru-RU" sz="2800" dirty="0" err="1"/>
              <a:t>психофізіологічні</a:t>
            </a:r>
            <a:r>
              <a:rPr lang="ru-RU" sz="2800" dirty="0"/>
              <a:t> </a:t>
            </a:r>
            <a:r>
              <a:rPr lang="ru-RU" sz="2800" dirty="0" err="1"/>
              <a:t>риси</a:t>
            </a:r>
            <a:r>
              <a:rPr lang="ru-RU" sz="28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93494"/>
            <a:ext cx="2808312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9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Психодіагностика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розглядає</a:t>
            </a:r>
            <a:r>
              <a:rPr lang="ru-RU" sz="2800" dirty="0" smtClean="0"/>
              <a:t> </a:t>
            </a:r>
            <a:r>
              <a:rPr lang="ru-RU" sz="2800" dirty="0" err="1"/>
              <a:t>закономірності</a:t>
            </a:r>
            <a:r>
              <a:rPr lang="ru-RU" sz="2800" dirty="0"/>
              <a:t>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валідних</a:t>
            </a:r>
            <a:r>
              <a:rPr lang="ru-RU" sz="2800" dirty="0"/>
              <a:t> і </a:t>
            </a:r>
            <a:r>
              <a:rPr lang="ru-RU" sz="2800" dirty="0" err="1"/>
              <a:t>надійних</a:t>
            </a:r>
            <a:r>
              <a:rPr lang="ru-RU" sz="2800" dirty="0"/>
              <a:t> </a:t>
            </a:r>
            <a:r>
              <a:rPr lang="ru-RU" sz="2800" dirty="0" err="1"/>
              <a:t>діагностичних</a:t>
            </a:r>
            <a:r>
              <a:rPr lang="ru-RU" sz="2800" dirty="0"/>
              <a:t> </a:t>
            </a:r>
            <a:r>
              <a:rPr lang="ru-RU" sz="2800" dirty="0" err="1"/>
              <a:t>суджень</a:t>
            </a:r>
            <a:r>
              <a:rPr lang="ru-RU" sz="2800" dirty="0"/>
              <a:t>, правила "</a:t>
            </a:r>
            <a:r>
              <a:rPr lang="ru-RU" sz="2800" dirty="0" err="1"/>
              <a:t>діагностичних</a:t>
            </a:r>
            <a:r>
              <a:rPr lang="ru-RU" sz="2800" dirty="0"/>
              <a:t> </a:t>
            </a:r>
            <a:r>
              <a:rPr lang="ru-RU" sz="2800" dirty="0" err="1"/>
              <a:t>умовиводів</a:t>
            </a:r>
            <a:r>
              <a:rPr lang="ru-RU" sz="2800" dirty="0"/>
              <a:t>",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здійснюється</a:t>
            </a:r>
            <a:r>
              <a:rPr lang="ru-RU" sz="2800" dirty="0"/>
              <a:t> </a:t>
            </a:r>
            <a:r>
              <a:rPr lang="ru-RU" sz="2800" dirty="0" err="1"/>
              <a:t>перехід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ознак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індикаторів</a:t>
            </a:r>
            <a:r>
              <a:rPr lang="ru-RU" sz="2800" dirty="0"/>
              <a:t> </a:t>
            </a:r>
            <a:r>
              <a:rPr lang="ru-RU" sz="2800" dirty="0" err="1"/>
              <a:t>певного</a:t>
            </a:r>
            <a:r>
              <a:rPr lang="ru-RU" sz="2800" dirty="0"/>
              <a:t> </a:t>
            </a:r>
            <a:r>
              <a:rPr lang="ru-RU" sz="2800" dirty="0" err="1"/>
              <a:t>психічного</a:t>
            </a:r>
            <a:r>
              <a:rPr lang="ru-RU" sz="2800" dirty="0"/>
              <a:t> стану, </a:t>
            </a:r>
            <a:r>
              <a:rPr lang="ru-RU" sz="2800" dirty="0" err="1"/>
              <a:t>структури</a:t>
            </a:r>
            <a:r>
              <a:rPr lang="ru-RU" sz="2800" dirty="0"/>
              <a:t>, </a:t>
            </a:r>
            <a:r>
              <a:rPr lang="ru-RU" sz="2800" dirty="0" err="1"/>
              <a:t>процесу</a:t>
            </a:r>
            <a:r>
              <a:rPr lang="ru-RU" sz="2800" dirty="0"/>
              <a:t> до </a:t>
            </a:r>
            <a:r>
              <a:rPr lang="ru-RU" sz="2800" dirty="0" err="1"/>
              <a:t>констатації</a:t>
            </a:r>
            <a:r>
              <a:rPr lang="ru-RU" sz="2800" dirty="0"/>
              <a:t> </a:t>
            </a:r>
            <a:r>
              <a:rPr lang="ru-RU" sz="2800" dirty="0" err="1"/>
              <a:t>наявності</a:t>
            </a:r>
            <a:r>
              <a:rPr lang="ru-RU" sz="2800" dirty="0"/>
              <a:t> і </a:t>
            </a:r>
            <a:r>
              <a:rPr lang="ru-RU" sz="2800" dirty="0" err="1"/>
              <a:t>вираження</a:t>
            </a:r>
            <a:r>
              <a:rPr lang="ru-RU" sz="2800" dirty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психологічних</a:t>
            </a:r>
            <a:r>
              <a:rPr lang="ru-RU" sz="2800" dirty="0"/>
              <a:t> "</a:t>
            </a:r>
            <a:r>
              <a:rPr lang="ru-RU" sz="2800" dirty="0" err="1"/>
              <a:t>змінних</a:t>
            </a:r>
            <a:r>
              <a:rPr lang="ru-RU" sz="28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6645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психодіагностика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- </a:t>
            </a:r>
            <a:r>
              <a:rPr lang="ru-RU" sz="2800" dirty="0" err="1" smtClean="0"/>
              <a:t>галузь</a:t>
            </a:r>
            <a:r>
              <a:rPr lang="ru-RU" sz="2800" dirty="0" smtClean="0"/>
              <a:t> </a:t>
            </a:r>
            <a:r>
              <a:rPr lang="ru-RU" sz="2800" dirty="0" err="1"/>
              <a:t>психологічного</a:t>
            </a:r>
            <a:r>
              <a:rPr lang="ru-RU" sz="2800" dirty="0"/>
              <a:t> </a:t>
            </a:r>
            <a:r>
              <a:rPr lang="ru-RU" sz="2800" dirty="0" err="1"/>
              <a:t>знання</a:t>
            </a:r>
            <a:r>
              <a:rPr lang="ru-RU" sz="2800" dirty="0"/>
              <a:t>, </a:t>
            </a:r>
            <a:r>
              <a:rPr lang="ru-RU" sz="2800" dirty="0" err="1" smtClean="0"/>
              <a:t>спрямована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розроблення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розпізнавання</a:t>
            </a:r>
            <a:r>
              <a:rPr lang="ru-RU" sz="2800" dirty="0"/>
              <a:t> </a:t>
            </a:r>
            <a:r>
              <a:rPr lang="ru-RU" sz="2800" dirty="0" err="1"/>
              <a:t>індивідуально-психологічних</a:t>
            </a:r>
            <a:r>
              <a:rPr lang="ru-RU" sz="2800" dirty="0"/>
              <a:t> </a:t>
            </a:r>
            <a:r>
              <a:rPr lang="ru-RU" sz="2800" dirty="0" err="1"/>
              <a:t>особливостей</a:t>
            </a:r>
            <a:r>
              <a:rPr lang="ru-RU" sz="2800" dirty="0"/>
              <a:t>, яка </a:t>
            </a:r>
            <a:r>
              <a:rPr lang="ru-RU" sz="2800" dirty="0" err="1"/>
              <a:t>оперує</a:t>
            </a:r>
            <a:r>
              <a:rPr lang="ru-RU" sz="2800" dirty="0"/>
              <a:t> тестами (</a:t>
            </a:r>
            <a:r>
              <a:rPr lang="ru-RU" sz="2800" dirty="0" err="1"/>
              <a:t>стандартизованим</a:t>
            </a:r>
            <a:r>
              <a:rPr lang="ru-RU" sz="2800" dirty="0"/>
              <a:t> </a:t>
            </a:r>
            <a:r>
              <a:rPr lang="ru-RU" sz="2800" dirty="0" err="1"/>
              <a:t>мірилом</a:t>
            </a:r>
            <a:r>
              <a:rPr lang="ru-RU" sz="2800" dirty="0"/>
              <a:t> </a:t>
            </a:r>
            <a:r>
              <a:rPr lang="ru-RU" sz="2800" dirty="0" err="1"/>
              <a:t>індивідуально-психологічних</a:t>
            </a:r>
            <a:r>
              <a:rPr lang="ru-RU" sz="2800" dirty="0"/>
              <a:t> </a:t>
            </a:r>
            <a:r>
              <a:rPr lang="ru-RU" sz="2800" dirty="0" err="1"/>
              <a:t>особливостей</a:t>
            </a:r>
            <a:r>
              <a:rPr lang="ru-RU" sz="2800" dirty="0"/>
              <a:t>) і </a:t>
            </a:r>
            <a:r>
              <a:rPr lang="ru-RU" sz="2800" dirty="0" err="1"/>
              <a:t>якісними</a:t>
            </a:r>
            <a:r>
              <a:rPr lang="ru-RU" sz="2800" dirty="0"/>
              <a:t> (не </a:t>
            </a:r>
            <a:r>
              <a:rPr lang="ru-RU" sz="2800" dirty="0" err="1"/>
              <a:t>стандартизованими</a:t>
            </a:r>
            <a:r>
              <a:rPr lang="ru-RU" sz="2800" dirty="0"/>
              <a:t>) </a:t>
            </a:r>
            <a:r>
              <a:rPr lang="ru-RU" sz="2800" dirty="0" err="1"/>
              <a:t>оцінками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065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Психодіагностика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(</a:t>
            </a:r>
            <a:r>
              <a:rPr lang="ru-RU" sz="2800" dirty="0" err="1"/>
              <a:t>грец</a:t>
            </a:r>
            <a:r>
              <a:rPr lang="ru-RU" sz="2800" dirty="0"/>
              <a:t>. </a:t>
            </a:r>
            <a:r>
              <a:rPr lang="en-US" sz="2800" dirty="0"/>
              <a:t>psyche - </a:t>
            </a:r>
            <a:r>
              <a:rPr lang="ru-RU" sz="2800" dirty="0"/>
              <a:t>душа і </a:t>
            </a:r>
            <a:r>
              <a:rPr lang="en-US" sz="2800" dirty="0" err="1"/>
              <a:t>diagnostikos</a:t>
            </a:r>
            <a:r>
              <a:rPr lang="en-US" sz="2800" dirty="0"/>
              <a:t> - </a:t>
            </a:r>
            <a:r>
              <a:rPr lang="ru-RU" sz="2800" dirty="0" err="1"/>
              <a:t>здатність</a:t>
            </a:r>
            <a:r>
              <a:rPr lang="ru-RU" sz="2800" dirty="0"/>
              <a:t> </a:t>
            </a:r>
            <a:r>
              <a:rPr lang="ru-RU" sz="2800" dirty="0" err="1"/>
              <a:t>розпізнавати</a:t>
            </a:r>
            <a:r>
              <a:rPr lang="ru-RU" sz="2800" dirty="0"/>
              <a:t>) - </a:t>
            </a:r>
            <a:r>
              <a:rPr lang="ru-RU" sz="2800" dirty="0" err="1"/>
              <a:t>галузь</a:t>
            </a:r>
            <a:r>
              <a:rPr lang="ru-RU" sz="2800" dirty="0"/>
              <a:t> </a:t>
            </a:r>
            <a:r>
              <a:rPr lang="ru-RU" sz="2800" dirty="0" err="1"/>
              <a:t>психологічної</a:t>
            </a:r>
            <a:r>
              <a:rPr lang="ru-RU" sz="2800" dirty="0"/>
              <a:t> науки,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розробляє</a:t>
            </a:r>
            <a:r>
              <a:rPr lang="ru-RU" sz="2800" dirty="0"/>
              <a:t> </a:t>
            </a:r>
            <a:r>
              <a:rPr lang="ru-RU" sz="2800" dirty="0" err="1"/>
              <a:t>теорію</a:t>
            </a:r>
            <a:r>
              <a:rPr lang="ru-RU" sz="2800" dirty="0"/>
              <a:t>, </a:t>
            </a:r>
            <a:r>
              <a:rPr lang="ru-RU" sz="2800" dirty="0" err="1"/>
              <a:t>принципи</a:t>
            </a:r>
            <a:r>
              <a:rPr lang="ru-RU" sz="2800" dirty="0"/>
              <a:t>, </a:t>
            </a:r>
            <a:r>
              <a:rPr lang="ru-RU" sz="2800" dirty="0" err="1"/>
              <a:t>інструменти</a:t>
            </a:r>
            <a:r>
              <a:rPr lang="ru-RU" sz="2800" dirty="0"/>
              <a:t> </a:t>
            </a:r>
            <a:r>
              <a:rPr lang="ru-RU" sz="2800" dirty="0" err="1"/>
              <a:t>оцінювання</a:t>
            </a:r>
            <a:r>
              <a:rPr lang="ru-RU" sz="2800" dirty="0"/>
              <a:t> і </a:t>
            </a:r>
            <a:r>
              <a:rPr lang="ru-RU" sz="2800" dirty="0" err="1"/>
              <a:t>вимірювання</a:t>
            </a:r>
            <a:r>
              <a:rPr lang="ru-RU" sz="2800" dirty="0"/>
              <a:t> </a:t>
            </a:r>
            <a:r>
              <a:rPr lang="ru-RU" sz="2800" dirty="0" err="1"/>
              <a:t>індивідуально-психологічних</a:t>
            </a:r>
            <a:r>
              <a:rPr lang="ru-RU" sz="2800" dirty="0"/>
              <a:t> </a:t>
            </a:r>
            <a:r>
              <a:rPr lang="ru-RU" sz="2800" dirty="0" err="1"/>
              <a:t>особливостей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, </a:t>
            </a:r>
            <a:r>
              <a:rPr lang="ru-RU" sz="2800" dirty="0" err="1"/>
              <a:t>змінні</a:t>
            </a:r>
            <a:r>
              <a:rPr lang="ru-RU" sz="2800" dirty="0"/>
              <a:t> </a:t>
            </a:r>
            <a:r>
              <a:rPr lang="ru-RU" sz="2800" dirty="0" err="1"/>
              <a:t>соціального</a:t>
            </a:r>
            <a:r>
              <a:rPr lang="ru-RU" sz="2800" dirty="0"/>
              <a:t> </a:t>
            </a:r>
            <a:r>
              <a:rPr lang="ru-RU" sz="2800" dirty="0" err="1"/>
              <a:t>оточення</a:t>
            </a:r>
            <a:r>
              <a:rPr lang="ru-RU" sz="2800" dirty="0"/>
              <a:t>, в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здійснюється</a:t>
            </a:r>
            <a:r>
              <a:rPr lang="ru-RU" sz="2800" dirty="0"/>
              <a:t> </a:t>
            </a:r>
            <a:r>
              <a:rPr lang="ru-RU" sz="2800" dirty="0" err="1"/>
              <a:t>життєдіяльність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73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57256" cy="6069288"/>
          </a:xfrm>
        </p:spPr>
        <p:txBody>
          <a:bodyPr/>
          <a:lstStyle/>
          <a:p>
            <a:r>
              <a:rPr lang="ru-RU" dirty="0" err="1"/>
              <a:t>Специфічність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досліджуваний</a:t>
            </a:r>
            <a:r>
              <a:rPr lang="ru-RU" dirty="0"/>
              <a:t> і психолог </a:t>
            </a:r>
            <a:r>
              <a:rPr lang="ru-RU" dirty="0" err="1"/>
              <a:t>вступають</a:t>
            </a:r>
            <a:r>
              <a:rPr lang="ru-RU" dirty="0"/>
              <a:t> у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міжособистісні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на результатах </a:t>
            </a:r>
            <a:r>
              <a:rPr lang="ru-RU" dirty="0" err="1"/>
              <a:t>діагностики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24944"/>
            <a:ext cx="4714597" cy="294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11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Чинники, які впливають на результати діагностики: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стан і </a:t>
            </a:r>
            <a:r>
              <a:rPr lang="ru-RU" dirty="0" err="1"/>
              <a:t>настрій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діагностування</a:t>
            </a:r>
            <a:endParaRPr lang="ru-RU" dirty="0" smtClean="0"/>
          </a:p>
          <a:p>
            <a:r>
              <a:rPr lang="ru-RU" dirty="0" err="1"/>
              <a:t>ергономічні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(шум, </a:t>
            </a:r>
            <a:r>
              <a:rPr lang="ru-RU" dirty="0" err="1"/>
              <a:t>вібрація</a:t>
            </a:r>
            <a:r>
              <a:rPr lang="ru-RU" dirty="0"/>
              <a:t>, </a:t>
            </a:r>
            <a:r>
              <a:rPr lang="ru-RU" dirty="0" err="1"/>
              <a:t>освітленість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де проходить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мікроклімат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u="sng" dirty="0" err="1" smtClean="0"/>
              <a:t>Відповіді</a:t>
            </a:r>
            <a:r>
              <a:rPr lang="ru-RU" u="sng" dirty="0" smtClean="0"/>
              <a:t> </a:t>
            </a:r>
            <a:r>
              <a:rPr lang="ru-RU" u="sng" dirty="0"/>
              <a:t>на </a:t>
            </a:r>
            <a:r>
              <a:rPr lang="ru-RU" u="sng" dirty="0" err="1"/>
              <a:t>питання</a:t>
            </a:r>
            <a:r>
              <a:rPr lang="ru-RU" u="sng" dirty="0"/>
              <a:t> і </a:t>
            </a:r>
            <a:r>
              <a:rPr lang="ru-RU" u="sng" dirty="0" err="1"/>
              <a:t>поведінка</a:t>
            </a:r>
            <a:r>
              <a:rPr lang="ru-RU" u="sng" dirty="0"/>
              <a:t> </a:t>
            </a:r>
            <a:r>
              <a:rPr lang="ru-RU" u="sng" dirty="0" err="1"/>
              <a:t>під</a:t>
            </a:r>
            <a:r>
              <a:rPr lang="ru-RU" u="sng" dirty="0"/>
              <a:t> час </a:t>
            </a:r>
            <a:r>
              <a:rPr lang="ru-RU" u="sng" dirty="0" err="1"/>
              <a:t>експерименту</a:t>
            </a:r>
            <a:r>
              <a:rPr lang="ru-RU" u="sng" dirty="0"/>
              <a:t> </a:t>
            </a:r>
            <a:r>
              <a:rPr lang="ru-RU" u="sng" dirty="0" err="1"/>
              <a:t>залежать</a:t>
            </a:r>
            <a:r>
              <a:rPr lang="ru-RU" u="sng" dirty="0"/>
              <a:t> </a:t>
            </a:r>
            <a:r>
              <a:rPr lang="ru-RU" u="sng" dirty="0" err="1"/>
              <a:t>від</a:t>
            </a:r>
            <a:r>
              <a:rPr lang="ru-RU" u="sng" dirty="0"/>
              <a:t> </a:t>
            </a:r>
            <a:r>
              <a:rPr lang="ru-RU" u="sng" dirty="0" err="1"/>
              <a:t>соціального</a:t>
            </a:r>
            <a:r>
              <a:rPr lang="ru-RU" u="sng" dirty="0"/>
              <a:t> статусу </a:t>
            </a:r>
            <a:r>
              <a:rPr lang="ru-RU" u="sng" dirty="0" err="1"/>
              <a:t>людини</a:t>
            </a:r>
            <a:r>
              <a:rPr lang="ru-RU" u="sng" dirty="0"/>
              <a:t>, </a:t>
            </a:r>
            <a:r>
              <a:rPr lang="ru-RU" u="sng" dirty="0" err="1"/>
              <a:t>її</a:t>
            </a:r>
            <a:r>
              <a:rPr lang="ru-RU" u="sng" dirty="0"/>
              <a:t> статусу в </a:t>
            </a:r>
            <a:r>
              <a:rPr lang="ru-RU" u="sng" dirty="0" err="1"/>
              <a:t>групі</a:t>
            </a:r>
            <a:r>
              <a:rPr lang="ru-RU" u="sng" dirty="0"/>
              <a:t> в </a:t>
            </a:r>
            <a:r>
              <a:rPr lang="ru-RU" u="sng" dirty="0" err="1"/>
              <a:t>умовах</a:t>
            </a:r>
            <a:r>
              <a:rPr lang="ru-RU" u="sng" dirty="0"/>
              <a:t> </a:t>
            </a:r>
            <a:r>
              <a:rPr lang="ru-RU" u="sng" dirty="0" err="1"/>
              <a:t>колективного</a:t>
            </a:r>
            <a:r>
              <a:rPr lang="ru-RU" u="sng" dirty="0"/>
              <a:t> </a:t>
            </a:r>
            <a:r>
              <a:rPr lang="ru-RU" u="sng" dirty="0" err="1"/>
              <a:t>психодіагностування</a:t>
            </a:r>
            <a:r>
              <a:rPr lang="ru-RU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293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Завдання психодіагностики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  <a:p>
            <a:r>
              <a:rPr lang="en-US" dirty="0" smtClean="0"/>
              <a:t>2.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розвиненості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і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.</a:t>
            </a:r>
          </a:p>
          <a:p>
            <a:r>
              <a:rPr lang="en-US" dirty="0" smtClean="0"/>
              <a:t>3.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діагностуючих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і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.</a:t>
            </a:r>
          </a:p>
          <a:p>
            <a:r>
              <a:rPr lang="en-US" dirty="0" smtClean="0"/>
              <a:t>4.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розвиненості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val="1745269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427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Психодіагностика як наука</vt:lpstr>
      <vt:lpstr>1. Поняття психодіагностики</vt:lpstr>
      <vt:lpstr>Психодіагностика</vt:lpstr>
      <vt:lpstr>Психодіагностика </vt:lpstr>
      <vt:lpstr>психодіагностика </vt:lpstr>
      <vt:lpstr>Психодіагностика </vt:lpstr>
      <vt:lpstr>Презентация PowerPoint</vt:lpstr>
      <vt:lpstr>Чинники, які впливають на результати діагностики:</vt:lpstr>
      <vt:lpstr>Завдання психодіагностики</vt:lpstr>
      <vt:lpstr>Особливості психодіагностики професійних якостей</vt:lpstr>
      <vt:lpstr>Професійний відбір </vt:lpstr>
      <vt:lpstr>Завдання курсу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Психодіагностика як наука</dc:title>
  <dc:creator>User</dc:creator>
  <cp:lastModifiedBy>User</cp:lastModifiedBy>
  <cp:revision>15</cp:revision>
  <dcterms:created xsi:type="dcterms:W3CDTF">2015-09-13T17:55:46Z</dcterms:created>
  <dcterms:modified xsi:type="dcterms:W3CDTF">2015-09-13T18:54:17Z</dcterms:modified>
</cp:coreProperties>
</file>