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 id="2147483713" r:id="rId6"/>
    <p:sldMasterId id="2147483726" r:id="rId7"/>
    <p:sldMasterId id="2147483739" r:id="rId8"/>
  </p:sldMasterIdLst>
  <p:notesMasterIdLst>
    <p:notesMasterId r:id="rId123"/>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335" r:id="rId88"/>
    <p:sldId id="336" r:id="rId89"/>
    <p:sldId id="337" r:id="rId90"/>
    <p:sldId id="338" r:id="rId91"/>
    <p:sldId id="339" r:id="rId92"/>
    <p:sldId id="340" r:id="rId93"/>
    <p:sldId id="341" r:id="rId94"/>
    <p:sldId id="342" r:id="rId95"/>
    <p:sldId id="343" r:id="rId96"/>
    <p:sldId id="344" r:id="rId97"/>
    <p:sldId id="345" r:id="rId98"/>
    <p:sldId id="346" r:id="rId99"/>
    <p:sldId id="347" r:id="rId100"/>
    <p:sldId id="348" r:id="rId101"/>
    <p:sldId id="349" r:id="rId102"/>
    <p:sldId id="350" r:id="rId103"/>
    <p:sldId id="351" r:id="rId104"/>
    <p:sldId id="352" r:id="rId105"/>
    <p:sldId id="353" r:id="rId106"/>
    <p:sldId id="354" r:id="rId107"/>
    <p:sldId id="355" r:id="rId108"/>
    <p:sldId id="356" r:id="rId109"/>
    <p:sldId id="357" r:id="rId110"/>
    <p:sldId id="358" r:id="rId111"/>
    <p:sldId id="359" r:id="rId112"/>
    <p:sldId id="360" r:id="rId113"/>
    <p:sldId id="361" r:id="rId114"/>
    <p:sldId id="362" r:id="rId115"/>
    <p:sldId id="363" r:id="rId116"/>
    <p:sldId id="364" r:id="rId117"/>
    <p:sldId id="365" r:id="rId118"/>
    <p:sldId id="366" r:id="rId119"/>
    <p:sldId id="367" r:id="rId120"/>
    <p:sldId id="368" r:id="rId121"/>
    <p:sldId id="369" r:id="rId12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129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13" Type="http://schemas.openxmlformats.org/officeDocument/2006/relationships/slide" Target="slides/slide105.xml"/><Relationship Id="rId118" Type="http://schemas.openxmlformats.org/officeDocument/2006/relationships/slide" Target="slides/slide110.xml"/><Relationship Id="rId12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slide" Target="slides/slide95.xml"/><Relationship Id="rId108" Type="http://schemas.openxmlformats.org/officeDocument/2006/relationships/slide" Target="slides/slide100.xml"/><Relationship Id="rId116" Type="http://schemas.openxmlformats.org/officeDocument/2006/relationships/slide" Target="slides/slide108.xml"/><Relationship Id="rId124"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11" Type="http://schemas.openxmlformats.org/officeDocument/2006/relationships/slide" Target="slides/slide10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14" Type="http://schemas.openxmlformats.org/officeDocument/2006/relationships/slide" Target="slides/slide106.xml"/><Relationship Id="rId119" Type="http://schemas.openxmlformats.org/officeDocument/2006/relationships/slide" Target="slides/slide111.xml"/><Relationship Id="rId127" Type="http://schemas.openxmlformats.org/officeDocument/2006/relationships/tableStyles" Target="tableStyle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61" Type="http://schemas.openxmlformats.org/officeDocument/2006/relationships/slide" Target="slides/slide53.xml"/><Relationship Id="rId82" Type="http://schemas.openxmlformats.org/officeDocument/2006/relationships/slide" Target="slides/slide7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0.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image" Target="../media/image102.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13.wmf"/><Relationship Id="rId1" Type="http://schemas.openxmlformats.org/officeDocument/2006/relationships/image" Target="../media/image112.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48.wmf"/><Relationship Id="rId2" Type="http://schemas.openxmlformats.org/officeDocument/2006/relationships/image" Target="../media/image147.wmf"/><Relationship Id="rId1" Type="http://schemas.openxmlformats.org/officeDocument/2006/relationships/image" Target="../media/image146.wmf"/><Relationship Id="rId5" Type="http://schemas.openxmlformats.org/officeDocument/2006/relationships/image" Target="../media/image150.wmf"/><Relationship Id="rId4" Type="http://schemas.openxmlformats.org/officeDocument/2006/relationships/image" Target="../media/image14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9"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pPr algn="ctr"/>
            <a:r>
              <a:rPr lang="ru-RU" sz="4400" b="0" strike="noStrike" spc="-1">
                <a:latin typeface="Arial"/>
              </a:rPr>
              <a:t>Для перемещения страницы щёлкните мышью</a:t>
            </a:r>
          </a:p>
        </p:txBody>
      </p:sp>
      <p:sp>
        <p:nvSpPr>
          <p:cNvPr id="310" name="PlaceHolder 2"/>
          <p:cNvSpPr>
            <a:spLocks noGrp="1"/>
          </p:cNvSpPr>
          <p:nvPr>
            <p:ph type="body"/>
          </p:nvPr>
        </p:nvSpPr>
        <p:spPr>
          <a:xfrm>
            <a:off x="756000" y="5078520"/>
            <a:ext cx="6047640" cy="4811040"/>
          </a:xfrm>
          <a:prstGeom prst="rect">
            <a:avLst/>
          </a:prstGeom>
        </p:spPr>
        <p:txBody>
          <a:bodyPr lIns="0" tIns="0" rIns="0" bIns="0">
            <a:noAutofit/>
          </a:bodyPr>
          <a:lstStyle/>
          <a:p>
            <a:r>
              <a:rPr lang="ru-RU" sz="2000" b="0" strike="noStrike" spc="-1">
                <a:latin typeface="Arial"/>
              </a:rPr>
              <a:t>Для правки формата примечаний щёлкните мышью</a:t>
            </a:r>
          </a:p>
        </p:txBody>
      </p:sp>
      <p:sp>
        <p:nvSpPr>
          <p:cNvPr id="311" name="PlaceHolder 3"/>
          <p:cNvSpPr>
            <a:spLocks noGrp="1"/>
          </p:cNvSpPr>
          <p:nvPr>
            <p:ph type="hdr"/>
          </p:nvPr>
        </p:nvSpPr>
        <p:spPr>
          <a:xfrm>
            <a:off x="0" y="0"/>
            <a:ext cx="3280680" cy="534240"/>
          </a:xfrm>
          <a:prstGeom prst="rect">
            <a:avLst/>
          </a:prstGeom>
        </p:spPr>
        <p:txBody>
          <a:bodyPr lIns="0" tIns="0" rIns="0" bIns="0">
            <a:noAutofit/>
          </a:bodyPr>
          <a:lstStyle/>
          <a:p>
            <a:r>
              <a:rPr lang="ru-RU" sz="1400" b="0" strike="noStrike" spc="-1">
                <a:latin typeface="Times New Roman"/>
              </a:rPr>
              <a:t>&lt;верхний колонтитул&gt;</a:t>
            </a:r>
          </a:p>
        </p:txBody>
      </p:sp>
      <p:sp>
        <p:nvSpPr>
          <p:cNvPr id="312"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ru-RU" sz="1400" b="0" strike="noStrike" spc="-1">
                <a:latin typeface="Times New Roman"/>
              </a:rPr>
              <a:t>&lt;дата/время&gt;</a:t>
            </a:r>
          </a:p>
        </p:txBody>
      </p:sp>
      <p:sp>
        <p:nvSpPr>
          <p:cNvPr id="313" name="PlaceHolder 5"/>
          <p:cNvSpPr>
            <a:spLocks noGrp="1"/>
          </p:cNvSpPr>
          <p:nvPr>
            <p:ph type="ftr"/>
          </p:nvPr>
        </p:nvSpPr>
        <p:spPr>
          <a:xfrm>
            <a:off x="0" y="10157400"/>
            <a:ext cx="3280680" cy="534240"/>
          </a:xfrm>
          <a:prstGeom prst="rect">
            <a:avLst/>
          </a:prstGeom>
        </p:spPr>
        <p:txBody>
          <a:bodyPr lIns="0" tIns="0" rIns="0" bIns="0" anchor="b">
            <a:noAutofit/>
          </a:bodyPr>
          <a:lstStyle/>
          <a:p>
            <a:r>
              <a:rPr lang="ru-RU" sz="1400" b="0" strike="noStrike" spc="-1">
                <a:latin typeface="Times New Roman"/>
              </a:rPr>
              <a:t>&lt;нижний колонтитул&gt;</a:t>
            </a:r>
          </a:p>
        </p:txBody>
      </p:sp>
      <p:sp>
        <p:nvSpPr>
          <p:cNvPr id="314"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70DAD6D7-701B-4DE9-8813-D5796ED8914D}" type="slidenum">
              <a:rPr lang="ru-RU" sz="1400" b="0" strike="noStrike" spc="-1">
                <a:latin typeface="Times New Roman"/>
              </a:rPr>
              <a:t>‹#›</a:t>
            </a:fld>
            <a:endParaRPr lang="ru-RU"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1080FF13-4461-44C4-8ECE-A13539C714C6}" type="slidenum">
              <a:rPr lang="ru-RU" sz="1200" b="0" strike="noStrike" spc="-1">
                <a:solidFill>
                  <a:srgbClr val="000000"/>
                </a:solidFill>
                <a:latin typeface="+mn-lt"/>
                <a:ea typeface="+mn-ea"/>
              </a:rPr>
              <a:t>3</a:t>
            </a:fld>
            <a:endParaRPr lang="ru-RU" sz="1200" b="0" strike="noStrike" spc="-1">
              <a:latin typeface="Arial"/>
            </a:endParaRPr>
          </a:p>
        </p:txBody>
      </p:sp>
      <p:sp>
        <p:nvSpPr>
          <p:cNvPr id="796"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797"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0138D435-5A69-443E-89D3-E48A9BFB4A2B}" type="slidenum">
              <a:rPr lang="ru-RU" sz="1200" b="0" strike="noStrike" spc="-1">
                <a:solidFill>
                  <a:srgbClr val="000000"/>
                </a:solidFill>
                <a:latin typeface="+mn-lt"/>
                <a:ea typeface="+mn-ea"/>
              </a:rPr>
              <a:t>12</a:t>
            </a:fld>
            <a:endParaRPr lang="ru-RU" sz="1200" b="0" strike="noStrike" spc="-1">
              <a:latin typeface="Arial"/>
            </a:endParaRPr>
          </a:p>
        </p:txBody>
      </p:sp>
      <p:sp>
        <p:nvSpPr>
          <p:cNvPr id="823"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24"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4CF041E1-3FA7-4BB7-8949-5DFF1436DAA4}" type="slidenum">
              <a:rPr lang="ru-RU" sz="1200" b="0" strike="noStrike" spc="-1">
                <a:solidFill>
                  <a:srgbClr val="000000"/>
                </a:solidFill>
                <a:latin typeface="+mn-lt"/>
                <a:ea typeface="+mn-ea"/>
              </a:rPr>
              <a:t>13</a:t>
            </a:fld>
            <a:endParaRPr lang="ru-RU" sz="1200" b="0" strike="noStrike" spc="-1">
              <a:latin typeface="Arial"/>
            </a:endParaRPr>
          </a:p>
        </p:txBody>
      </p:sp>
      <p:sp>
        <p:nvSpPr>
          <p:cNvPr id="826"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27"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A8F00F01-3ABB-4346-879E-4789387641C8}" type="slidenum">
              <a:rPr lang="ru-RU" sz="1200" b="0" strike="noStrike" spc="-1">
                <a:solidFill>
                  <a:srgbClr val="000000"/>
                </a:solidFill>
                <a:latin typeface="+mn-lt"/>
                <a:ea typeface="+mn-ea"/>
              </a:rPr>
              <a:t>14</a:t>
            </a:fld>
            <a:endParaRPr lang="ru-RU" sz="1200" b="0" strike="noStrike" spc="-1">
              <a:latin typeface="Arial"/>
            </a:endParaRPr>
          </a:p>
        </p:txBody>
      </p:sp>
      <p:sp>
        <p:nvSpPr>
          <p:cNvPr id="829"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30"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60A7B41A-9303-48EE-B54B-0EE6CB017621}" type="slidenum">
              <a:rPr lang="ru-RU" sz="1200" b="0" strike="noStrike" spc="-1">
                <a:solidFill>
                  <a:srgbClr val="000000"/>
                </a:solidFill>
                <a:latin typeface="+mn-lt"/>
                <a:ea typeface="+mn-ea"/>
              </a:rPr>
              <a:t>16</a:t>
            </a:fld>
            <a:endParaRPr lang="ru-RU" sz="1200" b="0" strike="noStrike" spc="-1">
              <a:latin typeface="Arial"/>
            </a:endParaRPr>
          </a:p>
        </p:txBody>
      </p:sp>
      <p:sp>
        <p:nvSpPr>
          <p:cNvPr id="832"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33"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20DA9581-691F-4791-A205-A964123C0378}" type="slidenum">
              <a:rPr lang="ru-RU" sz="1200" b="0" strike="noStrike" spc="-1">
                <a:solidFill>
                  <a:srgbClr val="000000"/>
                </a:solidFill>
                <a:latin typeface="+mn-lt"/>
                <a:ea typeface="+mn-ea"/>
              </a:rPr>
              <a:t>20</a:t>
            </a:fld>
            <a:endParaRPr lang="ru-RU" sz="1200" b="0" strike="noStrike" spc="-1">
              <a:latin typeface="Arial"/>
            </a:endParaRPr>
          </a:p>
        </p:txBody>
      </p:sp>
      <p:sp>
        <p:nvSpPr>
          <p:cNvPr id="835"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36"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79174A52-9394-4591-9A5D-2553304A24C9}" type="slidenum">
              <a:rPr lang="ru-RU" sz="1200" b="0" strike="noStrike" spc="-1">
                <a:solidFill>
                  <a:srgbClr val="000000"/>
                </a:solidFill>
                <a:latin typeface="+mn-lt"/>
                <a:ea typeface="+mn-ea"/>
              </a:rPr>
              <a:t>21</a:t>
            </a:fld>
            <a:endParaRPr lang="ru-RU" sz="1200" b="0" strike="noStrike" spc="-1">
              <a:latin typeface="Arial"/>
            </a:endParaRPr>
          </a:p>
        </p:txBody>
      </p:sp>
      <p:sp>
        <p:nvSpPr>
          <p:cNvPr id="838"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39"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EA93FDE8-0FBA-40A7-8DBF-0851ACB98EA7}" type="slidenum">
              <a:rPr lang="ru-RU" sz="1200" b="0" strike="noStrike" spc="-1">
                <a:solidFill>
                  <a:srgbClr val="000000"/>
                </a:solidFill>
                <a:latin typeface="+mn-lt"/>
                <a:ea typeface="+mn-ea"/>
              </a:rPr>
              <a:t>22</a:t>
            </a:fld>
            <a:endParaRPr lang="ru-RU" sz="1200" b="0" strike="noStrike" spc="-1">
              <a:latin typeface="Arial"/>
            </a:endParaRPr>
          </a:p>
        </p:txBody>
      </p:sp>
      <p:sp>
        <p:nvSpPr>
          <p:cNvPr id="841"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42"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EDA6D535-2ECD-4993-8AB1-22AFFACDCE1E}" type="slidenum">
              <a:rPr lang="ru-RU" sz="1200" b="0" strike="noStrike" spc="-1">
                <a:solidFill>
                  <a:srgbClr val="000000"/>
                </a:solidFill>
                <a:latin typeface="+mn-lt"/>
                <a:ea typeface="+mn-ea"/>
              </a:rPr>
              <a:t>23</a:t>
            </a:fld>
            <a:endParaRPr lang="ru-RU" sz="1200" b="0" strike="noStrike" spc="-1">
              <a:latin typeface="Arial"/>
            </a:endParaRPr>
          </a:p>
        </p:txBody>
      </p:sp>
      <p:sp>
        <p:nvSpPr>
          <p:cNvPr id="844"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45"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59CE2DF0-97B5-4BEE-BCE8-C3B94E2879F5}" type="slidenum">
              <a:rPr lang="ru-RU" sz="1200" b="0" strike="noStrike" spc="-1">
                <a:solidFill>
                  <a:srgbClr val="000000"/>
                </a:solidFill>
                <a:latin typeface="+mn-lt"/>
                <a:ea typeface="+mn-ea"/>
              </a:rPr>
              <a:t>24</a:t>
            </a:fld>
            <a:endParaRPr lang="ru-RU" sz="1200" b="0" strike="noStrike" spc="-1">
              <a:latin typeface="Arial"/>
            </a:endParaRPr>
          </a:p>
        </p:txBody>
      </p:sp>
      <p:sp>
        <p:nvSpPr>
          <p:cNvPr id="847"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48"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9DB9D25B-1299-45D9-8DD3-E640FBB1E6D5}" type="slidenum">
              <a:rPr lang="ru-RU" sz="1200" b="0" strike="noStrike" spc="-1">
                <a:solidFill>
                  <a:srgbClr val="000000"/>
                </a:solidFill>
                <a:latin typeface="+mn-lt"/>
                <a:ea typeface="+mn-ea"/>
              </a:rPr>
              <a:t>25</a:t>
            </a:fld>
            <a:endParaRPr lang="ru-RU" sz="1200" b="0" strike="noStrike" spc="-1">
              <a:latin typeface="Arial"/>
            </a:endParaRPr>
          </a:p>
        </p:txBody>
      </p:sp>
      <p:sp>
        <p:nvSpPr>
          <p:cNvPr id="850"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51"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E10E9DB6-0E00-497E-BBFB-59F0D30EE897}" type="slidenum">
              <a:rPr lang="ru-RU" sz="1200" b="0" strike="noStrike" spc="-1">
                <a:solidFill>
                  <a:srgbClr val="000000"/>
                </a:solidFill>
                <a:latin typeface="+mn-lt"/>
                <a:ea typeface="+mn-ea"/>
              </a:rPr>
              <a:t>4</a:t>
            </a:fld>
            <a:endParaRPr lang="ru-RU" sz="1200" b="0" strike="noStrike" spc="-1">
              <a:latin typeface="Arial"/>
            </a:endParaRPr>
          </a:p>
        </p:txBody>
      </p:sp>
      <p:sp>
        <p:nvSpPr>
          <p:cNvPr id="799"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00"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6600634D-B966-41DB-994B-3770CA4FF4DA}" type="slidenum">
              <a:rPr lang="ru-RU" sz="1200" b="0" strike="noStrike" spc="-1">
                <a:solidFill>
                  <a:srgbClr val="000000"/>
                </a:solidFill>
                <a:latin typeface="+mn-lt"/>
                <a:ea typeface="+mn-ea"/>
              </a:rPr>
              <a:t>26</a:t>
            </a:fld>
            <a:endParaRPr lang="ru-RU" sz="1200" b="0" strike="noStrike" spc="-1">
              <a:latin typeface="Arial"/>
            </a:endParaRPr>
          </a:p>
        </p:txBody>
      </p:sp>
      <p:sp>
        <p:nvSpPr>
          <p:cNvPr id="853"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54"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BC26573E-F106-4B8D-8B91-9DD03AA61F18}" type="slidenum">
              <a:rPr lang="ru-RU" sz="1200" b="0" strike="noStrike" spc="-1">
                <a:solidFill>
                  <a:srgbClr val="000000"/>
                </a:solidFill>
                <a:latin typeface="+mn-lt"/>
                <a:ea typeface="+mn-ea"/>
              </a:rPr>
              <a:t>27</a:t>
            </a:fld>
            <a:endParaRPr lang="ru-RU" sz="1200" b="0" strike="noStrike" spc="-1">
              <a:latin typeface="Arial"/>
            </a:endParaRPr>
          </a:p>
        </p:txBody>
      </p:sp>
      <p:sp>
        <p:nvSpPr>
          <p:cNvPr id="856"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57"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940C9072-0986-4683-AB50-8D476B0502F4}" type="slidenum">
              <a:rPr lang="ru-RU" sz="1200" b="0" strike="noStrike" spc="-1">
                <a:solidFill>
                  <a:srgbClr val="000000"/>
                </a:solidFill>
                <a:latin typeface="+mn-lt"/>
                <a:ea typeface="+mn-ea"/>
              </a:rPr>
              <a:t>28</a:t>
            </a:fld>
            <a:endParaRPr lang="ru-RU" sz="1200" b="0" strike="noStrike" spc="-1">
              <a:latin typeface="Arial"/>
            </a:endParaRPr>
          </a:p>
        </p:txBody>
      </p:sp>
      <p:sp>
        <p:nvSpPr>
          <p:cNvPr id="859"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60"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80C58CF6-B1BF-494B-9931-06EA1446AB7A}" type="slidenum">
              <a:rPr lang="ru-RU" sz="1200" b="0" strike="noStrike" spc="-1">
                <a:solidFill>
                  <a:srgbClr val="000000"/>
                </a:solidFill>
                <a:latin typeface="+mn-lt"/>
                <a:ea typeface="+mn-ea"/>
              </a:rPr>
              <a:t>29</a:t>
            </a:fld>
            <a:endParaRPr lang="ru-RU" sz="1200" b="0" strike="noStrike" spc="-1">
              <a:latin typeface="Arial"/>
            </a:endParaRPr>
          </a:p>
        </p:txBody>
      </p:sp>
      <p:sp>
        <p:nvSpPr>
          <p:cNvPr id="862"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63"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391CE824-CDC1-4AB8-A9F8-E02F847043ED}" type="slidenum">
              <a:rPr lang="ru-RU" sz="1200" b="0" strike="noStrike" spc="-1">
                <a:solidFill>
                  <a:srgbClr val="000000"/>
                </a:solidFill>
                <a:latin typeface="+mn-lt"/>
                <a:ea typeface="+mn-ea"/>
              </a:rPr>
              <a:t>30</a:t>
            </a:fld>
            <a:endParaRPr lang="ru-RU" sz="1200" b="0" strike="noStrike" spc="-1">
              <a:latin typeface="Arial"/>
            </a:endParaRPr>
          </a:p>
        </p:txBody>
      </p:sp>
      <p:sp>
        <p:nvSpPr>
          <p:cNvPr id="865"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66"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316398E3-22F4-4C45-B0A0-10BC2E0BE04F}" type="slidenum">
              <a:rPr lang="ru-RU" sz="1200" b="0" strike="noStrike" spc="-1">
                <a:solidFill>
                  <a:srgbClr val="000000"/>
                </a:solidFill>
                <a:latin typeface="+mn-lt"/>
                <a:ea typeface="+mn-ea"/>
              </a:rPr>
              <a:t>31</a:t>
            </a:fld>
            <a:endParaRPr lang="ru-RU" sz="1200" b="0" strike="noStrike" spc="-1">
              <a:latin typeface="Arial"/>
            </a:endParaRPr>
          </a:p>
        </p:txBody>
      </p:sp>
      <p:sp>
        <p:nvSpPr>
          <p:cNvPr id="868"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69"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16C732C1-F1BC-4ADB-B31E-3EB38BDDF0B6}" type="slidenum">
              <a:rPr lang="ru-RU" sz="1200" b="0" strike="noStrike" spc="-1">
                <a:solidFill>
                  <a:srgbClr val="000000"/>
                </a:solidFill>
                <a:latin typeface="+mn-lt"/>
                <a:ea typeface="+mn-ea"/>
              </a:rPr>
              <a:t>32</a:t>
            </a:fld>
            <a:endParaRPr lang="ru-RU" sz="1200" b="0" strike="noStrike" spc="-1">
              <a:latin typeface="Arial"/>
            </a:endParaRPr>
          </a:p>
        </p:txBody>
      </p:sp>
      <p:sp>
        <p:nvSpPr>
          <p:cNvPr id="871"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72"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C72E4D9F-E48B-4723-9F62-68E98A709C3D}" type="slidenum">
              <a:rPr lang="ru-RU" sz="1200" b="0" strike="noStrike" spc="-1">
                <a:solidFill>
                  <a:srgbClr val="000000"/>
                </a:solidFill>
                <a:latin typeface="+mn-lt"/>
                <a:ea typeface="+mn-ea"/>
              </a:rPr>
              <a:t>33</a:t>
            </a:fld>
            <a:endParaRPr lang="ru-RU" sz="1200" b="0" strike="noStrike" spc="-1">
              <a:latin typeface="Arial"/>
            </a:endParaRPr>
          </a:p>
        </p:txBody>
      </p:sp>
      <p:sp>
        <p:nvSpPr>
          <p:cNvPr id="874"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75"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857A068D-B136-40DA-8631-DE62EDF32295}" type="slidenum">
              <a:rPr lang="ru-RU" sz="1200" b="0" strike="noStrike" spc="-1">
                <a:solidFill>
                  <a:srgbClr val="000000"/>
                </a:solidFill>
                <a:latin typeface="+mn-lt"/>
                <a:ea typeface="+mn-ea"/>
              </a:rPr>
              <a:t>34</a:t>
            </a:fld>
            <a:endParaRPr lang="ru-RU" sz="1200" b="0" strike="noStrike" spc="-1">
              <a:latin typeface="Arial"/>
            </a:endParaRPr>
          </a:p>
        </p:txBody>
      </p:sp>
      <p:sp>
        <p:nvSpPr>
          <p:cNvPr id="877"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78"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AAF775BC-1A74-4EF4-96A9-B8234E0DA7F4}" type="slidenum">
              <a:rPr lang="ru-RU" sz="1200" b="0" strike="noStrike" spc="-1">
                <a:solidFill>
                  <a:srgbClr val="000000"/>
                </a:solidFill>
                <a:latin typeface="+mn-lt"/>
                <a:ea typeface="+mn-ea"/>
              </a:rPr>
              <a:t>35</a:t>
            </a:fld>
            <a:endParaRPr lang="ru-RU" sz="1200" b="0" strike="noStrike" spc="-1">
              <a:latin typeface="Arial"/>
            </a:endParaRPr>
          </a:p>
        </p:txBody>
      </p:sp>
      <p:sp>
        <p:nvSpPr>
          <p:cNvPr id="880"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81"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7171D473-80B6-4F76-97C9-C260E3E5968C}" type="slidenum">
              <a:rPr lang="ru-RU" sz="1200" b="0" strike="noStrike" spc="-1">
                <a:solidFill>
                  <a:srgbClr val="000000"/>
                </a:solidFill>
                <a:latin typeface="+mn-lt"/>
                <a:ea typeface="+mn-ea"/>
              </a:rPr>
              <a:t>5</a:t>
            </a:fld>
            <a:endParaRPr lang="ru-RU" sz="1200" b="0" strike="noStrike" spc="-1">
              <a:latin typeface="Arial"/>
            </a:endParaRPr>
          </a:p>
        </p:txBody>
      </p:sp>
      <p:sp>
        <p:nvSpPr>
          <p:cNvPr id="802"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03"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5C57FD77-2A69-4943-8C43-AEA28A3ED26E}" type="slidenum">
              <a:rPr lang="ru-RU" sz="1200" b="0" strike="noStrike" spc="-1">
                <a:solidFill>
                  <a:srgbClr val="000000"/>
                </a:solidFill>
                <a:latin typeface="+mn-lt"/>
                <a:ea typeface="+mn-ea"/>
              </a:rPr>
              <a:t>36</a:t>
            </a:fld>
            <a:endParaRPr lang="ru-RU" sz="1200" b="0" strike="noStrike" spc="-1">
              <a:latin typeface="Arial"/>
            </a:endParaRPr>
          </a:p>
        </p:txBody>
      </p:sp>
      <p:sp>
        <p:nvSpPr>
          <p:cNvPr id="883"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84"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475FEE9E-B0C2-4803-AF67-8D6120DED216}" type="slidenum">
              <a:rPr lang="ru-RU" sz="1200" b="0" strike="noStrike" spc="-1">
                <a:solidFill>
                  <a:srgbClr val="000000"/>
                </a:solidFill>
                <a:latin typeface="+mn-lt"/>
                <a:ea typeface="+mn-ea"/>
              </a:rPr>
              <a:t>37</a:t>
            </a:fld>
            <a:endParaRPr lang="ru-RU" sz="1200" b="0" strike="noStrike" spc="-1">
              <a:latin typeface="Arial"/>
            </a:endParaRPr>
          </a:p>
        </p:txBody>
      </p:sp>
      <p:sp>
        <p:nvSpPr>
          <p:cNvPr id="886"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87"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10866810-0203-48AD-9200-02A02F50AB8E}" type="slidenum">
              <a:rPr lang="ru-RU" sz="1200" b="0" strike="noStrike" spc="-1">
                <a:solidFill>
                  <a:srgbClr val="000000"/>
                </a:solidFill>
                <a:latin typeface="+mn-lt"/>
                <a:ea typeface="+mn-ea"/>
              </a:rPr>
              <a:t>38</a:t>
            </a:fld>
            <a:endParaRPr lang="ru-RU" sz="1200" b="0" strike="noStrike" spc="-1">
              <a:latin typeface="Arial"/>
            </a:endParaRPr>
          </a:p>
        </p:txBody>
      </p:sp>
      <p:sp>
        <p:nvSpPr>
          <p:cNvPr id="889"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90"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DD0B6B37-8B30-4698-8AC6-BCB8999240E6}" type="slidenum">
              <a:rPr lang="ru-RU" sz="1200" b="0" strike="noStrike" spc="-1">
                <a:solidFill>
                  <a:srgbClr val="000000"/>
                </a:solidFill>
                <a:latin typeface="+mn-lt"/>
                <a:ea typeface="+mn-ea"/>
              </a:rPr>
              <a:t>39</a:t>
            </a:fld>
            <a:endParaRPr lang="ru-RU" sz="1200" b="0" strike="noStrike" spc="-1">
              <a:latin typeface="Arial"/>
            </a:endParaRPr>
          </a:p>
        </p:txBody>
      </p:sp>
      <p:sp>
        <p:nvSpPr>
          <p:cNvPr id="892"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93"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PlaceHolder 1"/>
          <p:cNvSpPr>
            <a:spLocks noGrp="1" noRot="1" noChangeAspect="1"/>
          </p:cNvSpPr>
          <p:nvPr>
            <p:ph type="sldImg"/>
          </p:nvPr>
        </p:nvSpPr>
        <p:spPr>
          <a:xfrm>
            <a:off x="1143000" y="685800"/>
            <a:ext cx="4572000" cy="3429000"/>
          </a:xfrm>
          <a:prstGeom prst="rect">
            <a:avLst/>
          </a:prstGeom>
        </p:spPr>
      </p:sp>
      <p:sp>
        <p:nvSpPr>
          <p:cNvPr id="895" name="PlaceHolder 2"/>
          <p:cNvSpPr>
            <a:spLocks noGrp="1"/>
          </p:cNvSpPr>
          <p:nvPr>
            <p:ph type="body"/>
          </p:nvPr>
        </p:nvSpPr>
        <p:spPr>
          <a:xfrm>
            <a:off x="685800" y="4343400"/>
            <a:ext cx="5485680" cy="4114080"/>
          </a:xfrm>
          <a:prstGeom prst="rect">
            <a:avLst/>
          </a:prstGeom>
        </p:spPr>
        <p:txBody>
          <a:bodyPr lIns="0" tIns="0" rIns="0" bIns="0">
            <a:normAutofit/>
          </a:bodyPr>
          <a:lstStyle/>
          <a:p>
            <a:endParaRPr lang="ru-RU" sz="2000" b="0" strike="noStrike" spc="-1">
              <a:latin typeface="Arial"/>
            </a:endParaRPr>
          </a:p>
        </p:txBody>
      </p:sp>
      <p:sp>
        <p:nvSpPr>
          <p:cNvPr id="896" name="CustomShape 3"/>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55D60DC1-4DC3-44D4-BC98-C0DD9897359B}" type="slidenum">
              <a:rPr lang="ru-RU" sz="1200" b="0" strike="noStrike" spc="-1">
                <a:solidFill>
                  <a:srgbClr val="000000"/>
                </a:solidFill>
                <a:latin typeface="+mn-lt"/>
                <a:ea typeface="+mn-ea"/>
              </a:rPr>
              <a:t>55</a:t>
            </a:fld>
            <a:endParaRPr lang="ru-RU" sz="1200" b="0" strike="noStrike" spc="-1">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187D48B2-1B9E-4645-AD8E-0413FD0A312B}" type="slidenum">
              <a:rPr lang="ru-RU" sz="1200" b="0" strike="noStrike" spc="-1">
                <a:solidFill>
                  <a:srgbClr val="000000"/>
                </a:solidFill>
                <a:latin typeface="+mn-lt"/>
                <a:ea typeface="+mn-ea"/>
              </a:rPr>
              <a:t>6</a:t>
            </a:fld>
            <a:endParaRPr lang="ru-RU" sz="1200" b="0" strike="noStrike" spc="-1">
              <a:latin typeface="Arial"/>
            </a:endParaRPr>
          </a:p>
        </p:txBody>
      </p:sp>
      <p:sp>
        <p:nvSpPr>
          <p:cNvPr id="805"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06"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8FC4A05A-90C4-4F3E-B759-A722DEFC4935}" type="slidenum">
              <a:rPr lang="ru-RU" sz="1200" b="0" strike="noStrike" spc="-1">
                <a:solidFill>
                  <a:srgbClr val="000000"/>
                </a:solidFill>
                <a:latin typeface="+mn-lt"/>
                <a:ea typeface="+mn-ea"/>
              </a:rPr>
              <a:t>7</a:t>
            </a:fld>
            <a:endParaRPr lang="ru-RU" sz="1200" b="0" strike="noStrike" spc="-1">
              <a:latin typeface="Arial"/>
            </a:endParaRPr>
          </a:p>
        </p:txBody>
      </p:sp>
      <p:sp>
        <p:nvSpPr>
          <p:cNvPr id="808"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09"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0"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A7BC216C-7FFF-4D57-94B3-5DA6DE3D23B6}" type="slidenum">
              <a:rPr lang="ru-RU" sz="1200" b="0" strike="noStrike" spc="-1">
                <a:solidFill>
                  <a:srgbClr val="000000"/>
                </a:solidFill>
                <a:latin typeface="+mn-lt"/>
                <a:ea typeface="+mn-ea"/>
              </a:rPr>
              <a:t>8</a:t>
            </a:fld>
            <a:endParaRPr lang="ru-RU" sz="1200" b="0" strike="noStrike" spc="-1">
              <a:latin typeface="Arial"/>
            </a:endParaRPr>
          </a:p>
        </p:txBody>
      </p:sp>
      <p:sp>
        <p:nvSpPr>
          <p:cNvPr id="811"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12"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42AB0957-479B-4BB6-A215-3475B77F24AD}" type="slidenum">
              <a:rPr lang="ru-RU" sz="1200" b="0" strike="noStrike" spc="-1">
                <a:solidFill>
                  <a:srgbClr val="000000"/>
                </a:solidFill>
                <a:latin typeface="+mn-lt"/>
                <a:ea typeface="+mn-ea"/>
              </a:rPr>
              <a:t>9</a:t>
            </a:fld>
            <a:endParaRPr lang="ru-RU" sz="1200" b="0" strike="noStrike" spc="-1">
              <a:latin typeface="Arial"/>
            </a:endParaRPr>
          </a:p>
        </p:txBody>
      </p:sp>
      <p:sp>
        <p:nvSpPr>
          <p:cNvPr id="814"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15"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FEC02FB2-6C1A-4F29-897C-1F5B69AEEB9F}" type="slidenum">
              <a:rPr lang="ru-RU" sz="1200" b="0" strike="noStrike" spc="-1">
                <a:solidFill>
                  <a:srgbClr val="000000"/>
                </a:solidFill>
                <a:latin typeface="+mn-lt"/>
                <a:ea typeface="+mn-ea"/>
              </a:rPr>
              <a:t>10</a:t>
            </a:fld>
            <a:endParaRPr lang="ru-RU" sz="1200" b="0" strike="noStrike" spc="-1">
              <a:latin typeface="Arial"/>
            </a:endParaRPr>
          </a:p>
        </p:txBody>
      </p:sp>
      <p:sp>
        <p:nvSpPr>
          <p:cNvPr id="817"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18"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 name="CustomShape 1"/>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12819BB2-0902-4FFF-A784-B2A3B8EFCC9B}" type="slidenum">
              <a:rPr lang="ru-RU" sz="1200" b="0" strike="noStrike" spc="-1">
                <a:solidFill>
                  <a:srgbClr val="000000"/>
                </a:solidFill>
                <a:latin typeface="+mn-lt"/>
                <a:ea typeface="+mn-ea"/>
              </a:rPr>
              <a:t>11</a:t>
            </a:fld>
            <a:endParaRPr lang="ru-RU" sz="1200" b="0" strike="noStrike" spc="-1">
              <a:latin typeface="Arial"/>
            </a:endParaRPr>
          </a:p>
        </p:txBody>
      </p:sp>
      <p:sp>
        <p:nvSpPr>
          <p:cNvPr id="820" name="CustomShape 2"/>
          <p:cNvSpPr/>
          <p:nvPr/>
        </p:nvSpPr>
        <p:spPr>
          <a:xfrm>
            <a:off x="924840" y="685440"/>
            <a:ext cx="5006160" cy="3428280"/>
          </a:xfrm>
          <a:prstGeom prst="rect">
            <a:avLst/>
          </a:prstGeom>
          <a:solidFill>
            <a:srgbClr val="FFFFFF"/>
          </a:solidFill>
          <a:ln w="9360">
            <a:solidFill>
              <a:srgbClr val="000000"/>
            </a:solidFill>
            <a:miter/>
          </a:ln>
        </p:spPr>
        <p:style>
          <a:lnRef idx="0">
            <a:scrgbClr r="0" g="0" b="0"/>
          </a:lnRef>
          <a:fillRef idx="0">
            <a:scrgbClr r="0" g="0" b="0"/>
          </a:fillRef>
          <a:effectRef idx="0">
            <a:scrgbClr r="0" g="0" b="0"/>
          </a:effectRef>
          <a:fontRef idx="minor"/>
        </p:style>
      </p:sp>
      <p:sp>
        <p:nvSpPr>
          <p:cNvPr id="821" name="PlaceHolder 3"/>
          <p:cNvSpPr>
            <a:spLocks noGrp="1"/>
          </p:cNvSpPr>
          <p:nvPr>
            <p:ph type="body"/>
          </p:nvPr>
        </p:nvSpPr>
        <p:spPr>
          <a:xfrm>
            <a:off x="686160" y="4344120"/>
            <a:ext cx="5473440" cy="4105080"/>
          </a:xfrm>
          <a:prstGeom prst="rect">
            <a:avLst/>
          </a:prstGeom>
        </p:spPr>
        <p:txBody>
          <a:bodyPr lIns="0" tIns="0" rIns="0" bIns="0" anchor="ctr">
            <a:noAutofit/>
          </a:bodyPr>
          <a:lstStyle/>
          <a:p>
            <a:endParaRPr lang="ru-RU" sz="2000" b="0" strike="noStrike" spc="-1">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24"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ru-RU" sz="3200" b="0" strike="noStrike" spc="-1">
              <a:latin typeface="Arial"/>
            </a:endParaRPr>
          </a:p>
        </p:txBody>
      </p:sp>
      <p:sp>
        <p:nvSpPr>
          <p:cNvPr id="25"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2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3200" b="0" strike="noStrike" spc="-1">
              <a:latin typeface="Arial"/>
            </a:endParaRPr>
          </a:p>
        </p:txBody>
      </p:sp>
      <p:sp>
        <p:nvSpPr>
          <p:cNvPr id="28"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3200" b="0" strike="noStrike" spc="-1">
              <a:latin typeface="Arial"/>
            </a:endParaRPr>
          </a:p>
        </p:txBody>
      </p:sp>
      <p:sp>
        <p:nvSpPr>
          <p:cNvPr id="29"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3200" b="0" strike="noStrike" spc="-1">
              <a:latin typeface="Arial"/>
            </a:endParaRPr>
          </a:p>
        </p:txBody>
      </p:sp>
      <p:sp>
        <p:nvSpPr>
          <p:cNvPr id="30"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32" name="PlaceHolder 2"/>
          <p:cNvSpPr>
            <a:spLocks noGrp="1"/>
          </p:cNvSpPr>
          <p:nvPr>
            <p:ph type="body"/>
          </p:nvPr>
        </p:nvSpPr>
        <p:spPr>
          <a:xfrm>
            <a:off x="45720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3" name="PlaceHolder 3"/>
          <p:cNvSpPr>
            <a:spLocks noGrp="1"/>
          </p:cNvSpPr>
          <p:nvPr>
            <p:ph type="body"/>
          </p:nvPr>
        </p:nvSpPr>
        <p:spPr>
          <a:xfrm>
            <a:off x="323964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4" name="PlaceHolder 4"/>
          <p:cNvSpPr>
            <a:spLocks noGrp="1"/>
          </p:cNvSpPr>
          <p:nvPr>
            <p:ph type="body"/>
          </p:nvPr>
        </p:nvSpPr>
        <p:spPr>
          <a:xfrm>
            <a:off x="602208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5" name="PlaceHolder 5"/>
          <p:cNvSpPr>
            <a:spLocks noGrp="1"/>
          </p:cNvSpPr>
          <p:nvPr>
            <p:ph type="body"/>
          </p:nvPr>
        </p:nvSpPr>
        <p:spPr>
          <a:xfrm>
            <a:off x="45720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6" name="PlaceHolder 6"/>
          <p:cNvSpPr>
            <a:spLocks noGrp="1"/>
          </p:cNvSpPr>
          <p:nvPr>
            <p:ph type="body"/>
          </p:nvPr>
        </p:nvSpPr>
        <p:spPr>
          <a:xfrm>
            <a:off x="323964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7" name="PlaceHolder 7"/>
          <p:cNvSpPr>
            <a:spLocks noGrp="1"/>
          </p:cNvSpPr>
          <p:nvPr>
            <p:ph type="body"/>
          </p:nvPr>
        </p:nvSpPr>
        <p:spPr>
          <a:xfrm>
            <a:off x="6022080" y="3682080"/>
            <a:ext cx="2649600" cy="1896840"/>
          </a:xfrm>
          <a:prstGeom prst="rect">
            <a:avLst/>
          </a:prstGeom>
        </p:spPr>
        <p:txBody>
          <a:bodyPr lIns="0" tIns="0" rIns="0" bIns="0">
            <a:normAutofit fontScale="76000"/>
          </a:bodyPr>
          <a:lstStyle/>
          <a:p>
            <a:endParaRPr lang="ru-RU"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41"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43"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45"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3200" b="0" strike="noStrike" spc="-1">
              <a:latin typeface="Arial"/>
            </a:endParaRPr>
          </a:p>
        </p:txBody>
      </p:sp>
      <p:sp>
        <p:nvSpPr>
          <p:cNvPr id="46"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457200" y="273600"/>
            <a:ext cx="8229240" cy="530784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5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3200" b="0" strike="noStrike" spc="-1">
              <a:latin typeface="Arial"/>
            </a:endParaRPr>
          </a:p>
        </p:txBody>
      </p:sp>
      <p:sp>
        <p:nvSpPr>
          <p:cNvPr id="51"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3200" b="0" strike="noStrike" spc="-1">
              <a:latin typeface="Arial"/>
            </a:endParaRPr>
          </a:p>
        </p:txBody>
      </p:sp>
      <p:sp>
        <p:nvSpPr>
          <p:cNvPr id="52"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3"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54"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3200" b="0" strike="noStrike" spc="-1">
              <a:latin typeface="Arial"/>
            </a:endParaRPr>
          </a:p>
        </p:txBody>
      </p:sp>
      <p:sp>
        <p:nvSpPr>
          <p:cNvPr id="5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3200" b="0" strike="noStrike" spc="-1">
              <a:latin typeface="Arial"/>
            </a:endParaRPr>
          </a:p>
        </p:txBody>
      </p:sp>
      <p:sp>
        <p:nvSpPr>
          <p:cNvPr id="56"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58"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3200" b="0" strike="noStrike" spc="-1">
              <a:latin typeface="Arial"/>
            </a:endParaRPr>
          </a:p>
        </p:txBody>
      </p:sp>
      <p:sp>
        <p:nvSpPr>
          <p:cNvPr id="59"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3200" b="0" strike="noStrike" spc="-1">
              <a:latin typeface="Arial"/>
            </a:endParaRPr>
          </a:p>
        </p:txBody>
      </p:sp>
      <p:sp>
        <p:nvSpPr>
          <p:cNvPr id="60"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62"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ru-RU" sz="3200" b="0" strike="noStrike" spc="-1">
              <a:latin typeface="Arial"/>
            </a:endParaRPr>
          </a:p>
        </p:txBody>
      </p:sp>
      <p:sp>
        <p:nvSpPr>
          <p:cNvPr id="63"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6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3200" b="0" strike="noStrike" spc="-1">
              <a:latin typeface="Arial"/>
            </a:endParaRPr>
          </a:p>
        </p:txBody>
      </p:sp>
      <p:sp>
        <p:nvSpPr>
          <p:cNvPr id="66"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3200" b="0" strike="noStrike" spc="-1">
              <a:latin typeface="Arial"/>
            </a:endParaRPr>
          </a:p>
        </p:txBody>
      </p:sp>
      <p:sp>
        <p:nvSpPr>
          <p:cNvPr id="67"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3200" b="0" strike="noStrike" spc="-1">
              <a:latin typeface="Arial"/>
            </a:endParaRPr>
          </a:p>
        </p:txBody>
      </p:sp>
      <p:sp>
        <p:nvSpPr>
          <p:cNvPr id="68"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70" name="PlaceHolder 2"/>
          <p:cNvSpPr>
            <a:spLocks noGrp="1"/>
          </p:cNvSpPr>
          <p:nvPr>
            <p:ph type="body"/>
          </p:nvPr>
        </p:nvSpPr>
        <p:spPr>
          <a:xfrm>
            <a:off x="45720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71" name="PlaceHolder 3"/>
          <p:cNvSpPr>
            <a:spLocks noGrp="1"/>
          </p:cNvSpPr>
          <p:nvPr>
            <p:ph type="body"/>
          </p:nvPr>
        </p:nvSpPr>
        <p:spPr>
          <a:xfrm>
            <a:off x="323964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72" name="PlaceHolder 4"/>
          <p:cNvSpPr>
            <a:spLocks noGrp="1"/>
          </p:cNvSpPr>
          <p:nvPr>
            <p:ph type="body"/>
          </p:nvPr>
        </p:nvSpPr>
        <p:spPr>
          <a:xfrm>
            <a:off x="602208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73" name="PlaceHolder 5"/>
          <p:cNvSpPr>
            <a:spLocks noGrp="1"/>
          </p:cNvSpPr>
          <p:nvPr>
            <p:ph type="body"/>
          </p:nvPr>
        </p:nvSpPr>
        <p:spPr>
          <a:xfrm>
            <a:off x="45720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74" name="PlaceHolder 6"/>
          <p:cNvSpPr>
            <a:spLocks noGrp="1"/>
          </p:cNvSpPr>
          <p:nvPr>
            <p:ph type="body"/>
          </p:nvPr>
        </p:nvSpPr>
        <p:spPr>
          <a:xfrm>
            <a:off x="323964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75" name="PlaceHolder 7"/>
          <p:cNvSpPr>
            <a:spLocks noGrp="1"/>
          </p:cNvSpPr>
          <p:nvPr>
            <p:ph type="body"/>
          </p:nvPr>
        </p:nvSpPr>
        <p:spPr>
          <a:xfrm>
            <a:off x="6022080" y="3682080"/>
            <a:ext cx="2649600" cy="1896840"/>
          </a:xfrm>
          <a:prstGeom prst="rect">
            <a:avLst/>
          </a:prstGeom>
        </p:spPr>
        <p:txBody>
          <a:bodyPr lIns="0" tIns="0" rIns="0" bIns="0">
            <a:normAutofit fontScale="76000"/>
          </a:bodyPr>
          <a:lstStyle/>
          <a:p>
            <a:endParaRPr lang="ru-RU"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8"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79"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81"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83"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3200" b="0" strike="noStrike" spc="-1">
              <a:latin typeface="Arial"/>
            </a:endParaRPr>
          </a:p>
        </p:txBody>
      </p:sp>
      <p:sp>
        <p:nvSpPr>
          <p:cNvPr id="84"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5"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5"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6" name="PlaceHolder 1"/>
          <p:cNvSpPr>
            <a:spLocks noGrp="1"/>
          </p:cNvSpPr>
          <p:nvPr>
            <p:ph type="subTitle"/>
          </p:nvPr>
        </p:nvSpPr>
        <p:spPr>
          <a:xfrm>
            <a:off x="457200" y="273600"/>
            <a:ext cx="8229240" cy="530784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88"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3200" b="0" strike="noStrike" spc="-1">
              <a:latin typeface="Arial"/>
            </a:endParaRPr>
          </a:p>
        </p:txBody>
      </p:sp>
      <p:sp>
        <p:nvSpPr>
          <p:cNvPr id="89"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3200" b="0" strike="noStrike" spc="-1">
              <a:latin typeface="Arial"/>
            </a:endParaRPr>
          </a:p>
        </p:txBody>
      </p:sp>
      <p:sp>
        <p:nvSpPr>
          <p:cNvPr id="90"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92"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3200" b="0" strike="noStrike" spc="-1">
              <a:latin typeface="Arial"/>
            </a:endParaRPr>
          </a:p>
        </p:txBody>
      </p:sp>
      <p:sp>
        <p:nvSpPr>
          <p:cNvPr id="93"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3200" b="0" strike="noStrike" spc="-1">
              <a:latin typeface="Arial"/>
            </a:endParaRPr>
          </a:p>
        </p:txBody>
      </p:sp>
      <p:sp>
        <p:nvSpPr>
          <p:cNvPr id="94"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96"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3200" b="0" strike="noStrike" spc="-1">
              <a:latin typeface="Arial"/>
            </a:endParaRPr>
          </a:p>
        </p:txBody>
      </p:sp>
      <p:sp>
        <p:nvSpPr>
          <p:cNvPr id="97"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3200" b="0" strike="noStrike" spc="-1">
              <a:latin typeface="Arial"/>
            </a:endParaRPr>
          </a:p>
        </p:txBody>
      </p:sp>
      <p:sp>
        <p:nvSpPr>
          <p:cNvPr id="98"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100"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ru-RU" sz="3200" b="0" strike="noStrike" spc="-1">
              <a:latin typeface="Arial"/>
            </a:endParaRPr>
          </a:p>
        </p:txBody>
      </p:sp>
      <p:sp>
        <p:nvSpPr>
          <p:cNvPr id="101"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103"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3200" b="0" strike="noStrike" spc="-1">
              <a:latin typeface="Arial"/>
            </a:endParaRPr>
          </a:p>
        </p:txBody>
      </p:sp>
      <p:sp>
        <p:nvSpPr>
          <p:cNvPr id="104"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3200" b="0" strike="noStrike" spc="-1">
              <a:latin typeface="Arial"/>
            </a:endParaRPr>
          </a:p>
        </p:txBody>
      </p:sp>
      <p:sp>
        <p:nvSpPr>
          <p:cNvPr id="105"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3200" b="0" strike="noStrike" spc="-1">
              <a:latin typeface="Arial"/>
            </a:endParaRPr>
          </a:p>
        </p:txBody>
      </p:sp>
      <p:sp>
        <p:nvSpPr>
          <p:cNvPr id="106"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108" name="PlaceHolder 2"/>
          <p:cNvSpPr>
            <a:spLocks noGrp="1"/>
          </p:cNvSpPr>
          <p:nvPr>
            <p:ph type="body"/>
          </p:nvPr>
        </p:nvSpPr>
        <p:spPr>
          <a:xfrm>
            <a:off x="45720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09" name="PlaceHolder 3"/>
          <p:cNvSpPr>
            <a:spLocks noGrp="1"/>
          </p:cNvSpPr>
          <p:nvPr>
            <p:ph type="body"/>
          </p:nvPr>
        </p:nvSpPr>
        <p:spPr>
          <a:xfrm>
            <a:off x="323964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10" name="PlaceHolder 4"/>
          <p:cNvSpPr>
            <a:spLocks noGrp="1"/>
          </p:cNvSpPr>
          <p:nvPr>
            <p:ph type="body"/>
          </p:nvPr>
        </p:nvSpPr>
        <p:spPr>
          <a:xfrm>
            <a:off x="602208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11" name="PlaceHolder 5"/>
          <p:cNvSpPr>
            <a:spLocks noGrp="1"/>
          </p:cNvSpPr>
          <p:nvPr>
            <p:ph type="body"/>
          </p:nvPr>
        </p:nvSpPr>
        <p:spPr>
          <a:xfrm>
            <a:off x="45720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12" name="PlaceHolder 6"/>
          <p:cNvSpPr>
            <a:spLocks noGrp="1"/>
          </p:cNvSpPr>
          <p:nvPr>
            <p:ph type="body"/>
          </p:nvPr>
        </p:nvSpPr>
        <p:spPr>
          <a:xfrm>
            <a:off x="323964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13" name="PlaceHolder 7"/>
          <p:cNvSpPr>
            <a:spLocks noGrp="1"/>
          </p:cNvSpPr>
          <p:nvPr>
            <p:ph type="body"/>
          </p:nvPr>
        </p:nvSpPr>
        <p:spPr>
          <a:xfrm>
            <a:off x="6022080" y="3682080"/>
            <a:ext cx="2649600" cy="1896840"/>
          </a:xfrm>
          <a:prstGeom prst="rect">
            <a:avLst/>
          </a:prstGeom>
        </p:spPr>
        <p:txBody>
          <a:bodyPr lIns="0" tIns="0" rIns="0" bIns="0">
            <a:normAutofit fontScale="76000"/>
          </a:bodyPr>
          <a:lstStyle/>
          <a:p>
            <a:endParaRPr lang="ru-RU" sz="3200" b="0" strike="noStrike" spc="-1">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16"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117"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119"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7"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3200" b="0" strike="noStrike" spc="-1">
              <a:latin typeface="Arial"/>
            </a:endParaRPr>
          </a:p>
        </p:txBody>
      </p:sp>
      <p:sp>
        <p:nvSpPr>
          <p:cNvPr id="8"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121"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3200" b="0" strike="noStrike" spc="-1">
              <a:latin typeface="Arial"/>
            </a:endParaRPr>
          </a:p>
        </p:txBody>
      </p:sp>
      <p:sp>
        <p:nvSpPr>
          <p:cNvPr id="122"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3"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4" name="PlaceHolder 1"/>
          <p:cNvSpPr>
            <a:spLocks noGrp="1"/>
          </p:cNvSpPr>
          <p:nvPr>
            <p:ph type="subTitle"/>
          </p:nvPr>
        </p:nvSpPr>
        <p:spPr>
          <a:xfrm>
            <a:off x="457200" y="273600"/>
            <a:ext cx="8229240" cy="530784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126"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3200" b="0" strike="noStrike" spc="-1">
              <a:latin typeface="Arial"/>
            </a:endParaRPr>
          </a:p>
        </p:txBody>
      </p:sp>
      <p:sp>
        <p:nvSpPr>
          <p:cNvPr id="127"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3200" b="0" strike="noStrike" spc="-1">
              <a:latin typeface="Arial"/>
            </a:endParaRPr>
          </a:p>
        </p:txBody>
      </p:sp>
      <p:sp>
        <p:nvSpPr>
          <p:cNvPr id="128"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130"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3200" b="0" strike="noStrike" spc="-1">
              <a:latin typeface="Arial"/>
            </a:endParaRPr>
          </a:p>
        </p:txBody>
      </p:sp>
      <p:sp>
        <p:nvSpPr>
          <p:cNvPr id="13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3200" b="0" strike="noStrike" spc="-1">
              <a:latin typeface="Arial"/>
            </a:endParaRPr>
          </a:p>
        </p:txBody>
      </p:sp>
      <p:sp>
        <p:nvSpPr>
          <p:cNvPr id="132"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13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3200" b="0" strike="noStrike" spc="-1">
              <a:latin typeface="Arial"/>
            </a:endParaRPr>
          </a:p>
        </p:txBody>
      </p:sp>
      <p:sp>
        <p:nvSpPr>
          <p:cNvPr id="13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3200" b="0" strike="noStrike" spc="-1">
              <a:latin typeface="Arial"/>
            </a:endParaRPr>
          </a:p>
        </p:txBody>
      </p:sp>
      <p:sp>
        <p:nvSpPr>
          <p:cNvPr id="136"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138"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ru-RU" sz="3200" b="0" strike="noStrike" spc="-1">
              <a:latin typeface="Arial"/>
            </a:endParaRPr>
          </a:p>
        </p:txBody>
      </p:sp>
      <p:sp>
        <p:nvSpPr>
          <p:cNvPr id="139"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141"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3200" b="0" strike="noStrike" spc="-1">
              <a:latin typeface="Arial"/>
            </a:endParaRPr>
          </a:p>
        </p:txBody>
      </p:sp>
      <p:sp>
        <p:nvSpPr>
          <p:cNvPr id="14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3200" b="0" strike="noStrike" spc="-1">
              <a:latin typeface="Arial"/>
            </a:endParaRPr>
          </a:p>
        </p:txBody>
      </p:sp>
      <p:sp>
        <p:nvSpPr>
          <p:cNvPr id="143"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3200" b="0" strike="noStrike" spc="-1">
              <a:latin typeface="Arial"/>
            </a:endParaRPr>
          </a:p>
        </p:txBody>
      </p:sp>
      <p:sp>
        <p:nvSpPr>
          <p:cNvPr id="144"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146" name="PlaceHolder 2"/>
          <p:cNvSpPr>
            <a:spLocks noGrp="1"/>
          </p:cNvSpPr>
          <p:nvPr>
            <p:ph type="body"/>
          </p:nvPr>
        </p:nvSpPr>
        <p:spPr>
          <a:xfrm>
            <a:off x="45720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47" name="PlaceHolder 3"/>
          <p:cNvSpPr>
            <a:spLocks noGrp="1"/>
          </p:cNvSpPr>
          <p:nvPr>
            <p:ph type="body"/>
          </p:nvPr>
        </p:nvSpPr>
        <p:spPr>
          <a:xfrm>
            <a:off x="323964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48" name="PlaceHolder 4"/>
          <p:cNvSpPr>
            <a:spLocks noGrp="1"/>
          </p:cNvSpPr>
          <p:nvPr>
            <p:ph type="body"/>
          </p:nvPr>
        </p:nvSpPr>
        <p:spPr>
          <a:xfrm>
            <a:off x="602208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49" name="PlaceHolder 5"/>
          <p:cNvSpPr>
            <a:spLocks noGrp="1"/>
          </p:cNvSpPr>
          <p:nvPr>
            <p:ph type="body"/>
          </p:nvPr>
        </p:nvSpPr>
        <p:spPr>
          <a:xfrm>
            <a:off x="45720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50" name="PlaceHolder 6"/>
          <p:cNvSpPr>
            <a:spLocks noGrp="1"/>
          </p:cNvSpPr>
          <p:nvPr>
            <p:ph type="body"/>
          </p:nvPr>
        </p:nvSpPr>
        <p:spPr>
          <a:xfrm>
            <a:off x="323964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51" name="PlaceHolder 7"/>
          <p:cNvSpPr>
            <a:spLocks noGrp="1"/>
          </p:cNvSpPr>
          <p:nvPr>
            <p:ph type="body"/>
          </p:nvPr>
        </p:nvSpPr>
        <p:spPr>
          <a:xfrm>
            <a:off x="6022080" y="3682080"/>
            <a:ext cx="2649600" cy="1896840"/>
          </a:xfrm>
          <a:prstGeom prst="rect">
            <a:avLst/>
          </a:prstGeom>
        </p:spPr>
        <p:txBody>
          <a:bodyPr lIns="0" tIns="0" rIns="0" bIns="0">
            <a:normAutofit fontScale="76000"/>
          </a:bodyPr>
          <a:lstStyle/>
          <a:p>
            <a:endParaRPr lang="ru-RU" sz="3200" b="0" strike="noStrike" spc="-1">
              <a:latin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55"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156"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158"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160"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3200" b="0" strike="noStrike" spc="-1">
              <a:latin typeface="Arial"/>
            </a:endParaRPr>
          </a:p>
        </p:txBody>
      </p:sp>
      <p:sp>
        <p:nvSpPr>
          <p:cNvPr id="161"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2"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63" name="PlaceHolder 1"/>
          <p:cNvSpPr>
            <a:spLocks noGrp="1"/>
          </p:cNvSpPr>
          <p:nvPr>
            <p:ph type="subTitle"/>
          </p:nvPr>
        </p:nvSpPr>
        <p:spPr>
          <a:xfrm>
            <a:off x="457200" y="273600"/>
            <a:ext cx="8229240" cy="530784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16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3200" b="0" strike="noStrike" spc="-1">
              <a:latin typeface="Arial"/>
            </a:endParaRPr>
          </a:p>
        </p:txBody>
      </p:sp>
      <p:sp>
        <p:nvSpPr>
          <p:cNvPr id="166"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3200" b="0" strike="noStrike" spc="-1">
              <a:latin typeface="Arial"/>
            </a:endParaRPr>
          </a:p>
        </p:txBody>
      </p:sp>
      <p:sp>
        <p:nvSpPr>
          <p:cNvPr id="167"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8"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169"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3200" b="0" strike="noStrike" spc="-1">
              <a:latin typeface="Arial"/>
            </a:endParaRPr>
          </a:p>
        </p:txBody>
      </p:sp>
      <p:sp>
        <p:nvSpPr>
          <p:cNvPr id="17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3200" b="0" strike="noStrike" spc="-1">
              <a:latin typeface="Arial"/>
            </a:endParaRPr>
          </a:p>
        </p:txBody>
      </p:sp>
      <p:sp>
        <p:nvSpPr>
          <p:cNvPr id="171"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72"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173"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3200" b="0" strike="noStrike" spc="-1">
              <a:latin typeface="Arial"/>
            </a:endParaRPr>
          </a:p>
        </p:txBody>
      </p:sp>
      <p:sp>
        <p:nvSpPr>
          <p:cNvPr id="174"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3200" b="0" strike="noStrike" spc="-1">
              <a:latin typeface="Arial"/>
            </a:endParaRPr>
          </a:p>
        </p:txBody>
      </p:sp>
      <p:sp>
        <p:nvSpPr>
          <p:cNvPr id="175"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177"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ru-RU" sz="3200" b="0" strike="noStrike" spc="-1">
              <a:latin typeface="Arial"/>
            </a:endParaRPr>
          </a:p>
        </p:txBody>
      </p:sp>
      <p:sp>
        <p:nvSpPr>
          <p:cNvPr id="178"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79"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18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3200" b="0" strike="noStrike" spc="-1">
              <a:latin typeface="Arial"/>
            </a:endParaRPr>
          </a:p>
        </p:txBody>
      </p:sp>
      <p:sp>
        <p:nvSpPr>
          <p:cNvPr id="18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3200" b="0" strike="noStrike" spc="-1">
              <a:latin typeface="Arial"/>
            </a:endParaRPr>
          </a:p>
        </p:txBody>
      </p:sp>
      <p:sp>
        <p:nvSpPr>
          <p:cNvPr id="182"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3200" b="0" strike="noStrike" spc="-1">
              <a:latin typeface="Arial"/>
            </a:endParaRPr>
          </a:p>
        </p:txBody>
      </p:sp>
      <p:sp>
        <p:nvSpPr>
          <p:cNvPr id="183"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200" y="273600"/>
            <a:ext cx="8229240" cy="530784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84"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185" name="PlaceHolder 2"/>
          <p:cNvSpPr>
            <a:spLocks noGrp="1"/>
          </p:cNvSpPr>
          <p:nvPr>
            <p:ph type="body"/>
          </p:nvPr>
        </p:nvSpPr>
        <p:spPr>
          <a:xfrm>
            <a:off x="45720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86" name="PlaceHolder 3"/>
          <p:cNvSpPr>
            <a:spLocks noGrp="1"/>
          </p:cNvSpPr>
          <p:nvPr>
            <p:ph type="body"/>
          </p:nvPr>
        </p:nvSpPr>
        <p:spPr>
          <a:xfrm>
            <a:off x="323964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87" name="PlaceHolder 4"/>
          <p:cNvSpPr>
            <a:spLocks noGrp="1"/>
          </p:cNvSpPr>
          <p:nvPr>
            <p:ph type="body"/>
          </p:nvPr>
        </p:nvSpPr>
        <p:spPr>
          <a:xfrm>
            <a:off x="602208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88" name="PlaceHolder 5"/>
          <p:cNvSpPr>
            <a:spLocks noGrp="1"/>
          </p:cNvSpPr>
          <p:nvPr>
            <p:ph type="body"/>
          </p:nvPr>
        </p:nvSpPr>
        <p:spPr>
          <a:xfrm>
            <a:off x="45720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89" name="PlaceHolder 6"/>
          <p:cNvSpPr>
            <a:spLocks noGrp="1"/>
          </p:cNvSpPr>
          <p:nvPr>
            <p:ph type="body"/>
          </p:nvPr>
        </p:nvSpPr>
        <p:spPr>
          <a:xfrm>
            <a:off x="323964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190" name="PlaceHolder 7"/>
          <p:cNvSpPr>
            <a:spLocks noGrp="1"/>
          </p:cNvSpPr>
          <p:nvPr>
            <p:ph type="body"/>
          </p:nvPr>
        </p:nvSpPr>
        <p:spPr>
          <a:xfrm>
            <a:off x="6022080" y="3682080"/>
            <a:ext cx="2649600" cy="1896840"/>
          </a:xfrm>
          <a:prstGeom prst="rect">
            <a:avLst/>
          </a:prstGeom>
        </p:spPr>
        <p:txBody>
          <a:bodyPr lIns="0" tIns="0" rIns="0" bIns="0">
            <a:normAutofit fontScale="76000"/>
          </a:bodyPr>
          <a:lstStyle/>
          <a:p>
            <a:endParaRPr lang="ru-RU" sz="3200" b="0" strike="noStrike" spc="-1">
              <a:latin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96"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197"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98"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199"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00"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201"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3200" b="0" strike="noStrike" spc="-1">
              <a:latin typeface="Arial"/>
            </a:endParaRPr>
          </a:p>
        </p:txBody>
      </p:sp>
      <p:sp>
        <p:nvSpPr>
          <p:cNvPr id="202"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03"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04" name="PlaceHolder 1"/>
          <p:cNvSpPr>
            <a:spLocks noGrp="1"/>
          </p:cNvSpPr>
          <p:nvPr>
            <p:ph type="subTitle"/>
          </p:nvPr>
        </p:nvSpPr>
        <p:spPr>
          <a:xfrm>
            <a:off x="457200" y="273600"/>
            <a:ext cx="8229240" cy="530784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05"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206"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3200" b="0" strike="noStrike" spc="-1">
              <a:latin typeface="Arial"/>
            </a:endParaRPr>
          </a:p>
        </p:txBody>
      </p:sp>
      <p:sp>
        <p:nvSpPr>
          <p:cNvPr id="207"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3200" b="0" strike="noStrike" spc="-1">
              <a:latin typeface="Arial"/>
            </a:endParaRPr>
          </a:p>
        </p:txBody>
      </p:sp>
      <p:sp>
        <p:nvSpPr>
          <p:cNvPr id="208"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09"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210"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3200" b="0" strike="noStrike" spc="-1">
              <a:latin typeface="Arial"/>
            </a:endParaRPr>
          </a:p>
        </p:txBody>
      </p:sp>
      <p:sp>
        <p:nvSpPr>
          <p:cNvPr id="21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3200" b="0" strike="noStrike" spc="-1">
              <a:latin typeface="Arial"/>
            </a:endParaRPr>
          </a:p>
        </p:txBody>
      </p:sp>
      <p:sp>
        <p:nvSpPr>
          <p:cNvPr id="212"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13"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21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3200" b="0" strike="noStrike" spc="-1">
              <a:latin typeface="Arial"/>
            </a:endParaRPr>
          </a:p>
        </p:txBody>
      </p:sp>
      <p:sp>
        <p:nvSpPr>
          <p:cNvPr id="21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3200" b="0" strike="noStrike" spc="-1">
              <a:latin typeface="Arial"/>
            </a:endParaRPr>
          </a:p>
        </p:txBody>
      </p:sp>
      <p:sp>
        <p:nvSpPr>
          <p:cNvPr id="216"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1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3200" b="0" strike="noStrike" spc="-1">
              <a:latin typeface="Arial"/>
            </a:endParaRPr>
          </a:p>
        </p:txBody>
      </p:sp>
      <p:sp>
        <p:nvSpPr>
          <p:cNvPr id="13"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3200" b="0" strike="noStrike" spc="-1">
              <a:latin typeface="Arial"/>
            </a:endParaRPr>
          </a:p>
        </p:txBody>
      </p:sp>
      <p:sp>
        <p:nvSpPr>
          <p:cNvPr id="14"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17"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218"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ru-RU" sz="3200" b="0" strike="noStrike" spc="-1">
              <a:latin typeface="Arial"/>
            </a:endParaRPr>
          </a:p>
        </p:txBody>
      </p:sp>
      <p:sp>
        <p:nvSpPr>
          <p:cNvPr id="219"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20"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221"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3200" b="0" strike="noStrike" spc="-1">
              <a:latin typeface="Arial"/>
            </a:endParaRPr>
          </a:p>
        </p:txBody>
      </p:sp>
      <p:sp>
        <p:nvSpPr>
          <p:cNvPr id="22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3200" b="0" strike="noStrike" spc="-1">
              <a:latin typeface="Arial"/>
            </a:endParaRPr>
          </a:p>
        </p:txBody>
      </p:sp>
      <p:sp>
        <p:nvSpPr>
          <p:cNvPr id="223"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3200" b="0" strike="noStrike" spc="-1">
              <a:latin typeface="Arial"/>
            </a:endParaRPr>
          </a:p>
        </p:txBody>
      </p:sp>
      <p:sp>
        <p:nvSpPr>
          <p:cNvPr id="224"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25"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226" name="PlaceHolder 2"/>
          <p:cNvSpPr>
            <a:spLocks noGrp="1"/>
          </p:cNvSpPr>
          <p:nvPr>
            <p:ph type="body"/>
          </p:nvPr>
        </p:nvSpPr>
        <p:spPr>
          <a:xfrm>
            <a:off x="45720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227" name="PlaceHolder 3"/>
          <p:cNvSpPr>
            <a:spLocks noGrp="1"/>
          </p:cNvSpPr>
          <p:nvPr>
            <p:ph type="body"/>
          </p:nvPr>
        </p:nvSpPr>
        <p:spPr>
          <a:xfrm>
            <a:off x="323964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228" name="PlaceHolder 4"/>
          <p:cNvSpPr>
            <a:spLocks noGrp="1"/>
          </p:cNvSpPr>
          <p:nvPr>
            <p:ph type="body"/>
          </p:nvPr>
        </p:nvSpPr>
        <p:spPr>
          <a:xfrm>
            <a:off x="602208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229" name="PlaceHolder 5"/>
          <p:cNvSpPr>
            <a:spLocks noGrp="1"/>
          </p:cNvSpPr>
          <p:nvPr>
            <p:ph type="body"/>
          </p:nvPr>
        </p:nvSpPr>
        <p:spPr>
          <a:xfrm>
            <a:off x="45720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230" name="PlaceHolder 6"/>
          <p:cNvSpPr>
            <a:spLocks noGrp="1"/>
          </p:cNvSpPr>
          <p:nvPr>
            <p:ph type="body"/>
          </p:nvPr>
        </p:nvSpPr>
        <p:spPr>
          <a:xfrm>
            <a:off x="323964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231" name="PlaceHolder 7"/>
          <p:cNvSpPr>
            <a:spLocks noGrp="1"/>
          </p:cNvSpPr>
          <p:nvPr>
            <p:ph type="body"/>
          </p:nvPr>
        </p:nvSpPr>
        <p:spPr>
          <a:xfrm>
            <a:off x="6022080" y="3682080"/>
            <a:ext cx="2649600" cy="1896840"/>
          </a:xfrm>
          <a:prstGeom prst="rect">
            <a:avLst/>
          </a:prstGeom>
        </p:spPr>
        <p:txBody>
          <a:bodyPr lIns="0" tIns="0" rIns="0" bIns="0">
            <a:normAutofit fontScale="76000"/>
          </a:bodyPr>
          <a:lstStyle/>
          <a:p>
            <a:endParaRPr lang="ru-RU" sz="3200" b="0" strike="noStrike" spc="-1">
              <a:latin typeface="Aria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34"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235"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36"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237"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38"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239"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3200" b="0" strike="noStrike" spc="-1">
              <a:latin typeface="Arial"/>
            </a:endParaRPr>
          </a:p>
        </p:txBody>
      </p:sp>
      <p:sp>
        <p:nvSpPr>
          <p:cNvPr id="240"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41"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42" name="PlaceHolder 1"/>
          <p:cNvSpPr>
            <a:spLocks noGrp="1"/>
          </p:cNvSpPr>
          <p:nvPr>
            <p:ph type="subTitle"/>
          </p:nvPr>
        </p:nvSpPr>
        <p:spPr>
          <a:xfrm>
            <a:off x="457200" y="273600"/>
            <a:ext cx="8229240" cy="530784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43"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24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3200" b="0" strike="noStrike" spc="-1">
              <a:latin typeface="Arial"/>
            </a:endParaRPr>
          </a:p>
        </p:txBody>
      </p:sp>
      <p:sp>
        <p:nvSpPr>
          <p:cNvPr id="245"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3200" b="0" strike="noStrike" spc="-1">
              <a:latin typeface="Arial"/>
            </a:endParaRPr>
          </a:p>
        </p:txBody>
      </p:sp>
      <p:sp>
        <p:nvSpPr>
          <p:cNvPr id="246"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16"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3200" b="0" strike="noStrike" spc="-1">
              <a:latin typeface="Arial"/>
            </a:endParaRPr>
          </a:p>
        </p:txBody>
      </p:sp>
      <p:sp>
        <p:nvSpPr>
          <p:cNvPr id="17"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3200" b="0" strike="noStrike" spc="-1">
              <a:latin typeface="Arial"/>
            </a:endParaRPr>
          </a:p>
        </p:txBody>
      </p:sp>
      <p:sp>
        <p:nvSpPr>
          <p:cNvPr id="18"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47"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248"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3200" b="0" strike="noStrike" spc="-1">
              <a:latin typeface="Arial"/>
            </a:endParaRPr>
          </a:p>
        </p:txBody>
      </p:sp>
      <p:sp>
        <p:nvSpPr>
          <p:cNvPr id="249"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3200" b="0" strike="noStrike" spc="-1">
              <a:latin typeface="Arial"/>
            </a:endParaRPr>
          </a:p>
        </p:txBody>
      </p:sp>
      <p:sp>
        <p:nvSpPr>
          <p:cNvPr id="250"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51"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25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3200" b="0" strike="noStrike" spc="-1">
              <a:latin typeface="Arial"/>
            </a:endParaRPr>
          </a:p>
        </p:txBody>
      </p:sp>
      <p:sp>
        <p:nvSpPr>
          <p:cNvPr id="253"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3200" b="0" strike="noStrike" spc="-1">
              <a:latin typeface="Arial"/>
            </a:endParaRPr>
          </a:p>
        </p:txBody>
      </p:sp>
      <p:sp>
        <p:nvSpPr>
          <p:cNvPr id="254"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55"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256"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ru-RU" sz="3200" b="0" strike="noStrike" spc="-1">
              <a:latin typeface="Arial"/>
            </a:endParaRPr>
          </a:p>
        </p:txBody>
      </p:sp>
      <p:sp>
        <p:nvSpPr>
          <p:cNvPr id="257"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58"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259"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3200" b="0" strike="noStrike" spc="-1">
              <a:latin typeface="Arial"/>
            </a:endParaRPr>
          </a:p>
        </p:txBody>
      </p:sp>
      <p:sp>
        <p:nvSpPr>
          <p:cNvPr id="26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3200" b="0" strike="noStrike" spc="-1">
              <a:latin typeface="Arial"/>
            </a:endParaRPr>
          </a:p>
        </p:txBody>
      </p:sp>
      <p:sp>
        <p:nvSpPr>
          <p:cNvPr id="261"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3200" b="0" strike="noStrike" spc="-1">
              <a:latin typeface="Arial"/>
            </a:endParaRPr>
          </a:p>
        </p:txBody>
      </p:sp>
      <p:sp>
        <p:nvSpPr>
          <p:cNvPr id="262"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63"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264" name="PlaceHolder 2"/>
          <p:cNvSpPr>
            <a:spLocks noGrp="1"/>
          </p:cNvSpPr>
          <p:nvPr>
            <p:ph type="body"/>
          </p:nvPr>
        </p:nvSpPr>
        <p:spPr>
          <a:xfrm>
            <a:off x="45720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265" name="PlaceHolder 3"/>
          <p:cNvSpPr>
            <a:spLocks noGrp="1"/>
          </p:cNvSpPr>
          <p:nvPr>
            <p:ph type="body"/>
          </p:nvPr>
        </p:nvSpPr>
        <p:spPr>
          <a:xfrm>
            <a:off x="323964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266" name="PlaceHolder 4"/>
          <p:cNvSpPr>
            <a:spLocks noGrp="1"/>
          </p:cNvSpPr>
          <p:nvPr>
            <p:ph type="body"/>
          </p:nvPr>
        </p:nvSpPr>
        <p:spPr>
          <a:xfrm>
            <a:off x="602208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267" name="PlaceHolder 5"/>
          <p:cNvSpPr>
            <a:spLocks noGrp="1"/>
          </p:cNvSpPr>
          <p:nvPr>
            <p:ph type="body"/>
          </p:nvPr>
        </p:nvSpPr>
        <p:spPr>
          <a:xfrm>
            <a:off x="45720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268" name="PlaceHolder 6"/>
          <p:cNvSpPr>
            <a:spLocks noGrp="1"/>
          </p:cNvSpPr>
          <p:nvPr>
            <p:ph type="body"/>
          </p:nvPr>
        </p:nvSpPr>
        <p:spPr>
          <a:xfrm>
            <a:off x="323964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269" name="PlaceHolder 7"/>
          <p:cNvSpPr>
            <a:spLocks noGrp="1"/>
          </p:cNvSpPr>
          <p:nvPr>
            <p:ph type="body"/>
          </p:nvPr>
        </p:nvSpPr>
        <p:spPr>
          <a:xfrm>
            <a:off x="6022080" y="3682080"/>
            <a:ext cx="2649600" cy="1896840"/>
          </a:xfrm>
          <a:prstGeom prst="rect">
            <a:avLst/>
          </a:prstGeom>
        </p:spPr>
        <p:txBody>
          <a:bodyPr lIns="0" tIns="0" rIns="0" bIns="0">
            <a:normAutofit fontScale="76000"/>
          </a:bodyPr>
          <a:lstStyle/>
          <a:p>
            <a:endParaRPr lang="ru-RU" sz="3200" b="0" strike="noStrike" spc="-1">
              <a:latin typeface="Aria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73"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274"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75"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276"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77"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278"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3200" b="0" strike="noStrike" spc="-1">
              <a:latin typeface="Arial"/>
            </a:endParaRPr>
          </a:p>
        </p:txBody>
      </p:sp>
      <p:sp>
        <p:nvSpPr>
          <p:cNvPr id="279"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80"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2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3200" b="0" strike="noStrike" spc="-1">
              <a:latin typeface="Arial"/>
            </a:endParaRPr>
          </a:p>
        </p:txBody>
      </p:sp>
      <p:sp>
        <p:nvSpPr>
          <p:cNvPr id="2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3200" b="0" strike="noStrike" spc="-1">
              <a:latin typeface="Arial"/>
            </a:endParaRPr>
          </a:p>
        </p:txBody>
      </p:sp>
      <p:sp>
        <p:nvSpPr>
          <p:cNvPr id="22"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81" name="PlaceHolder 1"/>
          <p:cNvSpPr>
            <a:spLocks noGrp="1"/>
          </p:cNvSpPr>
          <p:nvPr>
            <p:ph type="subTitle"/>
          </p:nvPr>
        </p:nvSpPr>
        <p:spPr>
          <a:xfrm>
            <a:off x="457200" y="273600"/>
            <a:ext cx="8229240" cy="530784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82"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283"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3200" b="0" strike="noStrike" spc="-1">
              <a:latin typeface="Arial"/>
            </a:endParaRPr>
          </a:p>
        </p:txBody>
      </p:sp>
      <p:sp>
        <p:nvSpPr>
          <p:cNvPr id="284"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3200" b="0" strike="noStrike" spc="-1">
              <a:latin typeface="Arial"/>
            </a:endParaRPr>
          </a:p>
        </p:txBody>
      </p:sp>
      <p:sp>
        <p:nvSpPr>
          <p:cNvPr id="285"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86"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287"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3200" b="0" strike="noStrike" spc="-1">
              <a:latin typeface="Arial"/>
            </a:endParaRPr>
          </a:p>
        </p:txBody>
      </p:sp>
      <p:sp>
        <p:nvSpPr>
          <p:cNvPr id="288"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3200" b="0" strike="noStrike" spc="-1">
              <a:latin typeface="Arial"/>
            </a:endParaRPr>
          </a:p>
        </p:txBody>
      </p:sp>
      <p:sp>
        <p:nvSpPr>
          <p:cNvPr id="289"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90"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291"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3200" b="0" strike="noStrike" spc="-1">
              <a:latin typeface="Arial"/>
            </a:endParaRPr>
          </a:p>
        </p:txBody>
      </p:sp>
      <p:sp>
        <p:nvSpPr>
          <p:cNvPr id="29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3200" b="0" strike="noStrike" spc="-1">
              <a:latin typeface="Arial"/>
            </a:endParaRPr>
          </a:p>
        </p:txBody>
      </p:sp>
      <p:sp>
        <p:nvSpPr>
          <p:cNvPr id="293"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94"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295"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ru-RU" sz="3200" b="0" strike="noStrike" spc="-1">
              <a:latin typeface="Arial"/>
            </a:endParaRPr>
          </a:p>
        </p:txBody>
      </p:sp>
      <p:sp>
        <p:nvSpPr>
          <p:cNvPr id="296"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7"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298"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3200" b="0" strike="noStrike" spc="-1">
              <a:latin typeface="Arial"/>
            </a:endParaRPr>
          </a:p>
        </p:txBody>
      </p:sp>
      <p:sp>
        <p:nvSpPr>
          <p:cNvPr id="299"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3200" b="0" strike="noStrike" spc="-1">
              <a:latin typeface="Arial"/>
            </a:endParaRPr>
          </a:p>
        </p:txBody>
      </p:sp>
      <p:sp>
        <p:nvSpPr>
          <p:cNvPr id="300"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3200" b="0" strike="noStrike" spc="-1">
              <a:latin typeface="Arial"/>
            </a:endParaRPr>
          </a:p>
        </p:txBody>
      </p:sp>
      <p:sp>
        <p:nvSpPr>
          <p:cNvPr id="301"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ru-RU" sz="3200" b="0" strike="noStrike" spc="-1">
              <a:latin typeface="Aria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02" name="PlaceHolder 1"/>
          <p:cNvSpPr>
            <a:spLocks noGrp="1"/>
          </p:cNvSpPr>
          <p:nvPr>
            <p:ph type="title"/>
          </p:nvPr>
        </p:nvSpPr>
        <p:spPr>
          <a:xfrm>
            <a:off x="457200" y="221040"/>
            <a:ext cx="8229240" cy="1250280"/>
          </a:xfrm>
          <a:prstGeom prst="rect">
            <a:avLst/>
          </a:prstGeom>
        </p:spPr>
        <p:txBody>
          <a:bodyPr lIns="0" tIns="0" rIns="0" bIns="0" anchor="ctr">
            <a:spAutoFit/>
          </a:bodyPr>
          <a:lstStyle/>
          <a:p>
            <a:pPr algn="ctr"/>
            <a:endParaRPr lang="ru-RU" sz="4400" b="0" strike="noStrike" spc="-1">
              <a:latin typeface="Arial"/>
            </a:endParaRPr>
          </a:p>
        </p:txBody>
      </p:sp>
      <p:sp>
        <p:nvSpPr>
          <p:cNvPr id="303" name="PlaceHolder 2"/>
          <p:cNvSpPr>
            <a:spLocks noGrp="1"/>
          </p:cNvSpPr>
          <p:nvPr>
            <p:ph type="body"/>
          </p:nvPr>
        </p:nvSpPr>
        <p:spPr>
          <a:xfrm>
            <a:off x="45720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04" name="PlaceHolder 3"/>
          <p:cNvSpPr>
            <a:spLocks noGrp="1"/>
          </p:cNvSpPr>
          <p:nvPr>
            <p:ph type="body"/>
          </p:nvPr>
        </p:nvSpPr>
        <p:spPr>
          <a:xfrm>
            <a:off x="323964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05" name="PlaceHolder 4"/>
          <p:cNvSpPr>
            <a:spLocks noGrp="1"/>
          </p:cNvSpPr>
          <p:nvPr>
            <p:ph type="body"/>
          </p:nvPr>
        </p:nvSpPr>
        <p:spPr>
          <a:xfrm>
            <a:off x="6022080" y="160452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06" name="PlaceHolder 5"/>
          <p:cNvSpPr>
            <a:spLocks noGrp="1"/>
          </p:cNvSpPr>
          <p:nvPr>
            <p:ph type="body"/>
          </p:nvPr>
        </p:nvSpPr>
        <p:spPr>
          <a:xfrm>
            <a:off x="45720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07" name="PlaceHolder 6"/>
          <p:cNvSpPr>
            <a:spLocks noGrp="1"/>
          </p:cNvSpPr>
          <p:nvPr>
            <p:ph type="body"/>
          </p:nvPr>
        </p:nvSpPr>
        <p:spPr>
          <a:xfrm>
            <a:off x="3239640" y="3682080"/>
            <a:ext cx="2649600" cy="1896840"/>
          </a:xfrm>
          <a:prstGeom prst="rect">
            <a:avLst/>
          </a:prstGeom>
        </p:spPr>
        <p:txBody>
          <a:bodyPr lIns="0" tIns="0" rIns="0" bIns="0">
            <a:normAutofit fontScale="76000"/>
          </a:bodyPr>
          <a:lstStyle/>
          <a:p>
            <a:endParaRPr lang="ru-RU" sz="3200" b="0" strike="noStrike" spc="-1">
              <a:latin typeface="Arial"/>
            </a:endParaRPr>
          </a:p>
        </p:txBody>
      </p:sp>
      <p:sp>
        <p:nvSpPr>
          <p:cNvPr id="308" name="PlaceHolder 7"/>
          <p:cNvSpPr>
            <a:spLocks noGrp="1"/>
          </p:cNvSpPr>
          <p:nvPr>
            <p:ph type="body"/>
          </p:nvPr>
        </p:nvSpPr>
        <p:spPr>
          <a:xfrm>
            <a:off x="6022080" y="3682080"/>
            <a:ext cx="2649600" cy="1896840"/>
          </a:xfrm>
          <a:prstGeom prst="rect">
            <a:avLst/>
          </a:prstGeom>
        </p:spPr>
        <p:txBody>
          <a:bodyPr lIns="0" tIns="0" rIns="0" bIns="0">
            <a:normAutofit fontScale="76000"/>
          </a:bodyPr>
          <a:lstStyle/>
          <a:p>
            <a:endParaRPr lang="ru-RU"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ru-RU" sz="4400" b="0" strike="noStrike" spc="-1">
                <a:latin typeface="Arial"/>
              </a:rPr>
              <a:t>Для правки текста заглавия щёлкните мышью</a:t>
            </a:r>
          </a:p>
        </p:txBody>
      </p:sp>
      <p:sp>
        <p:nvSpPr>
          <p:cNvPr id="3"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32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2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24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20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ru-RU" sz="4400" b="0" strike="noStrike" spc="-1">
                <a:latin typeface="Arial"/>
              </a:rPr>
              <a:t>Для правки текста заглавия щёлкните мышью</a:t>
            </a:r>
          </a:p>
        </p:txBody>
      </p:sp>
      <p:sp>
        <p:nvSpPr>
          <p:cNvPr id="39"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32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2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24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20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 name="PlaceHolder 1"/>
          <p:cNvSpPr>
            <a:spLocks noGrp="1"/>
          </p:cNvSpPr>
          <p:nvPr>
            <p:ph type="title"/>
          </p:nvPr>
        </p:nvSpPr>
        <p:spPr>
          <a:xfrm>
            <a:off x="457200" y="273240"/>
            <a:ext cx="8228880" cy="1145160"/>
          </a:xfrm>
          <a:prstGeom prst="rect">
            <a:avLst/>
          </a:prstGeom>
        </p:spPr>
        <p:txBody>
          <a:bodyPr lIns="0" tIns="0" rIns="0" bIns="0" anchor="ctr">
            <a:spAutoFit/>
          </a:bodyPr>
          <a:lstStyle/>
          <a:p>
            <a:r>
              <a:rPr lang="ru-RU" sz="1800" b="0" strike="noStrike" spc="-1">
                <a:latin typeface="Arial"/>
              </a:rPr>
              <a:t>Для правки текста заглавия щёлкните мышью</a:t>
            </a:r>
          </a:p>
        </p:txBody>
      </p:sp>
      <p:sp>
        <p:nvSpPr>
          <p:cNvPr id="77"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32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2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24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20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ru-RU" sz="4400" b="0" strike="noStrike" spc="-1">
                <a:latin typeface="Arial"/>
              </a:rPr>
              <a:t>Для правки текста заглавия щёлкните мышью</a:t>
            </a:r>
          </a:p>
        </p:txBody>
      </p:sp>
      <p:sp>
        <p:nvSpPr>
          <p:cNvPr id="115"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32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2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24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20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 name="PlaceHolder 1"/>
          <p:cNvSpPr>
            <a:spLocks noGrp="1"/>
          </p:cNvSpPr>
          <p:nvPr>
            <p:ph type="title"/>
          </p:nvPr>
        </p:nvSpPr>
        <p:spPr>
          <a:xfrm>
            <a:off x="457200" y="273240"/>
            <a:ext cx="8228880" cy="1145160"/>
          </a:xfrm>
          <a:prstGeom prst="rect">
            <a:avLst/>
          </a:prstGeom>
        </p:spPr>
        <p:txBody>
          <a:bodyPr lIns="0" tIns="0" rIns="0" bIns="0" anchor="ctr">
            <a:spAutoFit/>
          </a:bodyPr>
          <a:lstStyle/>
          <a:p>
            <a:r>
              <a:rPr lang="ru-RU" sz="1800" b="0" strike="noStrike" spc="-1">
                <a:latin typeface="Arial"/>
              </a:rPr>
              <a:t>Для правки текста заглавия щёлкните мышью</a:t>
            </a:r>
          </a:p>
        </p:txBody>
      </p:sp>
      <p:sp>
        <p:nvSpPr>
          <p:cNvPr id="153" name="PlaceHolder 2"/>
          <p:cNvSpPr>
            <a:spLocks noGrp="1"/>
          </p:cNvSpPr>
          <p:nvPr>
            <p:ph type="body"/>
          </p:nvPr>
        </p:nvSpPr>
        <p:spPr>
          <a:xfrm>
            <a:off x="457200" y="1604520"/>
            <a:ext cx="4015440" cy="3976920"/>
          </a:xfrm>
          <a:prstGeom prst="rect">
            <a:avLst/>
          </a:prstGeom>
        </p:spPr>
        <p:txBody>
          <a:bodyPr lIns="0" tIns="0" rIns="0" bIns="0">
            <a:normAutofit fontScale="81000"/>
          </a:bodyPr>
          <a:lstStyle/>
          <a:p>
            <a:pPr marL="432000" indent="-324000">
              <a:spcBef>
                <a:spcPts val="1417"/>
              </a:spcBef>
              <a:buClr>
                <a:srgbClr val="000000"/>
              </a:buClr>
              <a:buSzPct val="45000"/>
              <a:buFont typeface="Wingdings" charset="2"/>
              <a:buChar char=""/>
            </a:pPr>
            <a:r>
              <a:rPr lang="ru-RU" sz="18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1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18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18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1800" b="0" strike="noStrike" spc="-1">
                <a:latin typeface="Arial"/>
              </a:rPr>
              <a:t>Седьмой уровень структуры</a:t>
            </a:r>
          </a:p>
        </p:txBody>
      </p:sp>
      <p:sp>
        <p:nvSpPr>
          <p:cNvPr id="154" name="PlaceHolder 3"/>
          <p:cNvSpPr>
            <a:spLocks noGrp="1"/>
          </p:cNvSpPr>
          <p:nvPr>
            <p:ph type="body"/>
          </p:nvPr>
        </p:nvSpPr>
        <p:spPr>
          <a:xfrm>
            <a:off x="4674240" y="1604520"/>
            <a:ext cx="4015440" cy="3976920"/>
          </a:xfrm>
          <a:prstGeom prst="rect">
            <a:avLst/>
          </a:prstGeom>
        </p:spPr>
        <p:txBody>
          <a:bodyPr lIns="0" tIns="0" rIns="0" bIns="0">
            <a:normAutofit fontScale="81000"/>
          </a:bodyPr>
          <a:lstStyle/>
          <a:p>
            <a:pPr marL="432000" indent="-324000">
              <a:spcBef>
                <a:spcPts val="1417"/>
              </a:spcBef>
              <a:buClr>
                <a:srgbClr val="000000"/>
              </a:buClr>
              <a:buSzPct val="45000"/>
              <a:buFont typeface="Wingdings" charset="2"/>
              <a:buChar char=""/>
            </a:pPr>
            <a:r>
              <a:rPr lang="ru-RU" sz="18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1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18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18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1800" b="0" strike="noStrike" spc="-1">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1" name="PlaceHolder 1"/>
          <p:cNvSpPr>
            <a:spLocks noGrp="1"/>
          </p:cNvSpPr>
          <p:nvPr>
            <p:ph type="title"/>
          </p:nvPr>
        </p:nvSpPr>
        <p:spPr>
          <a:xfrm>
            <a:off x="457200" y="273240"/>
            <a:ext cx="8228880" cy="1145160"/>
          </a:xfrm>
          <a:prstGeom prst="rect">
            <a:avLst/>
          </a:prstGeom>
        </p:spPr>
        <p:txBody>
          <a:bodyPr lIns="0" tIns="0" rIns="0" bIns="0" anchor="ctr">
            <a:spAutoFit/>
          </a:bodyPr>
          <a:lstStyle/>
          <a:p>
            <a:r>
              <a:rPr lang="ru-RU" sz="1800" b="0" strike="noStrike" spc="-1">
                <a:latin typeface="Arial"/>
              </a:rPr>
              <a:t>Для правки текста заглавия щёлкните мышью</a:t>
            </a:r>
          </a:p>
        </p:txBody>
      </p:sp>
      <p:sp>
        <p:nvSpPr>
          <p:cNvPr id="192" name="PlaceHolder 2"/>
          <p:cNvSpPr>
            <a:spLocks noGrp="1"/>
          </p:cNvSpPr>
          <p:nvPr>
            <p:ph type="body"/>
          </p:nvPr>
        </p:nvSpPr>
        <p:spPr>
          <a:xfrm>
            <a:off x="457200" y="1604520"/>
            <a:ext cx="4015440" cy="1896480"/>
          </a:xfrm>
          <a:prstGeom prst="rect">
            <a:avLst/>
          </a:prstGeom>
        </p:spPr>
        <p:txBody>
          <a:bodyPr lIns="0" tIns="0" rIns="0" bIns="0">
            <a:normAutofit fontScale="26000"/>
          </a:bodyPr>
          <a:lstStyle/>
          <a:p>
            <a:pPr marL="432000" indent="-324000">
              <a:spcBef>
                <a:spcPts val="1417"/>
              </a:spcBef>
              <a:buClr>
                <a:srgbClr val="000000"/>
              </a:buClr>
              <a:buSzPct val="45000"/>
              <a:buFont typeface="Wingdings" charset="2"/>
              <a:buChar char=""/>
            </a:pPr>
            <a:r>
              <a:rPr lang="ru-RU" sz="18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1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18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18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1800" b="0" strike="noStrike" spc="-1">
                <a:latin typeface="Arial"/>
              </a:rPr>
              <a:t>Седьмой уровень структуры</a:t>
            </a:r>
          </a:p>
        </p:txBody>
      </p:sp>
      <p:sp>
        <p:nvSpPr>
          <p:cNvPr id="193" name="PlaceHolder 3"/>
          <p:cNvSpPr>
            <a:spLocks noGrp="1"/>
          </p:cNvSpPr>
          <p:nvPr>
            <p:ph type="body"/>
          </p:nvPr>
        </p:nvSpPr>
        <p:spPr>
          <a:xfrm>
            <a:off x="4674240" y="1604520"/>
            <a:ext cx="4015440" cy="1896480"/>
          </a:xfrm>
          <a:prstGeom prst="rect">
            <a:avLst/>
          </a:prstGeom>
        </p:spPr>
        <p:txBody>
          <a:bodyPr lIns="0" tIns="0" rIns="0" bIns="0">
            <a:normAutofit fontScale="26000"/>
          </a:bodyPr>
          <a:lstStyle/>
          <a:p>
            <a:pPr marL="432000" indent="-324000">
              <a:spcBef>
                <a:spcPts val="1417"/>
              </a:spcBef>
              <a:buClr>
                <a:srgbClr val="000000"/>
              </a:buClr>
              <a:buSzPct val="45000"/>
              <a:buFont typeface="Wingdings" charset="2"/>
              <a:buChar char=""/>
            </a:pPr>
            <a:r>
              <a:rPr lang="ru-RU" sz="18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1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18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18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1800" b="0" strike="noStrike" spc="-1">
                <a:latin typeface="Arial"/>
              </a:rPr>
              <a:t>Седьмой уровень структуры</a:t>
            </a:r>
          </a:p>
        </p:txBody>
      </p:sp>
      <p:sp>
        <p:nvSpPr>
          <p:cNvPr id="194" name="PlaceHolder 4"/>
          <p:cNvSpPr>
            <a:spLocks noGrp="1"/>
          </p:cNvSpPr>
          <p:nvPr>
            <p:ph type="body"/>
          </p:nvPr>
        </p:nvSpPr>
        <p:spPr>
          <a:xfrm>
            <a:off x="457200" y="3682080"/>
            <a:ext cx="4015440" cy="1896480"/>
          </a:xfrm>
          <a:prstGeom prst="rect">
            <a:avLst/>
          </a:prstGeom>
        </p:spPr>
        <p:txBody>
          <a:bodyPr lIns="0" tIns="0" rIns="0" bIns="0">
            <a:normAutofit fontScale="26000"/>
          </a:bodyPr>
          <a:lstStyle/>
          <a:p>
            <a:pPr marL="432000" indent="-324000">
              <a:spcBef>
                <a:spcPts val="1417"/>
              </a:spcBef>
              <a:buClr>
                <a:srgbClr val="000000"/>
              </a:buClr>
              <a:buSzPct val="45000"/>
              <a:buFont typeface="Wingdings" charset="2"/>
              <a:buChar char=""/>
            </a:pPr>
            <a:r>
              <a:rPr lang="ru-RU" sz="18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1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18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18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1800" b="0" strike="noStrike" spc="-1">
                <a:latin typeface="Arial"/>
              </a:rPr>
              <a:t>Седьмой уровень структуры</a:t>
            </a:r>
          </a:p>
        </p:txBody>
      </p:sp>
      <p:sp>
        <p:nvSpPr>
          <p:cNvPr id="195" name="PlaceHolder 5"/>
          <p:cNvSpPr>
            <a:spLocks noGrp="1"/>
          </p:cNvSpPr>
          <p:nvPr>
            <p:ph type="body"/>
          </p:nvPr>
        </p:nvSpPr>
        <p:spPr>
          <a:xfrm>
            <a:off x="4674240" y="3682080"/>
            <a:ext cx="4015440" cy="1896480"/>
          </a:xfrm>
          <a:prstGeom prst="rect">
            <a:avLst/>
          </a:prstGeom>
        </p:spPr>
        <p:txBody>
          <a:bodyPr lIns="0" tIns="0" rIns="0" bIns="0">
            <a:normAutofit fontScale="26000"/>
          </a:bodyPr>
          <a:lstStyle/>
          <a:p>
            <a:pPr marL="432000" indent="-324000">
              <a:spcBef>
                <a:spcPts val="1417"/>
              </a:spcBef>
              <a:buClr>
                <a:srgbClr val="000000"/>
              </a:buClr>
              <a:buSzPct val="45000"/>
              <a:buFont typeface="Wingdings" charset="2"/>
              <a:buChar char=""/>
            </a:pPr>
            <a:r>
              <a:rPr lang="ru-RU" sz="18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1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18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18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1800" b="0" strike="noStrike" spc="-1">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2"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ru-RU" sz="4400" b="0" strike="noStrike" spc="-1">
                <a:latin typeface="Arial"/>
              </a:rPr>
              <a:t>Для правки текста заглавия щёлкните мышью</a:t>
            </a:r>
          </a:p>
        </p:txBody>
      </p:sp>
      <p:sp>
        <p:nvSpPr>
          <p:cNvPr id="233"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32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2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24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20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0" name="PlaceHolder 1"/>
          <p:cNvSpPr>
            <a:spLocks noGrp="1"/>
          </p:cNvSpPr>
          <p:nvPr>
            <p:ph type="title"/>
          </p:nvPr>
        </p:nvSpPr>
        <p:spPr>
          <a:xfrm>
            <a:off x="457200" y="273240"/>
            <a:ext cx="8228880" cy="1145160"/>
          </a:xfrm>
          <a:prstGeom prst="rect">
            <a:avLst/>
          </a:prstGeom>
        </p:spPr>
        <p:txBody>
          <a:bodyPr lIns="0" tIns="0" rIns="0" bIns="0" anchor="ctr">
            <a:spAutoFit/>
          </a:bodyPr>
          <a:lstStyle/>
          <a:p>
            <a:r>
              <a:rPr lang="ru-RU" sz="1800" b="0" strike="noStrike" spc="-1">
                <a:latin typeface="Arial"/>
              </a:rPr>
              <a:t>Для правки текста заглавия щёлкните мышью</a:t>
            </a:r>
          </a:p>
        </p:txBody>
      </p:sp>
      <p:sp>
        <p:nvSpPr>
          <p:cNvPr id="271" name="PlaceHolder 2"/>
          <p:cNvSpPr>
            <a:spLocks noGrp="1"/>
          </p:cNvSpPr>
          <p:nvPr>
            <p:ph type="body"/>
          </p:nvPr>
        </p:nvSpPr>
        <p:spPr>
          <a:xfrm>
            <a:off x="457200" y="1604520"/>
            <a:ext cx="8228880" cy="1896480"/>
          </a:xfrm>
          <a:prstGeom prst="rect">
            <a:avLst/>
          </a:prstGeom>
        </p:spPr>
        <p:txBody>
          <a:bodyPr lIns="0" tIns="0" rIns="0" bIns="0">
            <a:normAutofit fontScale="77000"/>
          </a:bodyPr>
          <a:lstStyle/>
          <a:p>
            <a:pPr marL="432000" indent="-324000">
              <a:spcBef>
                <a:spcPts val="1417"/>
              </a:spcBef>
              <a:buClr>
                <a:srgbClr val="000000"/>
              </a:buClr>
              <a:buSzPct val="45000"/>
              <a:buFont typeface="Wingdings" charset="2"/>
              <a:buChar char=""/>
            </a:pPr>
            <a:r>
              <a:rPr lang="ru-RU" sz="18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1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18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18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1800" b="0" strike="noStrike" spc="-1">
                <a:latin typeface="Arial"/>
              </a:rPr>
              <a:t>Седьмой уровень структуры</a:t>
            </a:r>
          </a:p>
        </p:txBody>
      </p:sp>
      <p:sp>
        <p:nvSpPr>
          <p:cNvPr id="272" name="PlaceHolder 3"/>
          <p:cNvSpPr>
            <a:spLocks noGrp="1"/>
          </p:cNvSpPr>
          <p:nvPr>
            <p:ph type="body"/>
          </p:nvPr>
        </p:nvSpPr>
        <p:spPr>
          <a:xfrm>
            <a:off x="457200" y="3682080"/>
            <a:ext cx="8228880" cy="1896480"/>
          </a:xfrm>
          <a:prstGeom prst="rect">
            <a:avLst/>
          </a:prstGeom>
        </p:spPr>
        <p:txBody>
          <a:bodyPr lIns="0" tIns="0" rIns="0" bIns="0">
            <a:normAutofit fontScale="77000"/>
          </a:bodyPr>
          <a:lstStyle/>
          <a:p>
            <a:pPr marL="432000" indent="-324000">
              <a:spcBef>
                <a:spcPts val="1417"/>
              </a:spcBef>
              <a:buClr>
                <a:srgbClr val="000000"/>
              </a:buClr>
              <a:buSzPct val="45000"/>
              <a:buFont typeface="Wingdings" charset="2"/>
              <a:buChar char=""/>
            </a:pPr>
            <a:r>
              <a:rPr lang="ru-RU" sz="1800" b="0" strike="noStrike" spc="-1">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1800" b="0" strike="noStrike" spc="-1">
                <a:latin typeface="Arial"/>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latin typeface="Arial"/>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1800" b="0" strike="noStrike" spc="-1">
                <a:latin typeface="Arial"/>
              </a:rPr>
              <a:t>Пятый уровень структуры</a:t>
            </a:r>
          </a:p>
          <a:p>
            <a:pPr marL="2592000" lvl="5" indent="-216000">
              <a:spcBef>
                <a:spcPts val="283"/>
              </a:spcBef>
              <a:buClr>
                <a:srgbClr val="000000"/>
              </a:buClr>
              <a:buSzPct val="45000"/>
              <a:buFont typeface="Wingdings" charset="2"/>
              <a:buChar char=""/>
            </a:pPr>
            <a:r>
              <a:rPr lang="ru-RU" sz="1800" b="0" strike="noStrike" spc="-1">
                <a:latin typeface="Arial"/>
              </a:rPr>
              <a:t>Шестой уровень структуры</a:t>
            </a:r>
          </a:p>
          <a:p>
            <a:pPr marL="3024000" lvl="6" indent="-216000">
              <a:spcBef>
                <a:spcPts val="283"/>
              </a:spcBef>
              <a:buClr>
                <a:srgbClr val="000000"/>
              </a:buClr>
              <a:buSzPct val="45000"/>
              <a:buFont typeface="Wingdings" charset="2"/>
              <a:buChar char=""/>
            </a:pPr>
            <a:r>
              <a:rPr lang="ru-RU" sz="1800" b="0" strike="noStrike" spc="-1">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image" Target="../media/image214.jpeg"/><Relationship Id="rId1" Type="http://schemas.openxmlformats.org/officeDocument/2006/relationships/slideLayout" Target="../slideLayouts/slideLayout1.xml"/><Relationship Id="rId6" Type="http://schemas.openxmlformats.org/officeDocument/2006/relationships/image" Target="../media/image218.jpeg"/><Relationship Id="rId5" Type="http://schemas.openxmlformats.org/officeDocument/2006/relationships/image" Target="../media/image217.jpeg"/><Relationship Id="rId4" Type="http://schemas.openxmlformats.org/officeDocument/2006/relationships/image" Target="../media/image216.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29.xml"/><Relationship Id="rId5" Type="http://schemas.openxmlformats.org/officeDocument/2006/relationships/image" Target="../media/image50.jpeg"/><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56.jpeg"/><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3.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4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png"/><Relationship Id="rId7" Type="http://schemas.openxmlformats.org/officeDocument/2006/relationships/image" Target="../media/image73.jpe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5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jpeg"/><Relationship Id="rId1" Type="http://schemas.openxmlformats.org/officeDocument/2006/relationships/slideLayout" Target="../slideLayouts/slideLayout13.xml"/><Relationship Id="rId6" Type="http://schemas.openxmlformats.org/officeDocument/2006/relationships/image" Target="../media/image79.jpeg"/><Relationship Id="rId5" Type="http://schemas.openxmlformats.org/officeDocument/2006/relationships/image" Target="../media/image78.png"/><Relationship Id="rId10" Type="http://schemas.openxmlformats.org/officeDocument/2006/relationships/image" Target="../media/image83.jpeg"/><Relationship Id="rId4" Type="http://schemas.openxmlformats.org/officeDocument/2006/relationships/image" Target="../media/image77.png"/><Relationship Id="rId9" Type="http://schemas.openxmlformats.org/officeDocument/2006/relationships/image" Target="../media/image82.jpeg"/></Relationships>
</file>

<file path=ppt/slides/_rels/slide57.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5.jpeg"/><Relationship Id="rId7" Type="http://schemas.openxmlformats.org/officeDocument/2006/relationships/image" Target="../media/image88.jpeg"/><Relationship Id="rId2" Type="http://schemas.openxmlformats.org/officeDocument/2006/relationships/image" Target="../media/image84.jpeg"/><Relationship Id="rId1" Type="http://schemas.openxmlformats.org/officeDocument/2006/relationships/slideLayout" Target="../slideLayouts/slideLayout13.xml"/><Relationship Id="rId6" Type="http://schemas.openxmlformats.org/officeDocument/2006/relationships/image" Target="../media/image87.jpeg"/><Relationship Id="rId5" Type="http://schemas.openxmlformats.org/officeDocument/2006/relationships/image" Target="../media/image72.png"/><Relationship Id="rId4" Type="http://schemas.openxmlformats.org/officeDocument/2006/relationships/image" Target="../media/image86.jpeg"/></Relationships>
</file>

<file path=ppt/slides/_rels/slide58.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93.jpe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92.jpeg"/><Relationship Id="rId5" Type="http://schemas.openxmlformats.org/officeDocument/2006/relationships/image" Target="../media/image90.png"/><Relationship Id="rId4" Type="http://schemas.openxmlformats.org/officeDocument/2006/relationships/oleObject" Target="../embeddings/oleObject1.bin"/></Relationships>
</file>

<file path=ppt/slides/_rels/slide59.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image" Target="../media/image94.jpeg"/><Relationship Id="rId1" Type="http://schemas.openxmlformats.org/officeDocument/2006/relationships/slideLayout" Target="../slideLayouts/slideLayout13.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 Id="rId9" Type="http://schemas.openxmlformats.org/officeDocument/2006/relationships/image" Target="../media/image101.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oleObject" Target="../embeddings/oleObject1.bin"/><Relationship Id="rId7" Type="http://schemas.openxmlformats.org/officeDocument/2006/relationships/image" Target="../media/image103.png"/><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104.png"/><Relationship Id="rId4" Type="http://schemas.openxmlformats.org/officeDocument/2006/relationships/image" Target="../media/image102.png"/></Relationships>
</file>

<file path=ppt/slides/_rels/slide6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37.xml"/><Relationship Id="rId4" Type="http://schemas.openxmlformats.org/officeDocument/2006/relationships/image" Target="../media/image108.png"/></Relationships>
</file>

<file path=ppt/slides/_rels/slide6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37.xml"/><Relationship Id="rId4" Type="http://schemas.openxmlformats.org/officeDocument/2006/relationships/image" Target="../media/image111.png"/></Relationships>
</file>

<file path=ppt/slides/_rels/slide65.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image" Target="../media/image114.jpeg"/><Relationship Id="rId7" Type="http://schemas.openxmlformats.org/officeDocument/2006/relationships/image" Target="../media/image113.wmf"/><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oleObject" Target="../embeddings/oleObject2.bin"/><Relationship Id="rId5" Type="http://schemas.openxmlformats.org/officeDocument/2006/relationships/image" Target="../media/image112.wmf"/><Relationship Id="rId4" Type="http://schemas.openxmlformats.org/officeDocument/2006/relationships/oleObject" Target="../embeddings/oleObject1.bin"/><Relationship Id="rId9" Type="http://schemas.openxmlformats.org/officeDocument/2006/relationships/image" Target="../media/image116.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jpeg"/><Relationship Id="rId7" Type="http://schemas.openxmlformats.org/officeDocument/2006/relationships/image" Target="../media/image122.jpeg"/><Relationship Id="rId2" Type="http://schemas.openxmlformats.org/officeDocument/2006/relationships/image" Target="../media/image117.jpeg"/><Relationship Id="rId1" Type="http://schemas.openxmlformats.org/officeDocument/2006/relationships/slideLayout" Target="../slideLayouts/slideLayout1.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6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1.xml"/><Relationship Id="rId5" Type="http://schemas.openxmlformats.org/officeDocument/2006/relationships/image" Target="../media/image129.png"/><Relationship Id="rId4" Type="http://schemas.openxmlformats.org/officeDocument/2006/relationships/image" Target="../media/image128.png"/></Relationships>
</file>

<file path=ppt/slides/_rels/slide7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37.xml"/><Relationship Id="rId4" Type="http://schemas.openxmlformats.org/officeDocument/2006/relationships/image" Target="../media/image13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3.xml"/><Relationship Id="rId4" Type="http://schemas.openxmlformats.org/officeDocument/2006/relationships/image" Target="../media/image135.png"/></Relationships>
</file>

<file path=ppt/slides/_rels/slide75.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image" Target="../media/image137.png"/><Relationship Id="rId7" Type="http://schemas.openxmlformats.org/officeDocument/2006/relationships/image" Target="../media/image141.jpeg"/><Relationship Id="rId2" Type="http://schemas.openxmlformats.org/officeDocument/2006/relationships/image" Target="../media/image136.jpeg"/><Relationship Id="rId1" Type="http://schemas.openxmlformats.org/officeDocument/2006/relationships/slideLayout" Target="../slideLayouts/slideLayout1.xml"/><Relationship Id="rId6" Type="http://schemas.openxmlformats.org/officeDocument/2006/relationships/image" Target="../media/image140.jpeg"/><Relationship Id="rId11" Type="http://schemas.openxmlformats.org/officeDocument/2006/relationships/image" Target="../media/image145.jpeg"/><Relationship Id="rId5" Type="http://schemas.openxmlformats.org/officeDocument/2006/relationships/image" Target="../media/image139.jpeg"/><Relationship Id="rId10" Type="http://schemas.openxmlformats.org/officeDocument/2006/relationships/image" Target="../media/image144.jpeg"/><Relationship Id="rId4" Type="http://schemas.openxmlformats.org/officeDocument/2006/relationships/image" Target="../media/image138.jpeg"/><Relationship Id="rId9" Type="http://schemas.openxmlformats.org/officeDocument/2006/relationships/image" Target="../media/image143.jpeg"/></Relationships>
</file>

<file path=ppt/slides/_rels/slide76.xml.rels><?xml version="1.0" encoding="UTF-8" standalone="yes"?>
<Relationships xmlns="http://schemas.openxmlformats.org/package/2006/relationships"><Relationship Id="rId8" Type="http://schemas.openxmlformats.org/officeDocument/2006/relationships/image" Target="../media/image147.wmf"/><Relationship Id="rId13" Type="http://schemas.openxmlformats.org/officeDocument/2006/relationships/oleObject" Target="../embeddings/oleObject5.bin"/><Relationship Id="rId3" Type="http://schemas.openxmlformats.org/officeDocument/2006/relationships/image" Target="../media/image151.png"/><Relationship Id="rId7" Type="http://schemas.openxmlformats.org/officeDocument/2006/relationships/oleObject" Target="../embeddings/oleObject2.bin"/><Relationship Id="rId12" Type="http://schemas.openxmlformats.org/officeDocument/2006/relationships/image" Target="../media/image149.wmf"/><Relationship Id="rId2" Type="http://schemas.openxmlformats.org/officeDocument/2006/relationships/slideLayout" Target="../slideLayouts/slideLayout94.xml"/><Relationship Id="rId1" Type="http://schemas.openxmlformats.org/officeDocument/2006/relationships/vmlDrawing" Target="../drawings/vmlDrawing4.vml"/><Relationship Id="rId6" Type="http://schemas.openxmlformats.org/officeDocument/2006/relationships/image" Target="../media/image146.wmf"/><Relationship Id="rId11" Type="http://schemas.openxmlformats.org/officeDocument/2006/relationships/oleObject" Target="../embeddings/oleObject4.bin"/><Relationship Id="rId5" Type="http://schemas.openxmlformats.org/officeDocument/2006/relationships/oleObject" Target="../embeddings/oleObject1.bin"/><Relationship Id="rId10" Type="http://schemas.openxmlformats.org/officeDocument/2006/relationships/image" Target="../media/image148.wmf"/><Relationship Id="rId4" Type="http://schemas.openxmlformats.org/officeDocument/2006/relationships/image" Target="../media/image152.png"/><Relationship Id="rId9" Type="http://schemas.openxmlformats.org/officeDocument/2006/relationships/oleObject" Target="../embeddings/oleObject3.bin"/><Relationship Id="rId14" Type="http://schemas.openxmlformats.org/officeDocument/2006/relationships/image" Target="../media/image150.w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8" Type="http://schemas.openxmlformats.org/officeDocument/2006/relationships/image" Target="../media/image159.jpeg"/><Relationship Id="rId3" Type="http://schemas.openxmlformats.org/officeDocument/2006/relationships/image" Target="../media/image154.jpeg"/><Relationship Id="rId7" Type="http://schemas.openxmlformats.org/officeDocument/2006/relationships/image" Target="../media/image158.jpeg"/><Relationship Id="rId12" Type="http://schemas.openxmlformats.org/officeDocument/2006/relationships/image" Target="../media/image163.png"/><Relationship Id="rId2" Type="http://schemas.openxmlformats.org/officeDocument/2006/relationships/image" Target="../media/image153.jpeg"/><Relationship Id="rId1" Type="http://schemas.openxmlformats.org/officeDocument/2006/relationships/slideLayout" Target="../slideLayouts/slideLayout13.xml"/><Relationship Id="rId6" Type="http://schemas.openxmlformats.org/officeDocument/2006/relationships/image" Target="../media/image157.jpeg"/><Relationship Id="rId11" Type="http://schemas.openxmlformats.org/officeDocument/2006/relationships/image" Target="../media/image162.jpeg"/><Relationship Id="rId5" Type="http://schemas.openxmlformats.org/officeDocument/2006/relationships/image" Target="../media/image156.jpeg"/><Relationship Id="rId10" Type="http://schemas.openxmlformats.org/officeDocument/2006/relationships/image" Target="../media/image161.jpeg"/><Relationship Id="rId4" Type="http://schemas.openxmlformats.org/officeDocument/2006/relationships/image" Target="../media/image155.jpeg"/><Relationship Id="rId9" Type="http://schemas.openxmlformats.org/officeDocument/2006/relationships/image" Target="../media/image160.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5.jpeg"/><Relationship Id="rId1" Type="http://schemas.openxmlformats.org/officeDocument/2006/relationships/slideLayout" Target="../slideLayouts/slideLayout13.xml"/><Relationship Id="rId4" Type="http://schemas.openxmlformats.org/officeDocument/2006/relationships/image" Target="../media/image164.png"/></Relationships>
</file>

<file path=ppt/slides/_rels/slide82.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13.xml"/><Relationship Id="rId4" Type="http://schemas.openxmlformats.org/officeDocument/2006/relationships/image" Target="../media/image169.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8" Type="http://schemas.openxmlformats.org/officeDocument/2006/relationships/image" Target="../media/image174.jpeg"/><Relationship Id="rId3" Type="http://schemas.openxmlformats.org/officeDocument/2006/relationships/image" Target="../media/image171.jpeg"/><Relationship Id="rId7" Type="http://schemas.openxmlformats.org/officeDocument/2006/relationships/image" Target="../media/image170.wmf"/><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oleObject" Target="../embeddings/oleObject1.bin"/><Relationship Id="rId5" Type="http://schemas.openxmlformats.org/officeDocument/2006/relationships/image" Target="../media/image173.jpeg"/><Relationship Id="rId4" Type="http://schemas.openxmlformats.org/officeDocument/2006/relationships/image" Target="../media/image172.jpeg"/><Relationship Id="rId9" Type="http://schemas.openxmlformats.org/officeDocument/2006/relationships/image" Target="../media/image175.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8" Type="http://schemas.openxmlformats.org/officeDocument/2006/relationships/image" Target="../media/image182.jpeg"/><Relationship Id="rId13" Type="http://schemas.openxmlformats.org/officeDocument/2006/relationships/image" Target="../media/image187.jpeg"/><Relationship Id="rId3" Type="http://schemas.openxmlformats.org/officeDocument/2006/relationships/image" Target="../media/image177.jpeg"/><Relationship Id="rId7" Type="http://schemas.openxmlformats.org/officeDocument/2006/relationships/image" Target="../media/image181.jpeg"/><Relationship Id="rId12" Type="http://schemas.openxmlformats.org/officeDocument/2006/relationships/image" Target="../media/image186.jpeg"/><Relationship Id="rId2" Type="http://schemas.openxmlformats.org/officeDocument/2006/relationships/image" Target="../media/image176.jpeg"/><Relationship Id="rId1" Type="http://schemas.openxmlformats.org/officeDocument/2006/relationships/slideLayout" Target="../slideLayouts/slideLayout1.xml"/><Relationship Id="rId6" Type="http://schemas.openxmlformats.org/officeDocument/2006/relationships/image" Target="../media/image180.jpeg"/><Relationship Id="rId11" Type="http://schemas.openxmlformats.org/officeDocument/2006/relationships/image" Target="../media/image185.jpeg"/><Relationship Id="rId5" Type="http://schemas.openxmlformats.org/officeDocument/2006/relationships/image" Target="../media/image179.jpeg"/><Relationship Id="rId10" Type="http://schemas.openxmlformats.org/officeDocument/2006/relationships/image" Target="../media/image184.jpeg"/><Relationship Id="rId4" Type="http://schemas.openxmlformats.org/officeDocument/2006/relationships/image" Target="../media/image178.jpeg"/><Relationship Id="rId9" Type="http://schemas.openxmlformats.org/officeDocument/2006/relationships/image" Target="../media/image183.jpeg"/></Relationships>
</file>

<file path=ppt/slides/_rels/slide89.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71.xml"/><Relationship Id="rId5" Type="http://schemas.openxmlformats.org/officeDocument/2006/relationships/image" Target="../media/image191.png"/><Relationship Id="rId4" Type="http://schemas.openxmlformats.org/officeDocument/2006/relationships/image" Target="../media/image190.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jpeg"/><Relationship Id="rId1" Type="http://schemas.openxmlformats.org/officeDocument/2006/relationships/slideLayout" Target="../slideLayouts/slideLayout1.xml"/><Relationship Id="rId5" Type="http://schemas.openxmlformats.org/officeDocument/2006/relationships/image" Target="../media/image195.jpeg"/><Relationship Id="rId4" Type="http://schemas.openxmlformats.org/officeDocument/2006/relationships/image" Target="../media/image194.png"/></Relationships>
</file>

<file path=ppt/slides/_rels/slide91.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37.xml"/><Relationship Id="rId4" Type="http://schemas.openxmlformats.org/officeDocument/2006/relationships/image" Target="../media/image198.png"/></Relationships>
</file>

<file path=ppt/slides/_rels/slide92.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71.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image" Target="../media/image20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jpeg"/><Relationship Id="rId1" Type="http://schemas.openxmlformats.org/officeDocument/2006/relationships/slideLayout" Target="../slideLayouts/slideLayout13.xml"/><Relationship Id="rId6" Type="http://schemas.openxmlformats.org/officeDocument/2006/relationships/image" Target="../media/image208.jpeg"/><Relationship Id="rId5" Type="http://schemas.openxmlformats.org/officeDocument/2006/relationships/image" Target="../media/image207.jpeg"/><Relationship Id="rId4" Type="http://schemas.openxmlformats.org/officeDocument/2006/relationships/image" Target="../media/image206.png"/></Relationships>
</file>

<file path=ppt/slides/_rels/slide95.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image" Target="../media/image209.png"/><Relationship Id="rId1" Type="http://schemas.openxmlformats.org/officeDocument/2006/relationships/slideLayout" Target="../slideLayouts/slideLayout13.xml"/><Relationship Id="rId6" Type="http://schemas.openxmlformats.org/officeDocument/2006/relationships/image" Target="../media/image213.jpeg"/><Relationship Id="rId5" Type="http://schemas.openxmlformats.org/officeDocument/2006/relationships/image" Target="../media/image212.jpeg"/><Relationship Id="rId4" Type="http://schemas.openxmlformats.org/officeDocument/2006/relationships/image" Target="../media/image211.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CustomShape 1"/>
          <p:cNvSpPr/>
          <p:nvPr/>
        </p:nvSpPr>
        <p:spPr>
          <a:xfrm>
            <a:off x="428760" y="214200"/>
            <a:ext cx="8500320" cy="206064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2400" b="1" strike="noStrike" spc="-1" dirty="0">
                <a:solidFill>
                  <a:srgbClr val="FF0000"/>
                </a:solidFill>
                <a:effectLst>
                  <a:outerShdw blurRad="38100" dist="38100" dir="2700000" algn="tl">
                    <a:srgbClr val="000000">
                      <a:alpha val="43137"/>
                    </a:srgbClr>
                  </a:outerShdw>
                </a:effectLst>
                <a:latin typeface="Calibri"/>
                <a:ea typeface="DejaVu Sans"/>
              </a:rPr>
              <a:t>ОСНОВИ МЕДИЧНИХ </a:t>
            </a:r>
            <a:r>
              <a:rPr lang="ru-RU" sz="2400" b="1" strike="noStrike" spc="-1" dirty="0" smtClean="0">
                <a:solidFill>
                  <a:srgbClr val="FF0000"/>
                </a:solidFill>
                <a:effectLst>
                  <a:outerShdw blurRad="38100" dist="38100" dir="2700000" algn="tl">
                    <a:srgbClr val="000000">
                      <a:alpha val="43137"/>
                    </a:srgbClr>
                  </a:outerShdw>
                </a:effectLst>
                <a:latin typeface="Calibri"/>
                <a:ea typeface="DejaVu Sans"/>
              </a:rPr>
              <a:t>ЗНАНЬ ТА МЕДИЦИНИ КАТАСТРОФ</a:t>
            </a:r>
            <a:endParaRPr lang="ru-RU" sz="2400" b="0" strike="noStrike" spc="-1" dirty="0">
              <a:effectLst>
                <a:outerShdw blurRad="38100" dist="38100" dir="2700000" algn="tl">
                  <a:srgbClr val="000000">
                    <a:alpha val="43137"/>
                  </a:srgbClr>
                </a:outerShdw>
              </a:effectLst>
              <a:latin typeface="Arial"/>
            </a:endParaRPr>
          </a:p>
          <a:p>
            <a:pPr algn="ctr">
              <a:lnSpc>
                <a:spcPct val="100000"/>
              </a:lnSpc>
            </a:pPr>
            <a:r>
              <a:rPr lang="ru-RU" sz="3200" b="1" strike="noStrike" spc="-1" dirty="0" err="1">
                <a:solidFill>
                  <a:srgbClr val="000000"/>
                </a:solidFill>
                <a:effectLst>
                  <a:outerShdw blurRad="38100" dist="38100" dir="2700000" algn="tl">
                    <a:srgbClr val="000000">
                      <a:alpha val="43137"/>
                    </a:srgbClr>
                  </a:outerShdw>
                </a:effectLst>
                <a:latin typeface="Calibri"/>
                <a:ea typeface="DejaVu Sans"/>
              </a:rPr>
              <a:t>Лекція</a:t>
            </a:r>
            <a:r>
              <a:rPr lang="ru-RU" sz="3200" b="1" strike="noStrike" spc="-1" dirty="0">
                <a:solidFill>
                  <a:srgbClr val="000000"/>
                </a:solidFill>
                <a:effectLst>
                  <a:outerShdw blurRad="38100" dist="38100" dir="2700000" algn="tl">
                    <a:srgbClr val="000000">
                      <a:alpha val="43137"/>
                    </a:srgbClr>
                  </a:outerShdw>
                </a:effectLst>
                <a:latin typeface="Calibri"/>
                <a:ea typeface="DejaVu Sans"/>
              </a:rPr>
              <a:t> № </a:t>
            </a:r>
            <a:r>
              <a:rPr lang="en-US" sz="3200" b="1" strike="noStrike" spc="-1" dirty="0" smtClean="0">
                <a:solidFill>
                  <a:srgbClr val="000000"/>
                </a:solidFill>
                <a:effectLst>
                  <a:outerShdw blurRad="38100" dist="38100" dir="2700000" algn="tl">
                    <a:srgbClr val="000000">
                      <a:alpha val="43137"/>
                    </a:srgbClr>
                  </a:outerShdw>
                </a:effectLst>
                <a:latin typeface="Calibri"/>
                <a:ea typeface="DejaVu Sans"/>
              </a:rPr>
              <a:t>9 (</a:t>
            </a:r>
            <a:r>
              <a:rPr lang="uk-UA" sz="3200" b="1" spc="-1" dirty="0" smtClean="0">
                <a:solidFill>
                  <a:srgbClr val="000000"/>
                </a:solidFill>
                <a:effectLst>
                  <a:outerShdw blurRad="38100" dist="38100" dir="2700000" algn="tl">
                    <a:srgbClr val="000000">
                      <a:alpha val="43137"/>
                    </a:srgbClr>
                  </a:outerShdw>
                </a:effectLst>
                <a:latin typeface="Calibri"/>
                <a:ea typeface="DejaVu Sans"/>
              </a:rPr>
              <a:t>Тема 7). </a:t>
            </a:r>
          </a:p>
          <a:p>
            <a:pPr algn="ctr">
              <a:lnSpc>
                <a:spcPct val="100000"/>
              </a:lnSpc>
            </a:pPr>
            <a:r>
              <a:rPr lang="uk-UA" sz="3600" b="1" spc="-1" dirty="0" smtClean="0">
                <a:solidFill>
                  <a:srgbClr val="0070C0"/>
                </a:solidFill>
                <a:effectLst>
                  <a:outerShdw blurRad="38100" dist="38100" dir="2700000" algn="tl">
                    <a:srgbClr val="000000">
                      <a:alpha val="43137"/>
                    </a:srgbClr>
                  </a:outerShdw>
                </a:effectLst>
                <a:latin typeface="Calibri"/>
                <a:ea typeface="DejaVu Sans"/>
              </a:rPr>
              <a:t>П</a:t>
            </a:r>
            <a:r>
              <a:rPr lang="ru-RU" sz="3600" b="1" strike="noStrike" spc="-1" dirty="0" err="1" smtClean="0">
                <a:solidFill>
                  <a:srgbClr val="0070C0"/>
                </a:solidFill>
                <a:effectLst>
                  <a:outerShdw blurRad="38100" dist="38100" dir="2700000" algn="tl">
                    <a:srgbClr val="000000">
                      <a:alpha val="43137"/>
                    </a:srgbClr>
                  </a:outerShdw>
                </a:effectLst>
                <a:latin typeface="Calibri"/>
                <a:ea typeface="DejaVu Sans"/>
              </a:rPr>
              <a:t>ошкодження</a:t>
            </a:r>
            <a:r>
              <a:rPr lang="ru-RU" sz="3600" b="1" strike="noStrike" spc="-1" dirty="0" smtClean="0">
                <a:solidFill>
                  <a:srgbClr val="0070C0"/>
                </a:solidFill>
                <a:effectLst>
                  <a:outerShdw blurRad="38100" dist="38100" dir="2700000" algn="tl">
                    <a:srgbClr val="000000">
                      <a:alpha val="43137"/>
                    </a:srgbClr>
                  </a:outerShdw>
                </a:effectLst>
                <a:latin typeface="Calibri"/>
                <a:ea typeface="DejaVu Sans"/>
              </a:rPr>
              <a:t> </a:t>
            </a:r>
            <a:r>
              <a:rPr lang="ru-RU" sz="3600" b="1" strike="noStrike" spc="-1" dirty="0" err="1">
                <a:solidFill>
                  <a:srgbClr val="0070C0"/>
                </a:solidFill>
                <a:effectLst>
                  <a:outerShdw blurRad="38100" dist="38100" dir="2700000" algn="tl">
                    <a:srgbClr val="000000">
                      <a:alpha val="43137"/>
                    </a:srgbClr>
                  </a:outerShdw>
                </a:effectLst>
                <a:latin typeface="Calibri"/>
                <a:ea typeface="DejaVu Sans"/>
              </a:rPr>
              <a:t>викликані</a:t>
            </a:r>
            <a:r>
              <a:rPr lang="ru-RU" sz="3600" b="1" strike="noStrike" spc="-1" dirty="0">
                <a:solidFill>
                  <a:srgbClr val="0070C0"/>
                </a:solidFill>
                <a:effectLst>
                  <a:outerShdw blurRad="38100" dist="38100" dir="2700000" algn="tl">
                    <a:srgbClr val="000000">
                      <a:alpha val="43137"/>
                    </a:srgbClr>
                  </a:outerShdw>
                </a:effectLst>
                <a:latin typeface="Calibri"/>
                <a:ea typeface="DejaVu Sans"/>
              </a:rPr>
              <a:t> </a:t>
            </a:r>
            <a:r>
              <a:rPr lang="ru-RU" sz="3600" b="1" strike="noStrike" spc="-1" dirty="0" err="1">
                <a:solidFill>
                  <a:srgbClr val="0070C0"/>
                </a:solidFill>
                <a:effectLst>
                  <a:outerShdw blurRad="38100" dist="38100" dir="2700000" algn="tl">
                    <a:srgbClr val="000000">
                      <a:alpha val="43137"/>
                    </a:srgbClr>
                  </a:outerShdw>
                </a:effectLst>
                <a:latin typeface="Calibri"/>
                <a:ea typeface="DejaVu Sans"/>
              </a:rPr>
              <a:t>хімічними</a:t>
            </a:r>
            <a:r>
              <a:rPr lang="ru-RU" sz="3600" b="1" strike="noStrike" spc="-1" dirty="0">
                <a:solidFill>
                  <a:srgbClr val="0070C0"/>
                </a:solidFill>
                <a:effectLst>
                  <a:outerShdw blurRad="38100" dist="38100" dir="2700000" algn="tl">
                    <a:srgbClr val="000000">
                      <a:alpha val="43137"/>
                    </a:srgbClr>
                  </a:outerShdw>
                </a:effectLst>
                <a:latin typeface="Calibri"/>
                <a:ea typeface="DejaVu Sans"/>
              </a:rPr>
              <a:t> факторами. </a:t>
            </a:r>
            <a:r>
              <a:rPr lang="ru-RU" sz="3600" b="1" strike="noStrike" spc="-1" dirty="0" err="1">
                <a:solidFill>
                  <a:srgbClr val="0070C0"/>
                </a:solidFill>
                <a:effectLst>
                  <a:outerShdw blurRad="38100" dist="38100" dir="2700000" algn="tl">
                    <a:srgbClr val="000000">
                      <a:alpha val="43137"/>
                    </a:srgbClr>
                  </a:outerShdw>
                </a:effectLst>
                <a:latin typeface="Calibri"/>
                <a:ea typeface="DejaVu Sans"/>
              </a:rPr>
              <a:t>Наркоманії</a:t>
            </a:r>
            <a:r>
              <a:rPr lang="ru-RU" sz="3600" b="1" strike="noStrike" spc="-1" dirty="0">
                <a:solidFill>
                  <a:srgbClr val="0070C0"/>
                </a:solidFill>
                <a:effectLst>
                  <a:outerShdw blurRad="38100" dist="38100" dir="2700000" algn="tl">
                    <a:srgbClr val="000000">
                      <a:alpha val="43137"/>
                    </a:srgbClr>
                  </a:outerShdw>
                </a:effectLst>
                <a:latin typeface="Calibri"/>
                <a:ea typeface="DejaVu Sans"/>
              </a:rPr>
              <a:t> та </a:t>
            </a:r>
            <a:r>
              <a:rPr lang="ru-RU" sz="3600" b="1" strike="noStrike" spc="-1" dirty="0" err="1">
                <a:solidFill>
                  <a:srgbClr val="0070C0"/>
                </a:solidFill>
                <a:effectLst>
                  <a:outerShdw blurRad="38100" dist="38100" dir="2700000" algn="tl">
                    <a:srgbClr val="000000">
                      <a:alpha val="43137"/>
                    </a:srgbClr>
                  </a:outerShdw>
                </a:effectLst>
                <a:latin typeface="Calibri"/>
                <a:ea typeface="DejaVu Sans"/>
              </a:rPr>
              <a:t>токсикоманії</a:t>
            </a:r>
            <a:r>
              <a:rPr lang="ru-RU" sz="3600" b="1" strike="noStrike" spc="-1" dirty="0">
                <a:solidFill>
                  <a:srgbClr val="0070C0"/>
                </a:solidFill>
                <a:effectLst>
                  <a:outerShdw blurRad="38100" dist="38100" dir="2700000" algn="tl">
                    <a:srgbClr val="000000">
                      <a:alpha val="43137"/>
                    </a:srgbClr>
                  </a:outerShdw>
                </a:effectLst>
                <a:latin typeface="Calibri"/>
                <a:ea typeface="DejaVu Sans"/>
              </a:rPr>
              <a:t> </a:t>
            </a:r>
            <a:endParaRPr lang="ru-RU" sz="3600" b="0" strike="noStrike" spc="-1" dirty="0">
              <a:solidFill>
                <a:srgbClr val="0070C0"/>
              </a:solidFill>
              <a:effectLst>
                <a:outerShdw blurRad="38100" dist="38100" dir="2700000" algn="tl">
                  <a:srgbClr val="000000">
                    <a:alpha val="43137"/>
                  </a:srgbClr>
                </a:outerShdw>
              </a:effectLst>
              <a:latin typeface="Arial"/>
            </a:endParaRPr>
          </a:p>
        </p:txBody>
      </p:sp>
      <p:pic>
        <p:nvPicPr>
          <p:cNvPr id="316" name="Picture 2"/>
          <p:cNvPicPr/>
          <p:nvPr/>
        </p:nvPicPr>
        <p:blipFill>
          <a:blip r:embed="rId2"/>
          <a:stretch/>
        </p:blipFill>
        <p:spPr>
          <a:xfrm>
            <a:off x="734363" y="2714760"/>
            <a:ext cx="5279040" cy="3242520"/>
          </a:xfrm>
          <a:prstGeom prst="rect">
            <a:avLst/>
          </a:prstGeom>
          <a:ln>
            <a:noFill/>
          </a:ln>
        </p:spPr>
      </p:pic>
      <p:pic>
        <p:nvPicPr>
          <p:cNvPr id="317" name="Picture 4"/>
          <p:cNvPicPr/>
          <p:nvPr/>
        </p:nvPicPr>
        <p:blipFill>
          <a:blip r:embed="rId3"/>
          <a:stretch/>
        </p:blipFill>
        <p:spPr>
          <a:xfrm>
            <a:off x="6013403" y="3322749"/>
            <a:ext cx="2463157" cy="2269481"/>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CustomShape 1"/>
          <p:cNvSpPr/>
          <p:nvPr/>
        </p:nvSpPr>
        <p:spPr>
          <a:xfrm>
            <a:off x="437882" y="214200"/>
            <a:ext cx="8348278" cy="5757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360" algn="ctr">
              <a:lnSpc>
                <a:spcPct val="100000"/>
              </a:lnSpc>
              <a:spcBef>
                <a:spcPts val="700"/>
              </a:spcBef>
            </a:pPr>
            <a:r>
              <a:rPr lang="ru-RU" sz="3200" b="1" strike="noStrike" spc="-1" dirty="0">
                <a:solidFill>
                  <a:srgbClr val="FF0000"/>
                </a:solidFill>
                <a:latin typeface="Times New Roman"/>
              </a:rPr>
              <a:t> </a:t>
            </a:r>
            <a:r>
              <a:rPr lang="ru-RU" sz="3200" b="1" strike="noStrike" spc="-1" dirty="0" err="1">
                <a:solidFill>
                  <a:srgbClr val="FF0000"/>
                </a:solidFill>
                <a:latin typeface="Times New Roman"/>
              </a:rPr>
              <a:t>Клінічні</a:t>
            </a:r>
            <a:r>
              <a:rPr lang="ru-RU" sz="3200" b="1" strike="noStrike" spc="-1" dirty="0">
                <a:solidFill>
                  <a:srgbClr val="FF0000"/>
                </a:solidFill>
                <a:latin typeface="Times New Roman"/>
              </a:rPr>
              <a:t> </a:t>
            </a:r>
            <a:r>
              <a:rPr lang="ru-RU" sz="3200" b="1" strike="noStrike" spc="-1" dirty="0" err="1">
                <a:solidFill>
                  <a:srgbClr val="FF0000"/>
                </a:solidFill>
                <a:latin typeface="Times New Roman"/>
              </a:rPr>
              <a:t>стадії</a:t>
            </a:r>
            <a:r>
              <a:rPr lang="ru-RU" sz="3200" b="1" strike="noStrike" spc="-1" dirty="0">
                <a:solidFill>
                  <a:srgbClr val="FF0000"/>
                </a:solidFill>
                <a:latin typeface="Times New Roman"/>
              </a:rPr>
              <a:t> </a:t>
            </a:r>
            <a:r>
              <a:rPr lang="ru-RU" sz="3200" b="1" strike="noStrike" spc="-1" dirty="0" err="1">
                <a:solidFill>
                  <a:srgbClr val="FF0000"/>
                </a:solidFill>
                <a:latin typeface="Times New Roman"/>
              </a:rPr>
              <a:t>гострого</a:t>
            </a:r>
            <a:r>
              <a:rPr lang="ru-RU" sz="3200" b="1" strike="noStrike" spc="-1" dirty="0">
                <a:solidFill>
                  <a:srgbClr val="FF0000"/>
                </a:solidFill>
                <a:latin typeface="Times New Roman"/>
              </a:rPr>
              <a:t> </a:t>
            </a:r>
            <a:r>
              <a:rPr lang="ru-RU" sz="3200" b="1" strike="noStrike" spc="-1" dirty="0" err="1">
                <a:solidFill>
                  <a:srgbClr val="FF0000"/>
                </a:solidFill>
                <a:latin typeface="Times New Roman"/>
              </a:rPr>
              <a:t>отруєння</a:t>
            </a:r>
            <a:r>
              <a:rPr lang="ru-RU" sz="3200" b="1" strike="noStrike" spc="-1" dirty="0">
                <a:solidFill>
                  <a:srgbClr val="FF0000"/>
                </a:solidFill>
                <a:latin typeface="Times New Roman"/>
              </a:rPr>
              <a:t>:</a:t>
            </a:r>
            <a:endParaRPr lang="ru-RU" sz="3200" b="0" strike="noStrike" spc="-1" dirty="0">
              <a:latin typeface="Arial"/>
            </a:endParaRPr>
          </a:p>
          <a:p>
            <a:pPr marL="343080" indent="-342360" algn="just">
              <a:lnSpc>
                <a:spcPct val="100000"/>
              </a:lnSpc>
              <a:spcBef>
                <a:spcPts val="700"/>
              </a:spcBef>
              <a:buClr>
                <a:srgbClr val="FF0000"/>
              </a:buClr>
              <a:buFont typeface="Arial"/>
              <a:buChar char="•"/>
            </a:pPr>
            <a:r>
              <a:rPr lang="ru-RU" sz="2800" b="1" strike="noStrike" spc="-1" dirty="0">
                <a:solidFill>
                  <a:srgbClr val="FF0000"/>
                </a:solidFill>
                <a:latin typeface="Times New Roman"/>
              </a:rPr>
              <a:t>1.</a:t>
            </a:r>
            <a:r>
              <a:rPr lang="ru-RU" sz="2800" b="0" strike="noStrike" spc="-1" dirty="0">
                <a:solidFill>
                  <a:srgbClr val="FF0000"/>
                </a:solidFill>
                <a:latin typeface="Times New Roman"/>
              </a:rPr>
              <a:t> </a:t>
            </a:r>
            <a:r>
              <a:rPr lang="ru-RU" sz="2800" b="1" strike="noStrike" spc="-1" dirty="0">
                <a:solidFill>
                  <a:srgbClr val="FF0000"/>
                </a:solidFill>
                <a:latin typeface="Times New Roman"/>
              </a:rPr>
              <a:t>Токсикогенна </a:t>
            </a:r>
            <a:r>
              <a:rPr lang="ru-RU" sz="2800" b="0" strike="noStrike" spc="-1" dirty="0">
                <a:solidFill>
                  <a:srgbClr val="000000"/>
                </a:solidFill>
                <a:latin typeface="Times New Roman"/>
              </a:rPr>
              <a:t>— </a:t>
            </a:r>
            <a:r>
              <a:rPr lang="ru-RU" sz="2800" b="1" strike="noStrike" spc="-1" dirty="0" err="1">
                <a:solidFill>
                  <a:srgbClr val="000000"/>
                </a:solidFill>
                <a:latin typeface="Times New Roman"/>
              </a:rPr>
              <a:t>отрута</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міститься</a:t>
            </a:r>
            <a:r>
              <a:rPr lang="ru-RU" sz="2800" b="1" strike="noStrike" spc="-1" dirty="0">
                <a:solidFill>
                  <a:srgbClr val="000000"/>
                </a:solidFill>
                <a:latin typeface="Times New Roman"/>
              </a:rPr>
              <a:t> в </a:t>
            </a:r>
            <a:r>
              <a:rPr lang="ru-RU" sz="2800" b="1" strike="noStrike" spc="-1" dirty="0" err="1">
                <a:solidFill>
                  <a:srgbClr val="000000"/>
                </a:solidFill>
                <a:latin typeface="Times New Roman"/>
              </a:rPr>
              <a:t>організмі</a:t>
            </a:r>
            <a:r>
              <a:rPr lang="ru-RU" sz="2800" b="1" strike="noStrike" spc="-1" dirty="0">
                <a:solidFill>
                  <a:srgbClr val="000000"/>
                </a:solidFill>
                <a:latin typeface="Times New Roman"/>
              </a:rPr>
              <a:t> у </a:t>
            </a:r>
            <a:r>
              <a:rPr lang="ru-RU" sz="2800" b="1" strike="noStrike" spc="-1" dirty="0" err="1">
                <a:solidFill>
                  <a:srgbClr val="000000"/>
                </a:solidFill>
                <a:latin typeface="Times New Roman"/>
              </a:rPr>
              <a:t>дозі</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здатній</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викликати</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специфічну</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дію</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екзотоксичпий</a:t>
            </a:r>
            <a:r>
              <a:rPr lang="ru-RU" sz="2800" b="1" strike="noStrike" spc="-1" dirty="0">
                <a:solidFill>
                  <a:srgbClr val="000000"/>
                </a:solidFill>
                <a:latin typeface="Times New Roman"/>
              </a:rPr>
              <a:t> шок, кома, </a:t>
            </a:r>
            <a:r>
              <a:rPr lang="ru-RU" sz="2800" b="1" strike="noStrike" spc="-1" dirty="0" err="1">
                <a:solidFill>
                  <a:srgbClr val="000000"/>
                </a:solidFill>
                <a:latin typeface="Times New Roman"/>
              </a:rPr>
              <a:t>асфіксія</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шлунково-кишкова</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кровотеча</a:t>
            </a:r>
            <a:r>
              <a:rPr lang="ru-RU" sz="2800" b="1" strike="noStrike" spc="-1" dirty="0">
                <a:solidFill>
                  <a:srgbClr val="000000"/>
                </a:solidFill>
                <a:latin typeface="Times New Roman"/>
              </a:rPr>
              <a:t>).</a:t>
            </a:r>
            <a:endParaRPr lang="ru-RU" sz="2800" b="0" strike="noStrike" spc="-1" dirty="0">
              <a:latin typeface="Arial"/>
            </a:endParaRPr>
          </a:p>
          <a:p>
            <a:pPr marL="343080" indent="-342360" algn="just">
              <a:lnSpc>
                <a:spcPct val="100000"/>
              </a:lnSpc>
              <a:spcBef>
                <a:spcPts val="700"/>
              </a:spcBef>
              <a:buClr>
                <a:srgbClr val="FF0000"/>
              </a:buClr>
              <a:buFont typeface="Arial"/>
              <a:buChar char="•"/>
            </a:pPr>
            <a:r>
              <a:rPr lang="ru-RU" sz="2800" b="1" strike="noStrike" spc="-1" dirty="0">
                <a:solidFill>
                  <a:srgbClr val="FF0000"/>
                </a:solidFill>
                <a:latin typeface="Times New Roman"/>
              </a:rPr>
              <a:t>2.</a:t>
            </a:r>
            <a:r>
              <a:rPr lang="ru-RU" sz="2800" b="0" strike="noStrike" spc="-1" dirty="0">
                <a:solidFill>
                  <a:srgbClr val="FF0000"/>
                </a:solidFill>
                <a:latin typeface="Times New Roman"/>
              </a:rPr>
              <a:t> </a:t>
            </a:r>
            <a:r>
              <a:rPr lang="ru-RU" sz="2800" b="1" strike="noStrike" spc="-1" dirty="0" err="1">
                <a:solidFill>
                  <a:srgbClr val="FF0000"/>
                </a:solidFill>
                <a:latin typeface="Times New Roman"/>
              </a:rPr>
              <a:t>Соматогенна</a:t>
            </a:r>
            <a:r>
              <a:rPr lang="ru-RU" sz="2800" b="1" strike="noStrike" spc="-1" dirty="0">
                <a:solidFill>
                  <a:srgbClr val="FF0000"/>
                </a:solidFill>
                <a:latin typeface="Times New Roman"/>
              </a:rPr>
              <a:t> </a:t>
            </a:r>
            <a:r>
              <a:rPr lang="ru-RU" sz="2800" b="0" strike="noStrike" spc="-1" dirty="0">
                <a:solidFill>
                  <a:srgbClr val="000000"/>
                </a:solidFill>
                <a:latin typeface="Times New Roman"/>
              </a:rPr>
              <a:t>— </a:t>
            </a:r>
            <a:r>
              <a:rPr lang="ru-RU" sz="2800" b="1" strike="noStrike" spc="-1" dirty="0" err="1">
                <a:solidFill>
                  <a:srgbClr val="000000"/>
                </a:solidFill>
                <a:latin typeface="Times New Roman"/>
              </a:rPr>
              <a:t>після</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виведення</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або</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руйнування</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отрути</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ураження</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органів</a:t>
            </a:r>
            <a:r>
              <a:rPr lang="ru-RU" sz="2800" b="1" strike="noStrike" spc="-1" dirty="0">
                <a:solidFill>
                  <a:srgbClr val="000000"/>
                </a:solidFill>
                <a:latin typeface="Times New Roman"/>
              </a:rPr>
              <a:t> і систем </a:t>
            </a:r>
            <a:r>
              <a:rPr lang="ru-RU" sz="2800" b="1" strike="noStrike" spc="-1" dirty="0" err="1">
                <a:solidFill>
                  <a:srgbClr val="000000"/>
                </a:solidFill>
                <a:latin typeface="Times New Roman"/>
              </a:rPr>
              <a:t>організму</a:t>
            </a:r>
            <a:r>
              <a:rPr lang="ru-RU" sz="2800" b="1" strike="noStrike" spc="-1" dirty="0">
                <a:solidFill>
                  <a:srgbClr val="000000"/>
                </a:solidFill>
                <a:latin typeface="Times New Roman"/>
              </a:rPr>
              <a:t> до </a:t>
            </a:r>
            <a:r>
              <a:rPr lang="ru-RU" sz="2800" b="1" strike="noStrike" spc="-1" dirty="0" err="1">
                <a:solidFill>
                  <a:srgbClr val="000000"/>
                </a:solidFill>
                <a:latin typeface="Times New Roman"/>
              </a:rPr>
              <a:t>їх</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повного</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відновлення</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чи</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загибелі</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потерпілого</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пневмонія</a:t>
            </a:r>
            <a:r>
              <a:rPr lang="ru-RU" sz="2800" b="1" strike="noStrike" spc="-1" dirty="0">
                <a:solidFill>
                  <a:srgbClr val="000000"/>
                </a:solidFill>
                <a:latin typeface="Times New Roman"/>
              </a:rPr>
              <a:t>, сепсис </a:t>
            </a:r>
            <a:r>
              <a:rPr lang="ru-RU" sz="2800" b="1" strike="noStrike" spc="-1" dirty="0" err="1">
                <a:solidFill>
                  <a:srgbClr val="000000"/>
                </a:solidFill>
                <a:latin typeface="Times New Roman"/>
              </a:rPr>
              <a:t>тощо</a:t>
            </a:r>
            <a:r>
              <a:rPr lang="ru-RU" sz="2800" b="1" strike="noStrike" spc="-1" dirty="0">
                <a:solidFill>
                  <a:srgbClr val="000000"/>
                </a:solidFill>
                <a:latin typeface="Times New Roman"/>
              </a:rPr>
              <a:t>). </a:t>
            </a:r>
            <a:endParaRPr lang="ru-RU" sz="2800" b="0" strike="noStrike" spc="-1" dirty="0">
              <a:latin typeface="Arial"/>
            </a:endParaRPr>
          </a:p>
          <a:p>
            <a:pPr marL="343080" indent="-342360">
              <a:lnSpc>
                <a:spcPct val="100000"/>
              </a:lnSpc>
              <a:spcBef>
                <a:spcPts val="700"/>
              </a:spcBef>
            </a:pPr>
            <a:endParaRPr lang="ru-RU" sz="2800" b="0" strike="noStrike" spc="-1" dirty="0">
              <a:latin typeface="Arial"/>
            </a:endParaRPr>
          </a:p>
        </p:txBody>
      </p:sp>
      <p:pic>
        <p:nvPicPr>
          <p:cNvPr id="348" name="Picture 4"/>
          <p:cNvPicPr/>
          <p:nvPr/>
        </p:nvPicPr>
        <p:blipFill>
          <a:blip r:embed="rId3"/>
          <a:stretch/>
        </p:blipFill>
        <p:spPr>
          <a:xfrm>
            <a:off x="2928960" y="4500720"/>
            <a:ext cx="3342600" cy="217620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CustomShape 1"/>
          <p:cNvSpPr/>
          <p:nvPr/>
        </p:nvSpPr>
        <p:spPr>
          <a:xfrm>
            <a:off x="214200" y="0"/>
            <a:ext cx="8714880" cy="6005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2000" b="1" strike="noStrike" spc="-1">
                <a:solidFill>
                  <a:srgbClr val="FF0000"/>
                </a:solidFill>
                <a:latin typeface="Calibri"/>
                <a:ea typeface="DejaVu Sans"/>
              </a:rPr>
              <a:t>Надзвичайно поширено такі наркотики, як алкоголь та тютюн</a:t>
            </a:r>
            <a:r>
              <a:rPr lang="ru-RU" sz="2000" b="1" strike="noStrike" spc="-1">
                <a:solidFill>
                  <a:srgbClr val="000000"/>
                </a:solidFill>
                <a:latin typeface="Calibri"/>
                <a:ea typeface="DejaVu Sans"/>
              </a:rPr>
              <a:t>.</a:t>
            </a:r>
            <a:endParaRPr lang="ru-RU" sz="2000" b="0" strike="noStrike" spc="-1">
              <a:latin typeface="Arial"/>
            </a:endParaRPr>
          </a:p>
          <a:p>
            <a:pPr algn="just">
              <a:lnSpc>
                <a:spcPct val="100000"/>
              </a:lnSpc>
            </a:pPr>
            <a:r>
              <a:rPr lang="ru-RU" sz="2000" b="1" strike="noStrike" spc="-1">
                <a:solidFill>
                  <a:srgbClr val="000000"/>
                </a:solidFill>
                <a:latin typeface="Calibri"/>
                <a:ea typeface="DejaVu Sans"/>
              </a:rPr>
              <a:t>Чинниками, що сприяють поширенню наркотиків, є:</a:t>
            </a:r>
            <a:endParaRPr lang="ru-RU" sz="2000" b="0" strike="noStrike" spc="-1">
              <a:latin typeface="Arial"/>
            </a:endParaRPr>
          </a:p>
          <a:p>
            <a:pPr algn="just">
              <a:lnSpc>
                <a:spcPct val="100000"/>
              </a:lnSpc>
            </a:pPr>
            <a:r>
              <a:rPr lang="ru-RU" sz="2000" b="1" strike="noStrike" spc="-1">
                <a:solidFill>
                  <a:srgbClr val="000000"/>
                </a:solidFill>
                <a:latin typeface="Calibri"/>
                <a:ea typeface="DejaVu Sans"/>
              </a:rPr>
              <a:t>— величезні прибутки від торгівлі ними;</a:t>
            </a:r>
            <a:endParaRPr lang="ru-RU" sz="2000" b="0" strike="noStrike" spc="-1">
              <a:latin typeface="Arial"/>
            </a:endParaRPr>
          </a:p>
          <a:p>
            <a:pPr algn="just">
              <a:lnSpc>
                <a:spcPct val="100000"/>
              </a:lnSpc>
            </a:pPr>
            <a:r>
              <a:rPr lang="ru-RU" sz="2000" b="1" strike="noStrike" spc="-1">
                <a:solidFill>
                  <a:srgbClr val="000000"/>
                </a:solidFill>
                <a:latin typeface="Calibri"/>
                <a:ea typeface="DejaVu Sans"/>
              </a:rPr>
              <a:t>— поширення у мистецтві та масовій культурі творів, які показують задоволення від уживання наркотиків, створюють позитивний образ наркоманів;</a:t>
            </a:r>
            <a:endParaRPr lang="ru-RU" sz="2000" b="0" strike="noStrike" spc="-1">
              <a:latin typeface="Arial"/>
            </a:endParaRPr>
          </a:p>
          <a:p>
            <a:pPr algn="just">
              <a:lnSpc>
                <a:spcPct val="100000"/>
              </a:lnSpc>
            </a:pPr>
            <a:r>
              <a:rPr lang="ru-RU" sz="2000" b="1" strike="noStrike" spc="-1">
                <a:solidFill>
                  <a:srgbClr val="000000"/>
                </a:solidFill>
                <a:latin typeface="Calibri"/>
                <a:ea typeface="DejaVu Sans"/>
              </a:rPr>
              <a:t>— зниження негативного ставлення з боку суспільства, родичів та знайомих на вживання наркотиків.</a:t>
            </a:r>
            <a:endParaRPr lang="ru-RU" sz="2000" b="0" strike="noStrike" spc="-1">
              <a:latin typeface="Arial"/>
            </a:endParaRPr>
          </a:p>
          <a:p>
            <a:pPr algn="just">
              <a:lnSpc>
                <a:spcPct val="100000"/>
              </a:lnSpc>
            </a:pPr>
            <a:endParaRPr lang="ru-RU" sz="2000" b="0" strike="noStrike" spc="-1">
              <a:latin typeface="Arial"/>
            </a:endParaRPr>
          </a:p>
          <a:p>
            <a:pPr algn="ctr">
              <a:lnSpc>
                <a:spcPct val="100000"/>
              </a:lnSpc>
            </a:pPr>
            <a:r>
              <a:rPr lang="ru-RU" sz="2400" b="1" strike="noStrike" spc="-1">
                <a:solidFill>
                  <a:srgbClr val="7030A0"/>
                </a:solidFill>
                <a:latin typeface="Calibri"/>
                <a:ea typeface="DejaVu Sans"/>
              </a:rPr>
              <a:t>Вплив наркотиків на фізичне та психічне здоров'я, репродуктивну функцію людини</a:t>
            </a:r>
            <a:endParaRPr lang="ru-RU" sz="2400" b="0" strike="noStrike" spc="-1">
              <a:latin typeface="Arial"/>
            </a:endParaRPr>
          </a:p>
          <a:p>
            <a:pPr algn="just">
              <a:lnSpc>
                <a:spcPct val="100000"/>
              </a:lnSpc>
            </a:pPr>
            <a:r>
              <a:rPr lang="ru-RU" sz="2000" b="1" strike="noStrike" spc="-1">
                <a:solidFill>
                  <a:srgbClr val="000000"/>
                </a:solidFill>
                <a:latin typeface="Calibri"/>
                <a:ea typeface="DejaVu Sans"/>
              </a:rPr>
              <a:t>Висунуто кілька теорій дії наркотиків на організм — фармакологічну, нервово-гуморальну та змішану.</a:t>
            </a:r>
            <a:endParaRPr lang="ru-RU" sz="2000" b="0" strike="noStrike" spc="-1">
              <a:latin typeface="Arial"/>
            </a:endParaRPr>
          </a:p>
          <a:p>
            <a:pPr algn="just">
              <a:lnSpc>
                <a:spcPct val="100000"/>
              </a:lnSpc>
            </a:pPr>
            <a:r>
              <a:rPr lang="ru-RU" sz="2000" b="1" strike="noStrike" spc="-1">
                <a:solidFill>
                  <a:srgbClr val="000000"/>
                </a:solidFill>
                <a:latin typeface="Calibri"/>
                <a:ea typeface="DejaVu Sans"/>
              </a:rPr>
              <a:t>Більшість психоактивних наркотиків хімічно подібні до речовин, які виділяються нервовими клітинами при їхній стимуляції. Ці речовини взаємодіють з іншими нервовими клітинами, що забезпечує передачу імпульсів та реагування на них. До таких речовин належать серотонін і ендорфіни, які контролюють настрій, емоції, вивільнення гормонів, а також зменшують відчуття болю.</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CustomShape 1"/>
          <p:cNvSpPr/>
          <p:nvPr/>
        </p:nvSpPr>
        <p:spPr>
          <a:xfrm>
            <a:off x="428760" y="357120"/>
            <a:ext cx="8357400" cy="5578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2000" b="1" strike="noStrike" spc="-1">
                <a:solidFill>
                  <a:srgbClr val="000000"/>
                </a:solidFill>
                <a:latin typeface="Calibri"/>
                <a:ea typeface="DejaVu Sans"/>
              </a:rPr>
              <a:t>Психоактивні наркотики підсилюють вплив цих природних речовин, викликаючи підвищену реакцію з боку рецепторів (відчуття кайфу). Потім зворотний зв'язок викликає їхнє менше виділення, якщо ж наркотик продовжувати приймати, то виділення припиняється. Для досягнення попереднього задоволення потрібно все більше й більше наркотику. Припинення вживання наркотику приводить до неприємних фізичних наслідків, тому що виділення природних речовин не відновлюється протягом декількох днів. У цей час організм змушений обходитися без наркотику і без них.</a:t>
            </a:r>
            <a:endParaRPr lang="ru-RU" sz="2000" b="0" strike="noStrike" spc="-1">
              <a:latin typeface="Arial"/>
            </a:endParaRPr>
          </a:p>
          <a:p>
            <a:pPr algn="just">
              <a:lnSpc>
                <a:spcPct val="100000"/>
              </a:lnSpc>
            </a:pPr>
            <a:r>
              <a:rPr lang="ru-RU" sz="2000" b="1" strike="noStrike" spc="-1">
                <a:solidFill>
                  <a:srgbClr val="000000"/>
                </a:solidFill>
                <a:latin typeface="Calibri"/>
                <a:ea typeface="DejaVu Sans"/>
              </a:rPr>
              <a:t>Одні наркотики придушують нервову активність мозку, інші стимулюють її, у Цьому полягає розходження в їхніх психічних ефектах. Має значення кількість прийнятого наркотику, його чистота та концентрація, шлях уведення, а також психічний і фізичний стан людини, яка вживає наркотики, її очікування та реакція оточуючих. Ефект часто підсилюються, якщо приймають наркотики стомленими чи голодними</a:t>
            </a:r>
            <a:endParaRPr lang="ru-RU" sz="2000" b="0" strike="noStrike" spc="-1">
              <a:latin typeface="Arial"/>
            </a:endParaRPr>
          </a:p>
          <a:p>
            <a:pPr algn="just">
              <a:lnSpc>
                <a:spcPct val="100000"/>
              </a:lnSpc>
            </a:pPr>
            <a:r>
              <a:rPr lang="ru-RU" sz="2000" b="1" strike="noStrike" spc="-1">
                <a:solidFill>
                  <a:srgbClr val="000000"/>
                </a:solidFill>
                <a:latin typeface="Calibri"/>
                <a:ea typeface="DejaVu Sans"/>
              </a:rPr>
              <a:t>Психоактивні наркотики підрозділяють на чотири головні групи відповідно до їхнього впливу: депресанти, стимулятори, галюциногени і маріхуана.</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 name="CustomShape 1"/>
          <p:cNvSpPr/>
          <p:nvPr/>
        </p:nvSpPr>
        <p:spPr>
          <a:xfrm>
            <a:off x="2728800" y="285840"/>
            <a:ext cx="2724120" cy="5774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just">
              <a:lnSpc>
                <a:spcPct val="100000"/>
              </a:lnSpc>
            </a:pPr>
            <a:r>
              <a:rPr lang="ru-RU" sz="3200" b="1" i="1" strike="noStrike" spc="-1">
                <a:solidFill>
                  <a:srgbClr val="FF0000"/>
                </a:solidFill>
                <a:latin typeface="Calibri"/>
                <a:ea typeface="DejaVu Sans"/>
              </a:rPr>
              <a:t>4. Алкоголізм.</a:t>
            </a:r>
            <a:endParaRPr lang="ru-RU" sz="3200" b="0" strike="noStrike" spc="-1">
              <a:latin typeface="Arial"/>
            </a:endParaRPr>
          </a:p>
        </p:txBody>
      </p:sp>
      <p:sp>
        <p:nvSpPr>
          <p:cNvPr id="777" name="CustomShape 2"/>
          <p:cNvSpPr/>
          <p:nvPr/>
        </p:nvSpPr>
        <p:spPr>
          <a:xfrm>
            <a:off x="428760" y="1143000"/>
            <a:ext cx="8429040" cy="5029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2000" b="1" strike="noStrike" spc="-1">
                <a:solidFill>
                  <a:srgbClr val="000000"/>
                </a:solidFill>
                <a:latin typeface="Calibri"/>
                <a:ea typeface="DejaVu Sans"/>
              </a:rPr>
              <a:t>Алкоголь належить до числа-депресантів.</a:t>
            </a:r>
            <a:endParaRPr lang="ru-RU" sz="2000" b="0" strike="noStrike" spc="-1">
              <a:latin typeface="Arial"/>
            </a:endParaRPr>
          </a:p>
          <a:p>
            <a:pPr algn="just">
              <a:lnSpc>
                <a:spcPct val="100000"/>
              </a:lnSpc>
            </a:pPr>
            <a:r>
              <a:rPr lang="ru-RU" sz="2000" b="1" strike="noStrike" spc="-1">
                <a:solidFill>
                  <a:srgbClr val="000000"/>
                </a:solidFill>
                <a:latin typeface="Calibri"/>
                <a:ea typeface="DejaVu Sans"/>
              </a:rPr>
              <a:t>Основна діюча речовина алкоголю — </a:t>
            </a:r>
            <a:r>
              <a:rPr lang="ru-RU" sz="2400" b="1" strike="noStrike" spc="-1">
                <a:solidFill>
                  <a:srgbClr val="7030A0"/>
                </a:solidFill>
                <a:latin typeface="Calibri"/>
                <a:ea typeface="DejaVu Sans"/>
              </a:rPr>
              <a:t>етиловий спирт </a:t>
            </a:r>
            <a:r>
              <a:rPr lang="ru-RU" sz="2000" b="1" strike="noStrike" spc="-1">
                <a:solidFill>
                  <a:srgbClr val="000000"/>
                </a:solidFill>
                <a:latin typeface="Calibri"/>
                <a:ea typeface="DejaVu Sans"/>
              </a:rPr>
              <a:t>але у напоях містяться й інші сполуки, які впливають на організм.</a:t>
            </a:r>
            <a:endParaRPr lang="ru-RU" sz="2000" b="0" strike="noStrike" spc="-1">
              <a:latin typeface="Arial"/>
            </a:endParaRPr>
          </a:p>
          <a:p>
            <a:pPr algn="just">
              <a:lnSpc>
                <a:spcPct val="100000"/>
              </a:lnSpc>
            </a:pPr>
            <a:r>
              <a:rPr lang="ru-RU" sz="2000" b="1" strike="noStrike" spc="-1">
                <a:solidFill>
                  <a:srgbClr val="000000"/>
                </a:solidFill>
                <a:latin typeface="Calibri"/>
                <a:ea typeface="DejaVu Sans"/>
              </a:rPr>
              <a:t>При домашньому та промисловому виробництві спиртних напоїв етиловий спирт виробляється шляхом ферментації, тобто розкладання продуктів, які містять вуглеводи (наприклад, кукурудзи, ячменя, рису, картоплі, винограду) під дією дріжджів. </a:t>
            </a:r>
            <a:endParaRPr lang="ru-RU" sz="2000" b="0" strike="noStrike" spc="-1">
              <a:latin typeface="Arial"/>
            </a:endParaRPr>
          </a:p>
          <a:p>
            <a:pPr algn="just">
              <a:lnSpc>
                <a:spcPct val="100000"/>
              </a:lnSpc>
            </a:pPr>
            <a:r>
              <a:rPr lang="ru-RU" sz="2000" b="1" strike="noStrike" spc="-1">
                <a:solidFill>
                  <a:srgbClr val="000000"/>
                </a:solidFill>
                <a:latin typeface="Calibri"/>
                <a:ea typeface="DejaVu Sans"/>
              </a:rPr>
              <a:t>Одержуваний напій залежить від використаної сировини. </a:t>
            </a:r>
            <a:endParaRPr lang="ru-RU" sz="2000" b="0" strike="noStrike" spc="-1">
              <a:latin typeface="Arial"/>
            </a:endParaRPr>
          </a:p>
          <a:p>
            <a:pPr algn="just">
              <a:lnSpc>
                <a:spcPct val="100000"/>
              </a:lnSpc>
            </a:pPr>
            <a:r>
              <a:rPr lang="ru-RU" sz="2000" b="1" strike="noStrike" spc="-1">
                <a:solidFill>
                  <a:srgbClr val="000000"/>
                </a:solidFill>
                <a:latin typeface="Calibri"/>
                <a:ea typeface="DejaVu Sans"/>
              </a:rPr>
              <a:t>Наприклад, із солоду і ячменя роблять пиво, а з винограду — вино. Пиво та вино утворюються в результаті тільки ферментації, тому в них максимально можливий рівень алкоголю складає 15%. </a:t>
            </a:r>
            <a:endParaRPr lang="ru-RU" sz="2000" b="0" strike="noStrike" spc="-1">
              <a:latin typeface="Arial"/>
            </a:endParaRPr>
          </a:p>
          <a:p>
            <a:pPr algn="just">
              <a:lnSpc>
                <a:spcPct val="100000"/>
              </a:lnSpc>
            </a:pPr>
            <a:r>
              <a:rPr lang="ru-RU" sz="2000" b="1" strike="noStrike" spc="-1">
                <a:solidFill>
                  <a:srgbClr val="000000"/>
                </a:solidFill>
                <a:latin typeface="Calibri"/>
                <a:ea typeface="DejaVu Sans"/>
              </a:rPr>
              <a:t>"Міцні" спиртні напої з підвищеним умістом спирту (віскі, джин, горілка, лікер) вимагають ще "дистиляції", тобто спирт відганяється в нову ємність, залишаючи воду" в старій. </a:t>
            </a:r>
            <a:endParaRPr lang="ru-RU" sz="2000" b="0" strike="noStrike" spc="-1">
              <a:latin typeface="Arial"/>
            </a:endParaRPr>
          </a:p>
          <a:p>
            <a:pPr algn="just">
              <a:lnSpc>
                <a:spcPct val="100000"/>
              </a:lnSpc>
            </a:pPr>
            <a:r>
              <a:rPr lang="ru-RU" sz="2000" b="1" strike="noStrike" spc="-1">
                <a:solidFill>
                  <a:srgbClr val="000000"/>
                </a:solidFill>
                <a:latin typeface="Calibri"/>
                <a:ea typeface="DejaVu Sans"/>
              </a:rPr>
              <a:t>Дистильований спирт іноді також додають у вино (шеррі, портвейн тощо) і пиво для більшої міцності.</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CustomShape 1"/>
          <p:cNvSpPr/>
          <p:nvPr/>
        </p:nvSpPr>
        <p:spPr>
          <a:xfrm>
            <a:off x="357120" y="142920"/>
            <a:ext cx="8500320" cy="6429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800" b="1" strike="noStrike" spc="-1">
                <a:solidFill>
                  <a:srgbClr val="000000"/>
                </a:solidFill>
                <a:latin typeface="Calibri"/>
                <a:ea typeface="DejaVu Sans"/>
              </a:rPr>
              <a:t>Помірне споживання алкоголю не шкодить здоров'ю. Статистика свідчить, що споживання помірної кількості спирту може справляти сприятливий ефект на серце і, можливо, подовжує життя. Однак алкоголь впливає на мозок, тому знижується швидкість реакції на зовнішні подразники.</a:t>
            </a:r>
            <a:endParaRPr lang="ru-RU" sz="1800" b="0" strike="noStrike" spc="-1">
              <a:latin typeface="Arial"/>
            </a:endParaRPr>
          </a:p>
          <a:p>
            <a:pPr algn="just">
              <a:lnSpc>
                <a:spcPct val="100000"/>
              </a:lnSpc>
            </a:pPr>
            <a:r>
              <a:rPr lang="ru-RU" sz="1800" b="1" strike="noStrike" spc="-1">
                <a:solidFill>
                  <a:srgbClr val="000000"/>
                </a:solidFill>
                <a:latin typeface="Calibri"/>
                <a:ea typeface="DejaVu Sans"/>
              </a:rPr>
              <a:t>Надлишкове споживання алкоголю викликає похмілля й зниження працездатності відразу, а у довгостроковій перспективі призводить до незворотнього ушкодження печінки, утрати пам'яті та погіршення психіки, безсоння, уповільнення рефлексів з відповідним зростанням небезпеки нещасних випадків, погіршення розсудливості й емоційного контролю. Хоча стійкість до алкоголю в чоловіків вище, ніж у жінок, чоловіки-алкоголіки піддаються більшому ризику ураження печінки, розвитку багатьох форм раку та порушень імунної системи.</a:t>
            </a:r>
            <a:endParaRPr lang="ru-RU" sz="1800" b="0" strike="noStrike" spc="-1">
              <a:latin typeface="Arial"/>
            </a:endParaRPr>
          </a:p>
          <a:p>
            <a:pPr algn="just">
              <a:lnSpc>
                <a:spcPct val="100000"/>
              </a:lnSpc>
            </a:pPr>
            <a:r>
              <a:rPr lang="ru-RU" sz="2000" b="1" i="1" strike="noStrike" spc="-1">
                <a:solidFill>
                  <a:srgbClr val="7030A0"/>
                </a:solidFill>
                <a:latin typeface="Calibri"/>
                <a:ea typeface="DejaVu Sans"/>
              </a:rPr>
              <a:t>Алкоголізм </a:t>
            </a:r>
            <a:r>
              <a:rPr lang="ru-RU" sz="1800" b="1" strike="noStrike" spc="-1">
                <a:solidFill>
                  <a:srgbClr val="000000"/>
                </a:solidFill>
                <a:latin typeface="Calibri"/>
                <a:ea typeface="DejaVu Sans"/>
              </a:rPr>
              <a:t>— це регулярне споживання великої кількості алкоголю протягом довгого періоду часу. Це найбільш серйозна форма наркоманії у наші часи.</a:t>
            </a:r>
            <a:endParaRPr lang="ru-RU" sz="1800" b="0" strike="noStrike" spc="-1">
              <a:latin typeface="Arial"/>
            </a:endParaRPr>
          </a:p>
          <a:p>
            <a:pPr algn="just">
              <a:lnSpc>
                <a:spcPct val="100000"/>
              </a:lnSpc>
            </a:pPr>
            <a:r>
              <a:rPr lang="ru-RU" sz="1800" b="1" strike="noStrike" spc="-1">
                <a:solidFill>
                  <a:srgbClr val="7030A0"/>
                </a:solidFill>
                <a:latin typeface="Calibri"/>
                <a:ea typeface="DejaVu Sans"/>
              </a:rPr>
              <a:t>Vidkhrni •(1974) виділяє кілька типів співвідношення між алкогольною культурою мікросоціального середовища та установками індивіда стосовно алкоголізації:</a:t>
            </a:r>
            <a:endParaRPr lang="ru-RU" sz="1800" b="0" strike="noStrike" spc="-1">
              <a:latin typeface="Arial"/>
            </a:endParaRPr>
          </a:p>
          <a:p>
            <a:pPr algn="just">
              <a:lnSpc>
                <a:spcPct val="100000"/>
              </a:lnSpc>
            </a:pPr>
            <a:r>
              <a:rPr lang="ru-RU" sz="1800" b="1" strike="noStrike" spc="-1">
                <a:solidFill>
                  <a:srgbClr val="000000"/>
                </a:solidFill>
                <a:latin typeface="Calibri"/>
                <a:ea typeface="DejaVu Sans"/>
              </a:rPr>
              <a:t>- </a:t>
            </a:r>
            <a:r>
              <a:rPr lang="ru-RU" sz="1800" b="1" strike="noStrike" spc="-1">
                <a:solidFill>
                  <a:srgbClr val="FF0000"/>
                </a:solidFill>
                <a:latin typeface="Calibri"/>
                <a:ea typeface="DejaVu Sans"/>
              </a:rPr>
              <a:t>"абстинентна культура" — повна відмова вживання;</a:t>
            </a:r>
            <a:endParaRPr lang="ru-RU" sz="1800" b="0" strike="noStrike" spc="-1">
              <a:latin typeface="Arial"/>
            </a:endParaRPr>
          </a:p>
          <a:p>
            <a:pPr algn="just">
              <a:lnSpc>
                <a:spcPct val="100000"/>
              </a:lnSpc>
            </a:pPr>
            <a:r>
              <a:rPr lang="ru-RU" sz="1800" b="1" strike="noStrike" spc="-1">
                <a:solidFill>
                  <a:srgbClr val="FF0000"/>
                </a:solidFill>
                <a:latin typeface="Calibri"/>
                <a:ea typeface="DejaVu Sans"/>
              </a:rPr>
              <a:t>— "амбівалентна культура" — суперечливе ставлення;</a:t>
            </a:r>
            <a:endParaRPr lang="ru-RU" sz="1800" b="0" strike="noStrike" spc="-1">
              <a:latin typeface="Arial"/>
            </a:endParaRPr>
          </a:p>
          <a:p>
            <a:pPr algn="just">
              <a:lnSpc>
                <a:spcPct val="100000"/>
              </a:lnSpc>
            </a:pPr>
            <a:r>
              <a:rPr lang="ru-RU" sz="1800" b="1" strike="noStrike" spc="-1">
                <a:solidFill>
                  <a:srgbClr val="FF0000"/>
                </a:solidFill>
                <a:latin typeface="Calibri"/>
                <a:ea typeface="DejaVu Sans"/>
              </a:rPr>
              <a:t>— "ліберальна культура" — дозвіл уживати, однак заборона відвертого пияцтва;</a:t>
            </a:r>
            <a:endParaRPr lang="ru-RU" sz="1800" b="0" strike="noStrike" spc="-1">
              <a:latin typeface="Arial"/>
            </a:endParaRPr>
          </a:p>
          <a:p>
            <a:pPr algn="just">
              <a:lnSpc>
                <a:spcPct val="100000"/>
              </a:lnSpc>
            </a:pPr>
            <a:r>
              <a:rPr lang="ru-RU" sz="1800" b="1" strike="noStrike" spc="-1">
                <a:solidFill>
                  <a:srgbClr val="FF0000"/>
                </a:solidFill>
                <a:latin typeface="Calibri"/>
                <a:ea typeface="DejaVu Sans"/>
              </a:rPr>
              <a:t>— "патологічна культура" допускає будь-які прояви пияцтва.</a:t>
            </a:r>
            <a:endParaRPr lang="ru-RU" sz="1800" b="0" strike="noStrike" spc="-1">
              <a:latin typeface="Arial"/>
            </a:endParaRPr>
          </a:p>
          <a:p>
            <a:pPr algn="just">
              <a:lnSpc>
                <a:spcPct val="100000"/>
              </a:lnSpc>
            </a:pPr>
            <a:r>
              <a:rPr lang="ru-RU" sz="1800" b="1" strike="noStrike" spc="-1">
                <a:solidFill>
                  <a:srgbClr val="000000"/>
                </a:solidFill>
                <a:latin typeface="Calibri"/>
                <a:ea typeface="DejaVu Sans"/>
              </a:rPr>
              <a:t>Побутове пияцтво може вести до алкоголізму тому, що людина починає звертатися до алкоголю заради полегшення стресу ("симптоматичне пияцтво "), або тому, що початкові стадії залежності залишаються непоміченими ("запущене пияцтво").</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 name="CustomShape 1"/>
          <p:cNvSpPr/>
          <p:nvPr/>
        </p:nvSpPr>
        <p:spPr>
          <a:xfrm>
            <a:off x="571320" y="500040"/>
            <a:ext cx="8071920" cy="5273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2000" b="1" strike="noStrike" spc="-1">
                <a:solidFill>
                  <a:srgbClr val="FF0000"/>
                </a:solidFill>
                <a:latin typeface="Calibri"/>
                <a:ea typeface="DejaVu Sans"/>
              </a:rPr>
              <a:t>Ранній алкоголізм </a:t>
            </a:r>
            <a:r>
              <a:rPr lang="ru-RU" sz="2000" b="1" strike="noStrike" spc="-1">
                <a:solidFill>
                  <a:srgbClr val="000000"/>
                </a:solidFill>
                <a:latin typeface="Calibri"/>
                <a:ea typeface="DejaVu Sans"/>
              </a:rPr>
              <a:t>— знайомство з оп'яняючими дозами алкоголю у віці до 16 років. Про підлітковий алкоголізм варто говорити з появою його перших ознак у віці до 18 років. Хлопчики частіше дівчаток уживають основні види спиртних напоїв. Серед міських школярів поширено споживання переважно слабких алкогольних напоїв — пива, вина. Учні ж сільських шкіл більш знайомі з міцними спиртними напоями.</a:t>
            </a:r>
            <a:endParaRPr lang="ru-RU" sz="2000" b="0" strike="noStrike" spc="-1">
              <a:latin typeface="Arial"/>
            </a:endParaRPr>
          </a:p>
          <a:p>
            <a:pPr algn="just">
              <a:lnSpc>
                <a:spcPct val="100000"/>
              </a:lnSpc>
            </a:pPr>
            <a:r>
              <a:rPr lang="ru-RU" sz="2000" b="1" strike="noStrike" spc="-1">
                <a:solidFill>
                  <a:srgbClr val="FF0000"/>
                </a:solidFill>
                <a:latin typeface="Calibri"/>
                <a:ea typeface="DejaVu Sans"/>
              </a:rPr>
              <a:t>Базовий алкоголізм. </a:t>
            </a:r>
            <a:r>
              <a:rPr lang="ru-RU" sz="2000" b="1" strike="noStrike" spc="-1">
                <a:solidFill>
                  <a:srgbClr val="000000"/>
                </a:solidFill>
                <a:latin typeface="Calibri"/>
                <a:ea typeface="DejaVu Sans"/>
              </a:rPr>
              <a:t>Людина не може зупинитися, поки не досягне стадії отруєння. Вона підбадьорює себе самовиправданнями та обіцянками, але всі обіцянки й наміри залишаються не виконаними. Людина починає уникати родини й друзів, нехтує колишніми інтересами, роботою, грошима, навіть їжею. Настає фізичне погіршення здоров'я і зменшується стійкість до алкоголю.</a:t>
            </a:r>
            <a:endParaRPr lang="ru-RU" sz="2000" b="0" strike="noStrike" spc="-1">
              <a:latin typeface="Arial"/>
            </a:endParaRPr>
          </a:p>
          <a:p>
            <a:pPr algn="just">
              <a:lnSpc>
                <a:spcPct val="100000"/>
              </a:lnSpc>
            </a:pPr>
            <a:r>
              <a:rPr lang="ru-RU" sz="2000" b="1" strike="noStrike" spc="-1">
                <a:solidFill>
                  <a:srgbClr val="FF0000"/>
                </a:solidFill>
                <a:latin typeface="Calibri"/>
                <a:ea typeface="DejaVu Sans"/>
              </a:rPr>
              <a:t>Хронічний алкоголізм </a:t>
            </a:r>
            <a:r>
              <a:rPr lang="ru-RU" sz="2000" b="1" strike="noStrike" spc="-1">
                <a:solidFill>
                  <a:srgbClr val="000000"/>
                </a:solidFill>
                <a:latin typeface="Calibri"/>
                <a:ea typeface="DejaVu Sans"/>
              </a:rPr>
              <a:t>характеризується подальшою моральною деградацією, ірраціональним мисленням, неясними страхами, фантазіями і психопатичною поведінкою — алкогольними психозами. Такої стадії людина може досягти за 5-25 років.</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 name="CustomShape 1"/>
          <p:cNvSpPr/>
          <p:nvPr/>
        </p:nvSpPr>
        <p:spPr>
          <a:xfrm>
            <a:off x="428760" y="285840"/>
            <a:ext cx="8500320" cy="630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2400" b="1" strike="noStrike" spc="-1">
                <a:solidFill>
                  <a:srgbClr val="FF0000"/>
                </a:solidFill>
                <a:latin typeface="Calibri"/>
                <a:ea typeface="DejaVu Sans"/>
              </a:rPr>
              <a:t>Фізіологічні ефекти алкоголю</a:t>
            </a:r>
            <a:endParaRPr lang="ru-RU" sz="2400" b="0" strike="noStrike" spc="-1">
              <a:latin typeface="Arial"/>
            </a:endParaRPr>
          </a:p>
          <a:p>
            <a:pPr algn="just">
              <a:lnSpc>
                <a:spcPct val="100000"/>
              </a:lnSpc>
            </a:pPr>
            <a:r>
              <a:rPr lang="ru-RU" sz="2400" b="1" strike="noStrike" spc="-1">
                <a:solidFill>
                  <a:srgbClr val="000000"/>
                </a:solidFill>
                <a:latin typeface="Calibri"/>
                <a:ea typeface="DejaVu Sans"/>
              </a:rPr>
              <a:t>Приблизно 20% будь-якого алкогольного напою абсорбується в шлунку, а 80% — у кишечнику. Потім спирт розноситься кров'ю по всьому тілу. Печінка руйнує (окисляє) спирт із майже постійною швидкістю: приблизно 0,5 л пива або 0,3 л віскі за годину. Таким чином розпадається майже 90% алкоголю та утворюються вуглекислий газ і вода, а решта 10% виводяться через легені або шкіру.</a:t>
            </a:r>
            <a:endParaRPr lang="ru-RU" sz="2400" b="0" strike="noStrike" spc="-1">
              <a:latin typeface="Arial"/>
            </a:endParaRPr>
          </a:p>
          <a:p>
            <a:pPr algn="ctr">
              <a:lnSpc>
                <a:spcPct val="100000"/>
              </a:lnSpc>
            </a:pPr>
            <a:r>
              <a:rPr lang="ru-RU" sz="2400" b="1" strike="noStrike" spc="-1">
                <a:solidFill>
                  <a:srgbClr val="FF0000"/>
                </a:solidFill>
                <a:latin typeface="Calibri"/>
                <a:ea typeface="DejaVu Sans"/>
              </a:rPr>
              <a:t>Алкоголь в організмі має такі основні ефекти.</a:t>
            </a:r>
            <a:endParaRPr lang="ru-RU" sz="2400" b="0" strike="noStrike" spc="-1">
              <a:latin typeface="Arial"/>
            </a:endParaRPr>
          </a:p>
          <a:p>
            <a:pPr marL="216000" indent="-215640" algn="just">
              <a:lnSpc>
                <a:spcPct val="100000"/>
              </a:lnSpc>
              <a:buClr>
                <a:srgbClr val="000000"/>
              </a:buClr>
              <a:buFont typeface="Wingdings" charset="2"/>
              <a:buChar char=""/>
            </a:pPr>
            <a:r>
              <a:rPr lang="ru-RU" sz="2400" b="1" strike="noStrike" spc="-1">
                <a:solidFill>
                  <a:srgbClr val="000000"/>
                </a:solidFill>
                <a:latin typeface="Calibri"/>
                <a:ea typeface="DejaVu Sans"/>
              </a:rPr>
              <a:t>1. Забезпечує організм енергією (спирт має високу енергетичну цінність, але не містить поживних речовин).</a:t>
            </a:r>
            <a:endParaRPr lang="ru-RU" sz="2400" b="0" strike="noStrike" spc="-1">
              <a:latin typeface="Arial"/>
            </a:endParaRPr>
          </a:p>
          <a:p>
            <a:pPr marL="216000" indent="-215640" algn="just">
              <a:lnSpc>
                <a:spcPct val="100000"/>
              </a:lnSpc>
              <a:buClr>
                <a:srgbClr val="000000"/>
              </a:buClr>
              <a:buFont typeface="Wingdings" charset="2"/>
              <a:buChar char=""/>
            </a:pPr>
            <a:r>
              <a:rPr lang="ru-RU" sz="2400" b="1" strike="noStrike" spc="-1">
                <a:solidFill>
                  <a:srgbClr val="000000"/>
                </a:solidFill>
                <a:latin typeface="Calibri"/>
                <a:ea typeface="DejaVu Sans"/>
              </a:rPr>
              <a:t>2. Знижує чутливість центральної нервової системи, сповільнює її роботу і знижує ефективність.</a:t>
            </a:r>
            <a:endParaRPr lang="ru-RU" sz="2400" b="0" strike="noStrike" spc="-1">
              <a:latin typeface="Arial"/>
            </a:endParaRPr>
          </a:p>
          <a:p>
            <a:pPr marL="216000" indent="-215640" algn="just">
              <a:lnSpc>
                <a:spcPct val="100000"/>
              </a:lnSpc>
              <a:buClr>
                <a:srgbClr val="000000"/>
              </a:buClr>
              <a:buFont typeface="Wingdings" charset="2"/>
              <a:buChar char=""/>
            </a:pPr>
            <a:r>
              <a:rPr lang="ru-RU" sz="2400" b="1" strike="noStrike" spc="-1">
                <a:solidFill>
                  <a:srgbClr val="000000"/>
                </a:solidFill>
                <a:latin typeface="Calibri"/>
                <a:ea typeface="DejaVu Sans"/>
              </a:rPr>
              <a:t>3. Стимулює утворення сечі, тому велика кількість алкоголю зумовлює зневоднення клітин.</a:t>
            </a:r>
            <a:endParaRPr lang="ru-RU" sz="2400" b="0" strike="noStrike" spc="-1">
              <a:latin typeface="Arial"/>
            </a:endParaRPr>
          </a:p>
          <a:p>
            <a:pPr marL="216000" indent="-215640" algn="just">
              <a:lnSpc>
                <a:spcPct val="100000"/>
              </a:lnSpc>
              <a:buClr>
                <a:srgbClr val="000000"/>
              </a:buClr>
              <a:buFont typeface="Wingdings" charset="2"/>
              <a:buChar char=""/>
            </a:pPr>
            <a:r>
              <a:rPr lang="ru-RU" sz="2400" b="1" strike="noStrike" spc="-1">
                <a:solidFill>
                  <a:srgbClr val="000000"/>
                </a:solidFill>
                <a:latin typeface="Calibri"/>
                <a:ea typeface="DejaVu Sans"/>
              </a:rPr>
              <a:t>4. Виводить із ладу печінку, змінюючи активність ферментів її клітин.</a:t>
            </a: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 name="CustomShape 1"/>
          <p:cNvSpPr/>
          <p:nvPr/>
        </p:nvSpPr>
        <p:spPr>
          <a:xfrm>
            <a:off x="714240" y="142920"/>
            <a:ext cx="8071920" cy="6246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2800" b="1" strike="noStrike" spc="-1">
                <a:solidFill>
                  <a:srgbClr val="FF0000"/>
                </a:solidFill>
                <a:latin typeface="Calibri"/>
                <a:ea typeface="DejaVu Sans"/>
              </a:rPr>
              <a:t>Вплив алкоголю на організм залежить від кількості спирту, що досягла мозку через кров мозку. </a:t>
            </a:r>
            <a:endParaRPr lang="ru-RU" sz="2800" b="0" strike="noStrike" spc="-1">
              <a:latin typeface="Arial"/>
            </a:endParaRPr>
          </a:p>
          <a:p>
            <a:pPr algn="just">
              <a:lnSpc>
                <a:spcPct val="100000"/>
              </a:lnSpc>
            </a:pPr>
            <a:endParaRPr lang="ru-RU" sz="2800" b="0" strike="noStrike" spc="-1">
              <a:latin typeface="Arial"/>
            </a:endParaRPr>
          </a:p>
          <a:p>
            <a:pPr algn="ctr">
              <a:lnSpc>
                <a:spcPct val="100000"/>
              </a:lnSpc>
            </a:pPr>
            <a:r>
              <a:rPr lang="ru-RU" sz="2800" b="1" strike="noStrike" spc="-1">
                <a:solidFill>
                  <a:srgbClr val="FF0000"/>
                </a:solidFill>
                <a:latin typeface="Calibri"/>
                <a:ea typeface="DejaVu Sans"/>
              </a:rPr>
              <a:t>Рівень алкоголю в крові залежить від:</a:t>
            </a:r>
            <a:endParaRPr lang="ru-RU" sz="2800" b="0" strike="noStrike" spc="-1">
              <a:latin typeface="Arial"/>
            </a:endParaRPr>
          </a:p>
          <a:p>
            <a:pPr marL="216000" indent="-215640" algn="just">
              <a:lnSpc>
                <a:spcPct val="100000"/>
              </a:lnSpc>
              <a:buClr>
                <a:srgbClr val="000000"/>
              </a:buClr>
              <a:buFont typeface="Wingdings" charset="2"/>
              <a:buChar char=""/>
            </a:pPr>
            <a:r>
              <a:rPr lang="ru-RU" sz="2400" b="1" strike="noStrike" spc="-1">
                <a:solidFill>
                  <a:srgbClr val="000000"/>
                </a:solidFill>
                <a:latin typeface="Calibri"/>
                <a:ea typeface="DejaVu Sans"/>
              </a:rPr>
              <a:t>— кількості випитого,</a:t>
            </a:r>
            <a:endParaRPr lang="ru-RU" sz="2400" b="0" strike="noStrike" spc="-1">
              <a:latin typeface="Arial"/>
            </a:endParaRPr>
          </a:p>
          <a:p>
            <a:pPr marL="216000" indent="-215640" algn="just">
              <a:lnSpc>
                <a:spcPct val="100000"/>
              </a:lnSpc>
              <a:buClr>
                <a:srgbClr val="000000"/>
              </a:buClr>
              <a:buFont typeface="Wingdings" charset="2"/>
              <a:buChar char=""/>
            </a:pPr>
            <a:r>
              <a:rPr lang="ru-RU" sz="2400" b="1" strike="noStrike" spc="-1">
                <a:solidFill>
                  <a:srgbClr val="000000"/>
                </a:solidFill>
                <a:latin typeface="Calibri"/>
                <a:ea typeface="DejaVu Sans"/>
              </a:rPr>
              <a:t>— здатності печінки окислювати алкоголь,</a:t>
            </a:r>
            <a:endParaRPr lang="ru-RU" sz="2400" b="0" strike="noStrike" spc="-1">
              <a:latin typeface="Arial"/>
            </a:endParaRPr>
          </a:p>
          <a:p>
            <a:pPr marL="216000" indent="-215640" algn="just">
              <a:lnSpc>
                <a:spcPct val="100000"/>
              </a:lnSpc>
              <a:buClr>
                <a:srgbClr val="000000"/>
              </a:buClr>
              <a:buFont typeface="Wingdings" charset="2"/>
              <a:buChar char=""/>
            </a:pPr>
            <a:r>
              <a:rPr lang="ru-RU" sz="2400" b="1" strike="noStrike" spc="-1">
                <a:solidFill>
                  <a:srgbClr val="000000"/>
                </a:solidFill>
                <a:latin typeface="Calibri"/>
                <a:ea typeface="DejaVu Sans"/>
              </a:rPr>
              <a:t>— маси самої людини, тому що кількість крові в організмі пропорційна їй, і чим крупніша людина, тим сильніше кров розбавляє спожитий алкоголь,</a:t>
            </a:r>
            <a:endParaRPr lang="ru-RU" sz="2400" b="0" strike="noStrike" spc="-1">
              <a:latin typeface="Arial"/>
            </a:endParaRPr>
          </a:p>
          <a:p>
            <a:pPr marL="216000" indent="-215640" algn="just">
              <a:lnSpc>
                <a:spcPct val="100000"/>
              </a:lnSpc>
              <a:buClr>
                <a:srgbClr val="000000"/>
              </a:buClr>
              <a:buFont typeface="Wingdings" charset="2"/>
              <a:buChar char=""/>
            </a:pPr>
            <a:r>
              <a:rPr lang="ru-RU" sz="2400" b="1" strike="noStrike" spc="-1">
                <a:solidFill>
                  <a:srgbClr val="000000"/>
                </a:solidFill>
                <a:latin typeface="Calibri"/>
                <a:ea typeface="DejaVu Sans"/>
              </a:rPr>
              <a:t>— швидкості споживання алкоголю, чим повільніше людина п'є, тим слабкіше його вплив,</a:t>
            </a:r>
            <a:endParaRPr lang="ru-RU" sz="2400" b="0" strike="noStrike" spc="-1">
              <a:latin typeface="Arial"/>
            </a:endParaRPr>
          </a:p>
          <a:p>
            <a:pPr marL="216000" indent="-215640" algn="just">
              <a:lnSpc>
                <a:spcPct val="100000"/>
              </a:lnSpc>
              <a:buClr>
                <a:srgbClr val="000000"/>
              </a:buClr>
              <a:buFont typeface="Wingdings" charset="2"/>
              <a:buChar char=""/>
            </a:pPr>
            <a:r>
              <a:rPr lang="ru-RU" sz="2400" b="1" strike="noStrike" spc="-1">
                <a:solidFill>
                  <a:srgbClr val="000000"/>
                </a:solidFill>
                <a:latin typeface="Calibri"/>
                <a:ea typeface="DejaVu Sans"/>
              </a:rPr>
              <a:t>— одночасного приймання їжі, тому що споживання алкоголю натщесерце має більш сильний і швидкий ефект, ніж споживання під час або після їжі, яка може зв'язувати його.</a:t>
            </a: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 name="CustomShape 1"/>
          <p:cNvSpPr/>
          <p:nvPr/>
        </p:nvSpPr>
        <p:spPr>
          <a:xfrm>
            <a:off x="357120" y="285840"/>
            <a:ext cx="8429040" cy="5698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2800" b="1" strike="noStrike" spc="-1">
                <a:solidFill>
                  <a:srgbClr val="FF0000"/>
                </a:solidFill>
                <a:latin typeface="Calibri"/>
                <a:ea typeface="DejaVu Sans"/>
              </a:rPr>
              <a:t>Рівень алкоголю у крові визначає стан і поведінку людини:</a:t>
            </a:r>
            <a:endParaRPr lang="ru-RU" sz="2800" b="0" strike="noStrike" spc="-1">
              <a:latin typeface="Arial"/>
            </a:endParaRPr>
          </a:p>
          <a:p>
            <a:pPr>
              <a:lnSpc>
                <a:spcPct val="100000"/>
              </a:lnSpc>
            </a:pPr>
            <a:r>
              <a:rPr lang="ru-RU" sz="2400" b="1" strike="noStrike" spc="-1">
                <a:solidFill>
                  <a:srgbClr val="000000"/>
                </a:solidFill>
                <a:latin typeface="Calibri"/>
                <a:ea typeface="DejaVu Sans"/>
              </a:rPr>
              <a:t>— 0,2 г/л — відчуття тепла, дружелюбність, час візуальної реакції знижується;</a:t>
            </a:r>
            <a:endParaRPr lang="ru-RU" sz="2400" b="0" strike="noStrike" spc="-1">
              <a:latin typeface="Arial"/>
            </a:endParaRPr>
          </a:p>
          <a:p>
            <a:pPr>
              <a:lnSpc>
                <a:spcPct val="100000"/>
              </a:lnSpc>
            </a:pPr>
            <a:r>
              <a:rPr lang="ru-RU" sz="2400" b="1" strike="noStrike" spc="-1">
                <a:solidFill>
                  <a:srgbClr val="000000"/>
                </a:solidFill>
                <a:latin typeface="Calibri"/>
                <a:ea typeface="DejaVu Sans"/>
              </a:rPr>
              <a:t>— 0,6 г/л — відчуття ментальної релаксації, гарне загальне самопочуття, подальше легке погіршення здібностей;</a:t>
            </a:r>
            <a:endParaRPr lang="ru-RU" sz="2400" b="0" strike="noStrike" spc="-1">
              <a:latin typeface="Arial"/>
            </a:endParaRPr>
          </a:p>
          <a:p>
            <a:pPr>
              <a:lnSpc>
                <a:spcPct val="100000"/>
              </a:lnSpc>
            </a:pPr>
            <a:r>
              <a:rPr lang="ru-RU" sz="2400" b="1" strike="noStrike" spc="-1">
                <a:solidFill>
                  <a:srgbClr val="000000"/>
                </a:solidFill>
                <a:latin typeface="Calibri"/>
                <a:ea typeface="DejaVu Sans"/>
              </a:rPr>
              <a:t>— 0,9 г/л — надмірна емоційність, балакучість, утрата гальмуючого контролю, відчуття притупляються;</a:t>
            </a:r>
            <a:endParaRPr lang="ru-RU" sz="2400" b="0" strike="noStrike" spc="-1">
              <a:latin typeface="Arial"/>
            </a:endParaRPr>
          </a:p>
          <a:p>
            <a:pPr>
              <a:lnSpc>
                <a:spcPct val="100000"/>
              </a:lnSpc>
            </a:pPr>
            <a:r>
              <a:rPr lang="ru-RU" sz="2400" b="1" strike="noStrike" spc="-1">
                <a:solidFill>
                  <a:srgbClr val="000000"/>
                </a:solidFill>
                <a:latin typeface="Calibri"/>
                <a:ea typeface="DejaVu Sans"/>
              </a:rPr>
              <a:t>—1,2 г/л — хитка хода, сплутаність мови;</a:t>
            </a:r>
            <a:endParaRPr lang="ru-RU" sz="2400" b="0" strike="noStrike" spc="-1">
              <a:latin typeface="Arial"/>
            </a:endParaRPr>
          </a:p>
          <a:p>
            <a:pPr>
              <a:lnSpc>
                <a:spcPct val="100000"/>
              </a:lnSpc>
            </a:pPr>
            <a:r>
              <a:rPr lang="ru-RU" sz="2400" b="1" strike="noStrike" spc="-1">
                <a:solidFill>
                  <a:srgbClr val="000000"/>
                </a:solidFill>
                <a:latin typeface="Calibri"/>
                <a:ea typeface="DejaVu Sans"/>
              </a:rPr>
              <a:t>— 1,5 г/л — отруєння;</a:t>
            </a:r>
            <a:endParaRPr lang="ru-RU" sz="2400" b="0" strike="noStrike" spc="-1">
              <a:latin typeface="Arial"/>
            </a:endParaRPr>
          </a:p>
          <a:p>
            <a:pPr>
              <a:lnSpc>
                <a:spcPct val="100000"/>
              </a:lnSpc>
            </a:pPr>
            <a:r>
              <a:rPr lang="ru-RU" sz="2400" b="1" strike="noStrike" spc="-1">
                <a:solidFill>
                  <a:srgbClr val="000000"/>
                </a:solidFill>
                <a:latin typeface="Calibri"/>
                <a:ea typeface="DejaVu Sans"/>
              </a:rPr>
              <a:t>— 2 г/л — утрата працездатності, депресія, нудота, утрата керування сфінктерами;</a:t>
            </a:r>
            <a:endParaRPr lang="ru-RU" sz="2400" b="0" strike="noStrike" spc="-1">
              <a:latin typeface="Arial"/>
            </a:endParaRPr>
          </a:p>
          <a:p>
            <a:pPr>
              <a:lnSpc>
                <a:spcPct val="100000"/>
              </a:lnSpc>
            </a:pPr>
            <a:r>
              <a:rPr lang="ru-RU" sz="2400" b="1" strike="noStrike" spc="-1">
                <a:solidFill>
                  <a:srgbClr val="000000"/>
                </a:solidFill>
                <a:latin typeface="Calibri"/>
                <a:ea typeface="DejaVu Sans"/>
              </a:rPr>
              <a:t>— З г/л — ступор (заціпеніння);</a:t>
            </a:r>
            <a:endParaRPr lang="ru-RU" sz="2400" b="0" strike="noStrike" spc="-1">
              <a:latin typeface="Arial"/>
            </a:endParaRPr>
          </a:p>
          <a:p>
            <a:pPr>
              <a:lnSpc>
                <a:spcPct val="100000"/>
              </a:lnSpc>
            </a:pPr>
            <a:r>
              <a:rPr lang="ru-RU" sz="2400" b="1" strike="noStrike" spc="-1">
                <a:solidFill>
                  <a:srgbClr val="000000"/>
                </a:solidFill>
                <a:latin typeface="Calibri"/>
                <a:ea typeface="DejaVu Sans"/>
              </a:rPr>
              <a:t>— 4 г/л — утрата свідомості, коматозний стан;</a:t>
            </a:r>
            <a:endParaRPr lang="ru-RU" sz="2400" b="0" strike="noStrike" spc="-1">
              <a:latin typeface="Arial"/>
            </a:endParaRPr>
          </a:p>
          <a:p>
            <a:pPr>
              <a:lnSpc>
                <a:spcPct val="100000"/>
              </a:lnSpc>
            </a:pPr>
            <a:r>
              <a:rPr lang="ru-RU" sz="2400" b="1" strike="noStrike" spc="-1">
                <a:solidFill>
                  <a:srgbClr val="000000"/>
                </a:solidFill>
                <a:latin typeface="Calibri"/>
                <a:ea typeface="DejaVu Sans"/>
              </a:rPr>
              <a:t>— 6 г/л — смерть від серцевої та дихальної недостатності.</a:t>
            </a: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 name="CustomShape 1"/>
          <p:cNvSpPr/>
          <p:nvPr/>
        </p:nvSpPr>
        <p:spPr>
          <a:xfrm>
            <a:off x="428760" y="357120"/>
            <a:ext cx="8286120" cy="5578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2000" b="1" strike="noStrike" spc="-1">
                <a:solidFill>
                  <a:srgbClr val="000000"/>
                </a:solidFill>
                <a:latin typeface="Calibri"/>
                <a:ea typeface="DejaVu Sans"/>
              </a:rPr>
              <a:t>При вживанні алкоголю передача імпульсів у нервовій системі сповільнюється. </a:t>
            </a:r>
            <a:r>
              <a:rPr lang="ru-RU" sz="2000" b="1" i="1" strike="noStrike" spc="-1">
                <a:solidFill>
                  <a:srgbClr val="000000"/>
                </a:solidFill>
                <a:latin typeface="Calibri"/>
                <a:ea typeface="DejaVu Sans"/>
              </a:rPr>
              <a:t>Першими уражаються вищі рівні мозку</a:t>
            </a:r>
            <a:r>
              <a:rPr lang="ru-RU" sz="2000" b="1" strike="noStrike" spc="-1">
                <a:solidFill>
                  <a:srgbClr val="000000"/>
                </a:solidFill>
                <a:latin typeface="Calibri"/>
                <a:ea typeface="DejaVu Sans"/>
              </a:rPr>
              <a:t> — заборони, хвилювання й занепокоєння зникають, поступаючись місцем відчуттю задоволення й ейфорії. Потім змінюється стан нижчих рівнів мозку, тоді погіршуються координація рухів, зір і мова. Дрібні кровоносні судини шкіри розширюються, тому випромінюється тепло, людині стає жарко. Крові стало менше у внутрішніх органах тіла, де кровоносні судини звузилися під впливом алкоголю на нервову систему, що призводить до зниження температури внутрішніх органів. Можливе посилення сексуального бажання зв'язано з відкиданням звичайних заборон, але підвищення рівня алкоголю в крові погіршує фізичну статеву здатність. Зрештою, отруйний вплив алкоголю викликає нудоту і, можливо, блювоту.</a:t>
            </a:r>
            <a:endParaRPr lang="ru-RU" sz="2000" b="0" strike="noStrike" spc="-1">
              <a:latin typeface="Arial"/>
            </a:endParaRPr>
          </a:p>
          <a:p>
            <a:pPr algn="just">
              <a:lnSpc>
                <a:spcPct val="100000"/>
              </a:lnSpc>
            </a:pPr>
            <a:r>
              <a:rPr lang="ru-RU" sz="2000" b="1" strike="noStrike" spc="-1">
                <a:solidFill>
                  <a:srgbClr val="FF0000"/>
                </a:solidFill>
                <a:latin typeface="Calibri"/>
                <a:ea typeface="DejaVu Sans"/>
              </a:rPr>
              <a:t>Похмілля</a:t>
            </a:r>
            <a:r>
              <a:rPr lang="ru-RU" sz="2000" b="1" strike="noStrike" spc="-1">
                <a:solidFill>
                  <a:srgbClr val="000000"/>
                </a:solidFill>
                <a:latin typeface="Calibri"/>
                <a:ea typeface="DejaVu Sans"/>
              </a:rPr>
              <a:t> — це фізичний дискомфорт після споживання надлишку алкоголю, супроводжується головним болем, розладом шлунка, спрагою, запамороченням і дратівливістю. </a:t>
            </a:r>
            <a:endParaRPr lang="ru-RU" sz="2000" b="0" strike="noStrike" spc="-1">
              <a:latin typeface="Arial"/>
            </a:endParaRPr>
          </a:p>
          <a:p>
            <a:pPr algn="just">
              <a:lnSpc>
                <a:spcPct val="100000"/>
              </a:lnSpc>
            </a:pPr>
            <a:r>
              <a:rPr lang="ru-RU" sz="2000" b="1" i="1" strike="noStrike" spc="-1">
                <a:solidFill>
                  <a:srgbClr val="FF0000"/>
                </a:solidFill>
                <a:latin typeface="Calibri"/>
                <a:ea typeface="DejaVu Sans"/>
              </a:rPr>
              <a:t>Причини похмілля </a:t>
            </a:r>
            <a:r>
              <a:rPr lang="ru-RU" sz="2000" b="1" strike="noStrike" spc="-1">
                <a:solidFill>
                  <a:srgbClr val="000000"/>
                </a:solidFill>
                <a:latin typeface="Calibri"/>
                <a:ea typeface="DejaVu Sans"/>
              </a:rPr>
              <a:t>— ушкодження слизової оболонки шлунка, зневоднення клітин, "шоковий" вплив алкоголю на нервову систему.</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 name="CustomShape 1"/>
          <p:cNvSpPr/>
          <p:nvPr/>
        </p:nvSpPr>
        <p:spPr>
          <a:xfrm>
            <a:off x="285840" y="214200"/>
            <a:ext cx="8571960" cy="6188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2000" b="1" strike="noStrike" spc="-1">
                <a:solidFill>
                  <a:srgbClr val="000000"/>
                </a:solidFill>
                <a:latin typeface="Calibri"/>
                <a:ea typeface="DejaVu Sans"/>
              </a:rPr>
              <a:t>Алкоголь пригнічує утворення клітин крові, що зумовлює недокрів'я, інфекції, кровотечі, сповільнює циркуляцію крові в судинах мозку, приводячи до постійного кисневого голодування його клітин, тому слабшає пам'ять, руйнується психіка. У судинах розвиваються ранні склеротичні зміни, зростає ризик крововиливу в мозок. Алкоголь руйнує зв'язки між нервовими клітками мозку, самі клітини, тому порушується регулююча функція нервової системи. Зловживання алкоголем викликає підвищення рівня холестерину в крові, стійку гіпертонію й дистрофію міокарда. Серцево-судинна недостатність ставить хворого на край могили. М'язова тканина атрофується через гіподинамію, погане харчування та ушкодження нервової системи. Постійний вплив алкоголю на стінку тонкого кишечнику приводить до зміни Структури його клітин, які втрачають здатність засвоювати поживні речовини, що закінчується виснаженням організму алкоголіка. Уражені клітини легко руйнуються, виникають виразки, Запалення печінки (гепатит), а потім її Переродження (цироз). Печінка перейти Виконувати свою функцію по знезаражуванню токсичних продуктів обміну, утворенню білків крові, інші важливі функції, Що приводить до неминучої смерті хворого. Алкоголь руйнує підшлункову залозу, яка утворює інсулій та травні ферменти. Питуща людина завжди виглядає старше свого віку, бо її шкіра швидко втрачає свою еластичність.</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CustomShape 1"/>
          <p:cNvSpPr/>
          <p:nvPr/>
        </p:nvSpPr>
        <p:spPr>
          <a:xfrm>
            <a:off x="214200" y="152280"/>
            <a:ext cx="8749440" cy="6155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360" algn="just">
              <a:lnSpc>
                <a:spcPct val="90000"/>
              </a:lnSpc>
              <a:spcBef>
                <a:spcPts val="561"/>
              </a:spcBef>
              <a:buClr>
                <a:srgbClr val="FF0000"/>
              </a:buClr>
              <a:buFont typeface="Arial"/>
              <a:buChar char="•"/>
            </a:pPr>
            <a:r>
              <a:rPr lang="ru-RU" sz="2800" b="1" strike="noStrike" spc="-1" dirty="0" err="1">
                <a:solidFill>
                  <a:srgbClr val="FF0000"/>
                </a:solidFill>
                <a:latin typeface="Times New Roman"/>
              </a:rPr>
              <a:t>Дія</a:t>
            </a:r>
            <a:r>
              <a:rPr lang="ru-RU" sz="2800" b="1" strike="noStrike" spc="-1" dirty="0">
                <a:solidFill>
                  <a:srgbClr val="FF0000"/>
                </a:solidFill>
                <a:latin typeface="Times New Roman"/>
              </a:rPr>
              <a:t> </a:t>
            </a:r>
            <a:r>
              <a:rPr lang="ru-RU" sz="2800" b="1" strike="noStrike" spc="-1" dirty="0" err="1">
                <a:solidFill>
                  <a:srgbClr val="FF0000"/>
                </a:solidFill>
                <a:latin typeface="Times New Roman"/>
              </a:rPr>
              <a:t>токсичних</a:t>
            </a:r>
            <a:r>
              <a:rPr lang="ru-RU" sz="2800" b="1" strike="noStrike" spc="-1" dirty="0">
                <a:solidFill>
                  <a:srgbClr val="FF0000"/>
                </a:solidFill>
                <a:latin typeface="Times New Roman"/>
              </a:rPr>
              <a:t> </a:t>
            </a:r>
            <a:r>
              <a:rPr lang="ru-RU" sz="2800" b="1" strike="noStrike" spc="-1" dirty="0" err="1">
                <a:solidFill>
                  <a:srgbClr val="FF0000"/>
                </a:solidFill>
                <a:latin typeface="Times New Roman"/>
              </a:rPr>
              <a:t>речовин</a:t>
            </a:r>
            <a:r>
              <a:rPr lang="ru-RU" sz="2800" b="1" strike="noStrike" spc="-1" dirty="0">
                <a:solidFill>
                  <a:srgbClr val="FF0000"/>
                </a:solidFill>
                <a:latin typeface="Times New Roman"/>
              </a:rPr>
              <a:t> </a:t>
            </a:r>
            <a:r>
              <a:rPr lang="ru-RU" sz="2800" b="1" strike="noStrike" spc="-1" dirty="0" err="1">
                <a:solidFill>
                  <a:srgbClr val="000000"/>
                </a:solidFill>
                <a:latin typeface="Times New Roman"/>
              </a:rPr>
              <a:t>може</a:t>
            </a:r>
            <a:r>
              <a:rPr lang="ru-RU" sz="2800" b="1" strike="noStrike" spc="-1" dirty="0">
                <a:solidFill>
                  <a:srgbClr val="000000"/>
                </a:solidFill>
                <a:latin typeface="Times New Roman"/>
              </a:rPr>
              <a:t> бути </a:t>
            </a:r>
            <a:r>
              <a:rPr lang="ru-RU" sz="2800" b="1" strike="noStrike" spc="-1" dirty="0" err="1">
                <a:solidFill>
                  <a:srgbClr val="000000"/>
                </a:solidFill>
                <a:latin typeface="Times New Roman"/>
              </a:rPr>
              <a:t>місцевою</a:t>
            </a:r>
            <a:r>
              <a:rPr lang="ru-RU" sz="2800" b="1" strike="noStrike" spc="-1" dirty="0">
                <a:solidFill>
                  <a:srgbClr val="000000"/>
                </a:solidFill>
                <a:latin typeface="Times New Roman"/>
              </a:rPr>
              <a:t>, резорбтивною і рефлекторною, </a:t>
            </a:r>
            <a:r>
              <a:rPr lang="ru-RU" sz="2800" b="1" strike="noStrike" spc="-1" dirty="0" err="1">
                <a:solidFill>
                  <a:srgbClr val="000000"/>
                </a:solidFill>
                <a:latin typeface="Times New Roman"/>
              </a:rPr>
              <a:t>її</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вираженість</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залежить</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також</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від</a:t>
            </a:r>
            <a:r>
              <a:rPr lang="ru-RU" sz="2800" b="1" strike="noStrike" spc="-1" dirty="0">
                <a:solidFill>
                  <a:srgbClr val="000000"/>
                </a:solidFill>
                <a:latin typeface="Times New Roman"/>
              </a:rPr>
              <a:t> низки </a:t>
            </a:r>
            <a:r>
              <a:rPr lang="ru-RU" sz="2800" b="1" strike="noStrike" spc="-1" dirty="0" err="1">
                <a:solidFill>
                  <a:srgbClr val="000000"/>
                </a:solidFill>
                <a:latin typeface="Times New Roman"/>
              </a:rPr>
              <a:t>чинників</a:t>
            </a:r>
            <a:r>
              <a:rPr lang="ru-RU" sz="2800" b="1" strike="noStrike" spc="-1" dirty="0">
                <a:solidFill>
                  <a:srgbClr val="000000"/>
                </a:solidFill>
                <a:latin typeface="Times New Roman"/>
              </a:rPr>
              <a:t>:</a:t>
            </a:r>
            <a:endParaRPr lang="ru-RU" sz="2800" b="0" strike="noStrike" spc="-1" dirty="0">
              <a:latin typeface="Arial"/>
            </a:endParaRPr>
          </a:p>
          <a:p>
            <a:pPr marL="343080" indent="-342360" algn="just">
              <a:lnSpc>
                <a:spcPct val="90000"/>
              </a:lnSpc>
              <a:spcBef>
                <a:spcPts val="561"/>
              </a:spcBef>
              <a:buClr>
                <a:srgbClr val="000000"/>
              </a:buClr>
              <a:buFont typeface="Arial"/>
              <a:buChar char="•"/>
            </a:pPr>
            <a:r>
              <a:rPr lang="ru-RU" sz="2800" b="1" strike="noStrike" spc="-1" dirty="0" smtClean="0">
                <a:solidFill>
                  <a:srgbClr val="000000"/>
                </a:solidFill>
                <a:latin typeface="Times New Roman"/>
              </a:rPr>
              <a:t>1) </a:t>
            </a:r>
            <a:r>
              <a:rPr lang="ru-RU" sz="2800" b="1" strike="noStrike" spc="-1" dirty="0" err="1">
                <a:solidFill>
                  <a:srgbClr val="000000"/>
                </a:solidFill>
                <a:latin typeface="Times New Roman"/>
              </a:rPr>
              <a:t>віку</a:t>
            </a:r>
            <a:r>
              <a:rPr lang="ru-RU" sz="2800" b="1" strike="noStrike" spc="-1" dirty="0">
                <a:solidFill>
                  <a:srgbClr val="000000"/>
                </a:solidFill>
                <a:latin typeface="Times New Roman"/>
              </a:rPr>
              <a:t> хворого;</a:t>
            </a:r>
            <a:endParaRPr lang="ru-RU" sz="2800" b="0" strike="noStrike" spc="-1" dirty="0">
              <a:latin typeface="Arial"/>
            </a:endParaRPr>
          </a:p>
          <a:p>
            <a:pPr marL="343080" indent="-342360" algn="just">
              <a:lnSpc>
                <a:spcPct val="90000"/>
              </a:lnSpc>
              <a:spcBef>
                <a:spcPts val="561"/>
              </a:spcBef>
              <a:buClr>
                <a:srgbClr val="000000"/>
              </a:buClr>
              <a:buFont typeface="Arial"/>
              <a:buChar char="•"/>
            </a:pPr>
            <a:r>
              <a:rPr lang="ru-RU" sz="2800" b="1" strike="noStrike" spc="-1" dirty="0" smtClean="0">
                <a:solidFill>
                  <a:srgbClr val="000000"/>
                </a:solidFill>
                <a:latin typeface="Times New Roman"/>
              </a:rPr>
              <a:t>2) </a:t>
            </a:r>
            <a:r>
              <a:rPr lang="ru-RU" sz="2800" b="1" strike="noStrike" spc="-1" dirty="0" err="1">
                <a:solidFill>
                  <a:srgbClr val="000000"/>
                </a:solidFill>
                <a:latin typeface="Times New Roman"/>
              </a:rPr>
              <a:t>наявності</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супутніх</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захворювань</a:t>
            </a:r>
            <a:r>
              <a:rPr lang="ru-RU" sz="2800" b="1" strike="noStrike" spc="-1" dirty="0">
                <a:solidFill>
                  <a:srgbClr val="000000"/>
                </a:solidFill>
                <a:latin typeface="Times New Roman"/>
              </a:rPr>
              <a:t> і</a:t>
            </a:r>
            <a:r>
              <a:rPr dirty="0"/>
              <a:t/>
            </a:r>
            <a:br>
              <a:rPr dirty="0"/>
            </a:br>
            <a:r>
              <a:rPr lang="ru-RU" sz="2800" b="1" strike="noStrike" spc="-1" dirty="0" err="1">
                <a:solidFill>
                  <a:srgbClr val="000000"/>
                </a:solidFill>
                <a:latin typeface="Times New Roman"/>
              </a:rPr>
              <a:t>шкідливих</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звичок</a:t>
            </a:r>
            <a:r>
              <a:rPr lang="ru-RU" sz="2800" b="1" strike="noStrike" spc="-1" dirty="0">
                <a:solidFill>
                  <a:srgbClr val="000000"/>
                </a:solidFill>
                <a:latin typeface="Times New Roman"/>
              </a:rPr>
              <a:t>;</a:t>
            </a:r>
            <a:endParaRPr lang="ru-RU" sz="2800" b="0" strike="noStrike" spc="-1" dirty="0">
              <a:latin typeface="Arial"/>
            </a:endParaRPr>
          </a:p>
          <a:p>
            <a:pPr marL="343080" indent="-342360" algn="just">
              <a:lnSpc>
                <a:spcPct val="90000"/>
              </a:lnSpc>
              <a:spcBef>
                <a:spcPts val="561"/>
              </a:spcBef>
              <a:buClr>
                <a:srgbClr val="000000"/>
              </a:buClr>
              <a:buFont typeface="Arial"/>
              <a:buChar char="•"/>
            </a:pPr>
            <a:r>
              <a:rPr lang="ru-RU" sz="2800" b="1" strike="noStrike" spc="-1" dirty="0" smtClean="0">
                <a:solidFill>
                  <a:srgbClr val="000000"/>
                </a:solidFill>
                <a:latin typeface="Times New Roman"/>
              </a:rPr>
              <a:t>3) </a:t>
            </a:r>
            <a:r>
              <a:rPr lang="ru-RU" sz="2800" b="1" strike="noStrike" spc="-1" dirty="0" err="1">
                <a:solidFill>
                  <a:srgbClr val="000000"/>
                </a:solidFill>
                <a:latin typeface="Times New Roman"/>
              </a:rPr>
              <a:t>лікування</a:t>
            </a:r>
            <a:r>
              <a:rPr lang="ru-RU" sz="2800" b="1" strike="noStrike" spc="-1" dirty="0">
                <a:solidFill>
                  <a:srgbClr val="000000"/>
                </a:solidFill>
                <a:latin typeface="Times New Roman"/>
              </a:rPr>
              <a:t>, яке проводиться;</a:t>
            </a:r>
            <a:endParaRPr lang="ru-RU" sz="2800" b="0" strike="noStrike" spc="-1" dirty="0">
              <a:latin typeface="Arial"/>
            </a:endParaRPr>
          </a:p>
          <a:p>
            <a:pPr marL="343080" indent="-342360" algn="just">
              <a:lnSpc>
                <a:spcPct val="90000"/>
              </a:lnSpc>
              <a:spcBef>
                <a:spcPts val="561"/>
              </a:spcBef>
              <a:buClr>
                <a:srgbClr val="000000"/>
              </a:buClr>
              <a:buFont typeface="Arial"/>
              <a:buChar char="•"/>
            </a:pPr>
            <a:r>
              <a:rPr lang="ru-RU" sz="2800" b="1" strike="noStrike" spc="-1" dirty="0" smtClean="0">
                <a:solidFill>
                  <a:srgbClr val="000000"/>
                </a:solidFill>
                <a:latin typeface="Times New Roman"/>
              </a:rPr>
              <a:t>4) </a:t>
            </a:r>
            <a:r>
              <a:rPr lang="ru-RU" sz="2800" b="1" strike="noStrike" spc="-1" dirty="0" err="1">
                <a:solidFill>
                  <a:srgbClr val="000000"/>
                </a:solidFill>
                <a:latin typeface="Times New Roman"/>
              </a:rPr>
              <a:t>зміни</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чутливості</a:t>
            </a:r>
            <a:r>
              <a:rPr lang="ru-RU" sz="2800" b="1" strike="noStrike" spc="-1" dirty="0">
                <a:solidFill>
                  <a:srgbClr val="000000"/>
                </a:solidFill>
                <a:latin typeface="Times New Roman"/>
              </a:rPr>
              <a:t> до отрут </a:t>
            </a:r>
            <a:r>
              <a:rPr lang="ru-RU" sz="2800" b="1" strike="noStrike" spc="-1" dirty="0" err="1">
                <a:solidFill>
                  <a:srgbClr val="000000"/>
                </a:solidFill>
                <a:latin typeface="Times New Roman"/>
              </a:rPr>
              <a:t>внаслідок</a:t>
            </a:r>
            <a:r>
              <a:rPr dirty="0"/>
              <a:t/>
            </a:r>
            <a:br>
              <a:rPr dirty="0"/>
            </a:br>
            <a:r>
              <a:rPr lang="ru-RU" sz="2800" b="1" strike="noStrike" spc="-1" dirty="0" err="1">
                <a:solidFill>
                  <a:srgbClr val="000000"/>
                </a:solidFill>
                <a:latin typeface="Times New Roman"/>
              </a:rPr>
              <a:t>звикання</a:t>
            </a:r>
            <a:r>
              <a:rPr lang="ru-RU" sz="2800" b="1" strike="noStrike" spc="-1" dirty="0">
                <a:solidFill>
                  <a:srgbClr val="000000"/>
                </a:solidFill>
                <a:latin typeface="Times New Roman"/>
              </a:rPr>
              <a:t>;</a:t>
            </a:r>
            <a:endParaRPr lang="ru-RU" sz="2800" b="0" strike="noStrike" spc="-1" dirty="0">
              <a:latin typeface="Arial"/>
            </a:endParaRPr>
          </a:p>
          <a:p>
            <a:pPr marL="343080" indent="-342360" algn="just">
              <a:lnSpc>
                <a:spcPct val="90000"/>
              </a:lnSpc>
              <a:spcBef>
                <a:spcPts val="561"/>
              </a:spcBef>
              <a:buClr>
                <a:srgbClr val="000000"/>
              </a:buClr>
              <a:buFont typeface="Arial"/>
              <a:buChar char="•"/>
            </a:pPr>
            <a:r>
              <a:rPr lang="ru-RU" sz="2800" b="1" strike="noStrike" spc="-1" dirty="0" smtClean="0">
                <a:solidFill>
                  <a:srgbClr val="000000"/>
                </a:solidFill>
                <a:latin typeface="Times New Roman"/>
              </a:rPr>
              <a:t>5) </a:t>
            </a:r>
            <a:r>
              <a:rPr lang="ru-RU" sz="2800" b="1" strike="noStrike" spc="-1" dirty="0" err="1">
                <a:solidFill>
                  <a:srgbClr val="000000"/>
                </a:solidFill>
                <a:latin typeface="Times New Roman"/>
              </a:rPr>
              <a:t>кліматичних</a:t>
            </a:r>
            <a:r>
              <a:rPr lang="ru-RU" sz="2800" b="1" strike="noStrike" spc="-1" dirty="0">
                <a:solidFill>
                  <a:srgbClr val="000000"/>
                </a:solidFill>
                <a:latin typeface="Times New Roman"/>
              </a:rPr>
              <a:t> умов і </a:t>
            </a:r>
            <a:r>
              <a:rPr lang="ru-RU" sz="2800" b="1" strike="noStrike" spc="-1" dirty="0" err="1">
                <a:solidFill>
                  <a:srgbClr val="000000"/>
                </a:solidFill>
                <a:latin typeface="Times New Roman"/>
              </a:rPr>
              <a:t>обставин</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отруєння</a:t>
            </a:r>
            <a:r>
              <a:rPr lang="ru-RU" sz="2800" b="1" strike="noStrike" spc="-1" dirty="0">
                <a:solidFill>
                  <a:srgbClr val="000000"/>
                </a:solidFill>
                <a:latin typeface="Times New Roman"/>
              </a:rPr>
              <a:t>.</a:t>
            </a:r>
            <a:endParaRPr lang="ru-RU" sz="2800" b="0" strike="noStrike" spc="-1" dirty="0">
              <a:latin typeface="Arial"/>
            </a:endParaRPr>
          </a:p>
        </p:txBody>
      </p:sp>
      <p:sp>
        <p:nvSpPr>
          <p:cNvPr id="350" name="CustomShape 2"/>
          <p:cNvSpPr/>
          <p:nvPr/>
        </p:nvSpPr>
        <p:spPr>
          <a:xfrm>
            <a:off x="6553080" y="6356520"/>
            <a:ext cx="213300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6E4758A4-F19E-429E-93DC-B66A819B90C6}" type="slidenum">
              <a:rPr lang="ru-RU" sz="1200" b="0" strike="noStrike" spc="-1">
                <a:solidFill>
                  <a:srgbClr val="8B8B8B"/>
                </a:solidFill>
                <a:latin typeface="Calibri"/>
              </a:rPr>
              <a:t>11</a:t>
            </a:fld>
            <a:endParaRPr lang="ru-RU" sz="1200" b="0" strike="noStrike" spc="-1">
              <a:latin typeface="Arial"/>
            </a:endParaRPr>
          </a:p>
        </p:txBody>
      </p:sp>
      <p:pic>
        <p:nvPicPr>
          <p:cNvPr id="351" name="Picture 4"/>
          <p:cNvPicPr/>
          <p:nvPr/>
        </p:nvPicPr>
        <p:blipFill>
          <a:blip r:embed="rId3"/>
          <a:stretch/>
        </p:blipFill>
        <p:spPr>
          <a:xfrm>
            <a:off x="2428920" y="4572000"/>
            <a:ext cx="4342680" cy="228528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 name="CustomShape 1"/>
          <p:cNvSpPr/>
          <p:nvPr/>
        </p:nvSpPr>
        <p:spPr>
          <a:xfrm>
            <a:off x="500040" y="357120"/>
            <a:ext cx="8214480" cy="6005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2400" b="1" strike="noStrike" spc="-1">
                <a:solidFill>
                  <a:srgbClr val="FF0000"/>
                </a:solidFill>
                <a:latin typeface="Calibri"/>
                <a:ea typeface="DejaVu Sans"/>
              </a:rPr>
              <a:t>Крім етанолу, неякісні алкогольні вироби містять інші дуже отруйні речовини:</a:t>
            </a:r>
            <a:endParaRPr lang="ru-RU" sz="2400" b="0" strike="noStrike" spc="-1">
              <a:latin typeface="Arial"/>
            </a:endParaRPr>
          </a:p>
          <a:p>
            <a:pPr algn="just">
              <a:lnSpc>
                <a:spcPct val="100000"/>
              </a:lnSpc>
            </a:pPr>
            <a:r>
              <a:rPr lang="ru-RU" sz="2000" b="1" strike="noStrike" spc="-1">
                <a:solidFill>
                  <a:srgbClr val="000000"/>
                </a:solidFill>
                <a:latin typeface="Calibri"/>
                <a:ea typeface="DejaVu Sans"/>
              </a:rPr>
              <a:t>— </a:t>
            </a:r>
            <a:r>
              <a:rPr lang="ru-RU" sz="2000" b="1" strike="noStrike" spc="-1">
                <a:solidFill>
                  <a:srgbClr val="FF0000"/>
                </a:solidFill>
                <a:latin typeface="Calibri"/>
                <a:ea typeface="DejaVu Sans"/>
              </a:rPr>
              <a:t>метанол</a:t>
            </a:r>
            <a:r>
              <a:rPr lang="ru-RU" sz="2000" b="1" strike="noStrike" spc="-1">
                <a:solidFill>
                  <a:srgbClr val="000000"/>
                </a:solidFill>
                <a:latin typeface="Calibri"/>
                <a:ea typeface="DejaVu Sans"/>
              </a:rPr>
              <a:t>, 100 г якого спричинює смерть, а менші дози ушкоджують зоровий нерв і призводять до сліпоти;</a:t>
            </a:r>
            <a:endParaRPr lang="ru-RU" sz="2000" b="0" strike="noStrike" spc="-1">
              <a:latin typeface="Arial"/>
            </a:endParaRPr>
          </a:p>
          <a:p>
            <a:pPr algn="just">
              <a:lnSpc>
                <a:spcPct val="100000"/>
              </a:lnSpc>
            </a:pPr>
            <a:r>
              <a:rPr lang="ru-RU" sz="2000" b="1" strike="noStrike" spc="-1">
                <a:solidFill>
                  <a:srgbClr val="000000"/>
                </a:solidFill>
                <a:latin typeface="Calibri"/>
                <a:ea typeface="DejaVu Sans"/>
              </a:rPr>
              <a:t>— </a:t>
            </a:r>
            <a:r>
              <a:rPr lang="ru-RU" sz="2000" b="1" strike="noStrike" spc="-1">
                <a:solidFill>
                  <a:srgbClr val="FF0000"/>
                </a:solidFill>
                <a:latin typeface="Calibri"/>
                <a:ea typeface="DejaVu Sans"/>
              </a:rPr>
              <a:t>етиленгліколь</a:t>
            </a:r>
            <a:r>
              <a:rPr lang="ru-RU" sz="2000" b="1" strike="noStrike" spc="-1">
                <a:solidFill>
                  <a:srgbClr val="000000"/>
                </a:solidFill>
                <a:latin typeface="Calibri"/>
                <a:ea typeface="DejaVu Sans"/>
              </a:rPr>
              <a:t>, що викликає мозкові розлади та ураження нирок;</a:t>
            </a:r>
            <a:endParaRPr lang="ru-RU" sz="2000" b="0" strike="noStrike" spc="-1">
              <a:latin typeface="Arial"/>
            </a:endParaRPr>
          </a:p>
          <a:p>
            <a:pPr algn="just">
              <a:lnSpc>
                <a:spcPct val="100000"/>
              </a:lnSpc>
            </a:pPr>
            <a:r>
              <a:rPr lang="ru-RU" sz="2000" b="1" strike="noStrike" spc="-1">
                <a:solidFill>
                  <a:srgbClr val="000000"/>
                </a:solidFill>
                <a:latin typeface="Calibri"/>
                <a:ea typeface="DejaVu Sans"/>
              </a:rPr>
              <a:t>— </a:t>
            </a:r>
            <a:r>
              <a:rPr lang="ru-RU" sz="2000" b="1" strike="noStrike" spc="-1">
                <a:solidFill>
                  <a:srgbClr val="FF0000"/>
                </a:solidFill>
                <a:latin typeface="Calibri"/>
                <a:ea typeface="DejaVu Sans"/>
              </a:rPr>
              <a:t>діхлоретан</a:t>
            </a:r>
            <a:r>
              <a:rPr lang="ru-RU" sz="2000" b="1" strike="noStrike" spc="-1">
                <a:solidFill>
                  <a:srgbClr val="000000"/>
                </a:solidFill>
                <a:latin typeface="Calibri"/>
                <a:ea typeface="DejaVu Sans"/>
              </a:rPr>
              <a:t>, 15 г якого руйнує клітини печінки та нирок.</a:t>
            </a:r>
            <a:endParaRPr lang="ru-RU" sz="2000" b="0" strike="noStrike" spc="-1">
              <a:latin typeface="Arial"/>
            </a:endParaRPr>
          </a:p>
          <a:p>
            <a:pPr algn="just">
              <a:lnSpc>
                <a:spcPct val="100000"/>
              </a:lnSpc>
            </a:pPr>
            <a:r>
              <a:rPr lang="ru-RU" sz="2000" b="1" i="1" strike="noStrike" spc="-1">
                <a:solidFill>
                  <a:srgbClr val="7030A0"/>
                </a:solidFill>
                <a:latin typeface="Calibri"/>
                <a:ea typeface="DejaVu Sans"/>
              </a:rPr>
              <a:t>Репродуктивна система </a:t>
            </a:r>
            <a:r>
              <a:rPr lang="ru-RU" sz="2000" b="1" strike="noStrike" spc="-1">
                <a:solidFill>
                  <a:srgbClr val="000000"/>
                </a:solidFill>
                <a:latin typeface="Calibri"/>
                <a:ea typeface="DejaVu Sans"/>
              </a:rPr>
              <a:t>дуже чутлива до надходження алкоголю. Виснаження </a:t>
            </a:r>
            <a:r>
              <a:rPr lang="ru-RU" sz="2000" b="1" i="1" strike="noStrike" spc="-1">
                <a:solidFill>
                  <a:srgbClr val="7030A0"/>
                </a:solidFill>
                <a:latin typeface="Calibri"/>
                <a:ea typeface="DejaVu Sans"/>
              </a:rPr>
              <a:t>нервової та гуморальної систем </a:t>
            </a:r>
            <a:r>
              <a:rPr lang="ru-RU" sz="2000" b="1" strike="noStrike" spc="-1">
                <a:solidFill>
                  <a:srgbClr val="000000"/>
                </a:solidFill>
                <a:latin typeface="Calibri"/>
                <a:ea typeface="DejaVu Sans"/>
              </a:rPr>
              <a:t>негативно позначається на функції статевих органів, перебігу статевого циклу. Уживання алкоголю часто супроводжується випадковими статевими стосунками, наслідком яких є розповсюдження венеричних захворювань. Перебування алкоголю в організмі є причиною порушень у розвитку та дозріванні статевих клітин, позначається на формуванні тканин плода, становленні його . фізіологічних систем, шкодить фізичному та психічному здоров'ю дітей.</a:t>
            </a:r>
            <a:endParaRPr lang="ru-RU" sz="2000" b="0" strike="noStrike" spc="-1">
              <a:latin typeface="Arial"/>
            </a:endParaRPr>
          </a:p>
          <a:p>
            <a:pPr algn="just">
              <a:lnSpc>
                <a:spcPct val="100000"/>
              </a:lnSpc>
            </a:pPr>
            <a:r>
              <a:rPr lang="ru-RU" sz="2000" b="1" strike="noStrike" spc="-1">
                <a:solidFill>
                  <a:srgbClr val="000000"/>
                </a:solidFill>
                <a:latin typeface="Calibri"/>
                <a:ea typeface="DejaVu Sans"/>
              </a:rPr>
              <a:t>Створено спеціальний термін — </a:t>
            </a:r>
            <a:r>
              <a:rPr lang="ru-RU" sz="2000" b="1" strike="noStrike" spc="-1">
                <a:solidFill>
                  <a:srgbClr val="7030A0"/>
                </a:solidFill>
                <a:latin typeface="Calibri"/>
                <a:ea typeface="DejaVu Sans"/>
              </a:rPr>
              <a:t>синдром алкогольної фетопатії</a:t>
            </a:r>
            <a:r>
              <a:rPr lang="ru-RU" sz="2000" b="1" strike="noStrike" spc="-1">
                <a:solidFill>
                  <a:srgbClr val="000000"/>
                </a:solidFill>
                <a:latin typeface="Calibri"/>
                <a:ea typeface="DejaVu Sans"/>
              </a:rPr>
              <a:t>, що об'єднує наслідки впливу алкоголю під час внутрішньоутробного розвитку дитини. Проявляється він уродженими аномаліями нервової та серцево-судинної систем, відставанням дитини у розвитку.</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 name="CustomShape 1"/>
          <p:cNvSpPr/>
          <p:nvPr/>
        </p:nvSpPr>
        <p:spPr>
          <a:xfrm>
            <a:off x="2321640" y="0"/>
            <a:ext cx="4571280" cy="52176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2800" b="1" i="1" strike="noStrike" spc="-1" dirty="0">
                <a:solidFill>
                  <a:srgbClr val="FF0000"/>
                </a:solidFill>
                <a:latin typeface="Calibri"/>
                <a:ea typeface="DejaVu Sans"/>
              </a:rPr>
              <a:t>5</a:t>
            </a:r>
            <a:r>
              <a:rPr lang="ru-RU" sz="2800" b="1" i="1" strike="noStrike" spc="-1" dirty="0" smtClean="0">
                <a:solidFill>
                  <a:srgbClr val="FF0000"/>
                </a:solidFill>
                <a:latin typeface="Calibri"/>
                <a:ea typeface="DejaVu Sans"/>
              </a:rPr>
              <a:t>. </a:t>
            </a:r>
            <a:r>
              <a:rPr lang="ru-RU" sz="2800" b="1" i="1" strike="noStrike" spc="-1" dirty="0" err="1" smtClean="0">
                <a:solidFill>
                  <a:srgbClr val="FF0000"/>
                </a:solidFill>
                <a:latin typeface="Calibri"/>
                <a:ea typeface="DejaVu Sans"/>
              </a:rPr>
              <a:t>Токсикоманія</a:t>
            </a:r>
            <a:r>
              <a:rPr lang="ru-RU" sz="2800" b="1" i="1" strike="noStrike" spc="-1" dirty="0" smtClean="0">
                <a:solidFill>
                  <a:srgbClr val="FF0000"/>
                </a:solidFill>
                <a:latin typeface="Calibri"/>
                <a:ea typeface="DejaVu Sans"/>
              </a:rPr>
              <a:t> </a:t>
            </a:r>
            <a:r>
              <a:rPr lang="ru-RU" sz="2800" b="1" i="1" strike="noStrike" spc="-1" dirty="0">
                <a:solidFill>
                  <a:srgbClr val="FF0000"/>
                </a:solidFill>
                <a:latin typeface="Calibri"/>
                <a:ea typeface="DejaVu Sans"/>
              </a:rPr>
              <a:t>як хвороба</a:t>
            </a:r>
            <a:endParaRPr lang="ru-RU" sz="2800" b="0" strike="noStrike" spc="-1" dirty="0">
              <a:latin typeface="Arial"/>
            </a:endParaRPr>
          </a:p>
        </p:txBody>
      </p:sp>
      <p:sp>
        <p:nvSpPr>
          <p:cNvPr id="787" name="CustomShape 2"/>
          <p:cNvSpPr/>
          <p:nvPr/>
        </p:nvSpPr>
        <p:spPr>
          <a:xfrm>
            <a:off x="215452" y="521766"/>
            <a:ext cx="8696727" cy="6277188"/>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ru-RU" sz="2800" b="1" strike="noStrike" spc="-1" dirty="0">
                <a:solidFill>
                  <a:srgbClr val="7030A0"/>
                </a:solidFill>
                <a:effectLst>
                  <a:outerShdw blurRad="38100" dist="38100" dir="2700000" algn="tl">
                    <a:srgbClr val="000000">
                      <a:alpha val="43137"/>
                    </a:srgbClr>
                  </a:outerShdw>
                </a:effectLst>
                <a:latin typeface="Calibri"/>
                <a:ea typeface="DejaVu Sans"/>
              </a:rPr>
              <a:t>ТОКСИКОМАНІЯ</a:t>
            </a:r>
            <a:r>
              <a:rPr lang="ru-RU" sz="2800" b="1" strike="noStrike" spc="-1" dirty="0">
                <a:solidFill>
                  <a:srgbClr val="7030A0"/>
                </a:solidFill>
                <a:latin typeface="Calibri"/>
                <a:ea typeface="DejaVu Sans"/>
              </a:rPr>
              <a:t> </a:t>
            </a:r>
            <a:r>
              <a:rPr lang="ru-RU" sz="2200" b="1" strike="noStrike" spc="-1" dirty="0">
                <a:solidFill>
                  <a:srgbClr val="000000"/>
                </a:solidFill>
                <a:effectLst>
                  <a:outerShdw blurRad="38100" dist="38100" dir="2700000" algn="tl">
                    <a:srgbClr val="000000">
                      <a:alpha val="43137"/>
                    </a:srgbClr>
                  </a:outerShdw>
                </a:effectLst>
                <a:latin typeface="Calibri"/>
                <a:ea typeface="DejaVu Sans"/>
              </a:rPr>
              <a:t>(</a:t>
            </a:r>
            <a:r>
              <a:rPr lang="ru-RU" sz="2200" b="1" strike="noStrike" spc="-1" dirty="0" err="1">
                <a:solidFill>
                  <a:srgbClr val="000000"/>
                </a:solidFill>
                <a:effectLst>
                  <a:outerShdw blurRad="38100" dist="38100" dir="2700000" algn="tl">
                    <a:srgbClr val="000000">
                      <a:alpha val="43137"/>
                    </a:srgbClr>
                  </a:outerShdw>
                </a:effectLst>
                <a:latin typeface="Calibri"/>
                <a:ea typeface="DejaVu Sans"/>
              </a:rPr>
              <a:t>грец</a:t>
            </a:r>
            <a:r>
              <a:rPr lang="ru-RU" sz="2200" b="1" strike="noStrike" spc="-1" dirty="0">
                <a:solidFill>
                  <a:srgbClr val="000000"/>
                </a:solidFill>
                <a:effectLst>
                  <a:outerShdw blurRad="38100" dist="38100" dir="2700000" algn="tl">
                    <a:srgbClr val="000000">
                      <a:alpha val="43137"/>
                    </a:srgbClr>
                  </a:outerShdw>
                </a:effectLst>
                <a:latin typeface="Calibri"/>
                <a:ea typeface="DejaVu Sans"/>
              </a:rPr>
              <a:t>. </a:t>
            </a:r>
            <a:r>
              <a:rPr lang="ru-RU" sz="2200" b="1" i="1" strike="noStrike" spc="-1" dirty="0" err="1">
                <a:solidFill>
                  <a:srgbClr val="000000"/>
                </a:solidFill>
                <a:effectLst>
                  <a:outerShdw blurRad="38100" dist="38100" dir="2700000" algn="tl">
                    <a:srgbClr val="000000">
                      <a:alpha val="43137"/>
                    </a:srgbClr>
                  </a:outerShdw>
                </a:effectLst>
                <a:latin typeface="Calibri"/>
                <a:ea typeface="DejaVu Sans"/>
              </a:rPr>
              <a:t>toxikon</a:t>
            </a:r>
            <a:r>
              <a:rPr lang="ru-RU" sz="2200" b="1" strike="noStrike" spc="-1" dirty="0">
                <a:solidFill>
                  <a:srgbClr val="000000"/>
                </a:solidFill>
                <a:effectLst>
                  <a:outerShdw blurRad="38100" dist="38100" dir="2700000" algn="tl">
                    <a:srgbClr val="000000">
                      <a:alpha val="43137"/>
                    </a:srgbClr>
                  </a:outerShdw>
                </a:effectLst>
                <a:latin typeface="Calibri"/>
                <a:ea typeface="DejaVu Sans"/>
              </a:rPr>
              <a:t> </a:t>
            </a:r>
            <a:r>
              <a:rPr lang="ru-RU" sz="2200" b="1" strike="noStrike" spc="-1" dirty="0" smtClean="0">
                <a:solidFill>
                  <a:srgbClr val="000000"/>
                </a:solidFill>
                <a:effectLst>
                  <a:outerShdw blurRad="38100" dist="38100" dir="2700000" algn="tl">
                    <a:srgbClr val="000000">
                      <a:alpha val="43137"/>
                    </a:srgbClr>
                  </a:outerShdw>
                </a:effectLst>
                <a:latin typeface="Calibri"/>
                <a:ea typeface="DejaVu Sans"/>
              </a:rPr>
              <a:t>— </a:t>
            </a:r>
            <a:r>
              <a:rPr lang="ru-RU" sz="2200" b="1" strike="noStrike" spc="-1" dirty="0" err="1" smtClean="0">
                <a:solidFill>
                  <a:srgbClr val="000000"/>
                </a:solidFill>
                <a:effectLst>
                  <a:outerShdw blurRad="38100" dist="38100" dir="2700000" algn="tl">
                    <a:srgbClr val="000000">
                      <a:alpha val="43137"/>
                    </a:srgbClr>
                  </a:outerShdw>
                </a:effectLst>
                <a:latin typeface="Calibri"/>
                <a:ea typeface="DejaVu Sans"/>
              </a:rPr>
              <a:t>отрута</a:t>
            </a:r>
            <a:r>
              <a:rPr lang="ru-RU" sz="2200" b="1" strike="noStrike" spc="-1" dirty="0" smtClean="0">
                <a:solidFill>
                  <a:srgbClr val="000000"/>
                </a:solidFill>
                <a:effectLst>
                  <a:outerShdw blurRad="38100" dist="38100" dir="2700000" algn="tl">
                    <a:srgbClr val="000000">
                      <a:alpha val="43137"/>
                    </a:srgbClr>
                  </a:outerShdw>
                </a:effectLst>
                <a:latin typeface="Calibri"/>
                <a:ea typeface="DejaVu Sans"/>
              </a:rPr>
              <a:t> </a:t>
            </a:r>
            <a:r>
              <a:rPr lang="ru-RU" sz="2200" b="1" strike="noStrike" spc="-1" dirty="0">
                <a:solidFill>
                  <a:srgbClr val="000000"/>
                </a:solidFill>
                <a:effectLst>
                  <a:outerShdw blurRad="38100" dist="38100" dir="2700000" algn="tl">
                    <a:srgbClr val="000000">
                      <a:alpha val="43137"/>
                    </a:srgbClr>
                  </a:outerShdw>
                </a:effectLst>
                <a:latin typeface="Calibri"/>
                <a:ea typeface="DejaVu Sans"/>
              </a:rPr>
              <a:t>+ </a:t>
            </a:r>
            <a:r>
              <a:rPr lang="ru-RU" sz="2200" b="1" i="1" strike="noStrike" spc="-1" dirty="0" err="1">
                <a:solidFill>
                  <a:srgbClr val="000000"/>
                </a:solidFill>
                <a:effectLst>
                  <a:outerShdw blurRad="38100" dist="38100" dir="2700000" algn="tl">
                    <a:srgbClr val="000000">
                      <a:alpha val="43137"/>
                    </a:srgbClr>
                  </a:outerShdw>
                </a:effectLst>
                <a:latin typeface="Calibri"/>
                <a:ea typeface="DejaVu Sans"/>
              </a:rPr>
              <a:t>mania</a:t>
            </a:r>
            <a:r>
              <a:rPr lang="ru-RU" sz="2200" b="1" strike="noStrike" spc="-1" dirty="0">
                <a:solidFill>
                  <a:srgbClr val="000000"/>
                </a:solidFill>
                <a:effectLst>
                  <a:outerShdw blurRad="38100" dist="38100" dir="2700000" algn="tl">
                    <a:srgbClr val="000000">
                      <a:alpha val="43137"/>
                    </a:srgbClr>
                  </a:outerShdw>
                </a:effectLst>
                <a:latin typeface="Calibri"/>
                <a:ea typeface="DejaVu Sans"/>
              </a:rPr>
              <a:t> </a:t>
            </a:r>
            <a:r>
              <a:rPr lang="ru-RU" sz="2200" b="1" strike="noStrike" spc="-1" dirty="0" smtClean="0">
                <a:solidFill>
                  <a:srgbClr val="000000"/>
                </a:solidFill>
                <a:effectLst>
                  <a:outerShdw blurRad="38100" dist="38100" dir="2700000" algn="tl">
                    <a:srgbClr val="000000">
                      <a:alpha val="43137"/>
                    </a:srgbClr>
                  </a:outerShdw>
                </a:effectLst>
                <a:latin typeface="Calibri"/>
                <a:ea typeface="DejaVu Sans"/>
              </a:rPr>
              <a:t>— </a:t>
            </a:r>
            <a:r>
              <a:rPr lang="ru-RU" sz="2200" b="1" strike="noStrike" spc="-1" dirty="0" err="1">
                <a:solidFill>
                  <a:srgbClr val="000000"/>
                </a:solidFill>
                <a:effectLst>
                  <a:outerShdw blurRad="38100" dist="38100" dir="2700000" algn="tl">
                    <a:srgbClr val="000000">
                      <a:alpha val="43137"/>
                    </a:srgbClr>
                  </a:outerShdw>
                </a:effectLst>
                <a:latin typeface="Calibri"/>
                <a:ea typeface="DejaVu Sans"/>
              </a:rPr>
              <a:t>божевілля</a:t>
            </a:r>
            <a:r>
              <a:rPr lang="ru-RU" sz="2200" b="1" strike="noStrike" spc="-1" dirty="0">
                <a:solidFill>
                  <a:srgbClr val="000000"/>
                </a:solidFill>
                <a:effectLst>
                  <a:outerShdw blurRad="38100" dist="38100" dir="2700000" algn="tl">
                    <a:srgbClr val="000000">
                      <a:alpha val="43137"/>
                    </a:srgbClr>
                  </a:outerShdw>
                </a:effectLst>
                <a:latin typeface="Calibri"/>
                <a:ea typeface="DejaVu Sans"/>
              </a:rPr>
              <a:t>, </a:t>
            </a:r>
            <a:r>
              <a:rPr lang="ru-RU" sz="2200" b="1" strike="noStrike" spc="-1" dirty="0" err="1">
                <a:solidFill>
                  <a:srgbClr val="000000"/>
                </a:solidFill>
                <a:effectLst>
                  <a:outerShdw blurRad="38100" dist="38100" dir="2700000" algn="tl">
                    <a:srgbClr val="000000">
                      <a:alpha val="43137"/>
                    </a:srgbClr>
                  </a:outerShdw>
                </a:effectLst>
                <a:latin typeface="Calibri"/>
                <a:ea typeface="DejaVu Sans"/>
              </a:rPr>
              <a:t>пристрасть</a:t>
            </a:r>
            <a:r>
              <a:rPr lang="ru-RU" sz="2200" b="1" strike="noStrike" spc="-1" dirty="0">
                <a:solidFill>
                  <a:srgbClr val="000000"/>
                </a:solidFill>
                <a:effectLst>
                  <a:outerShdw blurRad="38100" dist="38100" dir="2700000" algn="tl">
                    <a:srgbClr val="000000">
                      <a:alpha val="43137"/>
                    </a:srgbClr>
                  </a:outerShdw>
                </a:effectLst>
                <a:latin typeface="Calibri"/>
                <a:ea typeface="DejaVu Sans"/>
              </a:rPr>
              <a:t>) </a:t>
            </a:r>
            <a:r>
              <a:rPr lang="ru-RU" sz="2200" b="1" strike="noStrike" spc="-1" dirty="0">
                <a:solidFill>
                  <a:srgbClr val="000000"/>
                </a:solidFill>
                <a:latin typeface="Calibri"/>
                <a:ea typeface="DejaVu Sans"/>
              </a:rPr>
              <a:t>— хвороба, </a:t>
            </a:r>
            <a:r>
              <a:rPr lang="ru-RU" sz="2200" b="1" strike="noStrike" spc="-1" dirty="0" err="1">
                <a:solidFill>
                  <a:srgbClr val="000000"/>
                </a:solidFill>
                <a:latin typeface="Calibri"/>
                <a:ea typeface="DejaVu Sans"/>
              </a:rPr>
              <a:t>спричинена</a:t>
            </a:r>
            <a:r>
              <a:rPr lang="ru-RU" sz="2200" b="1" strike="noStrike" spc="-1" dirty="0">
                <a:solidFill>
                  <a:srgbClr val="000000"/>
                </a:solidFill>
                <a:latin typeface="Calibri"/>
                <a:ea typeface="DejaVu Sans"/>
              </a:rPr>
              <a:t> </a:t>
            </a:r>
            <a:r>
              <a:rPr lang="ru-RU" sz="2200" b="1" strike="noStrike" spc="-1" dirty="0" err="1">
                <a:solidFill>
                  <a:srgbClr val="000000"/>
                </a:solidFill>
                <a:latin typeface="Calibri"/>
                <a:ea typeface="DejaVu Sans"/>
              </a:rPr>
              <a:t>регулярним</a:t>
            </a:r>
            <a:r>
              <a:rPr lang="ru-RU" sz="2200" b="1" strike="noStrike" spc="-1" dirty="0">
                <a:solidFill>
                  <a:srgbClr val="000000"/>
                </a:solidFill>
                <a:latin typeface="Calibri"/>
                <a:ea typeface="DejaVu Sans"/>
              </a:rPr>
              <a:t> </a:t>
            </a:r>
            <a:r>
              <a:rPr lang="ru-RU" sz="2200" b="1" strike="noStrike" spc="-1" dirty="0" err="1">
                <a:solidFill>
                  <a:srgbClr val="000000"/>
                </a:solidFill>
                <a:latin typeface="Calibri"/>
                <a:ea typeface="DejaVu Sans"/>
              </a:rPr>
              <a:t>вживанням</a:t>
            </a:r>
            <a:r>
              <a:rPr lang="ru-RU" sz="2200" b="1" strike="noStrike" spc="-1" dirty="0">
                <a:solidFill>
                  <a:srgbClr val="000000"/>
                </a:solidFill>
                <a:latin typeface="Calibri"/>
                <a:ea typeface="DejaVu Sans"/>
              </a:rPr>
              <a:t> </a:t>
            </a:r>
            <a:r>
              <a:rPr lang="ru-RU" sz="2200" b="1" strike="noStrike" spc="-1" dirty="0" err="1">
                <a:solidFill>
                  <a:srgbClr val="000000"/>
                </a:solidFill>
                <a:latin typeface="Calibri"/>
                <a:ea typeface="DejaVu Sans"/>
              </a:rPr>
              <a:t>психоактивних</a:t>
            </a:r>
            <a:r>
              <a:rPr lang="ru-RU" sz="2200" b="1" strike="noStrike" spc="-1" dirty="0">
                <a:solidFill>
                  <a:srgbClr val="000000"/>
                </a:solidFill>
                <a:latin typeface="Calibri"/>
                <a:ea typeface="DejaVu Sans"/>
              </a:rPr>
              <a:t> </a:t>
            </a:r>
            <a:r>
              <a:rPr lang="ru-RU" sz="2200" b="1" strike="noStrike" spc="-1" dirty="0" err="1">
                <a:solidFill>
                  <a:srgbClr val="000000"/>
                </a:solidFill>
                <a:latin typeface="Calibri"/>
                <a:ea typeface="DejaVu Sans"/>
              </a:rPr>
              <a:t>речовин</a:t>
            </a:r>
            <a:r>
              <a:rPr lang="ru-RU" sz="2200" b="1" strike="noStrike" spc="-1" dirty="0">
                <a:solidFill>
                  <a:srgbClr val="000000"/>
                </a:solidFill>
                <a:latin typeface="Calibri"/>
                <a:ea typeface="DejaVu Sans"/>
              </a:rPr>
              <a:t>, </a:t>
            </a:r>
            <a:r>
              <a:rPr lang="ru-RU" sz="2200" b="1" strike="noStrike" spc="-1" dirty="0" err="1">
                <a:solidFill>
                  <a:srgbClr val="000000"/>
                </a:solidFill>
                <a:latin typeface="Calibri"/>
                <a:ea typeface="DejaVu Sans"/>
              </a:rPr>
              <a:t>які</a:t>
            </a:r>
            <a:r>
              <a:rPr lang="ru-RU" sz="2200" b="1" strike="noStrike" spc="-1" dirty="0">
                <a:solidFill>
                  <a:srgbClr val="000000"/>
                </a:solidFill>
                <a:latin typeface="Calibri"/>
                <a:ea typeface="DejaVu Sans"/>
              </a:rPr>
              <a:t> не </a:t>
            </a:r>
            <a:r>
              <a:rPr lang="ru-RU" sz="2200" b="1" strike="noStrike" spc="-1" dirty="0" err="1">
                <a:solidFill>
                  <a:srgbClr val="000000"/>
                </a:solidFill>
                <a:latin typeface="Calibri"/>
                <a:ea typeface="DejaVu Sans"/>
              </a:rPr>
              <a:t>входять</a:t>
            </a:r>
            <a:r>
              <a:rPr lang="ru-RU" sz="2200" b="1" strike="noStrike" spc="-1" dirty="0">
                <a:solidFill>
                  <a:srgbClr val="000000"/>
                </a:solidFill>
                <a:latin typeface="Calibri"/>
                <a:ea typeface="DejaVu Sans"/>
              </a:rPr>
              <a:t> до списку </a:t>
            </a:r>
            <a:r>
              <a:rPr lang="ru-RU" sz="2200" b="1" strike="noStrike" spc="-1" dirty="0" err="1">
                <a:solidFill>
                  <a:srgbClr val="000000"/>
                </a:solidFill>
                <a:latin typeface="Calibri"/>
                <a:ea typeface="DejaVu Sans"/>
              </a:rPr>
              <a:t>наркотичних</a:t>
            </a:r>
            <a:r>
              <a:rPr lang="ru-RU" sz="2200" b="1" strike="noStrike" spc="-1" dirty="0">
                <a:solidFill>
                  <a:srgbClr val="000000"/>
                </a:solidFill>
                <a:latin typeface="Calibri"/>
                <a:ea typeface="DejaVu Sans"/>
              </a:rPr>
              <a:t>, але </a:t>
            </a:r>
            <a:r>
              <a:rPr lang="ru-RU" sz="2200" b="1" strike="noStrike" spc="-1" dirty="0" err="1">
                <a:solidFill>
                  <a:srgbClr val="000000"/>
                </a:solidFill>
                <a:latin typeface="Calibri"/>
                <a:ea typeface="DejaVu Sans"/>
              </a:rPr>
              <a:t>мають</a:t>
            </a:r>
            <a:r>
              <a:rPr lang="ru-RU" sz="2200" b="1" strike="noStrike" spc="-1" dirty="0">
                <a:solidFill>
                  <a:srgbClr val="000000"/>
                </a:solidFill>
                <a:latin typeface="Calibri"/>
                <a:ea typeface="DejaVu Sans"/>
              </a:rPr>
              <a:t> </a:t>
            </a:r>
            <a:r>
              <a:rPr lang="ru-RU" sz="2200" b="1" strike="noStrike" spc="-1" dirty="0" err="1">
                <a:solidFill>
                  <a:srgbClr val="000000"/>
                </a:solidFill>
                <a:latin typeface="Calibri"/>
                <a:ea typeface="DejaVu Sans"/>
              </a:rPr>
              <a:t>негативне</a:t>
            </a:r>
            <a:r>
              <a:rPr lang="ru-RU" sz="2200" b="1" strike="noStrike" spc="-1" dirty="0">
                <a:solidFill>
                  <a:srgbClr val="000000"/>
                </a:solidFill>
                <a:latin typeface="Calibri"/>
                <a:ea typeface="DejaVu Sans"/>
              </a:rPr>
              <a:t> </a:t>
            </a:r>
            <a:r>
              <a:rPr lang="ru-RU" sz="2200" b="1" strike="noStrike" spc="-1" dirty="0" err="1">
                <a:solidFill>
                  <a:srgbClr val="000000"/>
                </a:solidFill>
                <a:latin typeface="Calibri"/>
                <a:ea typeface="DejaVu Sans"/>
              </a:rPr>
              <a:t>медичне</a:t>
            </a:r>
            <a:r>
              <a:rPr lang="ru-RU" sz="2200" b="1" strike="noStrike" spc="-1" dirty="0">
                <a:solidFill>
                  <a:srgbClr val="000000"/>
                </a:solidFill>
                <a:latin typeface="Calibri"/>
                <a:ea typeface="DejaVu Sans"/>
              </a:rPr>
              <a:t> і </a:t>
            </a:r>
            <a:r>
              <a:rPr lang="ru-RU" sz="2200" b="1" strike="noStrike" spc="-1" dirty="0" err="1">
                <a:solidFill>
                  <a:srgbClr val="000000"/>
                </a:solidFill>
                <a:latin typeface="Calibri"/>
                <a:ea typeface="DejaVu Sans"/>
              </a:rPr>
              <a:t>соціальне</a:t>
            </a:r>
            <a:r>
              <a:rPr lang="ru-RU" sz="2200" b="1" strike="noStrike" spc="-1" dirty="0">
                <a:solidFill>
                  <a:srgbClr val="000000"/>
                </a:solidFill>
                <a:latin typeface="Calibri"/>
                <a:ea typeface="DejaVu Sans"/>
              </a:rPr>
              <a:t> </a:t>
            </a:r>
            <a:r>
              <a:rPr lang="ru-RU" sz="2200" b="1" strike="noStrike" spc="-1" dirty="0" err="1">
                <a:solidFill>
                  <a:srgbClr val="000000"/>
                </a:solidFill>
                <a:latin typeface="Calibri"/>
                <a:ea typeface="DejaVu Sans"/>
              </a:rPr>
              <a:t>значення</a:t>
            </a:r>
            <a:r>
              <a:rPr lang="ru-RU" sz="2200" b="1" strike="noStrike" spc="-1" dirty="0">
                <a:solidFill>
                  <a:srgbClr val="000000"/>
                </a:solidFill>
                <a:latin typeface="Calibri"/>
                <a:ea typeface="DejaVu Sans"/>
              </a:rPr>
              <a:t>. </a:t>
            </a:r>
            <a:endParaRPr lang="ru-RU" sz="2200" b="0" strike="noStrike" spc="-1" dirty="0">
              <a:latin typeface="Arial"/>
            </a:endParaRPr>
          </a:p>
          <a:p>
            <a:pPr algn="just">
              <a:lnSpc>
                <a:spcPct val="100000"/>
              </a:lnSpc>
            </a:pPr>
            <a:r>
              <a:rPr lang="ru-RU" sz="2200" b="1" strike="noStrike" spc="-1" dirty="0" err="1">
                <a:solidFill>
                  <a:srgbClr val="000000"/>
                </a:solidFill>
                <a:latin typeface="Calibri"/>
                <a:ea typeface="DejaVu Sans"/>
              </a:rPr>
              <a:t>Токсикоманія</a:t>
            </a:r>
            <a:r>
              <a:rPr lang="ru-RU" sz="2200" b="1" strike="noStrike" spc="-1" dirty="0">
                <a:solidFill>
                  <a:srgbClr val="000000"/>
                </a:solidFill>
                <a:latin typeface="Calibri"/>
                <a:ea typeface="DejaVu Sans"/>
              </a:rPr>
              <a:t> </a:t>
            </a:r>
            <a:r>
              <a:rPr lang="ru-RU" sz="2200" b="1" strike="noStrike" spc="-1" dirty="0" err="1">
                <a:solidFill>
                  <a:srgbClr val="000000"/>
                </a:solidFill>
                <a:latin typeface="Calibri"/>
                <a:ea typeface="DejaVu Sans"/>
              </a:rPr>
              <a:t>характеризується</a:t>
            </a:r>
            <a:r>
              <a:rPr lang="ru-RU" sz="2200" b="1" strike="noStrike" spc="-1" dirty="0">
                <a:solidFill>
                  <a:srgbClr val="000000"/>
                </a:solidFill>
                <a:latin typeface="Calibri"/>
                <a:ea typeface="DejaVu Sans"/>
              </a:rPr>
              <a:t> </a:t>
            </a:r>
            <a:r>
              <a:rPr lang="ru-RU" sz="2200" b="1" strike="noStrike" spc="-1" dirty="0" err="1">
                <a:solidFill>
                  <a:srgbClr val="000000"/>
                </a:solidFill>
                <a:latin typeface="Calibri"/>
                <a:ea typeface="DejaVu Sans"/>
              </a:rPr>
              <a:t>розвитком</a:t>
            </a:r>
            <a:r>
              <a:rPr lang="ru-RU" sz="2200" b="1" strike="noStrike" spc="-1" dirty="0">
                <a:solidFill>
                  <a:srgbClr val="000000"/>
                </a:solidFill>
                <a:latin typeface="Calibri"/>
                <a:ea typeface="DejaVu Sans"/>
              </a:rPr>
              <a:t> </a:t>
            </a:r>
            <a:r>
              <a:rPr lang="ru-RU" sz="2200" b="1" strike="noStrike" spc="-1" dirty="0" err="1">
                <a:solidFill>
                  <a:srgbClr val="7030A0"/>
                </a:solidFill>
                <a:latin typeface="Calibri"/>
                <a:ea typeface="DejaVu Sans"/>
              </a:rPr>
              <a:t>психічної</a:t>
            </a:r>
            <a:r>
              <a:rPr lang="ru-RU" sz="2200" b="1" strike="noStrike" spc="-1" dirty="0">
                <a:solidFill>
                  <a:srgbClr val="000000"/>
                </a:solidFill>
                <a:latin typeface="Calibri"/>
                <a:ea typeface="DejaVu Sans"/>
              </a:rPr>
              <a:t>, а в </a:t>
            </a:r>
            <a:r>
              <a:rPr lang="ru-RU" sz="2200" b="1" strike="noStrike" spc="-1" dirty="0" err="1">
                <a:solidFill>
                  <a:srgbClr val="000000"/>
                </a:solidFill>
                <a:latin typeface="Calibri"/>
                <a:ea typeface="DejaVu Sans"/>
              </a:rPr>
              <a:t>низці</a:t>
            </a:r>
            <a:r>
              <a:rPr lang="ru-RU" sz="2200" b="1" strike="noStrike" spc="-1" dirty="0">
                <a:solidFill>
                  <a:srgbClr val="000000"/>
                </a:solidFill>
                <a:latin typeface="Calibri"/>
                <a:ea typeface="DejaVu Sans"/>
              </a:rPr>
              <a:t> </a:t>
            </a:r>
            <a:r>
              <a:rPr lang="ru-RU" sz="2200" b="1" strike="noStrike" spc="-1" dirty="0" err="1">
                <a:solidFill>
                  <a:srgbClr val="000000"/>
                </a:solidFill>
                <a:latin typeface="Calibri"/>
                <a:ea typeface="DejaVu Sans"/>
              </a:rPr>
              <a:t>випадків</a:t>
            </a:r>
            <a:r>
              <a:rPr lang="ru-RU" sz="2200" b="1" strike="noStrike" spc="-1" dirty="0">
                <a:solidFill>
                  <a:srgbClr val="000000"/>
                </a:solidFill>
                <a:latin typeface="Calibri"/>
                <a:ea typeface="DejaVu Sans"/>
              </a:rPr>
              <a:t> </a:t>
            </a:r>
            <a:r>
              <a:rPr lang="ru-RU" sz="2200" b="1" strike="noStrike" spc="-1" dirty="0" err="1">
                <a:solidFill>
                  <a:srgbClr val="7030A0"/>
                </a:solidFill>
                <a:latin typeface="Calibri"/>
                <a:ea typeface="DejaVu Sans"/>
              </a:rPr>
              <a:t>фізичної</a:t>
            </a:r>
            <a:r>
              <a:rPr lang="ru-RU" sz="2200" b="1" strike="noStrike" spc="-1" dirty="0">
                <a:solidFill>
                  <a:srgbClr val="7030A0"/>
                </a:solidFill>
                <a:latin typeface="Calibri"/>
                <a:ea typeface="DejaVu Sans"/>
              </a:rPr>
              <a:t> </a:t>
            </a:r>
            <a:r>
              <a:rPr lang="ru-RU" sz="2200" b="1" strike="noStrike" spc="-1" dirty="0" err="1">
                <a:solidFill>
                  <a:srgbClr val="7030A0"/>
                </a:solidFill>
                <a:latin typeface="Calibri"/>
                <a:ea typeface="DejaVu Sans"/>
              </a:rPr>
              <a:t>залежності</a:t>
            </a:r>
            <a:r>
              <a:rPr lang="ru-RU" sz="2200" b="1" strike="noStrike" spc="-1" dirty="0">
                <a:solidFill>
                  <a:srgbClr val="000000"/>
                </a:solidFill>
                <a:latin typeface="Calibri"/>
                <a:ea typeface="DejaVu Sans"/>
              </a:rPr>
              <a:t>, </a:t>
            </a:r>
            <a:r>
              <a:rPr lang="ru-RU" sz="2200" b="1" strike="noStrike" spc="-1" dirty="0" err="1">
                <a:solidFill>
                  <a:srgbClr val="000000"/>
                </a:solidFill>
                <a:latin typeface="Calibri"/>
                <a:ea typeface="DejaVu Sans"/>
              </a:rPr>
              <a:t>зміною</a:t>
            </a:r>
            <a:r>
              <a:rPr lang="ru-RU" sz="2200" b="1" strike="noStrike" spc="-1" dirty="0">
                <a:solidFill>
                  <a:srgbClr val="000000"/>
                </a:solidFill>
                <a:latin typeface="Calibri"/>
                <a:ea typeface="DejaVu Sans"/>
              </a:rPr>
              <a:t> </a:t>
            </a:r>
            <a:r>
              <a:rPr lang="ru-RU" sz="2200" b="1" strike="noStrike" spc="-1" dirty="0" err="1">
                <a:solidFill>
                  <a:srgbClr val="000000"/>
                </a:solidFill>
                <a:latin typeface="Calibri"/>
                <a:ea typeface="DejaVu Sans"/>
              </a:rPr>
              <a:t>толерантності</a:t>
            </a:r>
            <a:r>
              <a:rPr lang="ru-RU" sz="2200" b="1" strike="noStrike" spc="-1" dirty="0">
                <a:solidFill>
                  <a:srgbClr val="000000"/>
                </a:solidFill>
                <a:latin typeface="Calibri"/>
                <a:ea typeface="DejaVu Sans"/>
              </a:rPr>
              <a:t> до </a:t>
            </a:r>
            <a:r>
              <a:rPr lang="ru-RU" sz="2200" b="1" strike="noStrike" spc="-1" dirty="0" err="1">
                <a:solidFill>
                  <a:srgbClr val="000000"/>
                </a:solidFill>
                <a:latin typeface="Calibri"/>
                <a:ea typeface="DejaVu Sans"/>
              </a:rPr>
              <a:t>вживаної</a:t>
            </a:r>
            <a:r>
              <a:rPr lang="ru-RU" sz="2200" b="1" strike="noStrike" spc="-1" dirty="0">
                <a:solidFill>
                  <a:srgbClr val="000000"/>
                </a:solidFill>
                <a:latin typeface="Calibri"/>
                <a:ea typeface="DejaVu Sans"/>
              </a:rPr>
              <a:t> </a:t>
            </a:r>
            <a:r>
              <a:rPr lang="ru-RU" sz="2200" b="1" strike="noStrike" spc="-1" dirty="0" err="1">
                <a:solidFill>
                  <a:srgbClr val="000000"/>
                </a:solidFill>
                <a:latin typeface="Calibri"/>
                <a:ea typeface="DejaVu Sans"/>
              </a:rPr>
              <a:t>речовини</a:t>
            </a:r>
            <a:r>
              <a:rPr lang="ru-RU" sz="2200" b="1" strike="noStrike" spc="-1" dirty="0">
                <a:solidFill>
                  <a:srgbClr val="000000"/>
                </a:solidFill>
                <a:latin typeface="Calibri"/>
                <a:ea typeface="DejaVu Sans"/>
              </a:rPr>
              <a:t>, </a:t>
            </a:r>
            <a:r>
              <a:rPr lang="ru-RU" sz="2200" b="1" strike="noStrike" spc="-1" dirty="0" err="1">
                <a:solidFill>
                  <a:srgbClr val="000000"/>
                </a:solidFill>
                <a:latin typeface="Calibri"/>
                <a:ea typeface="DejaVu Sans"/>
              </a:rPr>
              <a:t>психічними</a:t>
            </a:r>
            <a:r>
              <a:rPr lang="ru-RU" sz="2200" b="1" strike="noStrike" spc="-1" dirty="0">
                <a:solidFill>
                  <a:srgbClr val="000000"/>
                </a:solidFill>
                <a:latin typeface="Calibri"/>
                <a:ea typeface="DejaVu Sans"/>
              </a:rPr>
              <a:t> і </a:t>
            </a:r>
            <a:r>
              <a:rPr lang="ru-RU" sz="2200" b="1" strike="noStrike" spc="-1" dirty="0" err="1">
                <a:solidFill>
                  <a:srgbClr val="000000"/>
                </a:solidFill>
                <a:latin typeface="Calibri"/>
                <a:ea typeface="DejaVu Sans"/>
              </a:rPr>
              <a:t>соматичними</a:t>
            </a:r>
            <a:r>
              <a:rPr lang="ru-RU" sz="2200" b="1" strike="noStrike" spc="-1" dirty="0">
                <a:solidFill>
                  <a:srgbClr val="000000"/>
                </a:solidFill>
                <a:latin typeface="Calibri"/>
                <a:ea typeface="DejaVu Sans"/>
              </a:rPr>
              <a:t> </a:t>
            </a:r>
            <a:r>
              <a:rPr lang="ru-RU" sz="2200" b="1" strike="noStrike" spc="-1" dirty="0" err="1">
                <a:solidFill>
                  <a:srgbClr val="000000"/>
                </a:solidFill>
                <a:latin typeface="Calibri"/>
                <a:ea typeface="DejaVu Sans"/>
              </a:rPr>
              <a:t>розладами</a:t>
            </a:r>
            <a:r>
              <a:rPr lang="ru-RU" sz="2200" b="1" strike="noStrike" spc="-1" dirty="0">
                <a:solidFill>
                  <a:srgbClr val="000000"/>
                </a:solidFill>
                <a:latin typeface="Calibri"/>
                <a:ea typeface="DejaVu Sans"/>
              </a:rPr>
              <a:t>, </a:t>
            </a:r>
            <a:r>
              <a:rPr lang="ru-RU" sz="2200" b="1" strike="noStrike" spc="-1" dirty="0" err="1">
                <a:solidFill>
                  <a:srgbClr val="000000"/>
                </a:solidFill>
                <a:latin typeface="Calibri"/>
                <a:ea typeface="DejaVu Sans"/>
              </a:rPr>
              <a:t>зміною</a:t>
            </a:r>
            <a:r>
              <a:rPr lang="ru-RU" sz="2200" b="1" strike="noStrike" spc="-1" dirty="0">
                <a:solidFill>
                  <a:srgbClr val="000000"/>
                </a:solidFill>
                <a:latin typeface="Calibri"/>
                <a:ea typeface="DejaVu Sans"/>
              </a:rPr>
              <a:t> </a:t>
            </a:r>
            <a:r>
              <a:rPr lang="ru-RU" sz="2200" b="1" strike="noStrike" spc="-1" dirty="0" err="1">
                <a:solidFill>
                  <a:srgbClr val="000000"/>
                </a:solidFill>
                <a:latin typeface="Calibri"/>
                <a:ea typeface="DejaVu Sans"/>
              </a:rPr>
              <a:t>особистості</a:t>
            </a:r>
            <a:r>
              <a:rPr lang="ru-RU" sz="2200" b="1" strike="noStrike" spc="-1" dirty="0">
                <a:solidFill>
                  <a:srgbClr val="000000"/>
                </a:solidFill>
                <a:latin typeface="Calibri"/>
                <a:ea typeface="DejaVu Sans"/>
              </a:rPr>
              <a:t>. </a:t>
            </a:r>
            <a:endParaRPr lang="ru-RU" sz="2200" b="0" strike="noStrike" spc="-1" dirty="0">
              <a:latin typeface="Arial"/>
            </a:endParaRPr>
          </a:p>
          <a:p>
            <a:pPr marL="342900" indent="-342900" algn="just">
              <a:lnSpc>
                <a:spcPct val="100000"/>
              </a:lnSpc>
              <a:buFont typeface="Wingdings" panose="05000000000000000000" pitchFamily="2" charset="2"/>
              <a:buChar char="ü"/>
            </a:pPr>
            <a:r>
              <a:rPr lang="ru-RU" sz="2200" b="1" i="1" strike="noStrike" spc="-1" dirty="0" err="1">
                <a:solidFill>
                  <a:srgbClr val="7030A0"/>
                </a:solidFill>
                <a:latin typeface="Calibri"/>
                <a:ea typeface="DejaVu Sans"/>
              </a:rPr>
              <a:t>Психічна</a:t>
            </a:r>
            <a:r>
              <a:rPr lang="ru-RU" sz="2200" b="1" i="1" strike="noStrike" spc="-1" dirty="0">
                <a:solidFill>
                  <a:srgbClr val="7030A0"/>
                </a:solidFill>
                <a:latin typeface="Calibri"/>
                <a:ea typeface="DejaVu Sans"/>
              </a:rPr>
              <a:t> </a:t>
            </a:r>
            <a:r>
              <a:rPr lang="ru-RU" sz="2200" b="1" i="1" strike="noStrike" spc="-1" dirty="0" err="1">
                <a:solidFill>
                  <a:srgbClr val="7030A0"/>
                </a:solidFill>
                <a:latin typeface="Calibri"/>
                <a:ea typeface="DejaVu Sans"/>
              </a:rPr>
              <a:t>залежність</a:t>
            </a:r>
            <a:r>
              <a:rPr lang="ru-RU" sz="2200" b="1" i="1" strike="noStrike" spc="-1" dirty="0">
                <a:solidFill>
                  <a:srgbClr val="7030A0"/>
                </a:solidFill>
                <a:latin typeface="Calibri"/>
                <a:ea typeface="DejaVu Sans"/>
              </a:rPr>
              <a:t> </a:t>
            </a:r>
            <a:r>
              <a:rPr lang="ru-RU" sz="2200" b="1" strike="noStrike" spc="-1" dirty="0">
                <a:effectLst>
                  <a:outerShdw blurRad="38100" dist="38100" dir="2700000" algn="tl">
                    <a:srgbClr val="000000">
                      <a:alpha val="43137"/>
                    </a:srgbClr>
                  </a:outerShdw>
                </a:effectLst>
                <a:latin typeface="Calibri"/>
                <a:ea typeface="DejaVu Sans"/>
              </a:rPr>
              <a:t>(</a:t>
            </a:r>
            <a:r>
              <a:rPr lang="ru-RU" sz="2200" b="1" strike="noStrike" spc="-1" dirty="0" err="1">
                <a:effectLst>
                  <a:outerShdw blurRad="38100" dist="38100" dir="2700000" algn="tl">
                    <a:srgbClr val="000000">
                      <a:alpha val="43137"/>
                    </a:srgbClr>
                  </a:outerShdw>
                </a:effectLst>
                <a:latin typeface="Calibri"/>
                <a:ea typeface="DejaVu Sans"/>
              </a:rPr>
              <a:t>пристрасть</a:t>
            </a:r>
            <a:r>
              <a:rPr lang="ru-RU" sz="2200" b="1" strike="noStrike" spc="-1" dirty="0">
                <a:effectLst>
                  <a:outerShdw blurRad="38100" dist="38100" dir="2700000" algn="tl">
                    <a:srgbClr val="000000">
                      <a:alpha val="43137"/>
                    </a:srgbClr>
                  </a:outerShdw>
                </a:effectLst>
                <a:latin typeface="Calibri"/>
                <a:ea typeface="DejaVu Sans"/>
              </a:rPr>
              <a:t>) </a:t>
            </a:r>
            <a:r>
              <a:rPr lang="ru-RU" sz="2200" b="1" strike="noStrike" spc="-1" dirty="0" err="1">
                <a:solidFill>
                  <a:srgbClr val="000000"/>
                </a:solidFill>
                <a:latin typeface="Calibri"/>
                <a:ea typeface="DejaVu Sans"/>
              </a:rPr>
              <a:t>проявляється</a:t>
            </a:r>
            <a:r>
              <a:rPr lang="ru-RU" sz="2200" b="1" strike="noStrike" spc="-1" dirty="0">
                <a:solidFill>
                  <a:srgbClr val="000000"/>
                </a:solidFill>
                <a:latin typeface="Calibri"/>
                <a:ea typeface="DejaVu Sans"/>
              </a:rPr>
              <a:t> у </a:t>
            </a:r>
            <a:r>
              <a:rPr lang="ru-RU" sz="2200" b="1" strike="noStrike" spc="-1" dirty="0" err="1">
                <a:solidFill>
                  <a:srgbClr val="000000"/>
                </a:solidFill>
                <a:latin typeface="Calibri"/>
                <a:ea typeface="DejaVu Sans"/>
              </a:rPr>
              <a:t>хворобливому</a:t>
            </a:r>
            <a:r>
              <a:rPr lang="ru-RU" sz="2200" b="1" strike="noStrike" spc="-1" dirty="0">
                <a:solidFill>
                  <a:srgbClr val="000000"/>
                </a:solidFill>
                <a:latin typeface="Calibri"/>
                <a:ea typeface="DejaVu Sans"/>
              </a:rPr>
              <a:t> потягу </a:t>
            </a:r>
            <a:r>
              <a:rPr lang="ru-RU" sz="2200" b="1" strike="noStrike" spc="-1" dirty="0" err="1">
                <a:solidFill>
                  <a:srgbClr val="000000"/>
                </a:solidFill>
                <a:latin typeface="Calibri"/>
                <a:ea typeface="DejaVu Sans"/>
              </a:rPr>
              <a:t>безперервно</a:t>
            </a:r>
            <a:r>
              <a:rPr lang="ru-RU" sz="2200" b="1" strike="noStrike" spc="-1" dirty="0">
                <a:solidFill>
                  <a:srgbClr val="000000"/>
                </a:solidFill>
                <a:latin typeface="Calibri"/>
                <a:ea typeface="DejaVu Sans"/>
              </a:rPr>
              <a:t> </a:t>
            </a:r>
            <a:r>
              <a:rPr lang="ru-RU" sz="2200" b="1" strike="noStrike" spc="-1" dirty="0" err="1">
                <a:solidFill>
                  <a:srgbClr val="000000"/>
                </a:solidFill>
                <a:latin typeface="Calibri"/>
                <a:ea typeface="DejaVu Sans"/>
              </a:rPr>
              <a:t>чи</a:t>
            </a:r>
            <a:r>
              <a:rPr lang="ru-RU" sz="2200" b="1" strike="noStrike" spc="-1" dirty="0">
                <a:solidFill>
                  <a:srgbClr val="000000"/>
                </a:solidFill>
                <a:latin typeface="Calibri"/>
                <a:ea typeface="DejaVu Sans"/>
              </a:rPr>
              <a:t> </a:t>
            </a:r>
            <a:r>
              <a:rPr lang="ru-RU" sz="2200" b="1" strike="noStrike" spc="-1" dirty="0" err="1">
                <a:solidFill>
                  <a:srgbClr val="000000"/>
                </a:solidFill>
                <a:latin typeface="Calibri"/>
                <a:ea typeface="DejaVu Sans"/>
              </a:rPr>
              <a:t>періодично</a:t>
            </a:r>
            <a:r>
              <a:rPr lang="ru-RU" sz="2200" b="1" strike="noStrike" spc="-1" dirty="0">
                <a:solidFill>
                  <a:srgbClr val="000000"/>
                </a:solidFill>
                <a:latin typeface="Calibri"/>
                <a:ea typeface="DejaVu Sans"/>
              </a:rPr>
              <a:t> </a:t>
            </a:r>
            <a:r>
              <a:rPr lang="ru-RU" sz="2200" b="1" strike="noStrike" spc="-1" dirty="0" err="1">
                <a:solidFill>
                  <a:srgbClr val="000000"/>
                </a:solidFill>
                <a:latin typeface="Calibri"/>
                <a:ea typeface="DejaVu Sans"/>
              </a:rPr>
              <a:t>приймати</a:t>
            </a:r>
            <a:r>
              <a:rPr lang="ru-RU" sz="2200" b="1" strike="noStrike" spc="-1" dirty="0">
                <a:solidFill>
                  <a:srgbClr val="000000"/>
                </a:solidFill>
                <a:latin typeface="Calibri"/>
                <a:ea typeface="DejaVu Sans"/>
              </a:rPr>
              <a:t> </a:t>
            </a:r>
            <a:r>
              <a:rPr lang="ru-RU" sz="2200" b="1" strike="noStrike" spc="-1" dirty="0" err="1">
                <a:solidFill>
                  <a:srgbClr val="000000"/>
                </a:solidFill>
                <a:latin typeface="Calibri"/>
                <a:ea typeface="DejaVu Sans"/>
              </a:rPr>
              <a:t>психоактивну</a:t>
            </a:r>
            <a:r>
              <a:rPr lang="ru-RU" sz="2200" b="1" strike="noStrike" spc="-1" dirty="0">
                <a:solidFill>
                  <a:srgbClr val="000000"/>
                </a:solidFill>
                <a:latin typeface="Calibri"/>
                <a:ea typeface="DejaVu Sans"/>
              </a:rPr>
              <a:t> </a:t>
            </a:r>
            <a:r>
              <a:rPr lang="ru-RU" sz="2200" b="1" strike="noStrike" spc="-1" dirty="0" err="1">
                <a:solidFill>
                  <a:srgbClr val="000000"/>
                </a:solidFill>
                <a:latin typeface="Calibri"/>
                <a:ea typeface="DejaVu Sans"/>
              </a:rPr>
              <a:t>токсикоманічну</a:t>
            </a:r>
            <a:r>
              <a:rPr lang="ru-RU" sz="2200" b="1" strike="noStrike" spc="-1" dirty="0">
                <a:solidFill>
                  <a:srgbClr val="000000"/>
                </a:solidFill>
                <a:latin typeface="Calibri"/>
                <a:ea typeface="DejaVu Sans"/>
              </a:rPr>
              <a:t> </a:t>
            </a:r>
            <a:r>
              <a:rPr lang="ru-RU" sz="2200" b="1" strike="noStrike" spc="-1" dirty="0" err="1">
                <a:solidFill>
                  <a:srgbClr val="000000"/>
                </a:solidFill>
                <a:latin typeface="Calibri"/>
                <a:ea typeface="DejaVu Sans"/>
              </a:rPr>
              <a:t>речовину</a:t>
            </a:r>
            <a:r>
              <a:rPr lang="ru-RU" sz="2200" b="1" strike="noStrike" spc="-1" dirty="0">
                <a:solidFill>
                  <a:srgbClr val="000000"/>
                </a:solidFill>
                <a:latin typeface="Calibri"/>
                <a:ea typeface="DejaVu Sans"/>
              </a:rPr>
              <a:t> з метою </a:t>
            </a:r>
            <a:r>
              <a:rPr lang="ru-RU" sz="2200" b="1" strike="noStrike" spc="-1" dirty="0" err="1">
                <a:solidFill>
                  <a:srgbClr val="000000"/>
                </a:solidFill>
                <a:latin typeface="Calibri"/>
                <a:ea typeface="DejaVu Sans"/>
              </a:rPr>
              <a:t>викликати</a:t>
            </a:r>
            <a:r>
              <a:rPr lang="ru-RU" sz="2200" b="1" strike="noStrike" spc="-1" dirty="0">
                <a:solidFill>
                  <a:srgbClr val="000000"/>
                </a:solidFill>
                <a:latin typeface="Calibri"/>
                <a:ea typeface="DejaVu Sans"/>
              </a:rPr>
              <a:t> </a:t>
            </a:r>
            <a:r>
              <a:rPr lang="ru-RU" sz="2200" b="1" strike="noStrike" spc="-1" dirty="0" err="1">
                <a:solidFill>
                  <a:srgbClr val="000000"/>
                </a:solidFill>
                <a:latin typeface="Calibri"/>
                <a:ea typeface="DejaVu Sans"/>
              </a:rPr>
              <a:t>певні</a:t>
            </a:r>
            <a:r>
              <a:rPr lang="ru-RU" sz="2200" b="1" strike="noStrike" spc="-1" dirty="0">
                <a:solidFill>
                  <a:srgbClr val="000000"/>
                </a:solidFill>
                <a:latin typeface="Calibri"/>
                <a:ea typeface="DejaVu Sans"/>
              </a:rPr>
              <a:t> </a:t>
            </a:r>
            <a:r>
              <a:rPr lang="ru-RU" sz="2200" b="1" strike="noStrike" spc="-1" dirty="0" err="1">
                <a:solidFill>
                  <a:srgbClr val="000000"/>
                </a:solidFill>
                <a:latin typeface="Calibri"/>
                <a:ea typeface="DejaVu Sans"/>
              </a:rPr>
              <a:t>відчуття</a:t>
            </a:r>
            <a:r>
              <a:rPr lang="ru-RU" sz="2200" b="1" strike="noStrike" spc="-1" dirty="0">
                <a:solidFill>
                  <a:srgbClr val="000000"/>
                </a:solidFill>
                <a:latin typeface="Calibri"/>
                <a:ea typeface="DejaVu Sans"/>
              </a:rPr>
              <a:t> </a:t>
            </a:r>
            <a:r>
              <a:rPr lang="ru-RU" sz="2200" b="1" strike="noStrike" spc="-1" dirty="0" err="1">
                <a:solidFill>
                  <a:srgbClr val="000000"/>
                </a:solidFill>
                <a:latin typeface="Calibri"/>
                <a:ea typeface="DejaVu Sans"/>
              </a:rPr>
              <a:t>або</a:t>
            </a:r>
            <a:r>
              <a:rPr lang="ru-RU" sz="2200" b="1" strike="noStrike" spc="-1" dirty="0">
                <a:solidFill>
                  <a:srgbClr val="000000"/>
                </a:solidFill>
                <a:latin typeface="Calibri"/>
                <a:ea typeface="DejaVu Sans"/>
              </a:rPr>
              <a:t> </a:t>
            </a:r>
            <a:r>
              <a:rPr lang="ru-RU" sz="2200" b="1" strike="noStrike" spc="-1" dirty="0" err="1">
                <a:solidFill>
                  <a:srgbClr val="000000"/>
                </a:solidFill>
                <a:latin typeface="Calibri"/>
                <a:ea typeface="DejaVu Sans"/>
              </a:rPr>
              <a:t>усунути</a:t>
            </a:r>
            <a:r>
              <a:rPr lang="ru-RU" sz="2200" b="1" strike="noStrike" spc="-1" dirty="0">
                <a:solidFill>
                  <a:srgbClr val="000000"/>
                </a:solidFill>
                <a:latin typeface="Calibri"/>
                <a:ea typeface="DejaVu Sans"/>
              </a:rPr>
              <a:t> </a:t>
            </a:r>
            <a:r>
              <a:rPr lang="ru-RU" sz="2200" b="1" strike="noStrike" spc="-1" dirty="0" err="1">
                <a:solidFill>
                  <a:srgbClr val="000000"/>
                </a:solidFill>
                <a:latin typeface="Calibri"/>
                <a:ea typeface="DejaVu Sans"/>
              </a:rPr>
              <a:t>психічний</a:t>
            </a:r>
            <a:r>
              <a:rPr lang="ru-RU" sz="2200" b="1" strike="noStrike" spc="-1" dirty="0">
                <a:solidFill>
                  <a:srgbClr val="000000"/>
                </a:solidFill>
                <a:latin typeface="Calibri"/>
                <a:ea typeface="DejaVu Sans"/>
              </a:rPr>
              <a:t> дискомфорт; </a:t>
            </a:r>
            <a:endParaRPr lang="ru-RU" sz="2200" b="1" strike="noStrike" spc="-1" dirty="0" smtClean="0">
              <a:solidFill>
                <a:srgbClr val="000000"/>
              </a:solidFill>
              <a:latin typeface="Calibri"/>
              <a:ea typeface="DejaVu Sans"/>
            </a:endParaRPr>
          </a:p>
          <a:p>
            <a:pPr marL="342900" indent="-342900" algn="just">
              <a:lnSpc>
                <a:spcPct val="100000"/>
              </a:lnSpc>
              <a:buFont typeface="Wingdings" panose="05000000000000000000" pitchFamily="2" charset="2"/>
              <a:buChar char="ü"/>
            </a:pPr>
            <a:r>
              <a:rPr lang="ru-RU" sz="2200" b="1" i="1" strike="noStrike" spc="-1" dirty="0" err="1" smtClean="0">
                <a:solidFill>
                  <a:srgbClr val="7030A0"/>
                </a:solidFill>
                <a:latin typeface="Calibri"/>
                <a:ea typeface="DejaVu Sans"/>
              </a:rPr>
              <a:t>фізична</a:t>
            </a:r>
            <a:r>
              <a:rPr lang="ru-RU" sz="2200" b="1" i="1" strike="noStrike" spc="-1" dirty="0" smtClean="0">
                <a:solidFill>
                  <a:srgbClr val="7030A0"/>
                </a:solidFill>
                <a:latin typeface="Calibri"/>
                <a:ea typeface="DejaVu Sans"/>
              </a:rPr>
              <a:t> </a:t>
            </a:r>
            <a:r>
              <a:rPr lang="ru-RU" sz="2200" b="1" i="1" strike="noStrike" spc="-1" dirty="0" err="1">
                <a:solidFill>
                  <a:srgbClr val="7030A0"/>
                </a:solidFill>
                <a:latin typeface="Calibri"/>
                <a:ea typeface="DejaVu Sans"/>
              </a:rPr>
              <a:t>залежність</a:t>
            </a:r>
            <a:r>
              <a:rPr lang="ru-RU" sz="2200" b="1" i="1" strike="noStrike" spc="-1" dirty="0">
                <a:solidFill>
                  <a:srgbClr val="7030A0"/>
                </a:solidFill>
                <a:latin typeface="Calibri"/>
                <a:ea typeface="DejaVu Sans"/>
              </a:rPr>
              <a:t> </a:t>
            </a:r>
            <a:r>
              <a:rPr lang="ru-RU" sz="2200" b="1" strike="noStrike" spc="-1" dirty="0">
                <a:solidFill>
                  <a:srgbClr val="000000"/>
                </a:solidFill>
                <a:effectLst>
                  <a:outerShdw blurRad="38100" dist="38100" dir="2700000" algn="tl">
                    <a:srgbClr val="000000">
                      <a:alpha val="43137"/>
                    </a:srgbClr>
                  </a:outerShdw>
                </a:effectLst>
                <a:latin typeface="Calibri"/>
                <a:ea typeface="DejaVu Sans"/>
              </a:rPr>
              <a:t>(стан </a:t>
            </a:r>
            <a:r>
              <a:rPr lang="ru-RU" sz="2200" b="1" strike="noStrike" spc="-1" dirty="0" err="1">
                <a:solidFill>
                  <a:srgbClr val="000000"/>
                </a:solidFill>
                <a:effectLst>
                  <a:outerShdw blurRad="38100" dist="38100" dir="2700000" algn="tl">
                    <a:srgbClr val="000000">
                      <a:alpha val="43137"/>
                    </a:srgbClr>
                  </a:outerShdw>
                </a:effectLst>
                <a:latin typeface="Calibri"/>
                <a:ea typeface="DejaVu Sans"/>
              </a:rPr>
              <a:t>адаптації</a:t>
            </a:r>
            <a:r>
              <a:rPr lang="ru-RU" sz="2200" b="1" strike="noStrike" spc="-1" dirty="0">
                <a:solidFill>
                  <a:srgbClr val="000000"/>
                </a:solidFill>
                <a:effectLst>
                  <a:outerShdw blurRad="38100" dist="38100" dir="2700000" algn="tl">
                    <a:srgbClr val="000000">
                      <a:alpha val="43137"/>
                    </a:srgbClr>
                  </a:outerShdw>
                </a:effectLst>
                <a:latin typeface="Calibri"/>
                <a:ea typeface="DejaVu Sans"/>
              </a:rPr>
              <a:t> до </a:t>
            </a:r>
            <a:r>
              <a:rPr lang="ru-RU" sz="2200" b="1" strike="noStrike" spc="-1" dirty="0" err="1">
                <a:solidFill>
                  <a:srgbClr val="000000"/>
                </a:solidFill>
                <a:effectLst>
                  <a:outerShdw blurRad="38100" dist="38100" dir="2700000" algn="tl">
                    <a:srgbClr val="000000">
                      <a:alpha val="43137"/>
                    </a:srgbClr>
                  </a:outerShdw>
                </a:effectLst>
                <a:latin typeface="Calibri"/>
                <a:ea typeface="DejaVu Sans"/>
              </a:rPr>
              <a:t>речовини</a:t>
            </a:r>
            <a:r>
              <a:rPr lang="ru-RU" sz="2200" b="1" strike="noStrike" spc="-1" dirty="0">
                <a:solidFill>
                  <a:srgbClr val="000000"/>
                </a:solidFill>
                <a:effectLst>
                  <a:outerShdw blurRad="38100" dist="38100" dir="2700000" algn="tl">
                    <a:srgbClr val="000000">
                      <a:alpha val="43137"/>
                    </a:srgbClr>
                  </a:outerShdw>
                </a:effectLst>
                <a:latin typeface="Calibri"/>
                <a:ea typeface="DejaVu Sans"/>
              </a:rPr>
              <a:t>) </a:t>
            </a:r>
            <a:r>
              <a:rPr lang="ru-RU" sz="2200" b="1" strike="noStrike" spc="-1" dirty="0" err="1">
                <a:solidFill>
                  <a:srgbClr val="000000"/>
                </a:solidFill>
                <a:latin typeface="Calibri"/>
                <a:ea typeface="DejaVu Sans"/>
              </a:rPr>
              <a:t>характеризується</a:t>
            </a:r>
            <a:r>
              <a:rPr lang="ru-RU" sz="2200" b="1" strike="noStrike" spc="-1" dirty="0">
                <a:solidFill>
                  <a:srgbClr val="000000"/>
                </a:solidFill>
                <a:latin typeface="Calibri"/>
                <a:ea typeface="DejaVu Sans"/>
              </a:rPr>
              <a:t> </a:t>
            </a:r>
            <a:r>
              <a:rPr lang="ru-RU" sz="2200" b="1" strike="noStrike" spc="-1" dirty="0" err="1">
                <a:solidFill>
                  <a:srgbClr val="000000"/>
                </a:solidFill>
                <a:latin typeface="Calibri"/>
                <a:ea typeface="DejaVu Sans"/>
              </a:rPr>
              <a:t>виникненням</a:t>
            </a:r>
            <a:r>
              <a:rPr lang="ru-RU" sz="2200" b="1" strike="noStrike" spc="-1" dirty="0">
                <a:solidFill>
                  <a:srgbClr val="000000"/>
                </a:solidFill>
                <a:latin typeface="Calibri"/>
                <a:ea typeface="DejaVu Sans"/>
              </a:rPr>
              <a:t> </a:t>
            </a:r>
            <a:r>
              <a:rPr lang="ru-RU" sz="2200" b="1" strike="noStrike" spc="-1" dirty="0" err="1">
                <a:solidFill>
                  <a:srgbClr val="000000"/>
                </a:solidFill>
                <a:latin typeface="Calibri"/>
                <a:ea typeface="DejaVu Sans"/>
              </a:rPr>
              <a:t>після</a:t>
            </a:r>
            <a:r>
              <a:rPr lang="ru-RU" sz="2200" b="1" strike="noStrike" spc="-1" dirty="0">
                <a:solidFill>
                  <a:srgbClr val="000000"/>
                </a:solidFill>
                <a:latin typeface="Calibri"/>
                <a:ea typeface="DejaVu Sans"/>
              </a:rPr>
              <a:t> </a:t>
            </a:r>
            <a:r>
              <a:rPr lang="ru-RU" sz="2200" b="1" strike="noStrike" spc="-1" dirty="0" err="1">
                <a:solidFill>
                  <a:srgbClr val="000000"/>
                </a:solidFill>
                <a:latin typeface="Calibri"/>
                <a:ea typeface="DejaVu Sans"/>
              </a:rPr>
              <a:t>відміни</a:t>
            </a:r>
            <a:r>
              <a:rPr lang="ru-RU" sz="2200" b="1" strike="noStrike" spc="-1" dirty="0">
                <a:solidFill>
                  <a:srgbClr val="000000"/>
                </a:solidFill>
                <a:latin typeface="Calibri"/>
                <a:ea typeface="DejaVu Sans"/>
              </a:rPr>
              <a:t> </a:t>
            </a:r>
            <a:r>
              <a:rPr lang="ru-RU" sz="2200" b="1" strike="noStrike" spc="-1" dirty="0" err="1">
                <a:solidFill>
                  <a:srgbClr val="000000"/>
                </a:solidFill>
                <a:latin typeface="Calibri"/>
                <a:ea typeface="DejaVu Sans"/>
              </a:rPr>
              <a:t>вживання</a:t>
            </a:r>
            <a:r>
              <a:rPr lang="ru-RU" sz="2200" b="1" strike="noStrike" spc="-1" dirty="0">
                <a:solidFill>
                  <a:srgbClr val="000000"/>
                </a:solidFill>
                <a:latin typeface="Calibri"/>
                <a:ea typeface="DejaVu Sans"/>
              </a:rPr>
              <a:t> </a:t>
            </a:r>
            <a:r>
              <a:rPr lang="ru-RU" sz="2200" b="1" strike="noStrike" spc="-1" dirty="0" err="1">
                <a:solidFill>
                  <a:srgbClr val="000000"/>
                </a:solidFill>
                <a:latin typeface="Calibri"/>
                <a:ea typeface="DejaVu Sans"/>
              </a:rPr>
              <a:t>токсикоманічної</a:t>
            </a:r>
            <a:r>
              <a:rPr lang="ru-RU" sz="2200" b="1" strike="noStrike" spc="-1" dirty="0">
                <a:solidFill>
                  <a:srgbClr val="000000"/>
                </a:solidFill>
                <a:latin typeface="Calibri"/>
                <a:ea typeface="DejaVu Sans"/>
              </a:rPr>
              <a:t> </a:t>
            </a:r>
            <a:r>
              <a:rPr lang="ru-RU" sz="2200" b="1" strike="noStrike" spc="-1" dirty="0" err="1">
                <a:solidFill>
                  <a:srgbClr val="000000"/>
                </a:solidFill>
                <a:latin typeface="Calibri"/>
                <a:ea typeface="DejaVu Sans"/>
              </a:rPr>
              <a:t>речовини</a:t>
            </a:r>
            <a:r>
              <a:rPr lang="ru-RU" sz="2200" b="1" strike="noStrike" spc="-1" dirty="0">
                <a:solidFill>
                  <a:srgbClr val="000000"/>
                </a:solidFill>
                <a:latin typeface="Calibri"/>
                <a:ea typeface="DejaVu Sans"/>
              </a:rPr>
              <a:t> абстинентного синдрому; </a:t>
            </a:r>
            <a:endParaRPr lang="ru-RU" sz="2200" b="1" strike="noStrike" spc="-1" dirty="0" smtClean="0">
              <a:solidFill>
                <a:srgbClr val="000000"/>
              </a:solidFill>
              <a:latin typeface="Calibri"/>
              <a:ea typeface="DejaVu Sans"/>
            </a:endParaRPr>
          </a:p>
          <a:p>
            <a:pPr marL="342900" indent="-342900" algn="just">
              <a:lnSpc>
                <a:spcPct val="100000"/>
              </a:lnSpc>
              <a:buFont typeface="Wingdings" panose="05000000000000000000" pitchFamily="2" charset="2"/>
              <a:buChar char="ü"/>
            </a:pPr>
            <a:r>
              <a:rPr lang="ru-RU" sz="2200" b="1" i="1" strike="noStrike" spc="-1" dirty="0" err="1" smtClean="0">
                <a:solidFill>
                  <a:srgbClr val="7030A0"/>
                </a:solidFill>
                <a:latin typeface="Calibri"/>
                <a:ea typeface="DejaVu Sans"/>
              </a:rPr>
              <a:t>толерантність</a:t>
            </a:r>
            <a:r>
              <a:rPr lang="ru-RU" sz="2200" b="1" strike="noStrike" spc="-1" dirty="0" smtClean="0">
                <a:solidFill>
                  <a:srgbClr val="000000"/>
                </a:solidFill>
                <a:latin typeface="Calibri"/>
                <a:ea typeface="DejaVu Sans"/>
              </a:rPr>
              <a:t> </a:t>
            </a:r>
            <a:r>
              <a:rPr lang="ru-RU" sz="2200" b="1" strike="noStrike" spc="-1" dirty="0">
                <a:solidFill>
                  <a:srgbClr val="000000"/>
                </a:solidFill>
                <a:effectLst>
                  <a:outerShdw blurRad="38100" dist="38100" dir="2700000" algn="tl">
                    <a:srgbClr val="000000">
                      <a:alpha val="43137"/>
                    </a:srgbClr>
                  </a:outerShdw>
                </a:effectLst>
                <a:latin typeface="Calibri"/>
                <a:ea typeface="DejaVu Sans"/>
              </a:rPr>
              <a:t>(до </a:t>
            </a:r>
            <a:r>
              <a:rPr lang="ru-RU" sz="2200" b="1" strike="noStrike" spc="-1" dirty="0" err="1">
                <a:solidFill>
                  <a:srgbClr val="000000"/>
                </a:solidFill>
                <a:effectLst>
                  <a:outerShdw blurRad="38100" dist="38100" dir="2700000" algn="tl">
                    <a:srgbClr val="000000">
                      <a:alpha val="43137"/>
                    </a:srgbClr>
                  </a:outerShdw>
                </a:effectLst>
                <a:latin typeface="Calibri"/>
                <a:ea typeface="DejaVu Sans"/>
              </a:rPr>
              <a:t>токсикоманічних</a:t>
            </a:r>
            <a:r>
              <a:rPr lang="ru-RU" sz="2200" b="1" strike="noStrike" spc="-1" dirty="0">
                <a:solidFill>
                  <a:srgbClr val="000000"/>
                </a:solidFill>
                <a:effectLst>
                  <a:outerShdw blurRad="38100" dist="38100" dir="2700000" algn="tl">
                    <a:srgbClr val="000000">
                      <a:alpha val="43137"/>
                    </a:srgbClr>
                  </a:outerShdw>
                </a:effectLst>
                <a:latin typeface="Calibri"/>
                <a:ea typeface="DejaVu Sans"/>
              </a:rPr>
              <a:t> </a:t>
            </a:r>
            <a:r>
              <a:rPr lang="ru-RU" sz="2200" b="1" strike="noStrike" spc="-1" dirty="0" err="1">
                <a:solidFill>
                  <a:srgbClr val="000000"/>
                </a:solidFill>
                <a:effectLst>
                  <a:outerShdw blurRad="38100" dist="38100" dir="2700000" algn="tl">
                    <a:srgbClr val="000000">
                      <a:alpha val="43137"/>
                    </a:srgbClr>
                  </a:outerShdw>
                </a:effectLst>
                <a:latin typeface="Calibri"/>
                <a:ea typeface="DejaVu Sans"/>
              </a:rPr>
              <a:t>речовин</a:t>
            </a:r>
            <a:r>
              <a:rPr lang="ru-RU" sz="2200" b="1" strike="noStrike" spc="-1" dirty="0">
                <a:solidFill>
                  <a:srgbClr val="000000"/>
                </a:solidFill>
                <a:effectLst>
                  <a:outerShdw blurRad="38100" dist="38100" dir="2700000" algn="tl">
                    <a:srgbClr val="000000">
                      <a:alpha val="43137"/>
                    </a:srgbClr>
                  </a:outerShdw>
                </a:effectLst>
                <a:latin typeface="Calibri"/>
                <a:ea typeface="DejaVu Sans"/>
              </a:rPr>
              <a:t>) </a:t>
            </a:r>
            <a:r>
              <a:rPr lang="ru-RU" sz="2200" b="1" strike="noStrike" spc="-1" dirty="0">
                <a:solidFill>
                  <a:srgbClr val="000000"/>
                </a:solidFill>
                <a:latin typeface="Calibri"/>
                <a:ea typeface="DejaVu Sans"/>
              </a:rPr>
              <a:t>— </a:t>
            </a:r>
            <a:r>
              <a:rPr lang="ru-RU" sz="2200" b="1" strike="noStrike" spc="-1" dirty="0" err="1">
                <a:solidFill>
                  <a:srgbClr val="000000"/>
                </a:solidFill>
                <a:latin typeface="Calibri"/>
                <a:ea typeface="DejaVu Sans"/>
              </a:rPr>
              <a:t>необхідність</a:t>
            </a:r>
            <a:r>
              <a:rPr lang="ru-RU" sz="2200" b="1" strike="noStrike" spc="-1" dirty="0">
                <a:solidFill>
                  <a:srgbClr val="000000"/>
                </a:solidFill>
                <a:latin typeface="Calibri"/>
                <a:ea typeface="DejaVu Sans"/>
              </a:rPr>
              <a:t> </a:t>
            </a:r>
            <a:r>
              <a:rPr lang="ru-RU" sz="2200" b="1" strike="noStrike" spc="-1" dirty="0" err="1">
                <a:solidFill>
                  <a:srgbClr val="000000"/>
                </a:solidFill>
                <a:latin typeface="Calibri"/>
                <a:ea typeface="DejaVu Sans"/>
              </a:rPr>
              <a:t>поступового</a:t>
            </a:r>
            <a:r>
              <a:rPr lang="ru-RU" sz="2200" b="1" strike="noStrike" spc="-1" dirty="0">
                <a:solidFill>
                  <a:srgbClr val="000000"/>
                </a:solidFill>
                <a:latin typeface="Calibri"/>
                <a:ea typeface="DejaVu Sans"/>
              </a:rPr>
              <a:t> </a:t>
            </a:r>
            <a:r>
              <a:rPr lang="ru-RU" sz="2200" b="1" strike="noStrike" spc="-1" dirty="0" err="1">
                <a:solidFill>
                  <a:srgbClr val="000000"/>
                </a:solidFill>
                <a:latin typeface="Calibri"/>
                <a:ea typeface="DejaVu Sans"/>
              </a:rPr>
              <a:t>підвищення</a:t>
            </a:r>
            <a:r>
              <a:rPr lang="ru-RU" sz="2200" b="1" strike="noStrike" spc="-1" dirty="0">
                <a:solidFill>
                  <a:srgbClr val="000000"/>
                </a:solidFill>
                <a:latin typeface="Calibri"/>
                <a:ea typeface="DejaVu Sans"/>
              </a:rPr>
              <a:t> </a:t>
            </a:r>
            <a:r>
              <a:rPr lang="ru-RU" sz="2200" b="1" strike="noStrike" spc="-1" dirty="0" err="1">
                <a:solidFill>
                  <a:srgbClr val="000000"/>
                </a:solidFill>
                <a:latin typeface="Calibri"/>
                <a:ea typeface="DejaVu Sans"/>
              </a:rPr>
              <a:t>дози</a:t>
            </a:r>
            <a:r>
              <a:rPr lang="ru-RU" sz="2200" b="1" strike="noStrike" spc="-1" dirty="0">
                <a:solidFill>
                  <a:srgbClr val="000000"/>
                </a:solidFill>
                <a:latin typeface="Calibri"/>
                <a:ea typeface="DejaVu Sans"/>
              </a:rPr>
              <a:t> для </a:t>
            </a:r>
            <a:r>
              <a:rPr lang="ru-RU" sz="2200" b="1" strike="noStrike" spc="-1" dirty="0" err="1">
                <a:solidFill>
                  <a:srgbClr val="000000"/>
                </a:solidFill>
                <a:latin typeface="Calibri"/>
                <a:ea typeface="DejaVu Sans"/>
              </a:rPr>
              <a:t>досягнення</a:t>
            </a:r>
            <a:r>
              <a:rPr lang="ru-RU" sz="2200" b="1" strike="noStrike" spc="-1" dirty="0">
                <a:solidFill>
                  <a:srgbClr val="000000"/>
                </a:solidFill>
                <a:latin typeface="Calibri"/>
                <a:ea typeface="DejaVu Sans"/>
              </a:rPr>
              <a:t> </a:t>
            </a:r>
            <a:r>
              <a:rPr lang="ru-RU" sz="2200" b="1" strike="noStrike" spc="-1" dirty="0" err="1">
                <a:solidFill>
                  <a:srgbClr val="000000"/>
                </a:solidFill>
                <a:latin typeface="Calibri"/>
                <a:ea typeface="DejaVu Sans"/>
              </a:rPr>
              <a:t>бажаного</a:t>
            </a:r>
            <a:r>
              <a:rPr lang="ru-RU" sz="2200" b="1" strike="noStrike" spc="-1" dirty="0">
                <a:solidFill>
                  <a:srgbClr val="000000"/>
                </a:solidFill>
                <a:latin typeface="Calibri"/>
                <a:ea typeface="DejaVu Sans"/>
              </a:rPr>
              <a:t> </a:t>
            </a:r>
            <a:r>
              <a:rPr lang="ru-RU" sz="2200" b="1" strike="noStrike" spc="-1" dirty="0" err="1">
                <a:solidFill>
                  <a:srgbClr val="000000"/>
                </a:solidFill>
                <a:latin typeface="Calibri"/>
                <a:ea typeface="DejaVu Sans"/>
              </a:rPr>
              <a:t>ефекту</a:t>
            </a:r>
            <a:r>
              <a:rPr lang="ru-RU" sz="2200" b="1" strike="noStrike" spc="-1" dirty="0">
                <a:solidFill>
                  <a:srgbClr val="000000"/>
                </a:solidFill>
                <a:latin typeface="Calibri"/>
                <a:ea typeface="DejaVu Sans"/>
              </a:rPr>
              <a:t>, </a:t>
            </a:r>
            <a:r>
              <a:rPr lang="ru-RU" sz="2200" b="1" strike="noStrike" spc="-1" dirty="0" err="1">
                <a:solidFill>
                  <a:srgbClr val="000000"/>
                </a:solidFill>
                <a:latin typeface="Calibri"/>
                <a:ea typeface="DejaVu Sans"/>
              </a:rPr>
              <a:t>який</a:t>
            </a:r>
            <a:r>
              <a:rPr lang="ru-RU" sz="2200" b="1" strike="noStrike" spc="-1" dirty="0">
                <a:solidFill>
                  <a:srgbClr val="000000"/>
                </a:solidFill>
                <a:latin typeface="Calibri"/>
                <a:ea typeface="DejaVu Sans"/>
              </a:rPr>
              <a:t> </a:t>
            </a:r>
            <a:r>
              <a:rPr lang="ru-RU" sz="2200" b="1" strike="noStrike" spc="-1" dirty="0" err="1">
                <a:solidFill>
                  <a:srgbClr val="000000"/>
                </a:solidFill>
                <a:latin typeface="Calibri"/>
                <a:ea typeface="DejaVu Sans"/>
              </a:rPr>
              <a:t>раніше</a:t>
            </a:r>
            <a:r>
              <a:rPr lang="ru-RU" sz="2200" b="1" strike="noStrike" spc="-1" dirty="0">
                <a:solidFill>
                  <a:srgbClr val="000000"/>
                </a:solidFill>
                <a:latin typeface="Calibri"/>
                <a:ea typeface="DejaVu Sans"/>
              </a:rPr>
              <a:t> наставав при </a:t>
            </a:r>
            <a:r>
              <a:rPr lang="ru-RU" sz="2200" b="1" strike="noStrike" spc="-1" dirty="0" err="1">
                <a:solidFill>
                  <a:srgbClr val="000000"/>
                </a:solidFill>
                <a:latin typeface="Calibri"/>
                <a:ea typeface="DejaVu Sans"/>
              </a:rPr>
              <a:t>застосуванні</a:t>
            </a:r>
            <a:r>
              <a:rPr lang="ru-RU" sz="2200" b="1" strike="noStrike" spc="-1" dirty="0">
                <a:solidFill>
                  <a:srgbClr val="000000"/>
                </a:solidFill>
                <a:latin typeface="Calibri"/>
                <a:ea typeface="DejaVu Sans"/>
              </a:rPr>
              <a:t> </a:t>
            </a:r>
            <a:r>
              <a:rPr lang="ru-RU" sz="2200" b="1" strike="noStrike" spc="-1" dirty="0" err="1">
                <a:solidFill>
                  <a:srgbClr val="000000"/>
                </a:solidFill>
                <a:latin typeface="Calibri"/>
                <a:ea typeface="DejaVu Sans"/>
              </a:rPr>
              <a:t>нижчої</a:t>
            </a:r>
            <a:r>
              <a:rPr lang="ru-RU" sz="2200" b="1" strike="noStrike" spc="-1" dirty="0">
                <a:solidFill>
                  <a:srgbClr val="000000"/>
                </a:solidFill>
                <a:latin typeface="Calibri"/>
                <a:ea typeface="DejaVu Sans"/>
              </a:rPr>
              <a:t> </a:t>
            </a:r>
            <a:r>
              <a:rPr lang="ru-RU" sz="2200" b="1" strike="noStrike" spc="-1" dirty="0" err="1">
                <a:solidFill>
                  <a:srgbClr val="000000"/>
                </a:solidFill>
                <a:latin typeface="Calibri"/>
                <a:ea typeface="DejaVu Sans"/>
              </a:rPr>
              <a:t>дози</a:t>
            </a:r>
            <a:r>
              <a:rPr lang="ru-RU" sz="2200" b="1" strike="noStrike" spc="-1" dirty="0">
                <a:solidFill>
                  <a:srgbClr val="000000"/>
                </a:solidFill>
                <a:latin typeface="Calibri"/>
                <a:ea typeface="DejaVu Sans"/>
              </a:rPr>
              <a:t>. </a:t>
            </a:r>
            <a:endParaRPr lang="ru-RU" sz="22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 name="CustomShape 1"/>
          <p:cNvSpPr/>
          <p:nvPr/>
        </p:nvSpPr>
        <p:spPr>
          <a:xfrm>
            <a:off x="214200" y="357120"/>
            <a:ext cx="8571960" cy="600018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2400" b="1" i="1" strike="noStrike" spc="-1" dirty="0" err="1">
                <a:solidFill>
                  <a:srgbClr val="000000"/>
                </a:solidFill>
                <a:latin typeface="Calibri"/>
                <a:ea typeface="DejaVu Sans"/>
              </a:rPr>
              <a:t>Між</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токсикоманію</a:t>
            </a:r>
            <a:r>
              <a:rPr lang="ru-RU" sz="2400" b="1" i="1" strike="noStrike" spc="-1" dirty="0">
                <a:solidFill>
                  <a:srgbClr val="000000"/>
                </a:solidFill>
                <a:latin typeface="Calibri"/>
                <a:ea typeface="DejaVu Sans"/>
              </a:rPr>
              <a:t> й </a:t>
            </a:r>
            <a:r>
              <a:rPr lang="ru-RU" sz="2400" b="1" i="1" strike="noStrike" spc="-1" dirty="0" err="1">
                <a:solidFill>
                  <a:srgbClr val="000000"/>
                </a:solidFill>
                <a:latin typeface="Calibri"/>
                <a:ea typeface="DejaVu Sans"/>
              </a:rPr>
              <a:t>наркоманією</a:t>
            </a:r>
            <a:r>
              <a:rPr lang="ru-RU" sz="2400" b="1" i="1" strike="noStrike" spc="-1" dirty="0">
                <a:solidFill>
                  <a:srgbClr val="000000"/>
                </a:solidFill>
                <a:latin typeface="Calibri"/>
                <a:ea typeface="DejaVu Sans"/>
              </a:rPr>
              <a:t> медико-</a:t>
            </a:r>
            <a:r>
              <a:rPr lang="ru-RU" sz="2400" b="1" i="1" strike="noStrike" spc="-1" dirty="0" err="1">
                <a:solidFill>
                  <a:srgbClr val="000000"/>
                </a:solidFill>
                <a:latin typeface="Calibri"/>
                <a:ea typeface="DejaVu Sans"/>
              </a:rPr>
              <a:t>біологічних</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відмінностей</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немає</a:t>
            </a:r>
            <a:r>
              <a:rPr lang="ru-RU" sz="2400" b="1" i="1" strike="noStrike" spc="-1" dirty="0">
                <a:solidFill>
                  <a:srgbClr val="000000"/>
                </a:solidFill>
                <a:latin typeface="Calibri"/>
                <a:ea typeface="DejaVu Sans"/>
              </a:rPr>
              <a:t>. </a:t>
            </a:r>
            <a:endParaRPr lang="ru-RU" sz="2400" b="0" i="1" strike="noStrike" spc="-1" dirty="0">
              <a:latin typeface="Arial"/>
            </a:endParaRPr>
          </a:p>
          <a:p>
            <a:pPr algn="just">
              <a:lnSpc>
                <a:spcPct val="100000"/>
              </a:lnSpc>
            </a:pPr>
            <a:r>
              <a:rPr lang="ru-RU" sz="2400" b="1" strike="noStrike" spc="-1" dirty="0" err="1">
                <a:solidFill>
                  <a:srgbClr val="000000"/>
                </a:solidFill>
                <a:latin typeface="Calibri"/>
                <a:ea typeface="DejaVu Sans"/>
              </a:rPr>
              <a:t>Токсикоманії</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викликаються</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багатьма</a:t>
            </a:r>
            <a:r>
              <a:rPr lang="ru-RU" sz="2400" b="1" strike="noStrike" spc="-1" dirty="0">
                <a:solidFill>
                  <a:srgbClr val="000000"/>
                </a:solidFill>
                <a:latin typeface="Calibri"/>
                <a:ea typeface="DejaVu Sans"/>
              </a:rPr>
              <a:t> препаратами і </a:t>
            </a:r>
            <a:r>
              <a:rPr lang="ru-RU" sz="2400" b="1" strike="noStrike" spc="-1" dirty="0" err="1" smtClean="0">
                <a:solidFill>
                  <a:srgbClr val="000000"/>
                </a:solidFill>
                <a:latin typeface="Calibri"/>
                <a:ea typeface="DejaVu Sans"/>
              </a:rPr>
              <a:t>речовинами</a:t>
            </a:r>
            <a:r>
              <a:rPr lang="ru-RU" sz="2400" b="1" strike="noStrike" spc="-1" dirty="0" smtClean="0">
                <a:solidFill>
                  <a:srgbClr val="000000"/>
                </a:solidFill>
                <a:latin typeface="Calibri"/>
                <a:ea typeface="DejaVu Sans"/>
              </a:rPr>
              <a:t>. Перш </a:t>
            </a:r>
            <a:r>
              <a:rPr lang="ru-RU" sz="2400" b="1" strike="noStrike" spc="-1" dirty="0">
                <a:solidFill>
                  <a:srgbClr val="000000"/>
                </a:solidFill>
                <a:latin typeface="Calibri"/>
                <a:ea typeface="DejaVu Sans"/>
              </a:rPr>
              <a:t>за все, </a:t>
            </a:r>
            <a:r>
              <a:rPr lang="ru-RU" sz="2400" b="1" strike="noStrike" spc="-1" dirty="0" err="1">
                <a:solidFill>
                  <a:srgbClr val="000000"/>
                </a:solidFill>
                <a:latin typeface="Calibri"/>
                <a:ea typeface="DejaVu Sans"/>
              </a:rPr>
              <a:t>це</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препарати</a:t>
            </a:r>
            <a:r>
              <a:rPr lang="ru-RU" sz="2400" b="1" strike="noStrike" spc="-1" dirty="0">
                <a:solidFill>
                  <a:srgbClr val="000000"/>
                </a:solidFill>
                <a:latin typeface="Calibri"/>
                <a:ea typeface="DejaVu Sans"/>
              </a:rPr>
              <a:t> </a:t>
            </a:r>
            <a:r>
              <a:rPr lang="ru-RU" sz="2400" b="1" strike="noStrike" spc="-1" dirty="0" err="1">
                <a:solidFill>
                  <a:srgbClr val="7030A0"/>
                </a:solidFill>
                <a:latin typeface="Calibri"/>
                <a:ea typeface="DejaVu Sans"/>
              </a:rPr>
              <a:t>снодійної</a:t>
            </a:r>
            <a:r>
              <a:rPr lang="ru-RU" sz="2400" b="1" strike="noStrike" spc="-1" dirty="0">
                <a:solidFill>
                  <a:srgbClr val="7030A0"/>
                </a:solidFill>
                <a:latin typeface="Calibri"/>
                <a:ea typeface="DejaVu Sans"/>
              </a:rPr>
              <a:t> </a:t>
            </a:r>
            <a:r>
              <a:rPr lang="ru-RU" sz="2400" b="1" strike="noStrike" spc="-1" dirty="0">
                <a:solidFill>
                  <a:srgbClr val="000000"/>
                </a:solidFill>
                <a:latin typeface="Calibri"/>
                <a:ea typeface="DejaVu Sans"/>
              </a:rPr>
              <a:t>та </a:t>
            </a:r>
            <a:r>
              <a:rPr lang="ru-RU" sz="2400" b="1" strike="noStrike" spc="-1" dirty="0" err="1">
                <a:solidFill>
                  <a:srgbClr val="7030A0"/>
                </a:solidFill>
                <a:latin typeface="Calibri"/>
                <a:ea typeface="DejaVu Sans"/>
              </a:rPr>
              <a:t>седативної</a:t>
            </a:r>
            <a:r>
              <a:rPr lang="ru-RU" sz="2400" b="1" strike="noStrike" spc="-1" dirty="0">
                <a:solidFill>
                  <a:srgbClr val="7030A0"/>
                </a:solidFill>
                <a:latin typeface="Calibri"/>
                <a:ea typeface="DejaVu Sans"/>
              </a:rPr>
              <a:t> </a:t>
            </a:r>
            <a:r>
              <a:rPr lang="ru-RU" sz="2400" b="1" strike="noStrike" spc="-1" dirty="0" err="1">
                <a:solidFill>
                  <a:srgbClr val="7030A0"/>
                </a:solidFill>
                <a:latin typeface="Calibri"/>
                <a:ea typeface="DejaVu Sans"/>
              </a:rPr>
              <a:t>дії</a:t>
            </a:r>
            <a:r>
              <a:rPr lang="ru-RU" sz="2400" b="1" strike="noStrike" spc="-1" dirty="0">
                <a:solidFill>
                  <a:srgbClr val="7030A0"/>
                </a:solidFill>
                <a:latin typeface="Calibri"/>
                <a:ea typeface="DejaVu Sans"/>
              </a:rPr>
              <a:t> </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похідні</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барбітурової</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кислоти</a:t>
            </a:r>
            <a:r>
              <a:rPr lang="ru-RU" sz="2400" b="1" strike="noStrike" spc="-1" dirty="0">
                <a:solidFill>
                  <a:srgbClr val="000000"/>
                </a:solidFill>
                <a:latin typeface="Calibri"/>
                <a:ea typeface="DejaVu Sans"/>
              </a:rPr>
              <a:t>; </a:t>
            </a:r>
            <a:r>
              <a:rPr lang="ru-RU" sz="2400" b="1" strike="noStrike" spc="-1" dirty="0" err="1">
                <a:latin typeface="Calibri"/>
                <a:ea typeface="DejaVu Sans"/>
              </a:rPr>
              <a:t>транквілізатори</a:t>
            </a:r>
            <a:r>
              <a:rPr lang="ru-RU" sz="2400" b="1" strike="noStrike" spc="-1" dirty="0">
                <a:latin typeface="Calibri"/>
                <a:ea typeface="DejaVu Sans"/>
              </a:rPr>
              <a:t> </a:t>
            </a:r>
            <a:r>
              <a:rPr lang="ru-RU" sz="2400" b="1" strike="noStrike" spc="-1" dirty="0" err="1">
                <a:latin typeface="Calibri"/>
                <a:ea typeface="DejaVu Sans"/>
              </a:rPr>
              <a:t>бензодіазепінового</a:t>
            </a:r>
            <a:r>
              <a:rPr lang="ru-RU" sz="2400" b="1" strike="noStrike" spc="-1" dirty="0">
                <a:latin typeface="Calibri"/>
                <a:ea typeface="DejaVu Sans"/>
              </a:rPr>
              <a:t> ряду; </a:t>
            </a:r>
            <a:r>
              <a:rPr lang="ru-RU" sz="2400" b="1" strike="noStrike" spc="-1" dirty="0" err="1">
                <a:latin typeface="Calibri"/>
                <a:ea typeface="DejaVu Sans"/>
              </a:rPr>
              <a:t>протипаркінсонічні</a:t>
            </a:r>
            <a:r>
              <a:rPr lang="ru-RU" sz="2400" b="1" strike="noStrike" spc="-1" dirty="0">
                <a:latin typeface="Calibri"/>
                <a:ea typeface="DejaVu Sans"/>
              </a:rPr>
              <a:t> (</a:t>
            </a:r>
            <a:r>
              <a:rPr lang="ru-RU" sz="2400" b="1" strike="noStrike" spc="-1" dirty="0" err="1">
                <a:latin typeface="Calibri"/>
                <a:ea typeface="DejaVu Sans"/>
              </a:rPr>
              <a:t>тригексифенідил</a:t>
            </a:r>
            <a:r>
              <a:rPr lang="ru-RU" sz="2400" b="1" strike="noStrike" spc="-1" dirty="0" smtClean="0">
                <a:latin typeface="Calibri"/>
                <a:ea typeface="DejaVu Sans"/>
              </a:rPr>
              <a:t>); </a:t>
            </a:r>
            <a:r>
              <a:rPr lang="ru-RU" sz="2400" b="1" strike="noStrike" spc="-1" dirty="0" err="1">
                <a:latin typeface="Calibri"/>
                <a:ea typeface="DejaVu Sans"/>
              </a:rPr>
              <a:t>антигістамінні</a:t>
            </a:r>
            <a:r>
              <a:rPr lang="ru-RU" sz="2400" b="1" strike="noStrike" spc="-1" dirty="0">
                <a:latin typeface="Calibri"/>
                <a:ea typeface="DejaVu Sans"/>
              </a:rPr>
              <a:t> (</a:t>
            </a:r>
            <a:r>
              <a:rPr lang="ru-RU" sz="2400" b="1" strike="noStrike" spc="-1" dirty="0" err="1">
                <a:latin typeface="Calibri"/>
                <a:ea typeface="DejaVu Sans"/>
              </a:rPr>
              <a:t>дифенгідрамін</a:t>
            </a:r>
            <a:r>
              <a:rPr lang="ru-RU" sz="2400" b="1" strike="noStrike" spc="-1" dirty="0">
                <a:latin typeface="Calibri"/>
                <a:ea typeface="DejaVu Sans"/>
              </a:rPr>
              <a:t>, </a:t>
            </a:r>
            <a:r>
              <a:rPr lang="ru-RU" sz="2400" b="1" strike="noStrike" spc="-1" dirty="0" err="1">
                <a:latin typeface="Calibri"/>
                <a:ea typeface="DejaVu Sans"/>
              </a:rPr>
              <a:t>прометазин</a:t>
            </a:r>
            <a:r>
              <a:rPr lang="ru-RU" sz="2400" b="1" strike="noStrike" spc="-1" dirty="0">
                <a:latin typeface="Calibri"/>
                <a:ea typeface="DejaVu Sans"/>
              </a:rPr>
              <a:t>) </a:t>
            </a:r>
            <a:r>
              <a:rPr lang="ru-RU" sz="2400" b="1" strike="noStrike" spc="-1" dirty="0" err="1">
                <a:latin typeface="Calibri"/>
                <a:ea typeface="DejaVu Sans"/>
              </a:rPr>
              <a:t>засоби</a:t>
            </a:r>
            <a:r>
              <a:rPr lang="ru-RU" sz="2400" b="1" strike="noStrike" spc="-1" dirty="0">
                <a:latin typeface="Calibri"/>
                <a:ea typeface="DejaVu Sans"/>
              </a:rPr>
              <a:t>; </a:t>
            </a:r>
            <a:r>
              <a:rPr lang="ru-RU" sz="2400" b="1" strike="noStrike" spc="-1" dirty="0" err="1">
                <a:latin typeface="Calibri"/>
                <a:ea typeface="DejaVu Sans"/>
              </a:rPr>
              <a:t>психостимулятори</a:t>
            </a:r>
            <a:r>
              <a:rPr lang="ru-RU" sz="2400" b="1" strike="noStrike" spc="-1" dirty="0">
                <a:latin typeface="Calibri"/>
                <a:ea typeface="DejaVu Sans"/>
              </a:rPr>
              <a:t> (</a:t>
            </a:r>
            <a:r>
              <a:rPr lang="ru-RU" sz="2400" b="1" strike="noStrike" spc="-1" dirty="0" err="1">
                <a:latin typeface="Calibri"/>
                <a:ea typeface="DejaVu Sans"/>
              </a:rPr>
              <a:t>ефедрин</a:t>
            </a:r>
            <a:r>
              <a:rPr lang="ru-RU" sz="2400" b="1" strike="noStrike" spc="-1" dirty="0">
                <a:latin typeface="Calibri"/>
                <a:ea typeface="DejaVu Sans"/>
              </a:rPr>
              <a:t>, </a:t>
            </a:r>
            <a:r>
              <a:rPr lang="ru-RU" sz="2400" b="1" strike="noStrike" spc="-1" dirty="0" err="1">
                <a:latin typeface="Calibri"/>
                <a:ea typeface="DejaVu Sans"/>
              </a:rPr>
              <a:t>кофеїн</a:t>
            </a:r>
            <a:r>
              <a:rPr lang="ru-RU" sz="2400" b="1" strike="noStrike" spc="-1" dirty="0">
                <a:latin typeface="Calibri"/>
                <a:ea typeface="DejaVu Sans"/>
              </a:rPr>
              <a:t>); </a:t>
            </a:r>
            <a:r>
              <a:rPr lang="ru-RU" sz="2400" b="1" strike="noStrike" spc="-1" dirty="0" err="1">
                <a:latin typeface="Calibri"/>
                <a:ea typeface="DejaVu Sans"/>
              </a:rPr>
              <a:t>засоби</a:t>
            </a:r>
            <a:r>
              <a:rPr lang="ru-RU" sz="2400" b="1" strike="noStrike" spc="-1" dirty="0">
                <a:latin typeface="Calibri"/>
                <a:ea typeface="DejaVu Sans"/>
              </a:rPr>
              <a:t> для </a:t>
            </a:r>
            <a:r>
              <a:rPr lang="ru-RU" sz="2400" b="1" strike="noStrike" spc="-1" dirty="0" err="1">
                <a:latin typeface="Calibri"/>
                <a:ea typeface="DejaVu Sans"/>
              </a:rPr>
              <a:t>інгаляційного</a:t>
            </a:r>
            <a:r>
              <a:rPr lang="ru-RU" sz="2400" b="1" strike="noStrike" spc="-1" dirty="0">
                <a:latin typeface="Calibri"/>
                <a:ea typeface="DejaVu Sans"/>
              </a:rPr>
              <a:t> наркозу (</a:t>
            </a:r>
            <a:r>
              <a:rPr lang="ru-RU" sz="2400" b="1" strike="noStrike" spc="-1" dirty="0" err="1">
                <a:latin typeface="Calibri"/>
                <a:ea typeface="DejaVu Sans"/>
              </a:rPr>
              <a:t>медичн</a:t>
            </a:r>
            <a:r>
              <a:rPr lang="ru-RU" sz="2400" b="1" strike="noStrike" spc="-1" dirty="0" err="1">
                <a:solidFill>
                  <a:srgbClr val="000000"/>
                </a:solidFill>
                <a:latin typeface="Calibri"/>
                <a:ea typeface="DejaVu Sans"/>
              </a:rPr>
              <a:t>ий</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етер</a:t>
            </a:r>
            <a:r>
              <a:rPr lang="ru-RU" sz="2400" b="1" strike="noStrike" spc="-1" dirty="0">
                <a:solidFill>
                  <a:srgbClr val="000000"/>
                </a:solidFill>
                <a:latin typeface="Calibri"/>
                <a:ea typeface="DejaVu Sans"/>
              </a:rPr>
              <a:t>, закис азоту). </a:t>
            </a:r>
            <a:endParaRPr lang="ru-RU" sz="2400" b="0" strike="noStrike" spc="-1" dirty="0">
              <a:latin typeface="Arial"/>
            </a:endParaRPr>
          </a:p>
          <a:p>
            <a:pPr algn="just">
              <a:lnSpc>
                <a:spcPct val="100000"/>
              </a:lnSpc>
            </a:pPr>
            <a:r>
              <a:rPr lang="ru-RU" sz="2400" b="1" strike="noStrike" spc="-1" dirty="0" err="1">
                <a:solidFill>
                  <a:srgbClr val="000000"/>
                </a:solidFill>
                <a:latin typeface="Calibri"/>
                <a:ea typeface="DejaVu Sans"/>
              </a:rPr>
              <a:t>Велику</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групу</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становлять</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речовини</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які</a:t>
            </a:r>
            <a:r>
              <a:rPr lang="ru-RU" sz="2400" b="1" strike="noStrike" spc="-1" dirty="0">
                <a:solidFill>
                  <a:srgbClr val="000000"/>
                </a:solidFill>
                <a:latin typeface="Calibri"/>
                <a:ea typeface="DejaVu Sans"/>
              </a:rPr>
              <a:t> не є </a:t>
            </a:r>
            <a:r>
              <a:rPr lang="ru-RU" sz="2400" b="1" strike="noStrike" spc="-1" dirty="0" err="1">
                <a:solidFill>
                  <a:srgbClr val="000000"/>
                </a:solidFill>
                <a:latin typeface="Calibri"/>
                <a:ea typeface="DejaVu Sans"/>
              </a:rPr>
              <a:t>лікарськими</a:t>
            </a:r>
            <a:r>
              <a:rPr lang="ru-RU" sz="2400" b="1" strike="noStrike" spc="-1" dirty="0">
                <a:solidFill>
                  <a:srgbClr val="000000"/>
                </a:solidFill>
                <a:latin typeface="Calibri"/>
                <a:ea typeface="DejaVu Sans"/>
              </a:rPr>
              <a:t> препаратами, але </a:t>
            </a:r>
            <a:r>
              <a:rPr lang="ru-RU" sz="2400" b="1" strike="noStrike" spc="-1" dirty="0" err="1">
                <a:solidFill>
                  <a:srgbClr val="000000"/>
                </a:solidFill>
                <a:latin typeface="Calibri"/>
                <a:ea typeface="DejaVu Sans"/>
              </a:rPr>
              <a:t>використовуються</a:t>
            </a:r>
            <a:r>
              <a:rPr lang="ru-RU" sz="2400" b="1" strike="noStrike" spc="-1" dirty="0">
                <a:solidFill>
                  <a:srgbClr val="000000"/>
                </a:solidFill>
                <a:latin typeface="Calibri"/>
                <a:ea typeface="DejaVu Sans"/>
              </a:rPr>
              <a:t> для </a:t>
            </a:r>
            <a:r>
              <a:rPr lang="ru-RU" sz="2400" b="1" strike="noStrike" spc="-1" dirty="0" err="1">
                <a:solidFill>
                  <a:srgbClr val="7030A0"/>
                </a:solidFill>
                <a:latin typeface="Calibri"/>
                <a:ea typeface="DejaVu Sans"/>
              </a:rPr>
              <a:t>інгаляційної</a:t>
            </a:r>
            <a:r>
              <a:rPr lang="ru-RU" sz="2400" b="1" strike="noStrike" spc="-1" dirty="0">
                <a:solidFill>
                  <a:srgbClr val="7030A0"/>
                </a:solidFill>
                <a:latin typeface="Calibri"/>
                <a:ea typeface="DejaVu Sans"/>
              </a:rPr>
              <a:t> </a:t>
            </a:r>
            <a:r>
              <a:rPr lang="ru-RU" sz="2400" b="1" strike="noStrike" spc="-1" dirty="0" err="1">
                <a:solidFill>
                  <a:srgbClr val="7030A0"/>
                </a:solidFill>
                <a:latin typeface="Calibri"/>
                <a:ea typeface="DejaVu Sans"/>
              </a:rPr>
              <a:t>токсикоманії</a:t>
            </a:r>
            <a:r>
              <a:rPr lang="ru-RU" sz="2400" b="1" strike="noStrike" spc="-1" dirty="0">
                <a:solidFill>
                  <a:srgbClr val="000000"/>
                </a:solidFill>
                <a:latin typeface="Calibri"/>
                <a:ea typeface="DejaVu Sans"/>
              </a:rPr>
              <a:t>. До них належать </a:t>
            </a:r>
            <a:r>
              <a:rPr lang="ru-RU" sz="2400" b="1" i="1" strike="noStrike" spc="-1" dirty="0" err="1">
                <a:solidFill>
                  <a:srgbClr val="000000"/>
                </a:solidFill>
                <a:latin typeface="Calibri"/>
                <a:ea typeface="DejaVu Sans"/>
              </a:rPr>
              <a:t>леткі</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органічні</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розчинники</a:t>
            </a:r>
            <a:r>
              <a:rPr lang="ru-RU" sz="2400" b="1" i="1" strike="noStrike" spc="-1" dirty="0">
                <a:solidFill>
                  <a:srgbClr val="000000"/>
                </a:solidFill>
                <a:latin typeface="Calibri"/>
                <a:ea typeface="DejaVu Sans"/>
              </a:rPr>
              <a:t> </a:t>
            </a:r>
            <a:r>
              <a:rPr lang="ru-RU" sz="2400" b="1" strike="noStrike" spc="-1" dirty="0">
                <a:solidFill>
                  <a:srgbClr val="000000"/>
                </a:solidFill>
                <a:latin typeface="Calibri"/>
                <a:ea typeface="DejaVu Sans"/>
              </a:rPr>
              <a:t>(толуол, бензол, ацетон, бензин та </a:t>
            </a:r>
            <a:r>
              <a:rPr lang="ru-RU" sz="2400" b="1" strike="noStrike" spc="-1" dirty="0" err="1">
                <a:solidFill>
                  <a:srgbClr val="000000"/>
                </a:solidFill>
                <a:latin typeface="Calibri"/>
                <a:ea typeface="DejaVu Sans"/>
              </a:rPr>
              <a:t>ін</a:t>
            </a:r>
            <a:r>
              <a:rPr lang="ru-RU" sz="2400" b="1" strike="noStrike" spc="-1" dirty="0">
                <a:solidFill>
                  <a:srgbClr val="000000"/>
                </a:solidFill>
                <a:latin typeface="Calibri"/>
                <a:ea typeface="DejaVu Sans"/>
              </a:rPr>
              <a:t>.), а </a:t>
            </a:r>
            <a:r>
              <a:rPr lang="ru-RU" sz="2400" b="1" strike="noStrike" spc="-1" dirty="0" err="1">
                <a:solidFill>
                  <a:srgbClr val="000000"/>
                </a:solidFill>
                <a:latin typeface="Calibri"/>
                <a:ea typeface="DejaVu Sans"/>
              </a:rPr>
              <a:t>також</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різні</a:t>
            </a:r>
            <a:r>
              <a:rPr lang="ru-RU" sz="2400" b="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засоби</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побутової</a:t>
            </a:r>
            <a:r>
              <a:rPr lang="ru-RU" sz="2400" b="1" i="1" strike="noStrike" spc="-1" dirty="0">
                <a:solidFill>
                  <a:srgbClr val="000000"/>
                </a:solidFill>
                <a:latin typeface="Calibri"/>
                <a:ea typeface="DejaVu Sans"/>
              </a:rPr>
              <a:t> </a:t>
            </a:r>
            <a:r>
              <a:rPr lang="ru-RU" sz="2400" b="1" i="1" strike="noStrike" spc="-1" dirty="0" err="1">
                <a:solidFill>
                  <a:srgbClr val="000000"/>
                </a:solidFill>
                <a:latin typeface="Calibri"/>
                <a:ea typeface="DejaVu Sans"/>
              </a:rPr>
              <a:t>хімії</a:t>
            </a:r>
            <a:r>
              <a:rPr lang="ru-RU" sz="2400" b="1" strike="noStrike" spc="-1" dirty="0">
                <a:solidFill>
                  <a:srgbClr val="000000"/>
                </a:solidFill>
                <a:latin typeface="Calibri"/>
                <a:ea typeface="DejaVu Sans"/>
              </a:rPr>
              <a:t>. Будь-яка </a:t>
            </a:r>
            <a:r>
              <a:rPr lang="ru-RU" sz="2400" b="1" strike="noStrike" spc="-1" dirty="0" err="1">
                <a:solidFill>
                  <a:srgbClr val="000000"/>
                </a:solidFill>
                <a:latin typeface="Calibri"/>
                <a:ea typeface="DejaVu Sans"/>
              </a:rPr>
              <a:t>токсикоманічна</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речовина</a:t>
            </a:r>
            <a:r>
              <a:rPr lang="ru-RU" sz="2400" b="1" strike="noStrike" spc="-1" dirty="0">
                <a:solidFill>
                  <a:srgbClr val="000000"/>
                </a:solidFill>
                <a:latin typeface="Calibri"/>
                <a:ea typeface="DejaVu Sans"/>
              </a:rPr>
              <a:t> в </a:t>
            </a:r>
            <a:r>
              <a:rPr lang="ru-RU" sz="2400" b="1" strike="noStrike" spc="-1" dirty="0" err="1">
                <a:solidFill>
                  <a:srgbClr val="000000"/>
                </a:solidFill>
                <a:latin typeface="Calibri"/>
                <a:ea typeface="DejaVu Sans"/>
              </a:rPr>
              <a:t>установленому</a:t>
            </a:r>
            <a:r>
              <a:rPr lang="ru-RU" sz="2400" b="1" strike="noStrike" spc="-1" dirty="0">
                <a:solidFill>
                  <a:srgbClr val="000000"/>
                </a:solidFill>
                <a:latin typeface="Calibri"/>
                <a:ea typeface="DejaVu Sans"/>
              </a:rPr>
              <a:t> порядку </a:t>
            </a:r>
            <a:r>
              <a:rPr lang="ru-RU" sz="2400" b="1" strike="noStrike" spc="-1" dirty="0" err="1">
                <a:solidFill>
                  <a:srgbClr val="000000"/>
                </a:solidFill>
                <a:latin typeface="Calibri"/>
                <a:ea typeface="DejaVu Sans"/>
              </a:rPr>
              <a:t>може</a:t>
            </a:r>
            <a:r>
              <a:rPr lang="ru-RU" sz="2400" b="1" strike="noStrike" spc="-1" dirty="0">
                <a:solidFill>
                  <a:srgbClr val="000000"/>
                </a:solidFill>
                <a:latin typeface="Calibri"/>
                <a:ea typeface="DejaVu Sans"/>
              </a:rPr>
              <a:t> бути </a:t>
            </a:r>
            <a:r>
              <a:rPr lang="ru-RU" sz="2400" b="1" strike="noStrike" spc="-1" dirty="0" err="1">
                <a:solidFill>
                  <a:srgbClr val="000000"/>
                </a:solidFill>
                <a:latin typeface="Calibri"/>
                <a:ea typeface="DejaVu Sans"/>
              </a:rPr>
              <a:t>визнана</a:t>
            </a:r>
            <a:r>
              <a:rPr lang="ru-RU" sz="2400" b="1" strike="noStrike" spc="-1" dirty="0">
                <a:solidFill>
                  <a:srgbClr val="000000"/>
                </a:solidFill>
                <a:latin typeface="Calibri"/>
                <a:ea typeface="DejaVu Sans"/>
              </a:rPr>
              <a:t> </a:t>
            </a:r>
            <a:r>
              <a:rPr lang="ru-RU" sz="2400" b="1" strike="noStrike" spc="-1" dirty="0" err="1">
                <a:solidFill>
                  <a:srgbClr val="000000"/>
                </a:solidFill>
                <a:latin typeface="Calibri"/>
                <a:ea typeface="DejaVu Sans"/>
              </a:rPr>
              <a:t>наркотичною</a:t>
            </a:r>
            <a:r>
              <a:rPr lang="ru-RU" sz="2400" b="1" strike="noStrike" spc="-1" dirty="0">
                <a:solidFill>
                  <a:srgbClr val="000000"/>
                </a:solidFill>
                <a:latin typeface="Calibri"/>
                <a:ea typeface="DejaVu Sans"/>
              </a:rPr>
              <a:t>.</a:t>
            </a:r>
            <a:endParaRPr lang="ru-RU" sz="24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9" name="Picture 2"/>
          <p:cNvPicPr/>
          <p:nvPr/>
        </p:nvPicPr>
        <p:blipFill>
          <a:blip r:embed="rId2"/>
          <a:stretch/>
        </p:blipFill>
        <p:spPr>
          <a:xfrm>
            <a:off x="0" y="214200"/>
            <a:ext cx="4623480" cy="3071160"/>
          </a:xfrm>
          <a:prstGeom prst="rect">
            <a:avLst/>
          </a:prstGeom>
          <a:ln>
            <a:noFill/>
          </a:ln>
        </p:spPr>
      </p:pic>
      <p:pic>
        <p:nvPicPr>
          <p:cNvPr id="790" name="Picture 4"/>
          <p:cNvPicPr/>
          <p:nvPr/>
        </p:nvPicPr>
        <p:blipFill>
          <a:blip r:embed="rId3"/>
          <a:stretch/>
        </p:blipFill>
        <p:spPr>
          <a:xfrm>
            <a:off x="0" y="3429000"/>
            <a:ext cx="3741840" cy="2666160"/>
          </a:xfrm>
          <a:prstGeom prst="rect">
            <a:avLst/>
          </a:prstGeom>
          <a:ln>
            <a:noFill/>
          </a:ln>
        </p:spPr>
      </p:pic>
      <p:pic>
        <p:nvPicPr>
          <p:cNvPr id="791" name="Picture 6"/>
          <p:cNvPicPr/>
          <p:nvPr/>
        </p:nvPicPr>
        <p:blipFill>
          <a:blip r:embed="rId4"/>
          <a:stretch/>
        </p:blipFill>
        <p:spPr>
          <a:xfrm>
            <a:off x="4786200" y="214200"/>
            <a:ext cx="4142520" cy="3080520"/>
          </a:xfrm>
          <a:prstGeom prst="rect">
            <a:avLst/>
          </a:prstGeom>
          <a:ln>
            <a:noFill/>
          </a:ln>
        </p:spPr>
      </p:pic>
      <p:pic>
        <p:nvPicPr>
          <p:cNvPr id="792" name="Picture 8"/>
          <p:cNvPicPr/>
          <p:nvPr/>
        </p:nvPicPr>
        <p:blipFill>
          <a:blip r:embed="rId5"/>
          <a:stretch/>
        </p:blipFill>
        <p:spPr>
          <a:xfrm>
            <a:off x="3817080" y="3429000"/>
            <a:ext cx="2684880" cy="3225600"/>
          </a:xfrm>
          <a:prstGeom prst="rect">
            <a:avLst/>
          </a:prstGeom>
          <a:ln>
            <a:noFill/>
          </a:ln>
        </p:spPr>
      </p:pic>
      <p:pic>
        <p:nvPicPr>
          <p:cNvPr id="793" name="Picture 10"/>
          <p:cNvPicPr/>
          <p:nvPr/>
        </p:nvPicPr>
        <p:blipFill>
          <a:blip r:embed="rId6"/>
          <a:stretch/>
        </p:blipFill>
        <p:spPr>
          <a:xfrm>
            <a:off x="6561720" y="3461400"/>
            <a:ext cx="2499480" cy="32853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 name="CustomShape 1"/>
          <p:cNvSpPr/>
          <p:nvPr/>
        </p:nvSpPr>
        <p:spPr>
          <a:xfrm>
            <a:off x="1857240" y="2286000"/>
            <a:ext cx="5714280" cy="821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4800" b="1" i="1" strike="noStrike" spc="-1">
                <a:solidFill>
                  <a:srgbClr val="FF0000"/>
                </a:solidFill>
                <a:latin typeface="Calibri"/>
                <a:ea typeface="DejaVu Sans"/>
              </a:rPr>
              <a:t>ДЯКУЮ ЗА УВАГУ!</a:t>
            </a:r>
            <a:endParaRPr lang="ru-RU" sz="4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CustomShape 1"/>
          <p:cNvSpPr/>
          <p:nvPr/>
        </p:nvSpPr>
        <p:spPr>
          <a:xfrm>
            <a:off x="457200" y="476280"/>
            <a:ext cx="8228880" cy="5968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lnSpcReduction="10000"/>
          </a:bodyPr>
          <a:lstStyle/>
          <a:p>
            <a:pPr marL="343080" indent="-342360" algn="just">
              <a:lnSpc>
                <a:spcPct val="90000"/>
              </a:lnSpc>
              <a:spcBef>
                <a:spcPts val="700"/>
              </a:spcBef>
              <a:buClr>
                <a:srgbClr val="000000"/>
              </a:buClr>
              <a:buFont typeface="Arial"/>
              <a:buChar char="•"/>
            </a:pPr>
            <a:r>
              <a:rPr lang="ru-RU" sz="2800" b="1" strike="noStrike" spc="-1" dirty="0" err="1">
                <a:solidFill>
                  <a:srgbClr val="000000"/>
                </a:solidFill>
                <a:latin typeface="Times New Roman"/>
              </a:rPr>
              <a:t>Розрізняють</a:t>
            </a:r>
            <a:r>
              <a:rPr lang="ru-RU" sz="2800" b="0" strike="noStrike" spc="-1" dirty="0">
                <a:solidFill>
                  <a:srgbClr val="000000"/>
                </a:solidFill>
                <a:latin typeface="Times New Roman"/>
              </a:rPr>
              <a:t> </a:t>
            </a:r>
            <a:r>
              <a:rPr lang="ru-RU" sz="2800" b="1" strike="noStrike" spc="-1" dirty="0">
                <a:solidFill>
                  <a:srgbClr val="FF0000"/>
                </a:solidFill>
                <a:latin typeface="Times New Roman"/>
              </a:rPr>
              <a:t>4 шляхи </a:t>
            </a:r>
            <a:r>
              <a:rPr lang="ru-RU" sz="2800" b="1" strike="noStrike" spc="-1" dirty="0" err="1">
                <a:solidFill>
                  <a:srgbClr val="FF0000"/>
                </a:solidFill>
                <a:latin typeface="Times New Roman"/>
              </a:rPr>
              <a:t>надходження</a:t>
            </a:r>
            <a:r>
              <a:rPr lang="ru-RU" sz="2800" b="1" strike="noStrike" spc="-1" dirty="0">
                <a:solidFill>
                  <a:srgbClr val="FF0000"/>
                </a:solidFill>
                <a:latin typeface="Times New Roman"/>
              </a:rPr>
              <a:t> </a:t>
            </a:r>
            <a:r>
              <a:rPr lang="ru-RU" sz="2800" b="1" strike="noStrike" spc="-1" dirty="0" err="1">
                <a:solidFill>
                  <a:srgbClr val="000000"/>
                </a:solidFill>
                <a:latin typeface="Times New Roman"/>
              </a:rPr>
              <a:t>отрути</a:t>
            </a:r>
            <a:r>
              <a:rPr lang="ru-RU" sz="2800" b="1" strike="noStrike" spc="-1" dirty="0">
                <a:solidFill>
                  <a:srgbClr val="000000"/>
                </a:solidFill>
                <a:latin typeface="Times New Roman"/>
              </a:rPr>
              <a:t> до </a:t>
            </a:r>
            <a:r>
              <a:rPr lang="ru-RU" sz="2800" b="1" strike="noStrike" spc="-1" dirty="0" err="1">
                <a:solidFill>
                  <a:srgbClr val="000000"/>
                </a:solidFill>
                <a:latin typeface="Times New Roman"/>
              </a:rPr>
              <a:t>організму</a:t>
            </a:r>
            <a:r>
              <a:rPr lang="ru-RU" sz="2800" b="1" strike="noStrike" spc="-1" dirty="0">
                <a:solidFill>
                  <a:srgbClr val="000000"/>
                </a:solidFill>
                <a:latin typeface="Times New Roman"/>
              </a:rPr>
              <a:t>: </a:t>
            </a:r>
            <a:endParaRPr lang="ru-RU" sz="2800" b="0" strike="noStrike" spc="-1" dirty="0">
              <a:latin typeface="Arial"/>
            </a:endParaRPr>
          </a:p>
          <a:p>
            <a:pPr marL="343080" indent="-342360">
              <a:lnSpc>
                <a:spcPct val="90000"/>
              </a:lnSpc>
              <a:spcBef>
                <a:spcPts val="700"/>
              </a:spcBef>
              <a:buClr>
                <a:srgbClr val="000000"/>
              </a:buClr>
              <a:buFont typeface="Arial"/>
              <a:buChar char="•"/>
            </a:pPr>
            <a:r>
              <a:rPr lang="ru-RU" sz="2800" b="1" i="1" strike="noStrike" spc="-1" dirty="0" err="1">
                <a:solidFill>
                  <a:srgbClr val="000000"/>
                </a:solidFill>
                <a:latin typeface="Times New Roman"/>
              </a:rPr>
              <a:t>інгаляційний</a:t>
            </a:r>
            <a:r>
              <a:rPr lang="ru-RU" sz="2800" b="1" i="1" strike="noStrike" spc="-1" dirty="0">
                <a:solidFill>
                  <a:srgbClr val="000000"/>
                </a:solidFill>
                <a:latin typeface="Times New Roman"/>
              </a:rPr>
              <a:t>, </a:t>
            </a:r>
            <a:endParaRPr lang="ru-RU" sz="2800" b="0" i="1" strike="noStrike" spc="-1" dirty="0">
              <a:latin typeface="Arial"/>
            </a:endParaRPr>
          </a:p>
          <a:p>
            <a:pPr marL="343080" indent="-342360">
              <a:lnSpc>
                <a:spcPct val="90000"/>
              </a:lnSpc>
              <a:spcBef>
                <a:spcPts val="700"/>
              </a:spcBef>
              <a:buClr>
                <a:srgbClr val="000000"/>
              </a:buClr>
              <a:buFont typeface="Arial"/>
              <a:buChar char="•"/>
            </a:pPr>
            <a:r>
              <a:rPr lang="ru-RU" sz="2800" b="1" i="1" strike="noStrike" spc="-1" dirty="0">
                <a:solidFill>
                  <a:srgbClr val="000000"/>
                </a:solidFill>
                <a:latin typeface="Times New Roman"/>
              </a:rPr>
              <a:t>через </a:t>
            </a:r>
            <a:r>
              <a:rPr lang="ru-RU" sz="2800" b="1" i="1" strike="noStrike" spc="-1" dirty="0" err="1">
                <a:solidFill>
                  <a:srgbClr val="000000"/>
                </a:solidFill>
                <a:latin typeface="Times New Roman"/>
              </a:rPr>
              <a:t>шкіру</a:t>
            </a:r>
            <a:r>
              <a:rPr lang="ru-RU" sz="2800" b="1" i="1" strike="noStrike" spc="-1" dirty="0">
                <a:solidFill>
                  <a:srgbClr val="000000"/>
                </a:solidFill>
                <a:latin typeface="Times New Roman"/>
              </a:rPr>
              <a:t>,</a:t>
            </a:r>
            <a:endParaRPr lang="ru-RU" sz="2800" b="0" i="1" strike="noStrike" spc="-1" dirty="0">
              <a:latin typeface="Arial"/>
            </a:endParaRPr>
          </a:p>
          <a:p>
            <a:pPr marL="343080" indent="-342360">
              <a:lnSpc>
                <a:spcPct val="90000"/>
              </a:lnSpc>
              <a:spcBef>
                <a:spcPts val="700"/>
              </a:spcBef>
              <a:buClr>
                <a:srgbClr val="000000"/>
              </a:buClr>
              <a:buFont typeface="Arial"/>
              <a:buChar char="•"/>
            </a:pPr>
            <a:r>
              <a:rPr lang="ru-RU" sz="2800" b="1" i="1" strike="noStrike" spc="-1" dirty="0" smtClean="0">
                <a:solidFill>
                  <a:srgbClr val="000000"/>
                </a:solidFill>
                <a:latin typeface="Times New Roman"/>
              </a:rPr>
              <a:t>через </a:t>
            </a:r>
            <a:r>
              <a:rPr lang="ru-RU" sz="2800" b="1" i="1" strike="noStrike" spc="-1" dirty="0" err="1">
                <a:solidFill>
                  <a:srgbClr val="000000"/>
                </a:solidFill>
                <a:latin typeface="Times New Roman"/>
              </a:rPr>
              <a:t>травний</a:t>
            </a:r>
            <a:r>
              <a:rPr lang="ru-RU" sz="2800" b="1" i="1" strike="noStrike" spc="-1" dirty="0">
                <a:solidFill>
                  <a:srgbClr val="000000"/>
                </a:solidFill>
                <a:latin typeface="Times New Roman"/>
              </a:rPr>
              <a:t> канал, </a:t>
            </a:r>
            <a:endParaRPr lang="ru-RU" sz="2800" b="0" i="1" strike="noStrike" spc="-1" dirty="0">
              <a:latin typeface="Arial"/>
            </a:endParaRPr>
          </a:p>
          <a:p>
            <a:pPr marL="343080" indent="-342360">
              <a:lnSpc>
                <a:spcPct val="90000"/>
              </a:lnSpc>
              <a:spcBef>
                <a:spcPts val="700"/>
              </a:spcBef>
              <a:buClr>
                <a:srgbClr val="000000"/>
              </a:buClr>
              <a:buFont typeface="Arial"/>
              <a:buChar char="•"/>
            </a:pPr>
            <a:r>
              <a:rPr lang="ru-RU" sz="2800" b="1" i="1" strike="noStrike" spc="-1" dirty="0" err="1">
                <a:solidFill>
                  <a:srgbClr val="000000"/>
                </a:solidFill>
                <a:latin typeface="Times New Roman"/>
              </a:rPr>
              <a:t>парентеральний</a:t>
            </a:r>
            <a:r>
              <a:rPr lang="ru-RU" sz="2800" b="1" i="1" strike="noStrike" spc="-1" dirty="0">
                <a:solidFill>
                  <a:srgbClr val="000000"/>
                </a:solidFill>
                <a:latin typeface="Times New Roman"/>
              </a:rPr>
              <a:t>. </a:t>
            </a:r>
            <a:endParaRPr lang="ru-RU" sz="2800" b="0" i="1" strike="noStrike" spc="-1" dirty="0">
              <a:latin typeface="Arial"/>
            </a:endParaRPr>
          </a:p>
          <a:p>
            <a:pPr marL="343080" indent="-342360">
              <a:lnSpc>
                <a:spcPct val="90000"/>
              </a:lnSpc>
              <a:spcBef>
                <a:spcPts val="700"/>
              </a:spcBef>
            </a:pPr>
            <a:endParaRPr lang="ru-RU" sz="2800" b="0" strike="noStrike" spc="-1" dirty="0">
              <a:latin typeface="Arial"/>
            </a:endParaRPr>
          </a:p>
          <a:p>
            <a:pPr marL="343080" indent="-342360" algn="just">
              <a:lnSpc>
                <a:spcPct val="90000"/>
              </a:lnSpc>
              <a:spcBef>
                <a:spcPts val="700"/>
              </a:spcBef>
              <a:buClr>
                <a:srgbClr val="FF0000"/>
              </a:buClr>
              <a:buFont typeface="Arial"/>
              <a:buChar char="•"/>
            </a:pPr>
            <a:r>
              <a:rPr lang="ru-RU" sz="2800" b="1" strike="noStrike" spc="-1" dirty="0" err="1">
                <a:solidFill>
                  <a:srgbClr val="FF0000"/>
                </a:solidFill>
                <a:latin typeface="Times New Roman"/>
              </a:rPr>
              <a:t>Виведення</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отрути</a:t>
            </a:r>
            <a:r>
              <a:rPr lang="ru-RU" sz="2800" b="1" strike="noStrike" spc="-1" dirty="0">
                <a:solidFill>
                  <a:srgbClr val="000000"/>
                </a:solidFill>
                <a:latin typeface="Times New Roman"/>
              </a:rPr>
              <a:t> з </a:t>
            </a:r>
            <a:r>
              <a:rPr lang="ru-RU" sz="2800" b="1" strike="noStrike" spc="-1" dirty="0" err="1">
                <a:solidFill>
                  <a:srgbClr val="000000"/>
                </a:solidFill>
                <a:latin typeface="Times New Roman"/>
              </a:rPr>
              <a:t>організму</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відбувається</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трьома</a:t>
            </a:r>
            <a:r>
              <a:rPr lang="ru-RU" sz="2800" b="1" strike="noStrike" spc="-1" dirty="0">
                <a:solidFill>
                  <a:srgbClr val="000000"/>
                </a:solidFill>
                <a:latin typeface="Times New Roman"/>
              </a:rPr>
              <a:t> шляхами: </a:t>
            </a:r>
            <a:endParaRPr lang="ru-RU" sz="2800" b="0" strike="noStrike" spc="-1" dirty="0">
              <a:latin typeface="Arial"/>
            </a:endParaRPr>
          </a:p>
          <a:p>
            <a:pPr marL="343080" indent="-342360">
              <a:lnSpc>
                <a:spcPct val="90000"/>
              </a:lnSpc>
              <a:spcBef>
                <a:spcPts val="700"/>
              </a:spcBef>
              <a:buClr>
                <a:srgbClr val="000000"/>
              </a:buClr>
              <a:buFont typeface="Arial"/>
              <a:buChar char="•"/>
            </a:pPr>
            <a:r>
              <a:rPr lang="ru-RU" sz="2800" b="1" strike="noStrike" spc="-1" dirty="0" err="1">
                <a:solidFill>
                  <a:srgbClr val="000000"/>
                </a:solidFill>
                <a:latin typeface="Times New Roman"/>
              </a:rPr>
              <a:t>метаболічних</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перетворень</a:t>
            </a:r>
            <a:r>
              <a:rPr lang="ru-RU" sz="2800" b="1" strike="noStrike" spc="-1" dirty="0">
                <a:solidFill>
                  <a:srgbClr val="000000"/>
                </a:solidFill>
                <a:latin typeface="Times New Roman"/>
              </a:rPr>
              <a:t> </a:t>
            </a:r>
            <a:endParaRPr lang="ru-RU" sz="2800" b="0" strike="noStrike" spc="-1" dirty="0">
              <a:latin typeface="Arial"/>
            </a:endParaRPr>
          </a:p>
          <a:p>
            <a:pPr marL="343080" indent="-342360">
              <a:lnSpc>
                <a:spcPct val="90000"/>
              </a:lnSpc>
              <a:spcBef>
                <a:spcPts val="700"/>
              </a:spcBef>
            </a:pP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біотрансформація</a:t>
            </a:r>
            <a:r>
              <a:rPr lang="ru-RU" sz="2800" b="1" strike="noStrike" spc="-1" dirty="0">
                <a:solidFill>
                  <a:srgbClr val="000000"/>
                </a:solidFill>
                <a:latin typeface="Times New Roman"/>
              </a:rPr>
              <a:t>), </a:t>
            </a:r>
            <a:endParaRPr lang="ru-RU" sz="2800" b="0" strike="noStrike" spc="-1" dirty="0">
              <a:latin typeface="Arial"/>
            </a:endParaRPr>
          </a:p>
          <a:p>
            <a:pPr marL="343080" indent="-342360">
              <a:lnSpc>
                <a:spcPct val="90000"/>
              </a:lnSpc>
              <a:spcBef>
                <a:spcPts val="700"/>
              </a:spcBef>
              <a:buClr>
                <a:srgbClr val="000000"/>
              </a:buClr>
              <a:buFont typeface="Arial"/>
              <a:buChar char="•"/>
            </a:pPr>
            <a:r>
              <a:rPr lang="ru-RU" sz="2800" b="1" strike="noStrike" spc="-1" dirty="0" err="1">
                <a:solidFill>
                  <a:srgbClr val="000000"/>
                </a:solidFill>
                <a:latin typeface="Times New Roman"/>
              </a:rPr>
              <a:t>ниркової</a:t>
            </a:r>
            <a:r>
              <a:rPr lang="ru-RU" sz="2800" b="1" strike="noStrike" spc="-1" dirty="0">
                <a:solidFill>
                  <a:srgbClr val="000000"/>
                </a:solidFill>
                <a:latin typeface="Times New Roman"/>
              </a:rPr>
              <a:t> та </a:t>
            </a:r>
            <a:endParaRPr lang="ru-RU" sz="2800" b="0" strike="noStrike" spc="-1" dirty="0">
              <a:latin typeface="Arial"/>
            </a:endParaRPr>
          </a:p>
          <a:p>
            <a:pPr marL="343080" indent="-342360">
              <a:lnSpc>
                <a:spcPct val="90000"/>
              </a:lnSpc>
              <a:spcBef>
                <a:spcPts val="700"/>
              </a:spcBef>
              <a:buClr>
                <a:srgbClr val="000000"/>
              </a:buClr>
              <a:buFont typeface="Arial"/>
              <a:buChar char="•"/>
            </a:pPr>
            <a:r>
              <a:rPr lang="ru-RU" sz="2800" b="1" strike="noStrike" spc="-1" dirty="0" err="1">
                <a:solidFill>
                  <a:srgbClr val="000000"/>
                </a:solidFill>
                <a:latin typeface="Times New Roman"/>
              </a:rPr>
              <a:t>позаниркової</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екскреції</a:t>
            </a:r>
            <a:r>
              <a:rPr lang="ru-RU" sz="2800" b="0" strike="noStrike" spc="-1" dirty="0">
                <a:solidFill>
                  <a:srgbClr val="000000"/>
                </a:solidFill>
                <a:latin typeface="Times New Roman"/>
              </a:rPr>
              <a:t>.</a:t>
            </a:r>
            <a:endParaRPr lang="ru-RU" sz="2800" b="0" strike="noStrike" spc="-1" dirty="0">
              <a:latin typeface="Arial"/>
            </a:endParaRPr>
          </a:p>
          <a:p>
            <a:pPr marL="343080" indent="-342360">
              <a:lnSpc>
                <a:spcPct val="90000"/>
              </a:lnSpc>
              <a:spcBef>
                <a:spcPts val="700"/>
              </a:spcBef>
            </a:pPr>
            <a:endParaRPr lang="ru-RU" sz="2800" b="0" strike="noStrike" spc="-1" dirty="0">
              <a:latin typeface="Arial"/>
            </a:endParaRPr>
          </a:p>
        </p:txBody>
      </p:sp>
      <p:pic>
        <p:nvPicPr>
          <p:cNvPr id="353" name="Picture 4"/>
          <p:cNvPicPr/>
          <p:nvPr/>
        </p:nvPicPr>
        <p:blipFill>
          <a:blip r:embed="rId3"/>
          <a:stretch/>
        </p:blipFill>
        <p:spPr>
          <a:xfrm>
            <a:off x="5715000" y="4419720"/>
            <a:ext cx="2390040" cy="1904400"/>
          </a:xfrm>
          <a:prstGeom prst="rect">
            <a:avLst/>
          </a:prstGeom>
          <a:ln w="9360">
            <a:noFill/>
          </a:ln>
        </p:spPr>
      </p:pic>
      <p:pic>
        <p:nvPicPr>
          <p:cNvPr id="354" name="Picture 6"/>
          <p:cNvPicPr/>
          <p:nvPr/>
        </p:nvPicPr>
        <p:blipFill>
          <a:blip r:embed="rId4"/>
          <a:srcRect l="5063" t="23729" r="5063" b="10165"/>
          <a:stretch/>
        </p:blipFill>
        <p:spPr>
          <a:xfrm>
            <a:off x="4800600" y="1219320"/>
            <a:ext cx="3733200" cy="205668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CustomShape 1"/>
          <p:cNvSpPr/>
          <p:nvPr/>
        </p:nvSpPr>
        <p:spPr>
          <a:xfrm>
            <a:off x="0" y="142920"/>
            <a:ext cx="9143280" cy="5876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360" algn="just">
              <a:lnSpc>
                <a:spcPct val="90000"/>
              </a:lnSpc>
              <a:spcBef>
                <a:spcPts val="601"/>
              </a:spcBef>
              <a:buClr>
                <a:srgbClr val="000000"/>
              </a:buClr>
              <a:buFont typeface="Arial"/>
              <a:buChar char="•"/>
            </a:pPr>
            <a:r>
              <a:rPr lang="ru-RU" sz="2400" b="1" strike="noStrike" spc="-1" dirty="0">
                <a:solidFill>
                  <a:srgbClr val="000000"/>
                </a:solidFill>
                <a:latin typeface="Times New Roman"/>
              </a:rPr>
              <a:t>Особи, </a:t>
            </a:r>
            <a:r>
              <a:rPr lang="ru-RU" sz="2400" b="1" strike="noStrike" spc="-1" dirty="0" err="1">
                <a:solidFill>
                  <a:srgbClr val="000000"/>
                </a:solidFill>
                <a:latin typeface="Times New Roman"/>
              </a:rPr>
              <a:t>які</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падають</a:t>
            </a:r>
            <a:r>
              <a:rPr lang="ru-RU" sz="2400" b="1" strike="noStrike" spc="-1" dirty="0">
                <a:solidFill>
                  <a:srgbClr val="000000"/>
                </a:solidFill>
                <a:latin typeface="Times New Roman"/>
              </a:rPr>
              <a:t> першу </a:t>
            </a:r>
            <a:r>
              <a:rPr lang="ru-RU" sz="2400" b="1" strike="noStrike" spc="-1" dirty="0" err="1">
                <a:solidFill>
                  <a:srgbClr val="000000"/>
                </a:solidFill>
                <a:latin typeface="Times New Roman"/>
              </a:rPr>
              <a:t>допомогу</a:t>
            </a:r>
            <a:r>
              <a:rPr lang="ru-RU" sz="2400" b="1" strike="noStrike" spc="-1" dirty="0">
                <a:solidFill>
                  <a:srgbClr val="000000"/>
                </a:solidFill>
                <a:latin typeface="Times New Roman"/>
              </a:rPr>
              <a:t> на </a:t>
            </a:r>
            <a:r>
              <a:rPr lang="ru-RU" sz="2400" b="1" strike="noStrike" spc="-1" dirty="0" err="1">
                <a:solidFill>
                  <a:srgbClr val="000000"/>
                </a:solidFill>
                <a:latin typeface="Times New Roman"/>
              </a:rPr>
              <a:t>місці</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події</a:t>
            </a:r>
            <a:r>
              <a:rPr lang="ru-RU" sz="2400" b="1" strike="noStrike" spc="-1" dirty="0">
                <a:solidFill>
                  <a:srgbClr val="000000"/>
                </a:solidFill>
                <a:latin typeface="Times New Roman"/>
              </a:rPr>
              <a:t>, за </a:t>
            </a:r>
            <a:r>
              <a:rPr lang="ru-RU" sz="2400" b="1" strike="noStrike" spc="-1" dirty="0" err="1">
                <a:solidFill>
                  <a:srgbClr val="000000"/>
                </a:solidFill>
                <a:latin typeface="Times New Roman"/>
              </a:rPr>
              <a:t>можливості</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повинні</a:t>
            </a:r>
            <a:r>
              <a:rPr lang="ru-RU" sz="2400" b="1" strike="noStrike" spc="-1" dirty="0">
                <a:solidFill>
                  <a:srgbClr val="000000"/>
                </a:solidFill>
                <a:latin typeface="Times New Roman"/>
              </a:rPr>
              <a:t> </a:t>
            </a:r>
            <a:r>
              <a:rPr lang="ru-RU" sz="2400" b="1" i="1" strike="noStrike" spc="-1" dirty="0" err="1">
                <a:solidFill>
                  <a:srgbClr val="FF0000"/>
                </a:solidFill>
                <a:latin typeface="Times New Roman"/>
              </a:rPr>
              <a:t>з'ясувати</a:t>
            </a:r>
            <a:r>
              <a:rPr lang="ru-RU" sz="2400" b="1" i="1" strike="noStrike" spc="-1" dirty="0">
                <a:solidFill>
                  <a:srgbClr val="FF0000"/>
                </a:solidFill>
                <a:latin typeface="Times New Roman"/>
              </a:rPr>
              <a:t> причину </a:t>
            </a:r>
            <a:r>
              <a:rPr lang="ru-RU" sz="2400" b="1" i="1" strike="noStrike" spc="-1" dirty="0">
                <a:latin typeface="Times New Roman"/>
              </a:rPr>
              <a:t>і</a:t>
            </a:r>
            <a:r>
              <a:rPr lang="ru-RU" sz="2400" b="1" i="1" strike="noStrike" spc="-1" dirty="0">
                <a:solidFill>
                  <a:srgbClr val="FF0000"/>
                </a:solidFill>
                <a:latin typeface="Times New Roman"/>
              </a:rPr>
              <a:t> час </a:t>
            </a:r>
            <a:r>
              <a:rPr lang="ru-RU" sz="2400" b="1" i="1" strike="noStrike" spc="-1" dirty="0" err="1">
                <a:solidFill>
                  <a:srgbClr val="FF0000"/>
                </a:solidFill>
                <a:latin typeface="Times New Roman"/>
              </a:rPr>
              <a:t>отруєння</a:t>
            </a:r>
            <a:r>
              <a:rPr lang="ru-RU" sz="2400" b="1" i="1" strike="noStrike" spc="-1" dirty="0">
                <a:solidFill>
                  <a:srgbClr val="000000"/>
                </a:solidFill>
                <a:latin typeface="Times New Roman"/>
              </a:rPr>
              <a:t>, </a:t>
            </a:r>
            <a:r>
              <a:rPr lang="ru-RU" sz="2400" b="1" i="1" strike="noStrike" spc="-1" dirty="0">
                <a:solidFill>
                  <a:srgbClr val="FF0000"/>
                </a:solidFill>
                <a:latin typeface="Times New Roman"/>
              </a:rPr>
              <a:t>вид </a:t>
            </a:r>
            <a:r>
              <a:rPr lang="ru-RU" sz="2400" b="1" i="1" strike="noStrike" spc="-1" dirty="0" err="1">
                <a:solidFill>
                  <a:srgbClr val="FF0000"/>
                </a:solidFill>
                <a:latin typeface="Times New Roman"/>
              </a:rPr>
              <a:t>токсичної</a:t>
            </a:r>
            <a:r>
              <a:rPr lang="ru-RU" sz="2400" b="1" i="1" strike="noStrike" spc="-1" dirty="0">
                <a:solidFill>
                  <a:srgbClr val="FF0000"/>
                </a:solidFill>
                <a:latin typeface="Times New Roman"/>
              </a:rPr>
              <a:t> </a:t>
            </a:r>
            <a:r>
              <a:rPr lang="ru-RU" sz="2400" b="1" i="1" strike="noStrike" spc="-1" dirty="0" err="1">
                <a:solidFill>
                  <a:srgbClr val="FF0000"/>
                </a:solidFill>
                <a:latin typeface="Times New Roman"/>
              </a:rPr>
              <a:t>речовини</a:t>
            </a:r>
            <a:r>
              <a:rPr lang="ru-RU" sz="2400" b="1" i="1" strike="noStrike" spc="-1" dirty="0">
                <a:latin typeface="Times New Roman"/>
              </a:rPr>
              <a:t>,</a:t>
            </a:r>
            <a:r>
              <a:rPr lang="ru-RU" sz="2400" b="1" i="1" strike="noStrike" spc="-1" dirty="0">
                <a:solidFill>
                  <a:srgbClr val="FF0000"/>
                </a:solidFill>
                <a:latin typeface="Times New Roman"/>
              </a:rPr>
              <a:t> </a:t>
            </a:r>
            <a:r>
              <a:rPr lang="ru-RU" sz="2400" b="1" i="1" strike="noStrike" spc="-1" dirty="0" err="1">
                <a:solidFill>
                  <a:srgbClr val="FF0000"/>
                </a:solidFill>
                <a:latin typeface="Times New Roman"/>
              </a:rPr>
              <a:t>її</a:t>
            </a:r>
            <a:r>
              <a:rPr lang="ru-RU" sz="2400" b="1" i="1" strike="noStrike" spc="-1" dirty="0">
                <a:solidFill>
                  <a:srgbClr val="FF0000"/>
                </a:solidFill>
                <a:latin typeface="Times New Roman"/>
              </a:rPr>
              <a:t> </a:t>
            </a:r>
            <a:r>
              <a:rPr lang="ru-RU" sz="2400" b="1" i="1" strike="noStrike" spc="-1" dirty="0" err="1">
                <a:solidFill>
                  <a:srgbClr val="FF0000"/>
                </a:solidFill>
                <a:latin typeface="Times New Roman"/>
              </a:rPr>
              <a:t>кількість</a:t>
            </a:r>
            <a:r>
              <a:rPr lang="ru-RU" sz="2400" b="1" i="1" strike="noStrike" spc="-1" dirty="0">
                <a:solidFill>
                  <a:srgbClr val="FF0000"/>
                </a:solidFill>
                <a:latin typeface="Times New Roman"/>
              </a:rPr>
              <a:t> і </a:t>
            </a:r>
            <a:r>
              <a:rPr lang="ru-RU" sz="2400" b="1" i="1" strike="noStrike" spc="-1" dirty="0" err="1">
                <a:solidFill>
                  <a:srgbClr val="FF0000"/>
                </a:solidFill>
                <a:latin typeface="Times New Roman"/>
              </a:rPr>
              <a:t>концентрацію</a:t>
            </a:r>
            <a:r>
              <a:rPr lang="ru-RU" sz="2400" b="1" i="1" strike="noStrike" spc="-1" dirty="0">
                <a:latin typeface="Times New Roman"/>
              </a:rPr>
              <a:t>,</a:t>
            </a:r>
            <a:r>
              <a:rPr lang="ru-RU" sz="2400" b="1" i="1" strike="noStrike" spc="-1" dirty="0">
                <a:solidFill>
                  <a:srgbClr val="FF0000"/>
                </a:solidFill>
                <a:latin typeface="Times New Roman"/>
              </a:rPr>
              <a:t> шлях </a:t>
            </a:r>
            <a:r>
              <a:rPr lang="ru-RU" sz="2400" b="1" i="1" strike="noStrike" spc="-1" dirty="0" err="1">
                <a:solidFill>
                  <a:srgbClr val="FF0000"/>
                </a:solidFill>
                <a:latin typeface="Times New Roman"/>
              </a:rPr>
              <a:t>надходження</a:t>
            </a:r>
            <a:r>
              <a:rPr lang="ru-RU" sz="2400" b="1" i="1" strike="noStrike" spc="-1" dirty="0">
                <a:solidFill>
                  <a:srgbClr val="FF0000"/>
                </a:solidFill>
                <a:latin typeface="Times New Roman"/>
              </a:rPr>
              <a:t> до </a:t>
            </a:r>
            <a:r>
              <a:rPr lang="ru-RU" sz="2400" b="1" i="1" strike="noStrike" spc="-1" dirty="0" err="1">
                <a:solidFill>
                  <a:srgbClr val="FF0000"/>
                </a:solidFill>
                <a:latin typeface="Times New Roman"/>
              </a:rPr>
              <a:t>організму</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Ці</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дані</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потрібно</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повідомити</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лікарю</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стаціонару</a:t>
            </a:r>
            <a:r>
              <a:rPr lang="ru-RU" sz="2400" b="1" strike="noStrike" spc="-1" dirty="0">
                <a:solidFill>
                  <a:srgbClr val="000000"/>
                </a:solidFill>
                <a:latin typeface="Times New Roman"/>
              </a:rPr>
              <a:t> і внести до </a:t>
            </a:r>
            <a:r>
              <a:rPr lang="ru-RU" sz="2400" b="1" strike="noStrike" spc="-1" dirty="0" err="1">
                <a:solidFill>
                  <a:srgbClr val="000000"/>
                </a:solidFill>
                <a:latin typeface="Times New Roman"/>
              </a:rPr>
              <a:t>історії</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хвороби</a:t>
            </a:r>
            <a:r>
              <a:rPr lang="ru-RU" sz="2400" b="1" strike="noStrike" spc="-1" dirty="0">
                <a:solidFill>
                  <a:srgbClr val="000000"/>
                </a:solidFill>
                <a:latin typeface="Times New Roman"/>
              </a:rPr>
              <a:t>. </a:t>
            </a:r>
            <a:endParaRPr lang="ru-RU" sz="2400" b="1" strike="noStrike" spc="-1" dirty="0" smtClean="0">
              <a:solidFill>
                <a:srgbClr val="000000"/>
              </a:solidFill>
              <a:latin typeface="Times New Roman"/>
            </a:endParaRPr>
          </a:p>
          <a:p>
            <a:pPr marL="343080" indent="-342360" algn="just">
              <a:lnSpc>
                <a:spcPct val="90000"/>
              </a:lnSpc>
              <a:spcBef>
                <a:spcPts val="601"/>
              </a:spcBef>
              <a:buClr>
                <a:srgbClr val="000000"/>
              </a:buClr>
              <a:buFont typeface="Arial"/>
              <a:buChar char="•"/>
            </a:pPr>
            <a:r>
              <a:rPr lang="ru-RU" sz="2400" b="1" strike="noStrike" spc="-1" dirty="0" err="1" smtClean="0">
                <a:solidFill>
                  <a:srgbClr val="000000"/>
                </a:solidFill>
                <a:latin typeface="Times New Roman"/>
              </a:rPr>
              <a:t>Речовини</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які</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викликали</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отруєння</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доставляють</a:t>
            </a:r>
            <a:r>
              <a:rPr lang="ru-RU" sz="2400" b="1" strike="noStrike" spc="-1" dirty="0">
                <a:solidFill>
                  <a:srgbClr val="000000"/>
                </a:solidFill>
                <a:latin typeface="Times New Roman"/>
              </a:rPr>
              <a:t> у </a:t>
            </a:r>
            <a:r>
              <a:rPr lang="ru-RU" sz="2400" b="1" strike="noStrike" spc="-1" dirty="0" err="1">
                <a:solidFill>
                  <a:srgbClr val="000000"/>
                </a:solidFill>
                <a:latin typeface="Times New Roman"/>
              </a:rPr>
              <a:t>лікарню</a:t>
            </a:r>
            <a:r>
              <a:rPr lang="ru-RU" sz="2400" b="1" strike="noStrike" spc="-1" dirty="0">
                <a:solidFill>
                  <a:srgbClr val="000000"/>
                </a:solidFill>
                <a:latin typeface="Times New Roman"/>
              </a:rPr>
              <a:t> разом </a:t>
            </a:r>
            <a:r>
              <a:rPr lang="ru-RU" sz="2400" b="1" strike="noStrike" spc="-1" dirty="0" err="1">
                <a:solidFill>
                  <a:srgbClr val="000000"/>
                </a:solidFill>
                <a:latin typeface="Times New Roman"/>
              </a:rPr>
              <a:t>із</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хворим</a:t>
            </a:r>
            <a:r>
              <a:rPr lang="ru-RU" sz="2400" b="1" strike="noStrike" spc="-1" dirty="0">
                <a:solidFill>
                  <a:srgbClr val="000000"/>
                </a:solidFill>
                <a:latin typeface="Times New Roman"/>
              </a:rPr>
              <a:t>. Посудину з </a:t>
            </a:r>
            <a:r>
              <a:rPr lang="ru-RU" sz="2400" b="1" strike="noStrike" spc="-1" dirty="0" err="1">
                <a:solidFill>
                  <a:srgbClr val="000000"/>
                </a:solidFill>
                <a:latin typeface="Times New Roman"/>
              </a:rPr>
              <a:t>рідиною</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транспортують</a:t>
            </a:r>
            <a:r>
              <a:rPr lang="ru-RU" sz="2400" b="1" strike="noStrike" spc="-1" dirty="0">
                <a:solidFill>
                  <a:srgbClr val="000000"/>
                </a:solidFill>
                <a:latin typeface="Times New Roman"/>
              </a:rPr>
              <a:t> у </a:t>
            </a:r>
            <a:r>
              <a:rPr lang="ru-RU" sz="2400" b="1" strike="noStrike" spc="-1" dirty="0" err="1">
                <a:solidFill>
                  <a:srgbClr val="000000"/>
                </a:solidFill>
                <a:latin typeface="Times New Roman"/>
              </a:rPr>
              <a:t>закритому</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вигляді</a:t>
            </a:r>
            <a:r>
              <a:rPr lang="ru-RU" sz="2400" b="1" strike="noStrike" spc="-1" dirty="0">
                <a:solidFill>
                  <a:srgbClr val="000000"/>
                </a:solidFill>
                <a:latin typeface="Times New Roman"/>
              </a:rPr>
              <a:t> (не </a:t>
            </a:r>
            <a:r>
              <a:rPr lang="ru-RU" sz="2400" b="1" strike="noStrike" spc="-1" dirty="0" err="1">
                <a:solidFill>
                  <a:srgbClr val="000000"/>
                </a:solidFill>
                <a:latin typeface="Times New Roman"/>
              </a:rPr>
              <a:t>можна</a:t>
            </a:r>
            <a:r>
              <a:rPr lang="ru-RU" sz="2400" b="1" strike="noStrike" spc="-1" dirty="0">
                <a:solidFill>
                  <a:srgbClr val="000000"/>
                </a:solidFill>
                <a:latin typeface="Times New Roman"/>
              </a:rPr>
              <a:t> для </a:t>
            </a:r>
            <a:r>
              <a:rPr lang="ru-RU" sz="2400" b="1" strike="noStrike" spc="-1" dirty="0" err="1">
                <a:solidFill>
                  <a:srgbClr val="000000"/>
                </a:solidFill>
                <a:latin typeface="Times New Roman"/>
              </a:rPr>
              <a:t>цієї</a:t>
            </a:r>
            <a:r>
              <a:rPr lang="ru-RU" sz="2400" b="1" strike="noStrike" spc="-1" dirty="0">
                <a:solidFill>
                  <a:srgbClr val="000000"/>
                </a:solidFill>
                <a:latin typeface="Times New Roman"/>
              </a:rPr>
              <a:t> мети </a:t>
            </a:r>
            <a:r>
              <a:rPr lang="ru-RU" sz="2400" b="1" strike="noStrike" spc="-1" dirty="0" err="1">
                <a:solidFill>
                  <a:srgbClr val="000000"/>
                </a:solidFill>
                <a:latin typeface="Times New Roman"/>
              </a:rPr>
              <a:t>використовувати</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ватні</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чи</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марлеві</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тампони</a:t>
            </a:r>
            <a:r>
              <a:rPr lang="ru-RU" sz="2400" b="1" strike="noStrike" spc="-1" dirty="0">
                <a:solidFill>
                  <a:srgbClr val="000000"/>
                </a:solidFill>
                <a:latin typeface="Times New Roman"/>
              </a:rPr>
              <a:t>). </a:t>
            </a:r>
            <a:endParaRPr lang="ru-RU" sz="2400" b="0" strike="noStrike" spc="-1" dirty="0">
              <a:latin typeface="Arial"/>
            </a:endParaRPr>
          </a:p>
          <a:p>
            <a:pPr marL="343080" indent="-342360" algn="just">
              <a:lnSpc>
                <a:spcPct val="90000"/>
              </a:lnSpc>
              <a:spcBef>
                <a:spcPts val="601"/>
              </a:spcBef>
              <a:buClr>
                <a:srgbClr val="000000"/>
              </a:buClr>
              <a:buFont typeface="Arial"/>
              <a:buChar char="•"/>
            </a:pPr>
            <a:r>
              <a:rPr lang="ru-RU" sz="2400" b="1" strike="noStrike" spc="-1" dirty="0" err="1">
                <a:solidFill>
                  <a:srgbClr val="000000"/>
                </a:solidFill>
                <a:latin typeface="Times New Roman"/>
              </a:rPr>
              <a:t>Під</a:t>
            </a:r>
            <a:r>
              <a:rPr lang="ru-RU" sz="2400" b="1" strike="noStrike" spc="-1" dirty="0">
                <a:solidFill>
                  <a:srgbClr val="000000"/>
                </a:solidFill>
                <a:latin typeface="Times New Roman"/>
              </a:rPr>
              <a:t> час </a:t>
            </a:r>
            <a:r>
              <a:rPr lang="ru-RU" sz="2400" b="1" strike="noStrike" spc="-1" dirty="0" err="1">
                <a:solidFill>
                  <a:srgbClr val="000000"/>
                </a:solidFill>
                <a:latin typeface="Times New Roman"/>
              </a:rPr>
              <a:t>промивання</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шлунку</a:t>
            </a:r>
            <a:r>
              <a:rPr lang="ru-RU" sz="2400" b="1" strike="noStrike" spc="-1" dirty="0">
                <a:solidFill>
                  <a:srgbClr val="000000"/>
                </a:solidFill>
                <a:latin typeface="Times New Roman"/>
              </a:rPr>
              <a:t> першу </a:t>
            </a:r>
            <a:r>
              <a:rPr lang="ru-RU" sz="2400" b="1" strike="noStrike" spc="-1" dirty="0" err="1">
                <a:solidFill>
                  <a:srgbClr val="000000"/>
                </a:solidFill>
                <a:latin typeface="Times New Roman"/>
              </a:rPr>
              <a:t>порцію</a:t>
            </a:r>
            <a:r>
              <a:rPr lang="ru-RU" sz="2400" b="1" strike="noStrike" spc="-1" dirty="0">
                <a:solidFill>
                  <a:srgbClr val="000000"/>
                </a:solidFill>
                <a:latin typeface="Times New Roman"/>
              </a:rPr>
              <a:t> води (100-150 мл) </a:t>
            </a:r>
            <a:r>
              <a:rPr lang="ru-RU" sz="2400" b="1" strike="noStrike" spc="-1" dirty="0" err="1">
                <a:solidFill>
                  <a:srgbClr val="000000"/>
                </a:solidFill>
                <a:latin typeface="Times New Roman"/>
              </a:rPr>
              <a:t>також</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збирають</a:t>
            </a:r>
            <a:r>
              <a:rPr lang="ru-RU" sz="2400" b="1" strike="noStrike" spc="-1" dirty="0">
                <a:solidFill>
                  <a:srgbClr val="000000"/>
                </a:solidFill>
                <a:latin typeface="Times New Roman"/>
              </a:rPr>
              <a:t> у посудину з </a:t>
            </a:r>
            <a:r>
              <a:rPr lang="ru-RU" sz="2400" b="1" strike="noStrike" spc="-1" dirty="0" err="1">
                <a:solidFill>
                  <a:srgbClr val="000000"/>
                </a:solidFill>
                <a:latin typeface="Times New Roman"/>
              </a:rPr>
              <a:t>пробкою</a:t>
            </a:r>
            <a:r>
              <a:rPr lang="ru-RU" sz="2400" b="1" strike="noStrike" spc="-1" dirty="0">
                <a:solidFill>
                  <a:srgbClr val="000000"/>
                </a:solidFill>
                <a:latin typeface="Times New Roman"/>
              </a:rPr>
              <a:t>. У </a:t>
            </a:r>
            <a:r>
              <a:rPr lang="ru-RU" sz="2400" b="1" strike="noStrike" spc="-1" dirty="0" err="1">
                <a:solidFill>
                  <a:srgbClr val="000000"/>
                </a:solidFill>
                <a:latin typeface="Times New Roman"/>
              </a:rPr>
              <a:t>стаціонарі</a:t>
            </a:r>
            <a:r>
              <a:rPr lang="ru-RU" sz="2400" b="1" strike="noStrike" spc="-1" dirty="0">
                <a:solidFill>
                  <a:srgbClr val="000000"/>
                </a:solidFill>
                <a:latin typeface="Times New Roman"/>
              </a:rPr>
              <a:t> до початку </a:t>
            </a:r>
            <a:r>
              <a:rPr lang="ru-RU" sz="2400" b="1" strike="noStrike" spc="-1" dirty="0" err="1">
                <a:solidFill>
                  <a:srgbClr val="000000"/>
                </a:solidFill>
                <a:latin typeface="Times New Roman"/>
              </a:rPr>
              <a:t>інфузійної</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терапії</a:t>
            </a:r>
            <a:r>
              <a:rPr lang="ru-RU" sz="2400" b="1" strike="noStrike" spc="-1" dirty="0">
                <a:solidFill>
                  <a:srgbClr val="000000"/>
                </a:solidFill>
                <a:latin typeface="Times New Roman"/>
              </a:rPr>
              <a:t> у </a:t>
            </a:r>
            <a:r>
              <a:rPr lang="ru-RU" sz="2400" b="1" strike="noStrike" spc="-1" dirty="0" err="1">
                <a:solidFill>
                  <a:srgbClr val="000000"/>
                </a:solidFill>
                <a:latin typeface="Times New Roman"/>
              </a:rPr>
              <a:t>флакони</a:t>
            </a:r>
            <a:r>
              <a:rPr lang="ru-RU" sz="2400" b="1" strike="noStrike" spc="-1" dirty="0">
                <a:solidFill>
                  <a:srgbClr val="000000"/>
                </a:solidFill>
                <a:latin typeface="Times New Roman"/>
              </a:rPr>
              <a:t> з </a:t>
            </a:r>
            <a:r>
              <a:rPr lang="ru-RU" sz="2400" b="1" strike="noStrike" spc="-1" dirty="0" err="1">
                <a:solidFill>
                  <a:srgbClr val="000000"/>
                </a:solidFill>
                <a:latin typeface="Times New Roman"/>
              </a:rPr>
              <a:t>притертими</a:t>
            </a:r>
            <a:r>
              <a:rPr lang="ru-RU" sz="2400" b="1" strike="noStrike" spc="-1" dirty="0">
                <a:solidFill>
                  <a:srgbClr val="000000"/>
                </a:solidFill>
                <a:latin typeface="Times New Roman"/>
              </a:rPr>
              <a:t> пробками </a:t>
            </a:r>
            <a:r>
              <a:rPr lang="ru-RU" sz="2400" b="1" strike="noStrike" spc="-1" dirty="0" err="1">
                <a:solidFill>
                  <a:srgbClr val="000000"/>
                </a:solidFill>
                <a:latin typeface="Times New Roman"/>
              </a:rPr>
              <a:t>беруть</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проби</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крові</a:t>
            </a:r>
            <a:r>
              <a:rPr lang="ru-RU" sz="2400" b="1" strike="noStrike" spc="-1" dirty="0">
                <a:solidFill>
                  <a:srgbClr val="000000"/>
                </a:solidFill>
                <a:latin typeface="Times New Roman"/>
              </a:rPr>
              <a:t> та </a:t>
            </a:r>
            <a:r>
              <a:rPr lang="ru-RU" sz="2400" b="1" strike="noStrike" spc="-1" dirty="0" err="1">
                <a:solidFill>
                  <a:srgbClr val="000000"/>
                </a:solidFill>
                <a:latin typeface="Times New Roman"/>
              </a:rPr>
              <a:t>сечі</a:t>
            </a:r>
            <a:r>
              <a:rPr lang="ru-RU" sz="2400" b="1" strike="noStrike" spc="-1" dirty="0">
                <a:solidFill>
                  <a:srgbClr val="000000"/>
                </a:solidFill>
                <a:latin typeface="Times New Roman"/>
              </a:rPr>
              <a:t>. </a:t>
            </a:r>
            <a:endParaRPr lang="ru-RU" sz="2400" b="0" strike="noStrike" spc="-1" dirty="0">
              <a:latin typeface="Arial"/>
            </a:endParaRPr>
          </a:p>
          <a:p>
            <a:pPr marL="343080" indent="-342360">
              <a:lnSpc>
                <a:spcPct val="90000"/>
              </a:lnSpc>
              <a:spcBef>
                <a:spcPts val="601"/>
              </a:spcBef>
            </a:pPr>
            <a:endParaRPr lang="ru-RU" sz="2400" b="0" strike="noStrike" spc="-1" dirty="0">
              <a:latin typeface="Arial"/>
            </a:endParaRPr>
          </a:p>
        </p:txBody>
      </p:sp>
      <p:pic>
        <p:nvPicPr>
          <p:cNvPr id="356" name="Picture 6"/>
          <p:cNvPicPr/>
          <p:nvPr/>
        </p:nvPicPr>
        <p:blipFill>
          <a:blip r:embed="rId3"/>
          <a:srcRect l="8233"/>
          <a:stretch/>
        </p:blipFill>
        <p:spPr>
          <a:xfrm>
            <a:off x="2846231" y="4700788"/>
            <a:ext cx="3735118" cy="2157211"/>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CustomShape 1"/>
          <p:cNvSpPr/>
          <p:nvPr/>
        </p:nvSpPr>
        <p:spPr>
          <a:xfrm>
            <a:off x="214200" y="152280"/>
            <a:ext cx="8929080" cy="472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360" algn="ctr">
              <a:lnSpc>
                <a:spcPct val="100000"/>
              </a:lnSpc>
              <a:spcBef>
                <a:spcPts val="700"/>
              </a:spcBef>
            </a:pPr>
            <a:r>
              <a:rPr lang="ru-RU" sz="2800" b="1" strike="noStrike" spc="-1" dirty="0">
                <a:solidFill>
                  <a:srgbClr val="FF0000"/>
                </a:solidFill>
                <a:latin typeface="Times New Roman"/>
              </a:rPr>
              <a:t>    </a:t>
            </a:r>
            <a:r>
              <a:rPr lang="ru-RU" sz="3200" b="1" i="1" strike="noStrike" spc="-1" dirty="0">
                <a:solidFill>
                  <a:srgbClr val="7030A0"/>
                </a:solidFill>
                <a:latin typeface="Times New Roman"/>
              </a:rPr>
              <a:t>У </a:t>
            </a:r>
            <a:r>
              <a:rPr lang="ru-RU" sz="3200" b="1" i="1" strike="noStrike" spc="-1" dirty="0" err="1">
                <a:solidFill>
                  <a:srgbClr val="7030A0"/>
                </a:solidFill>
                <a:latin typeface="Times New Roman"/>
              </a:rPr>
              <a:t>клінічному</a:t>
            </a:r>
            <a:r>
              <a:rPr lang="ru-RU" sz="3200" b="1" i="1" strike="noStrike" spc="-1" dirty="0">
                <a:solidFill>
                  <a:srgbClr val="7030A0"/>
                </a:solidFill>
                <a:latin typeface="Times New Roman"/>
              </a:rPr>
              <a:t>  </a:t>
            </a:r>
            <a:r>
              <a:rPr lang="ru-RU" sz="3200" b="1" i="1" strike="noStrike" spc="-1" dirty="0" err="1">
                <a:solidFill>
                  <a:srgbClr val="7030A0"/>
                </a:solidFill>
                <a:latin typeface="Times New Roman"/>
              </a:rPr>
              <a:t>перебігу</a:t>
            </a:r>
            <a:r>
              <a:rPr lang="ru-RU" sz="3200" b="1" i="1" strike="noStrike" spc="-1" dirty="0">
                <a:solidFill>
                  <a:srgbClr val="7030A0"/>
                </a:solidFill>
                <a:latin typeface="Times New Roman"/>
              </a:rPr>
              <a:t>  </a:t>
            </a:r>
            <a:r>
              <a:rPr lang="ru-RU" sz="3200" b="1" i="1" strike="noStrike" spc="-1" dirty="0" err="1">
                <a:solidFill>
                  <a:srgbClr val="7030A0"/>
                </a:solidFill>
                <a:latin typeface="Times New Roman"/>
              </a:rPr>
              <a:t>гострого</a:t>
            </a:r>
            <a:r>
              <a:rPr lang="ru-RU" sz="3200" b="1" i="1" strike="noStrike" spc="-1" dirty="0">
                <a:solidFill>
                  <a:srgbClr val="7030A0"/>
                </a:solidFill>
                <a:latin typeface="Times New Roman"/>
              </a:rPr>
              <a:t> </a:t>
            </a:r>
            <a:r>
              <a:rPr lang="ru-RU" sz="3200" b="1" i="1" strike="noStrike" spc="-1" dirty="0" err="1">
                <a:solidFill>
                  <a:srgbClr val="7030A0"/>
                </a:solidFill>
                <a:latin typeface="Times New Roman"/>
              </a:rPr>
              <a:t>отруєння</a:t>
            </a:r>
            <a:r>
              <a:rPr lang="ru-RU" sz="3200" b="1" i="1" strike="noStrike" spc="-1" dirty="0">
                <a:solidFill>
                  <a:srgbClr val="7030A0"/>
                </a:solidFill>
                <a:latin typeface="Times New Roman"/>
              </a:rPr>
              <a:t>    </a:t>
            </a:r>
            <a:r>
              <a:rPr lang="ru-RU" sz="3200" b="1" i="1" strike="noStrike" spc="-1" dirty="0" err="1" smtClean="0">
                <a:solidFill>
                  <a:srgbClr val="7030A0"/>
                </a:solidFill>
                <a:latin typeface="Times New Roman"/>
              </a:rPr>
              <a:t>виділяють</a:t>
            </a:r>
            <a:r>
              <a:rPr lang="ru-RU" sz="3200" b="1" i="1" strike="noStrike" spc="-1" dirty="0" smtClean="0">
                <a:solidFill>
                  <a:srgbClr val="7030A0"/>
                </a:solidFill>
                <a:latin typeface="Times New Roman"/>
              </a:rPr>
              <a:t> </a:t>
            </a:r>
            <a:r>
              <a:rPr lang="ru-RU" sz="3200" b="1" i="1" strike="noStrike" spc="-1" dirty="0">
                <a:solidFill>
                  <a:srgbClr val="7030A0"/>
                </a:solidFill>
                <a:latin typeface="Times New Roman"/>
              </a:rPr>
              <a:t>4 </a:t>
            </a:r>
            <a:r>
              <a:rPr lang="ru-RU" sz="3200" b="1" i="1" strike="noStrike" spc="-1" dirty="0" err="1">
                <a:solidFill>
                  <a:srgbClr val="7030A0"/>
                </a:solidFill>
                <a:latin typeface="Times New Roman"/>
              </a:rPr>
              <a:t>періоди</a:t>
            </a:r>
            <a:r>
              <a:rPr lang="ru-RU" sz="3200" b="1" i="1" strike="noStrike" spc="-1" dirty="0">
                <a:solidFill>
                  <a:srgbClr val="7030A0"/>
                </a:solidFill>
                <a:latin typeface="Times New Roman"/>
              </a:rPr>
              <a:t>:</a:t>
            </a:r>
            <a:endParaRPr lang="ru-RU" sz="3200" b="0" strike="noStrike" spc="-1" dirty="0">
              <a:latin typeface="Arial"/>
            </a:endParaRPr>
          </a:p>
          <a:p>
            <a:pPr marL="343080" indent="-342360" algn="just">
              <a:lnSpc>
                <a:spcPct val="100000"/>
              </a:lnSpc>
              <a:spcBef>
                <a:spcPts val="700"/>
              </a:spcBef>
              <a:buClr>
                <a:srgbClr val="000000"/>
              </a:buClr>
              <a:buFont typeface="Arial"/>
              <a:buChar char="•"/>
            </a:pPr>
            <a:r>
              <a:rPr lang="ru-RU" sz="2800" b="1" strike="noStrike" spc="-1" dirty="0">
                <a:solidFill>
                  <a:srgbClr val="000000"/>
                </a:solidFill>
                <a:latin typeface="Times New Roman"/>
              </a:rPr>
              <a:t>а)	</a:t>
            </a:r>
            <a:r>
              <a:rPr lang="ru-RU" sz="2800" b="1" i="1" strike="noStrike" spc="-1" dirty="0" err="1">
                <a:solidFill>
                  <a:srgbClr val="FF0000"/>
                </a:solidFill>
                <a:latin typeface="Times New Roman"/>
              </a:rPr>
              <a:t>прихований</a:t>
            </a:r>
            <a:r>
              <a:rPr lang="ru-RU" sz="2800" b="1" i="1" strike="noStrike" spc="-1" dirty="0">
                <a:solidFill>
                  <a:srgbClr val="000000"/>
                </a:solidFill>
                <a:latin typeface="Times New Roman"/>
              </a:rPr>
              <a:t> </a:t>
            </a:r>
            <a:r>
              <a:rPr lang="ru-RU" sz="2800" b="1" strike="noStrike" spc="-1" dirty="0">
                <a:solidFill>
                  <a:srgbClr val="000000"/>
                </a:solidFill>
                <a:latin typeface="Times New Roman"/>
              </a:rPr>
              <a:t>— з моменту </a:t>
            </a:r>
            <a:r>
              <a:rPr lang="ru-RU" sz="2800" b="1" strike="noStrike" spc="-1" dirty="0" err="1">
                <a:solidFill>
                  <a:srgbClr val="000000"/>
                </a:solidFill>
                <a:latin typeface="Times New Roman"/>
              </a:rPr>
              <a:t>потрапляння</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отрути</a:t>
            </a:r>
            <a:r>
              <a:rPr lang="ru-RU" sz="2800" b="1" strike="noStrike" spc="-1" dirty="0">
                <a:solidFill>
                  <a:srgbClr val="000000"/>
                </a:solidFill>
                <a:latin typeface="Times New Roman"/>
              </a:rPr>
              <a:t> до </a:t>
            </a:r>
            <a:r>
              <a:rPr lang="ru-RU" sz="2800" b="1" strike="noStrike" spc="-1" dirty="0" err="1">
                <a:solidFill>
                  <a:srgbClr val="000000"/>
                </a:solidFill>
                <a:latin typeface="Times New Roman"/>
              </a:rPr>
              <a:t>організму</a:t>
            </a:r>
            <a:r>
              <a:rPr lang="ru-RU" sz="2800" b="1" strike="noStrike" spc="-1" dirty="0">
                <a:solidFill>
                  <a:srgbClr val="000000"/>
                </a:solidFill>
                <a:latin typeface="Times New Roman"/>
              </a:rPr>
              <a:t> і до </a:t>
            </a:r>
            <a:r>
              <a:rPr lang="ru-RU" sz="2800" b="1" strike="noStrike" spc="-1" dirty="0" err="1">
                <a:solidFill>
                  <a:srgbClr val="000000"/>
                </a:solidFill>
                <a:latin typeface="Times New Roman"/>
              </a:rPr>
              <a:t>появи</a:t>
            </a:r>
            <a:r>
              <a:rPr lang="ru-RU" sz="2800" b="1" strike="noStrike" spc="-1" dirty="0">
                <a:solidFill>
                  <a:srgbClr val="000000"/>
                </a:solidFill>
                <a:latin typeface="Times New Roman"/>
              </a:rPr>
              <a:t> перших </a:t>
            </a:r>
            <a:r>
              <a:rPr lang="ru-RU" sz="2800" b="1" strike="noStrike" spc="-1" dirty="0" err="1">
                <a:solidFill>
                  <a:srgbClr val="000000"/>
                </a:solidFill>
                <a:latin typeface="Times New Roman"/>
              </a:rPr>
              <a:t>ознак</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отруєння</a:t>
            </a:r>
            <a:r>
              <a:rPr lang="ru-RU" sz="2800" b="1" strike="noStrike" spc="-1" dirty="0">
                <a:solidFill>
                  <a:srgbClr val="000000"/>
                </a:solidFill>
                <a:latin typeface="Times New Roman"/>
              </a:rPr>
              <a:t>;</a:t>
            </a:r>
            <a:endParaRPr lang="ru-RU" sz="2800" b="0" strike="noStrike" spc="-1" dirty="0">
              <a:latin typeface="Arial"/>
            </a:endParaRPr>
          </a:p>
          <a:p>
            <a:pPr marL="343080" indent="-342360" algn="just">
              <a:lnSpc>
                <a:spcPct val="100000"/>
              </a:lnSpc>
              <a:spcBef>
                <a:spcPts val="700"/>
              </a:spcBef>
              <a:buClr>
                <a:srgbClr val="000000"/>
              </a:buClr>
              <a:buFont typeface="Arial"/>
              <a:buChar char="•"/>
            </a:pPr>
            <a:r>
              <a:rPr lang="ru-RU" sz="2800" b="1" strike="noStrike" spc="-1" dirty="0">
                <a:solidFill>
                  <a:srgbClr val="000000"/>
                </a:solidFill>
                <a:latin typeface="Times New Roman"/>
              </a:rPr>
              <a:t>б)	</a:t>
            </a:r>
            <a:r>
              <a:rPr lang="ru-RU" sz="2800" b="1" i="1" strike="noStrike" spc="-1" dirty="0" err="1">
                <a:solidFill>
                  <a:srgbClr val="FF0000"/>
                </a:solidFill>
                <a:latin typeface="Times New Roman"/>
              </a:rPr>
              <a:t>наростання</a:t>
            </a:r>
            <a:r>
              <a:rPr lang="ru-RU" sz="2800" b="1" i="1" strike="noStrike" spc="-1" dirty="0">
                <a:solidFill>
                  <a:srgbClr val="FF0000"/>
                </a:solidFill>
                <a:latin typeface="Times New Roman"/>
              </a:rPr>
              <a:t> </a:t>
            </a:r>
            <a:r>
              <a:rPr lang="ru-RU" sz="2800" b="1" i="1" strike="noStrike" spc="-1" dirty="0" err="1">
                <a:solidFill>
                  <a:srgbClr val="FF0000"/>
                </a:solidFill>
                <a:latin typeface="Times New Roman"/>
              </a:rPr>
              <a:t>резорбтивної</a:t>
            </a:r>
            <a:r>
              <a:rPr lang="ru-RU" sz="2800" b="1" i="1" strike="noStrike" spc="-1" dirty="0">
                <a:solidFill>
                  <a:srgbClr val="FF0000"/>
                </a:solidFill>
                <a:latin typeface="Times New Roman"/>
              </a:rPr>
              <a:t> </a:t>
            </a:r>
            <a:r>
              <a:rPr lang="ru-RU" sz="2800" b="1" i="1" strike="noStrike" spc="-1" dirty="0" err="1">
                <a:solidFill>
                  <a:srgbClr val="FF0000"/>
                </a:solidFill>
                <a:latin typeface="Times New Roman"/>
              </a:rPr>
              <a:t>дії</a:t>
            </a:r>
            <a:r>
              <a:rPr lang="ru-RU" sz="2800" b="1" i="1" strike="noStrike" spc="-1" dirty="0">
                <a:solidFill>
                  <a:srgbClr val="FF0000"/>
                </a:solidFill>
                <a:latin typeface="Times New Roman"/>
              </a:rPr>
              <a:t> </a:t>
            </a:r>
            <a:r>
              <a:rPr lang="ru-RU" sz="2800" b="1" i="1" strike="noStrike" spc="-1" dirty="0">
                <a:solidFill>
                  <a:srgbClr val="000000"/>
                </a:solidFill>
                <a:latin typeface="Times New Roman"/>
              </a:rPr>
              <a:t>— </a:t>
            </a:r>
            <a:r>
              <a:rPr lang="ru-RU" sz="2800" b="1" strike="noStrike" spc="-1" dirty="0" err="1">
                <a:solidFill>
                  <a:srgbClr val="000000"/>
                </a:solidFill>
                <a:latin typeface="Times New Roman"/>
              </a:rPr>
              <a:t>від</a:t>
            </a:r>
            <a:r>
              <a:rPr dirty="0"/>
              <a:t/>
            </a:r>
            <a:br>
              <a:rPr dirty="0"/>
            </a:br>
            <a:r>
              <a:rPr lang="ru-RU" sz="2800" b="1" strike="noStrike" spc="-1" dirty="0">
                <a:solidFill>
                  <a:srgbClr val="000000"/>
                </a:solidFill>
                <a:latin typeface="Times New Roman"/>
              </a:rPr>
              <a:t>моменту </a:t>
            </a:r>
            <a:r>
              <a:rPr lang="ru-RU" sz="2800" b="1" strike="noStrike" spc="-1" dirty="0" err="1">
                <a:solidFill>
                  <a:srgbClr val="000000"/>
                </a:solidFill>
                <a:latin typeface="Times New Roman"/>
              </a:rPr>
              <a:t>появи</a:t>
            </a:r>
            <a:r>
              <a:rPr lang="ru-RU" sz="2800" b="1" strike="noStrike" spc="-1" dirty="0">
                <a:solidFill>
                  <a:srgbClr val="000000"/>
                </a:solidFill>
                <a:latin typeface="Times New Roman"/>
              </a:rPr>
              <a:t> перших </a:t>
            </a:r>
            <a:r>
              <a:rPr lang="ru-RU" sz="2800" b="1" strike="noStrike" spc="-1" dirty="0" err="1">
                <a:solidFill>
                  <a:srgbClr val="000000"/>
                </a:solidFill>
                <a:latin typeface="Times New Roman"/>
              </a:rPr>
              <a:t>проявів</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отруєння</a:t>
            </a:r>
            <a:r>
              <a:rPr dirty="0"/>
              <a:t/>
            </a:r>
            <a:br>
              <a:rPr dirty="0"/>
            </a:br>
            <a:r>
              <a:rPr lang="ru-RU" sz="2800" b="1" strike="noStrike" spc="-1" dirty="0">
                <a:solidFill>
                  <a:srgbClr val="000000"/>
                </a:solidFill>
                <a:latin typeface="Times New Roman"/>
              </a:rPr>
              <a:t>до </a:t>
            </a:r>
            <a:r>
              <a:rPr lang="ru-RU" sz="2800" b="1" strike="noStrike" spc="-1" dirty="0" err="1">
                <a:solidFill>
                  <a:srgbClr val="000000"/>
                </a:solidFill>
                <a:latin typeface="Times New Roman"/>
              </a:rPr>
              <a:t>розвитку</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виразної</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картини</a:t>
            </a:r>
            <a:r>
              <a:rPr lang="ru-RU" sz="2800" b="1" strike="noStrike" spc="-1" dirty="0">
                <a:solidFill>
                  <a:srgbClr val="000000"/>
                </a:solidFill>
                <a:latin typeface="Times New Roman"/>
              </a:rPr>
              <a:t>;</a:t>
            </a:r>
            <a:endParaRPr lang="ru-RU" sz="2800" b="0" strike="noStrike" spc="-1" dirty="0">
              <a:latin typeface="Arial"/>
            </a:endParaRPr>
          </a:p>
          <a:p>
            <a:pPr marL="343080" indent="-342360" algn="just">
              <a:lnSpc>
                <a:spcPct val="100000"/>
              </a:lnSpc>
              <a:spcBef>
                <a:spcPts val="700"/>
              </a:spcBef>
              <a:buClr>
                <a:srgbClr val="000000"/>
              </a:buClr>
              <a:buFont typeface="Arial"/>
              <a:buChar char="•"/>
            </a:pPr>
            <a:r>
              <a:rPr lang="ru-RU" sz="2800" b="1" strike="noStrike" spc="-1" dirty="0">
                <a:solidFill>
                  <a:srgbClr val="000000"/>
                </a:solidFill>
                <a:latin typeface="Times New Roman"/>
              </a:rPr>
              <a:t>в)	</a:t>
            </a:r>
            <a:r>
              <a:rPr lang="ru-RU" sz="2800" b="1" i="1" strike="noStrike" spc="-1" dirty="0">
                <a:solidFill>
                  <a:srgbClr val="FF0000"/>
                </a:solidFill>
                <a:latin typeface="Times New Roman"/>
              </a:rPr>
              <a:t>максимально </a:t>
            </a:r>
            <a:r>
              <a:rPr lang="ru-RU" sz="2800" b="1" i="1" strike="noStrike" spc="-1" dirty="0" err="1">
                <a:solidFill>
                  <a:srgbClr val="FF0000"/>
                </a:solidFill>
                <a:latin typeface="Times New Roman"/>
              </a:rPr>
              <a:t>виразної</a:t>
            </a:r>
            <a:r>
              <a:rPr lang="ru-RU" sz="2800" b="1" i="1" strike="noStrike" spc="-1" dirty="0">
                <a:solidFill>
                  <a:srgbClr val="FF0000"/>
                </a:solidFill>
                <a:latin typeface="Times New Roman"/>
              </a:rPr>
              <a:t> </a:t>
            </a:r>
            <a:r>
              <a:rPr lang="ru-RU" sz="2800" b="1" i="1" strike="noStrike" spc="-1" dirty="0" err="1">
                <a:solidFill>
                  <a:srgbClr val="FF0000"/>
                </a:solidFill>
                <a:latin typeface="Times New Roman"/>
              </a:rPr>
              <a:t>резорбтивної</a:t>
            </a:r>
            <a:r>
              <a:rPr lang="ru-RU" sz="2800" b="1" i="1" strike="noStrike" spc="-1" dirty="0">
                <a:solidFill>
                  <a:srgbClr val="FF0000"/>
                </a:solidFill>
                <a:latin typeface="Times New Roman"/>
              </a:rPr>
              <a:t> </a:t>
            </a:r>
            <a:r>
              <a:rPr lang="ru-RU" sz="2800" b="1" i="1" strike="noStrike" spc="-1" dirty="0" err="1">
                <a:solidFill>
                  <a:srgbClr val="FF0000"/>
                </a:solidFill>
                <a:latin typeface="Times New Roman"/>
              </a:rPr>
              <a:t>дії</a:t>
            </a:r>
            <a:r>
              <a:rPr lang="ru-RU" sz="2800" b="1" i="1" strike="noStrike" spc="-1" dirty="0">
                <a:solidFill>
                  <a:srgbClr val="000000"/>
                </a:solidFill>
                <a:latin typeface="Times New Roman"/>
              </a:rPr>
              <a:t>;</a:t>
            </a:r>
            <a:endParaRPr lang="ru-RU" sz="2800" b="0" strike="noStrike" spc="-1" dirty="0">
              <a:latin typeface="Arial"/>
            </a:endParaRPr>
          </a:p>
          <a:p>
            <a:pPr marL="343080" indent="-342360" algn="just">
              <a:lnSpc>
                <a:spcPct val="100000"/>
              </a:lnSpc>
              <a:spcBef>
                <a:spcPts val="700"/>
              </a:spcBef>
              <a:buClr>
                <a:srgbClr val="000000"/>
              </a:buClr>
              <a:buFont typeface="Arial"/>
              <a:buChar char="•"/>
            </a:pPr>
            <a:r>
              <a:rPr lang="ru-RU" sz="2800" b="1" strike="noStrike" spc="-1" dirty="0">
                <a:solidFill>
                  <a:srgbClr val="000000"/>
                </a:solidFill>
                <a:latin typeface="Times New Roman"/>
              </a:rPr>
              <a:t>г)	</a:t>
            </a:r>
            <a:r>
              <a:rPr lang="ru-RU" sz="2800" b="1" i="1" strike="noStrike" spc="-1" dirty="0" err="1">
                <a:solidFill>
                  <a:srgbClr val="FF0000"/>
                </a:solidFill>
                <a:latin typeface="Times New Roman"/>
              </a:rPr>
              <a:t>відновний</a:t>
            </a:r>
            <a:r>
              <a:rPr lang="ru-RU" sz="2800" b="1" i="1" strike="noStrike" spc="-1" dirty="0">
                <a:solidFill>
                  <a:srgbClr val="000000"/>
                </a:solidFill>
                <a:latin typeface="Times New Roman"/>
              </a:rPr>
              <a:t>.</a:t>
            </a:r>
            <a:endParaRPr lang="ru-RU" sz="2800" b="0" strike="noStrike" spc="-1" dirty="0">
              <a:latin typeface="Arial"/>
            </a:endParaRPr>
          </a:p>
        </p:txBody>
      </p:sp>
      <p:pic>
        <p:nvPicPr>
          <p:cNvPr id="358" name="Picture 4"/>
          <p:cNvPicPr/>
          <p:nvPr/>
        </p:nvPicPr>
        <p:blipFill>
          <a:blip r:embed="rId3"/>
          <a:stretch/>
        </p:blipFill>
        <p:spPr>
          <a:xfrm>
            <a:off x="4429080" y="4381560"/>
            <a:ext cx="3809160" cy="247572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CustomShape 1"/>
          <p:cNvSpPr/>
          <p:nvPr/>
        </p:nvSpPr>
        <p:spPr>
          <a:xfrm>
            <a:off x="214200" y="0"/>
            <a:ext cx="8714880" cy="581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3600" b="1" strike="noStrike" spc="-1">
                <a:solidFill>
                  <a:srgbClr val="FF6600"/>
                </a:solidFill>
                <a:latin typeface="Calibri"/>
              </a:rPr>
              <a:t>Основним завданням першої допомоги є:</a:t>
            </a:r>
            <a:endParaRPr lang="ru-RU" sz="3600" b="0" strike="noStrike" spc="-1">
              <a:latin typeface="Arial"/>
            </a:endParaRPr>
          </a:p>
        </p:txBody>
      </p:sp>
      <p:sp>
        <p:nvSpPr>
          <p:cNvPr id="360" name="CustomShape 2"/>
          <p:cNvSpPr/>
          <p:nvPr/>
        </p:nvSpPr>
        <p:spPr>
          <a:xfrm>
            <a:off x="0" y="571320"/>
            <a:ext cx="8929080" cy="1642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360" algn="just">
              <a:lnSpc>
                <a:spcPct val="100000"/>
              </a:lnSpc>
              <a:spcBef>
                <a:spcPts val="400"/>
              </a:spcBef>
              <a:buClr>
                <a:srgbClr val="000000"/>
              </a:buClr>
              <a:buFont typeface="Arial"/>
              <a:buChar char="•"/>
            </a:pPr>
            <a:r>
              <a:rPr lang="ru-RU" sz="2000" b="1" strike="noStrike" spc="-1">
                <a:solidFill>
                  <a:srgbClr val="000000"/>
                </a:solidFill>
                <a:latin typeface="Times New Roman"/>
              </a:rPr>
              <a:t>а) видалення отрути, яка ще не всмокталась в організм; </a:t>
            </a:r>
            <a:endParaRPr lang="ru-RU" sz="2000" b="0" strike="noStrike" spc="-1">
              <a:latin typeface="Arial"/>
            </a:endParaRPr>
          </a:p>
          <a:p>
            <a:pPr marL="343080" indent="-342360" algn="just">
              <a:lnSpc>
                <a:spcPct val="100000"/>
              </a:lnSpc>
              <a:spcBef>
                <a:spcPts val="400"/>
              </a:spcBef>
              <a:buClr>
                <a:srgbClr val="000000"/>
              </a:buClr>
              <a:buFont typeface="Arial"/>
              <a:buChar char="•"/>
            </a:pPr>
            <a:r>
              <a:rPr lang="ru-RU" sz="2000" b="1" strike="noStrike" spc="-1">
                <a:solidFill>
                  <a:srgbClr val="000000"/>
                </a:solidFill>
                <a:latin typeface="Times New Roman"/>
              </a:rPr>
              <a:t>б) боротьба з отрутою яка вже всмокталась (антидотна терапія);</a:t>
            </a:r>
            <a:endParaRPr lang="ru-RU" sz="2000" b="0" strike="noStrike" spc="-1">
              <a:latin typeface="Arial"/>
            </a:endParaRPr>
          </a:p>
          <a:p>
            <a:pPr marL="343080" indent="-342360" algn="just">
              <a:lnSpc>
                <a:spcPct val="100000"/>
              </a:lnSpc>
              <a:spcBef>
                <a:spcPts val="400"/>
              </a:spcBef>
              <a:buClr>
                <a:srgbClr val="000000"/>
              </a:buClr>
              <a:buFont typeface="Arial"/>
              <a:buChar char="•"/>
            </a:pPr>
            <a:r>
              <a:rPr lang="ru-RU" sz="2000" b="1" strike="noStrike" spc="-1">
                <a:solidFill>
                  <a:srgbClr val="000000"/>
                </a:solidFill>
                <a:latin typeface="Times New Roman"/>
              </a:rPr>
              <a:t>в) проведення симптоматичної терапії з підтримання життєво важливих функцій організму.</a:t>
            </a:r>
            <a:endParaRPr lang="ru-RU" sz="2000" b="0" strike="noStrike" spc="-1">
              <a:latin typeface="Arial"/>
            </a:endParaRPr>
          </a:p>
          <a:p>
            <a:pPr>
              <a:lnSpc>
                <a:spcPct val="100000"/>
              </a:lnSpc>
              <a:spcBef>
                <a:spcPts val="641"/>
              </a:spcBef>
            </a:pPr>
            <a:endParaRPr lang="ru-RU" sz="2000" b="0" strike="noStrike" spc="-1">
              <a:latin typeface="Arial"/>
            </a:endParaRPr>
          </a:p>
        </p:txBody>
      </p:sp>
      <p:sp>
        <p:nvSpPr>
          <p:cNvPr id="361" name="CustomShape 3"/>
          <p:cNvSpPr/>
          <p:nvPr/>
        </p:nvSpPr>
        <p:spPr>
          <a:xfrm>
            <a:off x="3168000" y="1800000"/>
            <a:ext cx="339192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1800" b="1" strike="noStrike" spc="-1">
                <a:solidFill>
                  <a:srgbClr val="FF0000"/>
                </a:solidFill>
                <a:latin typeface="Times New Roman"/>
                <a:ea typeface="DejaVu Sans"/>
              </a:rPr>
              <a:t>Методи детоксикації організму</a:t>
            </a:r>
            <a:endParaRPr lang="ru-RU" sz="1800" b="0" strike="noStrike" spc="-1">
              <a:latin typeface="Arial"/>
            </a:endParaRPr>
          </a:p>
        </p:txBody>
      </p:sp>
      <p:pic>
        <p:nvPicPr>
          <p:cNvPr id="362" name="Рисунок 361"/>
          <p:cNvPicPr/>
          <p:nvPr/>
        </p:nvPicPr>
        <p:blipFill>
          <a:blip r:embed="rId2"/>
          <a:stretch/>
        </p:blipFill>
        <p:spPr>
          <a:xfrm>
            <a:off x="1224000" y="2588654"/>
            <a:ext cx="6477566" cy="4229746"/>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CustomShape 1"/>
          <p:cNvSpPr/>
          <p:nvPr/>
        </p:nvSpPr>
        <p:spPr>
          <a:xfrm>
            <a:off x="720" y="229320"/>
            <a:ext cx="8928360" cy="6628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360" algn="just">
              <a:lnSpc>
                <a:spcPct val="80000"/>
              </a:lnSpc>
              <a:spcBef>
                <a:spcPts val="700"/>
              </a:spcBef>
              <a:buClr>
                <a:srgbClr val="000000"/>
              </a:buClr>
              <a:buFont typeface="Arial"/>
              <a:buChar char="•"/>
            </a:pPr>
            <a:r>
              <a:rPr lang="ru-RU" sz="2000" b="1" strike="noStrike" spc="-1" dirty="0">
                <a:solidFill>
                  <a:srgbClr val="000000"/>
                </a:solidFill>
                <a:latin typeface="Times New Roman"/>
              </a:rPr>
              <a:t>У </a:t>
            </a:r>
            <a:r>
              <a:rPr lang="ru-RU" sz="2000" b="1" strike="noStrike" spc="-1" dirty="0" err="1">
                <a:solidFill>
                  <a:srgbClr val="000000"/>
                </a:solidFill>
                <a:latin typeface="Times New Roman"/>
              </a:rPr>
              <a:t>разі</a:t>
            </a:r>
            <a:r>
              <a:rPr lang="ru-RU" sz="2000" b="1" strike="noStrike" spc="-1" dirty="0">
                <a:solidFill>
                  <a:srgbClr val="000000"/>
                </a:solidFill>
                <a:latin typeface="Times New Roman"/>
              </a:rPr>
              <a:t> </a:t>
            </a:r>
            <a:r>
              <a:rPr lang="ru-RU" sz="2400" b="1" strike="noStrike" spc="-1" dirty="0" err="1">
                <a:solidFill>
                  <a:srgbClr val="0070C0"/>
                </a:solidFill>
                <a:effectLst>
                  <a:outerShdw blurRad="38100" dist="38100" dir="2700000" algn="tl">
                    <a:srgbClr val="000000">
                      <a:alpha val="43137"/>
                    </a:srgbClr>
                  </a:outerShdw>
                </a:effectLst>
                <a:latin typeface="Times New Roman"/>
              </a:rPr>
              <a:t>отруєння</a:t>
            </a:r>
            <a:r>
              <a:rPr lang="ru-RU" sz="2400" b="1" strike="noStrike" spc="-1" dirty="0">
                <a:solidFill>
                  <a:srgbClr val="0070C0"/>
                </a:solidFill>
                <a:effectLst>
                  <a:outerShdw blurRad="38100" dist="38100" dir="2700000" algn="tl">
                    <a:srgbClr val="000000">
                      <a:alpha val="43137"/>
                    </a:srgbClr>
                  </a:outerShdw>
                </a:effectLst>
                <a:latin typeface="Times New Roman"/>
              </a:rPr>
              <a:t> кислотами й лугами </a:t>
            </a:r>
            <a:r>
              <a:rPr lang="ru-RU" sz="2000" b="1" strike="noStrike" spc="-1" dirty="0" err="1">
                <a:solidFill>
                  <a:srgbClr val="000000"/>
                </a:solidFill>
                <a:latin typeface="Times New Roman"/>
              </a:rPr>
              <a:t>блювання</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може</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посилити</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опік</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стравоходу</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спричинити</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аспірацію</a:t>
            </a:r>
            <a:r>
              <a:rPr lang="ru-RU" sz="2000" b="1" strike="noStrike" spc="-1" dirty="0">
                <a:solidFill>
                  <a:srgbClr val="000000"/>
                </a:solidFill>
                <a:latin typeface="Times New Roman"/>
              </a:rPr>
              <a:t> й </a:t>
            </a:r>
            <a:r>
              <a:rPr lang="ru-RU" sz="2000" b="1" strike="noStrike" spc="-1" dirty="0" err="1">
                <a:solidFill>
                  <a:srgbClr val="000000"/>
                </a:solidFill>
                <a:latin typeface="Times New Roman"/>
              </a:rPr>
              <a:t>опік</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дихальних</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шляхів</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Цих</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ускладнень</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уникають</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застосовуючи</a:t>
            </a:r>
            <a:r>
              <a:rPr lang="ru-RU" sz="2000" b="1" strike="noStrike" spc="-1" dirty="0">
                <a:solidFill>
                  <a:srgbClr val="000000"/>
                </a:solidFill>
                <a:latin typeface="Times New Roman"/>
              </a:rPr>
              <a:t> </a:t>
            </a:r>
            <a:r>
              <a:rPr lang="ru-RU" sz="2000" b="1" strike="noStrike" spc="-1" dirty="0" err="1">
                <a:solidFill>
                  <a:srgbClr val="FF0000"/>
                </a:solidFill>
                <a:latin typeface="Times New Roman"/>
              </a:rPr>
              <a:t>зондове</a:t>
            </a:r>
            <a:r>
              <a:rPr lang="ru-RU" sz="2000" b="1" strike="noStrike" spc="-1" dirty="0">
                <a:solidFill>
                  <a:srgbClr val="FF0000"/>
                </a:solidFill>
                <a:latin typeface="Times New Roman"/>
              </a:rPr>
              <a:t> </a:t>
            </a:r>
            <a:r>
              <a:rPr lang="ru-RU" sz="2000" b="1" strike="noStrike" spc="-1" dirty="0" err="1">
                <a:solidFill>
                  <a:srgbClr val="FF0000"/>
                </a:solidFill>
                <a:latin typeface="Times New Roman"/>
              </a:rPr>
              <a:t>промивання</a:t>
            </a:r>
            <a:r>
              <a:rPr lang="ru-RU" sz="2000" b="1" strike="noStrike" spc="-1" dirty="0">
                <a:solidFill>
                  <a:srgbClr val="FF0000"/>
                </a:solidFill>
                <a:latin typeface="Times New Roman"/>
              </a:rPr>
              <a:t> </a:t>
            </a:r>
            <a:r>
              <a:rPr lang="ru-RU" sz="2000" b="1" strike="noStrike" spc="-1" dirty="0" err="1">
                <a:solidFill>
                  <a:srgbClr val="FF0000"/>
                </a:solidFill>
                <a:latin typeface="Times New Roman"/>
              </a:rPr>
              <a:t>шлунку</a:t>
            </a:r>
            <a:r>
              <a:rPr lang="ru-RU" sz="2000" b="1" strike="noStrike" spc="-1" dirty="0">
                <a:solidFill>
                  <a:srgbClr val="000000"/>
                </a:solidFill>
                <a:latin typeface="Times New Roman"/>
              </a:rPr>
              <a:t>. </a:t>
            </a:r>
            <a:endParaRPr lang="ru-RU" sz="2000" b="0" strike="noStrike" spc="-1" dirty="0">
              <a:latin typeface="Arial"/>
            </a:endParaRPr>
          </a:p>
          <a:p>
            <a:pPr marL="343080" indent="-342360" algn="just">
              <a:lnSpc>
                <a:spcPct val="80000"/>
              </a:lnSpc>
              <a:spcBef>
                <a:spcPts val="700"/>
              </a:spcBef>
              <a:buClr>
                <a:srgbClr val="000000"/>
              </a:buClr>
              <a:buFont typeface="Arial"/>
              <a:buChar char="•"/>
            </a:pPr>
            <a:r>
              <a:rPr lang="ru-RU" sz="2000" b="1" strike="noStrike" spc="-1" dirty="0">
                <a:solidFill>
                  <a:srgbClr val="000000"/>
                </a:solidFill>
                <a:latin typeface="Times New Roman"/>
              </a:rPr>
              <a:t>У </a:t>
            </a:r>
            <a:r>
              <a:rPr lang="ru-RU" sz="2000" b="1" strike="noStrike" spc="-1" dirty="0" err="1">
                <a:solidFill>
                  <a:srgbClr val="000000"/>
                </a:solidFill>
                <a:latin typeface="Times New Roman"/>
              </a:rPr>
              <a:t>стані</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коми</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йому</a:t>
            </a:r>
            <a:r>
              <a:rPr lang="ru-RU" sz="2000" b="1" strike="noStrike" spc="-1" dirty="0">
                <a:solidFill>
                  <a:srgbClr val="000000"/>
                </a:solidFill>
                <a:latin typeface="Times New Roman"/>
              </a:rPr>
              <a:t> повинна </a:t>
            </a:r>
            <a:r>
              <a:rPr lang="ru-RU" sz="2000" b="1" strike="noStrike" spc="-1" dirty="0" err="1">
                <a:solidFill>
                  <a:srgbClr val="000000"/>
                </a:solidFill>
                <a:latin typeface="Times New Roman"/>
              </a:rPr>
              <a:t>передувати</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інтубація</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трахеї</a:t>
            </a:r>
            <a:r>
              <a:rPr lang="ru-RU" sz="2000" b="1" strike="noStrike" spc="-1" dirty="0">
                <a:solidFill>
                  <a:srgbClr val="000000"/>
                </a:solidFill>
                <a:latin typeface="Times New Roman"/>
              </a:rPr>
              <a:t> з </a:t>
            </a:r>
            <a:r>
              <a:rPr lang="ru-RU" sz="2000" b="1" strike="noStrike" spc="-1" dirty="0" err="1">
                <a:solidFill>
                  <a:srgbClr val="000000"/>
                </a:solidFill>
                <a:latin typeface="Times New Roman"/>
              </a:rPr>
              <a:t>роздуванням</a:t>
            </a:r>
            <a:r>
              <a:rPr lang="ru-RU" sz="2000" b="1" strike="noStrike" spc="-1" dirty="0">
                <a:solidFill>
                  <a:srgbClr val="000000"/>
                </a:solidFill>
                <a:latin typeface="Times New Roman"/>
              </a:rPr>
              <a:t> манжетки. </a:t>
            </a:r>
            <a:r>
              <a:rPr lang="ru-RU" sz="2000" b="1" strike="noStrike" spc="-1" dirty="0" err="1">
                <a:solidFill>
                  <a:srgbClr val="000000"/>
                </a:solidFill>
                <a:latin typeface="Times New Roman"/>
              </a:rPr>
              <a:t>Оскільки</a:t>
            </a:r>
            <a:r>
              <a:rPr lang="ru-RU" sz="2000" b="1" strike="noStrike" spc="-1" dirty="0">
                <a:solidFill>
                  <a:srgbClr val="000000"/>
                </a:solidFill>
                <a:latin typeface="Times New Roman"/>
              </a:rPr>
              <a:t> час </a:t>
            </a:r>
            <a:r>
              <a:rPr lang="ru-RU" sz="2000" b="1" strike="noStrike" spc="-1" dirty="0" err="1">
                <a:solidFill>
                  <a:srgbClr val="000000"/>
                </a:solidFill>
                <a:latin typeface="Times New Roman"/>
              </a:rPr>
              <a:t>потрапляння</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отрути</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частіше</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залишається</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нез'ясованим</a:t>
            </a:r>
            <a:r>
              <a:rPr lang="ru-RU" sz="2000" b="1" strike="noStrike" spc="-1" dirty="0">
                <a:solidFill>
                  <a:srgbClr val="000000"/>
                </a:solidFill>
                <a:latin typeface="Times New Roman"/>
              </a:rPr>
              <a:t>, </a:t>
            </a:r>
            <a:r>
              <a:rPr lang="ru-RU" sz="2000" b="1" u="sng" strike="noStrike" spc="-1" dirty="0" err="1">
                <a:solidFill>
                  <a:srgbClr val="000000"/>
                </a:solidFill>
                <a:latin typeface="Times New Roman"/>
              </a:rPr>
              <a:t>шлунок</a:t>
            </a:r>
            <a:r>
              <a:rPr lang="ru-RU" sz="2000" b="1" u="sng" strike="noStrike" spc="-1" dirty="0">
                <a:solidFill>
                  <a:srgbClr val="000000"/>
                </a:solidFill>
                <a:latin typeface="Times New Roman"/>
              </a:rPr>
              <a:t> </a:t>
            </a:r>
            <a:r>
              <a:rPr lang="ru-RU" sz="2000" b="1" u="sng" strike="noStrike" spc="-1" dirty="0" err="1">
                <a:solidFill>
                  <a:srgbClr val="000000"/>
                </a:solidFill>
                <a:latin typeface="Times New Roman"/>
              </a:rPr>
              <a:t>потрібно</a:t>
            </a:r>
            <a:r>
              <a:rPr lang="ru-RU" sz="2000" b="1" u="sng" strike="noStrike" spc="-1" dirty="0">
                <a:solidFill>
                  <a:srgbClr val="000000"/>
                </a:solidFill>
                <a:latin typeface="Times New Roman"/>
              </a:rPr>
              <a:t> </a:t>
            </a:r>
            <a:r>
              <a:rPr lang="ru-RU" sz="2000" b="1" u="sng" strike="noStrike" spc="-1" dirty="0" err="1">
                <a:solidFill>
                  <a:srgbClr val="000000"/>
                </a:solidFill>
                <a:latin typeface="Times New Roman"/>
              </a:rPr>
              <a:t>промивати</a:t>
            </a:r>
            <a:r>
              <a:rPr lang="ru-RU" sz="2000" b="1" u="sng" strike="noStrike" spc="-1" dirty="0">
                <a:solidFill>
                  <a:srgbClr val="000000"/>
                </a:solidFill>
                <a:latin typeface="Times New Roman"/>
              </a:rPr>
              <a:t> </a:t>
            </a:r>
            <a:r>
              <a:rPr lang="ru-RU" sz="2000" b="1" u="sng" strike="noStrike" spc="-1" dirty="0" err="1">
                <a:solidFill>
                  <a:srgbClr val="000000"/>
                </a:solidFill>
                <a:latin typeface="Times New Roman"/>
              </a:rPr>
              <a:t>протягом</a:t>
            </a:r>
            <a:r>
              <a:rPr lang="ru-RU" sz="2000" b="1" u="sng" strike="noStrike" spc="-1" dirty="0">
                <a:solidFill>
                  <a:srgbClr val="000000"/>
                </a:solidFill>
                <a:latin typeface="Times New Roman"/>
              </a:rPr>
              <a:t> </a:t>
            </a:r>
            <a:r>
              <a:rPr lang="ru-RU" sz="2000" b="1" u="sng" strike="noStrike" spc="-1" dirty="0" err="1">
                <a:solidFill>
                  <a:srgbClr val="000000"/>
                </a:solidFill>
                <a:latin typeface="Times New Roman"/>
              </a:rPr>
              <a:t>першої</a:t>
            </a:r>
            <a:r>
              <a:rPr lang="ru-RU" sz="2000" b="1" u="sng" strike="noStrike" spc="-1" dirty="0">
                <a:solidFill>
                  <a:srgbClr val="000000"/>
                </a:solidFill>
                <a:latin typeface="Times New Roman"/>
              </a:rPr>
              <a:t> </a:t>
            </a:r>
            <a:r>
              <a:rPr lang="ru-RU" sz="2000" b="1" u="sng" strike="noStrike" spc="-1" dirty="0" err="1">
                <a:solidFill>
                  <a:srgbClr val="000000"/>
                </a:solidFill>
                <a:latin typeface="Times New Roman"/>
              </a:rPr>
              <a:t>доби</a:t>
            </a:r>
            <a:r>
              <a:rPr lang="ru-RU" sz="2000" b="1" strike="noStrike" spc="-1" dirty="0">
                <a:solidFill>
                  <a:srgbClr val="000000"/>
                </a:solidFill>
                <a:latin typeface="Times New Roman"/>
              </a:rPr>
              <a:t>. </a:t>
            </a:r>
            <a:endParaRPr lang="ru-RU" sz="2000" b="0" strike="noStrike" spc="-1" dirty="0">
              <a:latin typeface="Arial"/>
            </a:endParaRPr>
          </a:p>
          <a:p>
            <a:pPr marL="343080" indent="-342360" algn="just">
              <a:lnSpc>
                <a:spcPct val="80000"/>
              </a:lnSpc>
              <a:spcBef>
                <a:spcPts val="700"/>
              </a:spcBef>
              <a:buClr>
                <a:srgbClr val="000000"/>
              </a:buClr>
              <a:buFont typeface="Arial"/>
              <a:buChar char="•"/>
            </a:pPr>
            <a:r>
              <a:rPr lang="ru-RU" sz="2000" b="1" strike="noStrike" spc="-1" dirty="0">
                <a:solidFill>
                  <a:srgbClr val="000000"/>
                </a:solidFill>
                <a:latin typeface="Times New Roman"/>
              </a:rPr>
              <a:t>У </a:t>
            </a:r>
            <a:r>
              <a:rPr lang="ru-RU" sz="2000" b="1" strike="noStrike" spc="-1" dirty="0" err="1">
                <a:solidFill>
                  <a:srgbClr val="000000"/>
                </a:solidFill>
                <a:latin typeface="Times New Roman"/>
              </a:rPr>
              <a:t>випадках</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отруєння</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наркотичними</a:t>
            </a:r>
            <a:r>
              <a:rPr lang="ru-RU" sz="2000" b="1" strike="noStrike" spc="-1" dirty="0">
                <a:solidFill>
                  <a:srgbClr val="000000"/>
                </a:solidFill>
                <a:latin typeface="Times New Roman"/>
              </a:rPr>
              <a:t> анальгетиками та </a:t>
            </a:r>
            <a:r>
              <a:rPr lang="ru-RU" sz="2000" b="1" strike="noStrike" spc="-1" dirty="0" err="1">
                <a:solidFill>
                  <a:srgbClr val="000000"/>
                </a:solidFill>
                <a:latin typeface="Times New Roman"/>
              </a:rPr>
              <a:t>фосфорорганічними</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сполуками</a:t>
            </a:r>
            <a:r>
              <a:rPr lang="ru-RU" sz="2000" b="1" strike="noStrike" spc="-1" dirty="0">
                <a:solidFill>
                  <a:srgbClr val="000000"/>
                </a:solidFill>
                <a:latin typeface="Times New Roman"/>
              </a:rPr>
              <a:t> процедуру </a:t>
            </a:r>
            <a:r>
              <a:rPr lang="ru-RU" sz="2000" b="1" strike="noStrike" spc="-1" dirty="0" err="1">
                <a:solidFill>
                  <a:srgbClr val="000000"/>
                </a:solidFill>
                <a:latin typeface="Times New Roman"/>
              </a:rPr>
              <a:t>повторюють</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кожні</a:t>
            </a:r>
            <a:r>
              <a:rPr lang="ru-RU" sz="2000" b="1" strike="noStrike" spc="-1" dirty="0">
                <a:solidFill>
                  <a:srgbClr val="000000"/>
                </a:solidFill>
                <a:latin typeface="Times New Roman"/>
              </a:rPr>
              <a:t> </a:t>
            </a:r>
            <a:r>
              <a:rPr lang="ru-RU" sz="2000" b="1" strike="noStrike" spc="-1" dirty="0" smtClean="0">
                <a:solidFill>
                  <a:srgbClr val="000000"/>
                </a:solidFill>
                <a:latin typeface="Times New Roman"/>
              </a:rPr>
              <a:t>4-6 </a:t>
            </a:r>
            <a:r>
              <a:rPr lang="ru-RU" sz="2000" b="1" strike="noStrike" spc="-1" dirty="0">
                <a:solidFill>
                  <a:srgbClr val="000000"/>
                </a:solidFill>
                <a:latin typeface="Times New Roman"/>
              </a:rPr>
              <a:t>год. Особливо </a:t>
            </a:r>
            <a:r>
              <a:rPr lang="ru-RU" sz="2000" b="1" strike="noStrike" spc="-1" dirty="0" err="1">
                <a:solidFill>
                  <a:srgbClr val="000000"/>
                </a:solidFill>
                <a:latin typeface="Times New Roman"/>
              </a:rPr>
              <a:t>важливим</a:t>
            </a:r>
            <a:r>
              <a:rPr lang="ru-RU" sz="2000" b="1" strike="noStrike" spc="-1" dirty="0">
                <a:solidFill>
                  <a:srgbClr val="000000"/>
                </a:solidFill>
                <a:latin typeface="Times New Roman"/>
              </a:rPr>
              <a:t> є </a:t>
            </a:r>
            <a:r>
              <a:rPr lang="ru-RU" sz="2000" b="1" strike="noStrike" spc="-1" dirty="0" err="1">
                <a:solidFill>
                  <a:srgbClr val="000000"/>
                </a:solidFill>
                <a:latin typeface="Times New Roman"/>
              </a:rPr>
              <a:t>промивання</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шлунку</a:t>
            </a:r>
            <a:r>
              <a:rPr lang="ru-RU" sz="2000" b="1" strike="noStrike" spc="-1" dirty="0">
                <a:solidFill>
                  <a:srgbClr val="000000"/>
                </a:solidFill>
                <a:latin typeface="Times New Roman"/>
              </a:rPr>
              <a:t> на </a:t>
            </a:r>
            <a:r>
              <a:rPr lang="ru-RU" sz="2000" b="1" strike="noStrike" spc="-1" dirty="0" err="1">
                <a:solidFill>
                  <a:srgbClr val="000000"/>
                </a:solidFill>
                <a:latin typeface="Times New Roman"/>
              </a:rPr>
              <a:t>догоспітальному</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етапі</a:t>
            </a:r>
            <a:r>
              <a:rPr lang="ru-RU" sz="2000" b="1" strike="noStrike" spc="-1" dirty="0">
                <a:solidFill>
                  <a:srgbClr val="000000"/>
                </a:solidFill>
                <a:latin typeface="Times New Roman"/>
              </a:rPr>
              <a:t>.</a:t>
            </a:r>
            <a:endParaRPr lang="ru-RU" sz="2000" b="0" strike="noStrike" spc="-1" dirty="0">
              <a:latin typeface="Arial"/>
            </a:endParaRPr>
          </a:p>
        </p:txBody>
      </p:sp>
      <p:sp>
        <p:nvSpPr>
          <p:cNvPr id="364" name="CustomShape 2"/>
          <p:cNvSpPr/>
          <p:nvPr/>
        </p:nvSpPr>
        <p:spPr>
          <a:xfrm>
            <a:off x="429480" y="3023853"/>
            <a:ext cx="5857200" cy="3266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360" algn="just">
              <a:lnSpc>
                <a:spcPct val="100000"/>
              </a:lnSpc>
              <a:spcBef>
                <a:spcPts val="700"/>
              </a:spcBef>
              <a:buClr>
                <a:srgbClr val="FF0000"/>
              </a:buClr>
              <a:buFont typeface="Arial"/>
              <a:buChar char="•"/>
            </a:pPr>
            <a:r>
              <a:rPr lang="ru-RU" sz="2400" b="1" strike="noStrike" spc="-1" dirty="0" err="1">
                <a:solidFill>
                  <a:srgbClr val="FF0000"/>
                </a:solidFill>
                <a:latin typeface="Times New Roman"/>
                <a:ea typeface="DejaVu Sans"/>
              </a:rPr>
              <a:t>Форсований</a:t>
            </a:r>
            <a:r>
              <a:rPr lang="ru-RU" sz="2400" b="1" strike="noStrike" spc="-1" dirty="0">
                <a:solidFill>
                  <a:srgbClr val="FF0000"/>
                </a:solidFill>
                <a:latin typeface="Times New Roman"/>
                <a:ea typeface="DejaVu Sans"/>
              </a:rPr>
              <a:t> </a:t>
            </a:r>
            <a:r>
              <a:rPr lang="ru-RU" sz="2400" b="1" strike="noStrike" spc="-1" dirty="0" err="1">
                <a:solidFill>
                  <a:srgbClr val="FF0000"/>
                </a:solidFill>
                <a:latin typeface="Times New Roman"/>
                <a:ea typeface="DejaVu Sans"/>
              </a:rPr>
              <a:t>діурез</a:t>
            </a:r>
            <a:r>
              <a:rPr lang="ru-RU" sz="2400" b="1" strike="noStrike" spc="-1" dirty="0">
                <a:solidFill>
                  <a:srgbClr val="FF0000"/>
                </a:solidFill>
                <a:latin typeface="Times New Roman"/>
                <a:ea typeface="DejaVu Sans"/>
              </a:rPr>
              <a:t> </a:t>
            </a:r>
            <a:r>
              <a:rPr lang="ru-RU" sz="2000" b="1" strike="noStrike" spc="-1" dirty="0">
                <a:solidFill>
                  <a:srgbClr val="000000"/>
                </a:solidFill>
                <a:latin typeface="Times New Roman"/>
                <a:ea typeface="DejaVu Sans"/>
              </a:rPr>
              <a:t>— </a:t>
            </a:r>
            <a:r>
              <a:rPr lang="ru-RU" sz="2000" b="1" strike="noStrike" spc="-1" dirty="0" err="1">
                <a:solidFill>
                  <a:srgbClr val="000000"/>
                </a:solidFill>
                <a:latin typeface="Times New Roman"/>
                <a:ea typeface="DejaVu Sans"/>
              </a:rPr>
              <a:t>найпоширеніший</a:t>
            </a:r>
            <a:r>
              <a:rPr lang="ru-RU" sz="2000" b="1" strike="noStrike" spc="-1" dirty="0">
                <a:solidFill>
                  <a:srgbClr val="000000"/>
                </a:solidFill>
                <a:latin typeface="Times New Roman"/>
                <a:ea typeface="DejaVu Sans"/>
              </a:rPr>
              <a:t> метод консервативного </a:t>
            </a:r>
            <a:r>
              <a:rPr lang="ru-RU" sz="2000" b="1" strike="noStrike" spc="-1" dirty="0" err="1">
                <a:solidFill>
                  <a:srgbClr val="000000"/>
                </a:solidFill>
                <a:latin typeface="Times New Roman"/>
                <a:ea typeface="DejaVu Sans"/>
              </a:rPr>
              <a:t>лікування</a:t>
            </a:r>
            <a:r>
              <a:rPr lang="ru-RU" sz="2000" b="1" strike="noStrike" spc="-1" dirty="0">
                <a:solidFill>
                  <a:srgbClr val="000000"/>
                </a:solidFill>
                <a:latin typeface="Times New Roman"/>
                <a:ea typeface="DejaVu Sans"/>
              </a:rPr>
              <a:t> при </a:t>
            </a:r>
            <a:r>
              <a:rPr lang="ru-RU" sz="2000" b="1" strike="noStrike" spc="-1" dirty="0" err="1">
                <a:solidFill>
                  <a:srgbClr val="000000"/>
                </a:solidFill>
                <a:latin typeface="Times New Roman"/>
                <a:ea typeface="DejaVu Sans"/>
              </a:rPr>
              <a:t>отруєннях</a:t>
            </a:r>
            <a:r>
              <a:rPr lang="ru-RU" sz="2000" b="1" strike="noStrike" spc="-1" dirty="0">
                <a:solidFill>
                  <a:srgbClr val="000000"/>
                </a:solidFill>
                <a:latin typeface="Times New Roman"/>
                <a:ea typeface="DejaVu Sans"/>
              </a:rPr>
              <a:t>. Метод </a:t>
            </a:r>
            <a:r>
              <a:rPr lang="ru-RU" sz="2000" b="1" strike="noStrike" spc="-1" dirty="0" err="1">
                <a:solidFill>
                  <a:srgbClr val="000000"/>
                </a:solidFill>
                <a:latin typeface="Times New Roman"/>
                <a:ea typeface="DejaVu Sans"/>
              </a:rPr>
              <a:t>ґрунтується</a:t>
            </a:r>
            <a:r>
              <a:rPr lang="ru-RU" sz="2000" b="1" strike="noStrike" spc="-1" dirty="0">
                <a:solidFill>
                  <a:srgbClr val="000000"/>
                </a:solidFill>
                <a:latin typeface="Times New Roman"/>
                <a:ea typeface="DejaVu Sans"/>
              </a:rPr>
              <a:t> па </a:t>
            </a:r>
            <a:r>
              <a:rPr lang="ru-RU" sz="2000" b="1" strike="noStrike" spc="-1" dirty="0" err="1">
                <a:solidFill>
                  <a:srgbClr val="000000"/>
                </a:solidFill>
                <a:latin typeface="Times New Roman"/>
                <a:ea typeface="DejaVu Sans"/>
              </a:rPr>
              <a:t>використанні</a:t>
            </a:r>
            <a:r>
              <a:rPr lang="ru-RU" sz="2000" b="1" strike="noStrike" spc="-1" dirty="0">
                <a:solidFill>
                  <a:srgbClr val="000000"/>
                </a:solidFill>
                <a:latin typeface="Times New Roman"/>
                <a:ea typeface="DejaVu Sans"/>
              </a:rPr>
              <a:t> </a:t>
            </a:r>
            <a:r>
              <a:rPr lang="ru-RU" sz="2000" b="1" strike="noStrike" spc="-1" dirty="0" err="1">
                <a:solidFill>
                  <a:srgbClr val="000000"/>
                </a:solidFill>
                <a:latin typeface="Times New Roman"/>
                <a:ea typeface="DejaVu Sans"/>
              </a:rPr>
              <a:t>осмотичних</a:t>
            </a:r>
            <a:r>
              <a:rPr lang="ru-RU" sz="2000" b="1" strike="noStrike" spc="-1" dirty="0">
                <a:solidFill>
                  <a:srgbClr val="000000"/>
                </a:solidFill>
                <a:latin typeface="Times New Roman"/>
                <a:ea typeface="DejaVu Sans"/>
              </a:rPr>
              <a:t> </a:t>
            </a:r>
            <a:r>
              <a:rPr lang="ru-RU" sz="2000" b="1" strike="noStrike" spc="-1" dirty="0" err="1">
                <a:solidFill>
                  <a:srgbClr val="000000"/>
                </a:solidFill>
                <a:latin typeface="Times New Roman"/>
                <a:ea typeface="DejaVu Sans"/>
              </a:rPr>
              <a:t>діуретиків</a:t>
            </a:r>
            <a:r>
              <a:rPr lang="ru-RU" sz="2000" b="1" strike="noStrike" spc="-1" dirty="0">
                <a:solidFill>
                  <a:srgbClr val="000000"/>
                </a:solidFill>
                <a:latin typeface="Times New Roman"/>
                <a:ea typeface="DejaVu Sans"/>
              </a:rPr>
              <a:t> (</a:t>
            </a:r>
            <a:r>
              <a:rPr lang="ru-RU" sz="2000" b="1" strike="noStrike" spc="-1" dirty="0" err="1">
                <a:solidFill>
                  <a:srgbClr val="000000"/>
                </a:solidFill>
                <a:latin typeface="Times New Roman"/>
                <a:ea typeface="DejaVu Sans"/>
              </a:rPr>
              <a:t>сорбілакт</a:t>
            </a:r>
            <a:r>
              <a:rPr lang="ru-RU" sz="2000" b="1" strike="noStrike" spc="-1" dirty="0">
                <a:solidFill>
                  <a:srgbClr val="000000"/>
                </a:solidFill>
                <a:latin typeface="Times New Roman"/>
                <a:ea typeface="DejaVu Sans"/>
              </a:rPr>
              <a:t>, </a:t>
            </a:r>
            <a:r>
              <a:rPr lang="ru-RU" sz="2000" b="1" strike="noStrike" spc="-1" dirty="0" err="1">
                <a:solidFill>
                  <a:srgbClr val="000000"/>
                </a:solidFill>
                <a:latin typeface="Times New Roman"/>
                <a:ea typeface="DejaVu Sans"/>
              </a:rPr>
              <a:t>манітол</a:t>
            </a:r>
            <a:r>
              <a:rPr lang="ru-RU" sz="2000" b="1" strike="noStrike" spc="-1" dirty="0">
                <a:solidFill>
                  <a:srgbClr val="000000"/>
                </a:solidFill>
                <a:latin typeface="Times New Roman"/>
                <a:ea typeface="DejaVu Sans"/>
              </a:rPr>
              <a:t>, </a:t>
            </a:r>
            <a:r>
              <a:rPr lang="ru-RU" sz="2000" b="1" strike="noStrike" spc="-1" dirty="0" err="1">
                <a:solidFill>
                  <a:srgbClr val="000000"/>
                </a:solidFill>
                <a:latin typeface="Times New Roman"/>
                <a:ea typeface="DejaVu Sans"/>
              </a:rPr>
              <a:t>маніт</a:t>
            </a:r>
            <a:r>
              <a:rPr lang="ru-RU" sz="2000" b="1" strike="noStrike" spc="-1" dirty="0">
                <a:solidFill>
                  <a:srgbClr val="000000"/>
                </a:solidFill>
                <a:latin typeface="Times New Roman"/>
                <a:ea typeface="DejaVu Sans"/>
              </a:rPr>
              <a:t>) </a:t>
            </a:r>
            <a:r>
              <a:rPr lang="ru-RU" sz="2000" b="1" strike="noStrike" spc="-1" dirty="0" err="1">
                <a:solidFill>
                  <a:srgbClr val="000000"/>
                </a:solidFill>
                <a:latin typeface="Times New Roman"/>
                <a:ea typeface="DejaVu Sans"/>
              </a:rPr>
              <a:t>чи</a:t>
            </a:r>
            <a:r>
              <a:rPr lang="ru-RU" sz="2000" b="1" strike="noStrike" spc="-1" dirty="0">
                <a:solidFill>
                  <a:srgbClr val="000000"/>
                </a:solidFill>
                <a:latin typeface="Times New Roman"/>
                <a:ea typeface="DejaVu Sans"/>
              </a:rPr>
              <a:t> </a:t>
            </a:r>
            <a:r>
              <a:rPr lang="ru-RU" sz="2000" b="1" strike="noStrike" spc="-1" dirty="0" err="1">
                <a:solidFill>
                  <a:srgbClr val="000000"/>
                </a:solidFill>
                <a:latin typeface="Times New Roman"/>
                <a:ea typeface="DejaVu Sans"/>
              </a:rPr>
              <a:t>салуретиків</a:t>
            </a:r>
            <a:r>
              <a:rPr lang="ru-RU" sz="2000" b="1" strike="noStrike" spc="-1" dirty="0">
                <a:solidFill>
                  <a:srgbClr val="000000"/>
                </a:solidFill>
                <a:latin typeface="Times New Roman"/>
                <a:ea typeface="DejaVu Sans"/>
              </a:rPr>
              <a:t> (лазикс, </a:t>
            </a:r>
            <a:r>
              <a:rPr lang="ru-RU" sz="2000" b="1" strike="noStrike" spc="-1" dirty="0" err="1">
                <a:solidFill>
                  <a:srgbClr val="000000"/>
                </a:solidFill>
                <a:latin typeface="Times New Roman"/>
                <a:ea typeface="DejaVu Sans"/>
              </a:rPr>
              <a:t>фуросемід</a:t>
            </a:r>
            <a:r>
              <a:rPr lang="ru-RU" sz="2000" b="1" strike="noStrike" spc="-1" dirty="0">
                <a:solidFill>
                  <a:srgbClr val="000000"/>
                </a:solidFill>
                <a:latin typeface="Times New Roman"/>
                <a:ea typeface="DejaVu Sans"/>
              </a:rPr>
              <a:t>, </a:t>
            </a:r>
            <a:r>
              <a:rPr lang="ru-RU" sz="2000" b="1" strike="noStrike" spc="-1" dirty="0" err="1">
                <a:solidFill>
                  <a:srgbClr val="000000"/>
                </a:solidFill>
                <a:latin typeface="Times New Roman"/>
                <a:ea typeface="DejaVu Sans"/>
              </a:rPr>
              <a:t>урегіт</a:t>
            </a:r>
            <a:r>
              <a:rPr lang="ru-RU" sz="2000" b="1" strike="noStrike" spc="-1" dirty="0">
                <a:solidFill>
                  <a:srgbClr val="000000"/>
                </a:solidFill>
                <a:latin typeface="Times New Roman"/>
                <a:ea typeface="DejaVu Sans"/>
              </a:rPr>
              <a:t>).</a:t>
            </a:r>
            <a:endParaRPr lang="ru-RU" sz="2000" b="0" strike="noStrike" spc="-1" dirty="0">
              <a:latin typeface="Arial"/>
            </a:endParaRPr>
          </a:p>
          <a:p>
            <a:pPr marL="343080" indent="-342360" algn="just">
              <a:lnSpc>
                <a:spcPct val="100000"/>
              </a:lnSpc>
              <a:spcBef>
                <a:spcPts val="700"/>
              </a:spcBef>
              <a:buClr>
                <a:srgbClr val="000000"/>
              </a:buClr>
              <a:buFont typeface="Arial"/>
              <a:buChar char="•"/>
            </a:pPr>
            <a:r>
              <a:rPr lang="ru-RU" sz="2400" b="1" strike="noStrike" spc="-1" dirty="0" err="1">
                <a:solidFill>
                  <a:srgbClr val="FF0000"/>
                </a:solidFill>
                <a:latin typeface="Times New Roman"/>
                <a:ea typeface="DejaVu Sans"/>
              </a:rPr>
              <a:t>Замісна</a:t>
            </a:r>
            <a:r>
              <a:rPr lang="ru-RU" sz="2400" b="1" strike="noStrike" spc="-1" dirty="0">
                <a:solidFill>
                  <a:srgbClr val="FF0000"/>
                </a:solidFill>
                <a:latin typeface="Times New Roman"/>
                <a:ea typeface="DejaVu Sans"/>
              </a:rPr>
              <a:t> </a:t>
            </a:r>
            <a:r>
              <a:rPr lang="ru-RU" sz="2400" b="1" strike="noStrike" spc="-1" dirty="0" err="1">
                <a:solidFill>
                  <a:srgbClr val="FF0000"/>
                </a:solidFill>
                <a:latin typeface="Times New Roman"/>
                <a:ea typeface="DejaVu Sans"/>
              </a:rPr>
              <a:t>інфузія</a:t>
            </a:r>
            <a:r>
              <a:rPr lang="ru-RU" sz="2400" b="1" strike="noStrike" spc="-1" dirty="0">
                <a:solidFill>
                  <a:srgbClr val="FF0000"/>
                </a:solidFill>
                <a:latin typeface="Times New Roman"/>
                <a:ea typeface="DejaVu Sans"/>
              </a:rPr>
              <a:t> </a:t>
            </a:r>
            <a:r>
              <a:rPr lang="ru-RU" sz="2400" b="1" strike="noStrike" spc="-1" dirty="0" err="1">
                <a:solidFill>
                  <a:srgbClr val="FF0000"/>
                </a:solidFill>
                <a:latin typeface="Times New Roman"/>
                <a:ea typeface="DejaVu Sans"/>
              </a:rPr>
              <a:t>електролітів</a:t>
            </a:r>
            <a:r>
              <a:rPr lang="ru-RU" sz="2400" b="1" strike="noStrike" spc="-1" dirty="0">
                <a:solidFill>
                  <a:srgbClr val="FF0000"/>
                </a:solidFill>
                <a:latin typeface="Times New Roman"/>
                <a:ea typeface="DejaVu Sans"/>
              </a:rPr>
              <a:t> </a:t>
            </a:r>
            <a:r>
              <a:rPr lang="ru-RU" sz="2000" b="1" strike="noStrike" spc="-1" dirty="0">
                <a:solidFill>
                  <a:srgbClr val="000000"/>
                </a:solidFill>
                <a:latin typeface="Times New Roman"/>
                <a:ea typeface="DejaVu Sans"/>
              </a:rPr>
              <a:t>(</a:t>
            </a:r>
            <a:r>
              <a:rPr lang="ru-RU" sz="2000" b="1" strike="noStrike" spc="-1" dirty="0" err="1">
                <a:solidFill>
                  <a:srgbClr val="000000"/>
                </a:solidFill>
                <a:latin typeface="Times New Roman"/>
                <a:ea typeface="DejaVu Sans"/>
              </a:rPr>
              <a:t>поляризуюча</a:t>
            </a:r>
            <a:r>
              <a:rPr lang="ru-RU" sz="2000" b="1" strike="noStrike" spc="-1" dirty="0">
                <a:solidFill>
                  <a:srgbClr val="000000"/>
                </a:solidFill>
                <a:latin typeface="Times New Roman"/>
                <a:ea typeface="DejaVu Sans"/>
              </a:rPr>
              <a:t> </a:t>
            </a:r>
            <a:r>
              <a:rPr lang="ru-RU" sz="2000" b="1" strike="noStrike" spc="-1" dirty="0" err="1">
                <a:solidFill>
                  <a:srgbClr val="000000"/>
                </a:solidFill>
                <a:latin typeface="Times New Roman"/>
                <a:ea typeface="DejaVu Sans"/>
              </a:rPr>
              <a:t>суміш</a:t>
            </a:r>
            <a:r>
              <a:rPr lang="ru-RU" sz="2000" b="1" strike="noStrike" spc="-1" dirty="0">
                <a:solidFill>
                  <a:srgbClr val="000000"/>
                </a:solidFill>
                <a:latin typeface="Times New Roman"/>
                <a:ea typeface="DejaVu Sans"/>
              </a:rPr>
              <a:t>, </a:t>
            </a:r>
            <a:r>
              <a:rPr lang="ru-RU" sz="2000" b="1" strike="noStrike" spc="-1" dirty="0" err="1">
                <a:solidFill>
                  <a:srgbClr val="000000"/>
                </a:solidFill>
                <a:latin typeface="Times New Roman"/>
                <a:ea typeface="DejaVu Sans"/>
              </a:rPr>
              <a:t>розчин</a:t>
            </a:r>
            <a:r>
              <a:rPr lang="ru-RU" sz="2000" b="1" strike="noStrike" spc="-1" dirty="0">
                <a:solidFill>
                  <a:srgbClr val="000000"/>
                </a:solidFill>
                <a:latin typeface="Times New Roman"/>
                <a:ea typeface="DejaVu Sans"/>
              </a:rPr>
              <a:t> </a:t>
            </a:r>
            <a:r>
              <a:rPr lang="ru-RU" sz="2000" b="1" strike="noStrike" spc="-1" dirty="0" err="1">
                <a:solidFill>
                  <a:srgbClr val="000000"/>
                </a:solidFill>
                <a:latin typeface="Times New Roman"/>
                <a:ea typeface="DejaVu Sans"/>
              </a:rPr>
              <a:t>Рінгер-лактату</a:t>
            </a:r>
            <a:r>
              <a:rPr lang="ru-RU" sz="2000" b="1" strike="noStrike" spc="-1" dirty="0">
                <a:solidFill>
                  <a:srgbClr val="000000"/>
                </a:solidFill>
                <a:latin typeface="Times New Roman"/>
                <a:ea typeface="DejaVu Sans"/>
              </a:rPr>
              <a:t>) </a:t>
            </a:r>
            <a:r>
              <a:rPr lang="ru-RU" sz="2000" b="1" strike="noStrike" spc="-1" dirty="0" err="1">
                <a:solidFill>
                  <a:srgbClr val="000000"/>
                </a:solidFill>
                <a:latin typeface="Times New Roman"/>
                <a:ea typeface="DejaVu Sans"/>
              </a:rPr>
              <a:t>зі</a:t>
            </a:r>
            <a:r>
              <a:rPr lang="ru-RU" sz="2000" b="1" strike="noStrike" spc="-1" dirty="0">
                <a:solidFill>
                  <a:srgbClr val="000000"/>
                </a:solidFill>
                <a:latin typeface="Times New Roman"/>
                <a:ea typeface="DejaVu Sans"/>
              </a:rPr>
              <a:t> </a:t>
            </a:r>
            <a:r>
              <a:rPr lang="ru-RU" sz="2000" b="1" strike="noStrike" spc="-1" dirty="0" err="1">
                <a:solidFill>
                  <a:srgbClr val="000000"/>
                </a:solidFill>
                <a:latin typeface="Times New Roman"/>
                <a:ea typeface="DejaVu Sans"/>
              </a:rPr>
              <a:t>швидкістю</a:t>
            </a:r>
            <a:r>
              <a:rPr lang="ru-RU" sz="2000" b="1" strike="noStrike" spc="-1" dirty="0">
                <a:solidFill>
                  <a:srgbClr val="000000"/>
                </a:solidFill>
                <a:latin typeface="Times New Roman"/>
                <a:ea typeface="DejaVu Sans"/>
              </a:rPr>
              <a:t>, </a:t>
            </a:r>
            <a:r>
              <a:rPr lang="ru-RU" sz="2000" b="1" strike="noStrike" spc="-1" dirty="0" err="1">
                <a:solidFill>
                  <a:srgbClr val="000000"/>
                </a:solidFill>
                <a:latin typeface="Times New Roman"/>
                <a:ea typeface="DejaVu Sans"/>
              </a:rPr>
              <a:t>що</a:t>
            </a:r>
            <a:r>
              <a:rPr lang="ru-RU" sz="2000" b="1" strike="noStrike" spc="-1" dirty="0">
                <a:solidFill>
                  <a:srgbClr val="000000"/>
                </a:solidFill>
                <a:latin typeface="Times New Roman"/>
                <a:ea typeface="DejaVu Sans"/>
              </a:rPr>
              <a:t> </a:t>
            </a:r>
            <a:r>
              <a:rPr lang="ru-RU" sz="2000" b="1" strike="noStrike" spc="-1" dirty="0" err="1">
                <a:solidFill>
                  <a:srgbClr val="000000"/>
                </a:solidFill>
                <a:latin typeface="Times New Roman"/>
                <a:ea typeface="DejaVu Sans"/>
              </a:rPr>
              <a:t>дорівнює</a:t>
            </a:r>
            <a:r>
              <a:rPr lang="ru-RU" sz="2000" b="1" strike="noStrike" spc="-1" dirty="0">
                <a:solidFill>
                  <a:srgbClr val="000000"/>
                </a:solidFill>
                <a:latin typeface="Times New Roman"/>
                <a:ea typeface="DejaVu Sans"/>
              </a:rPr>
              <a:t> </a:t>
            </a:r>
            <a:r>
              <a:rPr lang="ru-RU" sz="2000" b="1" strike="noStrike" spc="-1" dirty="0" err="1">
                <a:solidFill>
                  <a:srgbClr val="000000"/>
                </a:solidFill>
                <a:latin typeface="Times New Roman"/>
                <a:ea typeface="DejaVu Sans"/>
              </a:rPr>
              <a:t>швидкості</a:t>
            </a:r>
            <a:r>
              <a:rPr lang="ru-RU" sz="2000" b="1" strike="noStrike" spc="-1" dirty="0">
                <a:solidFill>
                  <a:srgbClr val="000000"/>
                </a:solidFill>
                <a:latin typeface="Times New Roman"/>
                <a:ea typeface="DejaVu Sans"/>
              </a:rPr>
              <a:t> </a:t>
            </a:r>
            <a:r>
              <a:rPr lang="ru-RU" sz="2000" b="1" strike="noStrike" spc="-1" dirty="0" err="1">
                <a:solidFill>
                  <a:srgbClr val="000000"/>
                </a:solidFill>
                <a:latin typeface="Times New Roman"/>
                <a:ea typeface="DejaVu Sans"/>
              </a:rPr>
              <a:t>діурезу</a:t>
            </a:r>
            <a:r>
              <a:rPr lang="ru-RU" sz="2000" b="1" strike="noStrike" spc="-1" dirty="0">
                <a:solidFill>
                  <a:srgbClr val="000000"/>
                </a:solidFill>
                <a:latin typeface="Times New Roman"/>
                <a:ea typeface="DejaVu Sans"/>
              </a:rPr>
              <a:t>.</a:t>
            </a:r>
            <a:endParaRPr lang="ru-RU" sz="2000" b="0" strike="noStrike" spc="-1" dirty="0">
              <a:latin typeface="Arial"/>
            </a:endParaRPr>
          </a:p>
          <a:p>
            <a:pPr marL="343080" indent="-342360">
              <a:lnSpc>
                <a:spcPct val="100000"/>
              </a:lnSpc>
              <a:spcBef>
                <a:spcPts val="700"/>
              </a:spcBef>
            </a:pPr>
            <a:endParaRPr lang="ru-RU" sz="2000" b="0" strike="noStrike" spc="-1" dirty="0">
              <a:latin typeface="Arial"/>
            </a:endParaRPr>
          </a:p>
        </p:txBody>
      </p:sp>
      <p:pic>
        <p:nvPicPr>
          <p:cNvPr id="365" name="Picture 4"/>
          <p:cNvPicPr/>
          <p:nvPr/>
        </p:nvPicPr>
        <p:blipFill>
          <a:blip r:embed="rId3"/>
          <a:stretch/>
        </p:blipFill>
        <p:spPr>
          <a:xfrm>
            <a:off x="6500880" y="3357720"/>
            <a:ext cx="2428200" cy="321408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CustomShape 1"/>
          <p:cNvSpPr/>
          <p:nvPr/>
        </p:nvSpPr>
        <p:spPr>
          <a:xfrm>
            <a:off x="172239" y="182227"/>
            <a:ext cx="8543160" cy="82053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just">
              <a:lnSpc>
                <a:spcPct val="100000"/>
              </a:lnSpc>
            </a:pPr>
            <a:r>
              <a:rPr lang="ru-RU" sz="2800" b="1" strike="noStrike" spc="-1" dirty="0" err="1" smtClean="0">
                <a:solidFill>
                  <a:srgbClr val="FF0000"/>
                </a:solidFill>
                <a:latin typeface="Arial" panose="020B0604020202020204" pitchFamily="34" charset="0"/>
                <a:cs typeface="Arial" panose="020B0604020202020204" pitchFamily="34" charset="0"/>
              </a:rPr>
              <a:t>Гемосорбція</a:t>
            </a:r>
            <a:r>
              <a:rPr lang="ru-RU" sz="1400" b="1" strike="noStrike" spc="-1" dirty="0" smtClean="0">
                <a:solidFill>
                  <a:srgbClr val="FF0000"/>
                </a:solidFill>
                <a:latin typeface="Arial" panose="020B0604020202020204" pitchFamily="34" charset="0"/>
                <a:cs typeface="Arial" panose="020B0604020202020204" pitchFamily="34" charset="0"/>
              </a:rPr>
              <a:t> - </a:t>
            </a:r>
            <a:r>
              <a:rPr lang="ru-RU" sz="1500" b="1" dirty="0" smtClean="0">
                <a:latin typeface="Arial" panose="020B0604020202020204" pitchFamily="34" charset="0"/>
                <a:cs typeface="Arial" panose="020B0604020202020204" pitchFamily="34" charset="0"/>
              </a:rPr>
              <a:t>метод </a:t>
            </a:r>
            <a:r>
              <a:rPr lang="ru-RU" sz="1500" b="1" dirty="0" err="1">
                <a:latin typeface="Arial" panose="020B0604020202020204" pitchFamily="34" charset="0"/>
                <a:cs typeface="Arial" panose="020B0604020202020204" pitchFamily="34" charset="0"/>
              </a:rPr>
              <a:t>екстракорпорального</a:t>
            </a:r>
            <a:r>
              <a:rPr lang="ru-RU" sz="1500" b="1" dirty="0">
                <a:latin typeface="Arial" panose="020B0604020202020204" pitchFamily="34" charset="0"/>
                <a:cs typeface="Arial" panose="020B0604020202020204" pitchFamily="34" charset="0"/>
              </a:rPr>
              <a:t> (</a:t>
            </a:r>
            <a:r>
              <a:rPr lang="ru-RU" sz="1500" b="1" dirty="0" err="1">
                <a:latin typeface="Arial" panose="020B0604020202020204" pitchFamily="34" charset="0"/>
                <a:cs typeface="Arial" panose="020B0604020202020204" pitchFamily="34" charset="0"/>
              </a:rPr>
              <a:t>позаниркового</a:t>
            </a:r>
            <a:r>
              <a:rPr lang="ru-RU" sz="1500" b="1" dirty="0">
                <a:latin typeface="Arial" panose="020B0604020202020204" pitchFamily="34" charset="0"/>
                <a:cs typeface="Arial" panose="020B0604020202020204" pitchFamily="34" charset="0"/>
              </a:rPr>
              <a:t>) </a:t>
            </a:r>
            <a:r>
              <a:rPr lang="ru-RU" sz="1500" b="1" dirty="0" err="1">
                <a:latin typeface="Arial" panose="020B0604020202020204" pitchFamily="34" charset="0"/>
                <a:cs typeface="Arial" panose="020B0604020202020204" pitchFamily="34" charset="0"/>
              </a:rPr>
              <a:t>очищення</a:t>
            </a:r>
            <a:r>
              <a:rPr lang="ru-RU" sz="1500" b="1" dirty="0">
                <a:latin typeface="Arial" panose="020B0604020202020204" pitchFamily="34" charset="0"/>
                <a:cs typeface="Arial" panose="020B0604020202020204" pitchFamily="34" charset="0"/>
              </a:rPr>
              <a:t> </a:t>
            </a:r>
            <a:r>
              <a:rPr lang="ru-RU" sz="1500" b="1" dirty="0" err="1">
                <a:latin typeface="Arial" panose="020B0604020202020204" pitchFamily="34" charset="0"/>
                <a:cs typeface="Arial" panose="020B0604020202020204" pitchFamily="34" charset="0"/>
              </a:rPr>
              <a:t>крові</a:t>
            </a:r>
            <a:r>
              <a:rPr lang="ru-RU" sz="1500" b="1" dirty="0">
                <a:latin typeface="Arial" panose="020B0604020202020204" pitchFamily="34" charset="0"/>
                <a:cs typeface="Arial" panose="020B0604020202020204" pitchFamily="34" charset="0"/>
              </a:rPr>
              <a:t>, при </a:t>
            </a:r>
            <a:r>
              <a:rPr lang="ru-RU" sz="1500" b="1" dirty="0" err="1">
                <a:latin typeface="Arial" panose="020B0604020202020204" pitchFamily="34" charset="0"/>
                <a:cs typeface="Arial" panose="020B0604020202020204" pitchFamily="34" charset="0"/>
              </a:rPr>
              <a:t>якому</a:t>
            </a:r>
            <a:r>
              <a:rPr lang="ru-RU" sz="1500" b="1" dirty="0">
                <a:latin typeface="Arial" panose="020B0604020202020204" pitchFamily="34" charset="0"/>
                <a:cs typeface="Arial" panose="020B0604020202020204" pitchFamily="34" charset="0"/>
              </a:rPr>
              <a:t> кров </a:t>
            </a:r>
            <a:r>
              <a:rPr lang="ru-RU" sz="1500" b="1" dirty="0" err="1">
                <a:latin typeface="Arial" panose="020B0604020202020204" pitchFamily="34" charset="0"/>
                <a:cs typeface="Arial" panose="020B0604020202020204" pitchFamily="34" charset="0"/>
              </a:rPr>
              <a:t>пацієнта</a:t>
            </a:r>
            <a:r>
              <a:rPr lang="ru-RU" sz="1500" b="1" dirty="0">
                <a:latin typeface="Arial" panose="020B0604020202020204" pitchFamily="34" charset="0"/>
                <a:cs typeface="Arial" panose="020B0604020202020204" pitchFamily="34" charset="0"/>
              </a:rPr>
              <a:t> </a:t>
            </a:r>
            <a:r>
              <a:rPr lang="ru-RU" sz="1500" b="1" dirty="0" err="1">
                <a:latin typeface="Arial" panose="020B0604020202020204" pitchFamily="34" charset="0"/>
                <a:cs typeface="Arial" panose="020B0604020202020204" pitchFamily="34" charset="0"/>
              </a:rPr>
              <a:t>пропускають</a:t>
            </a:r>
            <a:r>
              <a:rPr lang="ru-RU" sz="1500" b="1" dirty="0">
                <a:latin typeface="Arial" panose="020B0604020202020204" pitchFamily="34" charset="0"/>
                <a:cs typeface="Arial" panose="020B0604020202020204" pitchFamily="34" charset="0"/>
              </a:rPr>
              <a:t> через </a:t>
            </a:r>
            <a:r>
              <a:rPr lang="ru-RU" sz="1500" b="1" dirty="0" err="1">
                <a:latin typeface="Arial" panose="020B0604020202020204" pitchFamily="34" charset="0"/>
                <a:cs typeface="Arial" panose="020B0604020202020204" pitchFamily="34" charset="0"/>
              </a:rPr>
              <a:t>спеціальний</a:t>
            </a:r>
            <a:r>
              <a:rPr lang="ru-RU" sz="1500" b="1" dirty="0">
                <a:latin typeface="Arial" panose="020B0604020202020204" pitchFamily="34" charset="0"/>
                <a:cs typeface="Arial" panose="020B0604020202020204" pitchFamily="34" charset="0"/>
              </a:rPr>
              <a:t> сорбент (</a:t>
            </a:r>
            <a:r>
              <a:rPr lang="ru-RU" sz="1500" b="1" dirty="0" err="1">
                <a:latin typeface="Arial" panose="020B0604020202020204" pitchFamily="34" charset="0"/>
                <a:cs typeface="Arial" panose="020B0604020202020204" pitchFamily="34" charset="0"/>
              </a:rPr>
              <a:t>вугілля</a:t>
            </a:r>
            <a:r>
              <a:rPr lang="ru-RU" sz="1500" b="1" dirty="0">
                <a:latin typeface="Arial" panose="020B0604020202020204" pitchFamily="34" charset="0"/>
                <a:cs typeface="Arial" panose="020B0604020202020204" pitchFamily="34" charset="0"/>
              </a:rPr>
              <a:t>, </a:t>
            </a:r>
            <a:r>
              <a:rPr lang="ru-RU" sz="1500" b="1" dirty="0" err="1">
                <a:latin typeface="Arial" panose="020B0604020202020204" pitchFamily="34" charset="0"/>
                <a:cs typeface="Arial" panose="020B0604020202020204" pitchFamily="34" charset="0"/>
              </a:rPr>
              <a:t>іонообмінні</a:t>
            </a:r>
            <a:r>
              <a:rPr lang="ru-RU" sz="1500" b="1" dirty="0">
                <a:latin typeface="Arial" panose="020B0604020202020204" pitchFamily="34" charset="0"/>
                <a:cs typeface="Arial" panose="020B0604020202020204" pitchFamily="34" charset="0"/>
              </a:rPr>
              <a:t> смоли) для </a:t>
            </a:r>
            <a:r>
              <a:rPr lang="ru-RU" sz="1500" b="1" dirty="0" err="1">
                <a:latin typeface="Arial" panose="020B0604020202020204" pitchFamily="34" charset="0"/>
                <a:cs typeface="Arial" panose="020B0604020202020204" pitchFamily="34" charset="0"/>
              </a:rPr>
              <a:t>видалення</a:t>
            </a:r>
            <a:r>
              <a:rPr lang="ru-RU" sz="1500" b="1" dirty="0">
                <a:latin typeface="Arial" panose="020B0604020202020204" pitchFamily="34" charset="0"/>
                <a:cs typeface="Arial" panose="020B0604020202020204" pitchFamily="34" charset="0"/>
              </a:rPr>
              <a:t> </a:t>
            </a:r>
            <a:r>
              <a:rPr lang="ru-RU" sz="1500" b="1" dirty="0" err="1">
                <a:latin typeface="Arial" panose="020B0604020202020204" pitchFamily="34" charset="0"/>
                <a:cs typeface="Arial" panose="020B0604020202020204" pitchFamily="34" charset="0"/>
              </a:rPr>
              <a:t>токсинів</a:t>
            </a:r>
            <a:r>
              <a:rPr lang="ru-RU" sz="1500" b="1" dirty="0">
                <a:latin typeface="Arial" panose="020B0604020202020204" pitchFamily="34" charset="0"/>
                <a:cs typeface="Arial" panose="020B0604020202020204" pitchFamily="34" charset="0"/>
              </a:rPr>
              <a:t>, отрут, </a:t>
            </a:r>
            <a:r>
              <a:rPr lang="ru-RU" sz="1500" b="1" dirty="0" err="1">
                <a:latin typeface="Arial" panose="020B0604020202020204" pitchFamily="34" charset="0"/>
                <a:cs typeface="Arial" panose="020B0604020202020204" pitchFamily="34" charset="0"/>
              </a:rPr>
              <a:t>алергенів</a:t>
            </a:r>
            <a:r>
              <a:rPr lang="ru-RU" sz="1500" b="1" dirty="0">
                <a:latin typeface="Arial" panose="020B0604020202020204" pitchFamily="34" charset="0"/>
                <a:cs typeface="Arial" panose="020B0604020202020204" pitchFamily="34" charset="0"/>
              </a:rPr>
              <a:t> та </a:t>
            </a:r>
            <a:r>
              <a:rPr lang="ru-RU" sz="1500" b="1" dirty="0" err="1">
                <a:latin typeface="Arial" panose="020B0604020202020204" pitchFamily="34" charset="0"/>
                <a:cs typeface="Arial" panose="020B0604020202020204" pitchFamily="34" charset="0"/>
              </a:rPr>
              <a:t>інших</a:t>
            </a:r>
            <a:r>
              <a:rPr lang="ru-RU" sz="1500" b="1" dirty="0">
                <a:latin typeface="Arial" panose="020B0604020202020204" pitchFamily="34" charset="0"/>
                <a:cs typeface="Arial" panose="020B0604020202020204" pitchFamily="34" charset="0"/>
              </a:rPr>
              <a:t> </a:t>
            </a:r>
            <a:r>
              <a:rPr lang="ru-RU" sz="1500" b="1" dirty="0" err="1">
                <a:latin typeface="Arial" panose="020B0604020202020204" pitchFamily="34" charset="0"/>
                <a:cs typeface="Arial" panose="020B0604020202020204" pitchFamily="34" charset="0"/>
              </a:rPr>
              <a:t>шкідливих</a:t>
            </a:r>
            <a:r>
              <a:rPr lang="ru-RU" sz="1500" b="1" dirty="0">
                <a:latin typeface="Arial" panose="020B0604020202020204" pitchFamily="34" charset="0"/>
                <a:cs typeface="Arial" panose="020B0604020202020204" pitchFamily="34" charset="0"/>
              </a:rPr>
              <a:t> </a:t>
            </a:r>
            <a:r>
              <a:rPr lang="ru-RU" sz="1500" b="1" dirty="0" err="1" smtClean="0">
                <a:latin typeface="Arial" panose="020B0604020202020204" pitchFamily="34" charset="0"/>
                <a:cs typeface="Arial" panose="020B0604020202020204" pitchFamily="34" charset="0"/>
              </a:rPr>
              <a:t>речовин</a:t>
            </a:r>
            <a:r>
              <a:rPr lang="ru-RU" sz="1400" b="1" dirty="0" smtClean="0">
                <a:latin typeface="Arial" panose="020B0604020202020204" pitchFamily="34" charset="0"/>
                <a:cs typeface="Arial" panose="020B0604020202020204" pitchFamily="34" charset="0"/>
              </a:rPr>
              <a:t>.</a:t>
            </a:r>
            <a:endParaRPr lang="ru-RU" sz="1400" b="1" strike="noStrike" spc="-1" dirty="0">
              <a:latin typeface="Arial" panose="020B0604020202020204" pitchFamily="34" charset="0"/>
              <a:cs typeface="Arial" panose="020B0604020202020204" pitchFamily="34" charset="0"/>
            </a:endParaRPr>
          </a:p>
        </p:txBody>
      </p:sp>
      <p:pic>
        <p:nvPicPr>
          <p:cNvPr id="367" name="Picture 2"/>
          <p:cNvPicPr/>
          <p:nvPr/>
        </p:nvPicPr>
        <p:blipFill>
          <a:blip r:embed="rId2"/>
          <a:stretch/>
        </p:blipFill>
        <p:spPr>
          <a:xfrm>
            <a:off x="285840" y="1385179"/>
            <a:ext cx="3717492" cy="2642400"/>
          </a:xfrm>
          <a:prstGeom prst="rect">
            <a:avLst/>
          </a:prstGeom>
          <a:ln>
            <a:noFill/>
          </a:ln>
        </p:spPr>
      </p:pic>
      <p:sp>
        <p:nvSpPr>
          <p:cNvPr id="368" name="CustomShape 2"/>
          <p:cNvSpPr/>
          <p:nvPr/>
        </p:nvSpPr>
        <p:spPr>
          <a:xfrm>
            <a:off x="4443819" y="1282147"/>
            <a:ext cx="4340181" cy="199882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lnSpcReduction="10000"/>
          </a:bodyPr>
          <a:lstStyle/>
          <a:p>
            <a:pPr algn="just">
              <a:lnSpc>
                <a:spcPct val="100000"/>
              </a:lnSpc>
            </a:pPr>
            <a:r>
              <a:rPr lang="ru-RU" sz="2800" b="1" strike="noStrike" spc="-1" dirty="0" err="1" smtClean="0">
                <a:solidFill>
                  <a:srgbClr val="FF0000"/>
                </a:solidFill>
                <a:latin typeface="Arial" panose="020B0604020202020204" pitchFamily="34" charset="0"/>
                <a:ea typeface="DejaVu Sans"/>
                <a:cs typeface="Arial" panose="020B0604020202020204" pitchFamily="34" charset="0"/>
              </a:rPr>
              <a:t>Гемодіаліз</a:t>
            </a:r>
            <a:r>
              <a:rPr lang="ru-RU" sz="1500" b="1" spc="-1" dirty="0">
                <a:solidFill>
                  <a:srgbClr val="FF0000"/>
                </a:solidFill>
                <a:latin typeface="Arial" panose="020B0604020202020204" pitchFamily="34" charset="0"/>
                <a:ea typeface="DejaVu Sans"/>
                <a:cs typeface="Arial" panose="020B0604020202020204" pitchFamily="34" charset="0"/>
              </a:rPr>
              <a:t> </a:t>
            </a:r>
            <a:r>
              <a:rPr lang="ru-RU" sz="1500" b="1" dirty="0" smtClean="0">
                <a:latin typeface="Arial" panose="020B0604020202020204" pitchFamily="34" charset="0"/>
                <a:cs typeface="Arial" panose="020B0604020202020204" pitchFamily="34" charset="0"/>
              </a:rPr>
              <a:t>— </a:t>
            </a:r>
            <a:r>
              <a:rPr lang="ru-RU" sz="1500" b="1" dirty="0" err="1">
                <a:latin typeface="Arial" panose="020B0604020202020204" pitchFamily="34" charset="0"/>
                <a:cs typeface="Arial" panose="020B0604020202020204" pitchFamily="34" charset="0"/>
              </a:rPr>
              <a:t>це</a:t>
            </a:r>
            <a:r>
              <a:rPr lang="ru-RU" sz="1500" b="1" dirty="0">
                <a:latin typeface="Arial" panose="020B0604020202020204" pitchFamily="34" charset="0"/>
                <a:cs typeface="Arial" panose="020B0604020202020204" pitchFamily="34" charset="0"/>
              </a:rPr>
              <a:t> </a:t>
            </a:r>
            <a:r>
              <a:rPr lang="ru-RU" sz="1500" b="1" dirty="0">
                <a:latin typeface="Arial" panose="020B0604020202020204" pitchFamily="34" charset="0"/>
                <a:cs typeface="Arial" panose="020B0604020202020204" pitchFamily="34" charset="0"/>
              </a:rPr>
              <a:t>метод </a:t>
            </a:r>
            <a:r>
              <a:rPr lang="ru-RU" sz="1500" b="1" dirty="0" err="1">
                <a:latin typeface="Arial" panose="020B0604020202020204" pitchFamily="34" charset="0"/>
                <a:cs typeface="Arial" panose="020B0604020202020204" pitchFamily="34" charset="0"/>
              </a:rPr>
              <a:t>позаниркового</a:t>
            </a:r>
            <a:r>
              <a:rPr lang="ru-RU" sz="1500" b="1" dirty="0">
                <a:latin typeface="Arial" panose="020B0604020202020204" pitchFamily="34" charset="0"/>
                <a:cs typeface="Arial" panose="020B0604020202020204" pitchFamily="34" charset="0"/>
              </a:rPr>
              <a:t> </a:t>
            </a:r>
            <a:r>
              <a:rPr lang="ru-RU" sz="1500" b="1" dirty="0" err="1">
                <a:latin typeface="Arial" panose="020B0604020202020204" pitchFamily="34" charset="0"/>
                <a:cs typeface="Arial" panose="020B0604020202020204" pitchFamily="34" charset="0"/>
              </a:rPr>
              <a:t>очищення</a:t>
            </a:r>
            <a:r>
              <a:rPr lang="ru-RU" sz="1500" b="1" dirty="0">
                <a:latin typeface="Arial" panose="020B0604020202020204" pitchFamily="34" charset="0"/>
                <a:cs typeface="Arial" panose="020B0604020202020204" pitchFamily="34" charset="0"/>
              </a:rPr>
              <a:t> </a:t>
            </a:r>
            <a:r>
              <a:rPr lang="ru-RU" sz="1500" b="1" dirty="0" err="1">
                <a:latin typeface="Arial" panose="020B0604020202020204" pitchFamily="34" charset="0"/>
                <a:cs typeface="Arial" panose="020B0604020202020204" pitchFamily="34" charset="0"/>
              </a:rPr>
              <a:t>крові</a:t>
            </a:r>
            <a:r>
              <a:rPr lang="ru-RU" sz="1500" b="1" dirty="0">
                <a:latin typeface="Arial" panose="020B0604020202020204" pitchFamily="34" charset="0"/>
                <a:cs typeface="Arial" panose="020B0604020202020204" pitchFamily="34" charset="0"/>
              </a:rPr>
              <a:t> за </a:t>
            </a:r>
            <a:r>
              <a:rPr lang="ru-RU" sz="1500" b="1" dirty="0" err="1">
                <a:latin typeface="Arial" panose="020B0604020202020204" pitchFamily="34" charset="0"/>
                <a:cs typeface="Arial" panose="020B0604020202020204" pitchFamily="34" charset="0"/>
              </a:rPr>
              <a:t>допомогою</a:t>
            </a:r>
            <a:r>
              <a:rPr lang="ru-RU" sz="1500" b="1" dirty="0">
                <a:latin typeface="Arial" panose="020B0604020202020204" pitchFamily="34" charset="0"/>
                <a:cs typeface="Arial" panose="020B0604020202020204" pitchFamily="34" charset="0"/>
              </a:rPr>
              <a:t> </a:t>
            </a:r>
            <a:r>
              <a:rPr lang="ru-RU" sz="1500" b="1" dirty="0" err="1">
                <a:latin typeface="Arial" panose="020B0604020202020204" pitchFamily="34" charset="0"/>
                <a:cs typeface="Arial" panose="020B0604020202020204" pitchFamily="34" charset="0"/>
              </a:rPr>
              <a:t>апарату</a:t>
            </a:r>
            <a:r>
              <a:rPr lang="ru-RU" sz="1500" b="1" dirty="0">
                <a:latin typeface="Arial" panose="020B0604020202020204" pitchFamily="34" charset="0"/>
                <a:cs typeface="Arial" panose="020B0604020202020204" pitchFamily="34" charset="0"/>
              </a:rPr>
              <a:t> «</a:t>
            </a:r>
            <a:r>
              <a:rPr lang="ru-RU" sz="1500" b="1" dirty="0" err="1">
                <a:latin typeface="Arial" panose="020B0604020202020204" pitchFamily="34" charset="0"/>
                <a:cs typeface="Arial" panose="020B0604020202020204" pitchFamily="34" charset="0"/>
              </a:rPr>
              <a:t>штучна</a:t>
            </a:r>
            <a:r>
              <a:rPr lang="ru-RU" sz="1500" b="1" dirty="0">
                <a:latin typeface="Arial" panose="020B0604020202020204" pitchFamily="34" charset="0"/>
                <a:cs typeface="Arial" panose="020B0604020202020204" pitchFamily="34" charset="0"/>
              </a:rPr>
              <a:t> </a:t>
            </a:r>
            <a:r>
              <a:rPr lang="ru-RU" sz="1500" b="1" dirty="0" err="1">
                <a:latin typeface="Arial" panose="020B0604020202020204" pitchFamily="34" charset="0"/>
                <a:cs typeface="Arial" panose="020B0604020202020204" pitchFamily="34" charset="0"/>
              </a:rPr>
              <a:t>нирка</a:t>
            </a:r>
            <a:r>
              <a:rPr lang="ru-RU" sz="1500" b="1" dirty="0">
                <a:latin typeface="Arial" panose="020B0604020202020204" pitchFamily="34" charset="0"/>
                <a:cs typeface="Arial" panose="020B0604020202020204" pitchFamily="34" charset="0"/>
              </a:rPr>
              <a:t>»</a:t>
            </a:r>
            <a:r>
              <a:rPr lang="ru-RU" sz="1500" b="1" dirty="0">
                <a:latin typeface="Arial" panose="020B0604020202020204" pitchFamily="34" charset="0"/>
                <a:cs typeface="Arial" panose="020B0604020202020204" pitchFamily="34" charset="0"/>
              </a:rPr>
              <a:t>, </a:t>
            </a:r>
            <a:r>
              <a:rPr lang="ru-RU" sz="1500" b="1" dirty="0" err="1">
                <a:latin typeface="Arial" panose="020B0604020202020204" pitchFamily="34" charset="0"/>
                <a:cs typeface="Arial" panose="020B0604020202020204" pitchFamily="34" charset="0"/>
              </a:rPr>
              <a:t>який</a:t>
            </a:r>
            <a:r>
              <a:rPr lang="ru-RU" sz="1500" b="1" dirty="0">
                <a:latin typeface="Arial" panose="020B0604020202020204" pitchFamily="34" charset="0"/>
                <a:cs typeface="Arial" panose="020B0604020202020204" pitchFamily="34" charset="0"/>
              </a:rPr>
              <a:t> </a:t>
            </a:r>
            <a:r>
              <a:rPr lang="ru-RU" sz="1500" b="1" dirty="0" err="1">
                <a:latin typeface="Arial" panose="020B0604020202020204" pitchFamily="34" charset="0"/>
                <a:cs typeface="Arial" panose="020B0604020202020204" pitchFamily="34" charset="0"/>
              </a:rPr>
              <a:t>використовується</a:t>
            </a:r>
            <a:r>
              <a:rPr lang="ru-RU" sz="1500" b="1" dirty="0">
                <a:latin typeface="Arial" panose="020B0604020202020204" pitchFamily="34" charset="0"/>
                <a:cs typeface="Arial" panose="020B0604020202020204" pitchFamily="34" charset="0"/>
              </a:rPr>
              <a:t> при </a:t>
            </a:r>
            <a:r>
              <a:rPr lang="ru-RU" sz="1500" b="1" dirty="0" err="1">
                <a:latin typeface="Arial" panose="020B0604020202020204" pitchFamily="34" charset="0"/>
                <a:cs typeface="Arial" panose="020B0604020202020204" pitchFamily="34" charset="0"/>
              </a:rPr>
              <a:t>гострій</a:t>
            </a:r>
            <a:r>
              <a:rPr lang="ru-RU" sz="1500" b="1" dirty="0">
                <a:latin typeface="Arial" panose="020B0604020202020204" pitchFamily="34" charset="0"/>
                <a:cs typeface="Arial" panose="020B0604020202020204" pitchFamily="34" charset="0"/>
              </a:rPr>
              <a:t> </a:t>
            </a:r>
            <a:r>
              <a:rPr lang="ru-RU" sz="1500" b="1" dirty="0" err="1">
                <a:latin typeface="Arial" panose="020B0604020202020204" pitchFamily="34" charset="0"/>
                <a:cs typeface="Arial" panose="020B0604020202020204" pitchFamily="34" charset="0"/>
              </a:rPr>
              <a:t>або</a:t>
            </a:r>
            <a:r>
              <a:rPr lang="ru-RU" sz="1500" b="1" dirty="0">
                <a:latin typeface="Arial" panose="020B0604020202020204" pitchFamily="34" charset="0"/>
                <a:cs typeface="Arial" panose="020B0604020202020204" pitchFamily="34" charset="0"/>
              </a:rPr>
              <a:t> </a:t>
            </a:r>
            <a:r>
              <a:rPr lang="ru-RU" sz="1500" b="1" dirty="0" err="1">
                <a:latin typeface="Arial" panose="020B0604020202020204" pitchFamily="34" charset="0"/>
                <a:cs typeface="Arial" panose="020B0604020202020204" pitchFamily="34" charset="0"/>
              </a:rPr>
              <a:t>хронічній</a:t>
            </a:r>
            <a:r>
              <a:rPr lang="ru-RU" sz="1500" b="1" dirty="0">
                <a:latin typeface="Arial" panose="020B0604020202020204" pitchFamily="34" charset="0"/>
                <a:cs typeface="Arial" panose="020B0604020202020204" pitchFamily="34" charset="0"/>
              </a:rPr>
              <a:t> </a:t>
            </a:r>
            <a:r>
              <a:rPr lang="ru-RU" sz="1500" b="1" dirty="0" err="1">
                <a:latin typeface="Arial" panose="020B0604020202020204" pitchFamily="34" charset="0"/>
                <a:cs typeface="Arial" panose="020B0604020202020204" pitchFamily="34" charset="0"/>
              </a:rPr>
              <a:t>нирковій</a:t>
            </a:r>
            <a:r>
              <a:rPr lang="ru-RU" sz="1500" b="1" dirty="0">
                <a:latin typeface="Arial" panose="020B0604020202020204" pitchFamily="34" charset="0"/>
                <a:cs typeface="Arial" panose="020B0604020202020204" pitchFamily="34" charset="0"/>
              </a:rPr>
              <a:t> </a:t>
            </a:r>
            <a:r>
              <a:rPr lang="ru-RU" sz="1500" b="1" dirty="0" err="1">
                <a:latin typeface="Arial" panose="020B0604020202020204" pitchFamily="34" charset="0"/>
                <a:cs typeface="Arial" panose="020B0604020202020204" pitchFamily="34" charset="0"/>
              </a:rPr>
              <a:t>недостатності</a:t>
            </a:r>
            <a:r>
              <a:rPr lang="ru-RU" sz="1500" b="1" dirty="0">
                <a:latin typeface="Arial" panose="020B0604020202020204" pitchFamily="34" charset="0"/>
                <a:cs typeface="Arial" panose="020B0604020202020204" pitchFamily="34" charset="0"/>
              </a:rPr>
              <a:t>. Процедура </a:t>
            </a:r>
            <a:r>
              <a:rPr lang="ru-RU" sz="1500" b="1" dirty="0" err="1">
                <a:latin typeface="Arial" panose="020B0604020202020204" pitchFamily="34" charset="0"/>
                <a:cs typeface="Arial" panose="020B0604020202020204" pitchFamily="34" charset="0"/>
              </a:rPr>
              <a:t>видаляє</a:t>
            </a:r>
            <a:r>
              <a:rPr lang="ru-RU" sz="1500" b="1" dirty="0">
                <a:latin typeface="Arial" panose="020B0604020202020204" pitchFamily="34" charset="0"/>
                <a:cs typeface="Arial" panose="020B0604020202020204" pitchFamily="34" charset="0"/>
              </a:rPr>
              <a:t> з </a:t>
            </a:r>
            <a:r>
              <a:rPr lang="ru-RU" sz="1500" b="1" dirty="0" err="1">
                <a:latin typeface="Arial" panose="020B0604020202020204" pitchFamily="34" charset="0"/>
                <a:cs typeface="Arial" panose="020B0604020202020204" pitchFamily="34" charset="0"/>
              </a:rPr>
              <a:t>організму</a:t>
            </a:r>
            <a:r>
              <a:rPr lang="ru-RU" sz="1500" b="1" dirty="0">
                <a:latin typeface="Arial" panose="020B0604020202020204" pitchFamily="34" charset="0"/>
                <a:cs typeface="Arial" panose="020B0604020202020204" pitchFamily="34" charset="0"/>
              </a:rPr>
              <a:t> </a:t>
            </a:r>
            <a:r>
              <a:rPr lang="ru-RU" sz="1500" b="1" dirty="0" err="1">
                <a:latin typeface="Arial" panose="020B0604020202020204" pitchFamily="34" charset="0"/>
                <a:cs typeface="Arial" panose="020B0604020202020204" pitchFamily="34" charset="0"/>
              </a:rPr>
              <a:t>токсини</a:t>
            </a:r>
            <a:r>
              <a:rPr lang="ru-RU" sz="1500" b="1" dirty="0">
                <a:latin typeface="Arial" panose="020B0604020202020204" pitchFamily="34" charset="0"/>
                <a:cs typeface="Arial" panose="020B0604020202020204" pitchFamily="34" charset="0"/>
              </a:rPr>
              <a:t>, </a:t>
            </a:r>
            <a:r>
              <a:rPr lang="ru-RU" sz="1500" b="1" dirty="0" err="1">
                <a:latin typeface="Arial" panose="020B0604020202020204" pitchFamily="34" charset="0"/>
                <a:cs typeface="Arial" panose="020B0604020202020204" pitchFamily="34" charset="0"/>
              </a:rPr>
              <a:t>зайву</a:t>
            </a:r>
            <a:r>
              <a:rPr lang="ru-RU" sz="1500" b="1" dirty="0">
                <a:latin typeface="Arial" panose="020B0604020202020204" pitchFamily="34" charset="0"/>
                <a:cs typeface="Arial" panose="020B0604020202020204" pitchFamily="34" charset="0"/>
              </a:rPr>
              <a:t> </a:t>
            </a:r>
            <a:r>
              <a:rPr lang="ru-RU" sz="1500" b="1" dirty="0" err="1">
                <a:latin typeface="Arial" panose="020B0604020202020204" pitchFamily="34" charset="0"/>
                <a:cs typeface="Arial" panose="020B0604020202020204" pitchFamily="34" charset="0"/>
              </a:rPr>
              <a:t>рідину</a:t>
            </a:r>
            <a:r>
              <a:rPr lang="ru-RU" sz="1500" b="1" dirty="0">
                <a:latin typeface="Arial" panose="020B0604020202020204" pitchFamily="34" charset="0"/>
                <a:cs typeface="Arial" panose="020B0604020202020204" pitchFamily="34" charset="0"/>
              </a:rPr>
              <a:t> та </a:t>
            </a:r>
            <a:r>
              <a:rPr lang="ru-RU" sz="1500" b="1" dirty="0" err="1">
                <a:latin typeface="Arial" panose="020B0604020202020204" pitchFamily="34" charset="0"/>
                <a:cs typeface="Arial" panose="020B0604020202020204" pitchFamily="34" charset="0"/>
              </a:rPr>
              <a:t>нормалізує</a:t>
            </a:r>
            <a:r>
              <a:rPr lang="ru-RU" sz="1500" b="1" dirty="0">
                <a:latin typeface="Arial" panose="020B0604020202020204" pitchFamily="34" charset="0"/>
                <a:cs typeface="Arial" panose="020B0604020202020204" pitchFamily="34" charset="0"/>
              </a:rPr>
              <a:t> </a:t>
            </a:r>
            <a:r>
              <a:rPr lang="ru-RU" sz="1500" b="1" dirty="0" err="1">
                <a:latin typeface="Arial" panose="020B0604020202020204" pitchFamily="34" charset="0"/>
                <a:cs typeface="Arial" panose="020B0604020202020204" pitchFamily="34" charset="0"/>
              </a:rPr>
              <a:t>електролітний</a:t>
            </a:r>
            <a:r>
              <a:rPr lang="ru-RU" sz="1500" b="1" dirty="0">
                <a:latin typeface="Arial" panose="020B0604020202020204" pitchFamily="34" charset="0"/>
                <a:cs typeface="Arial" panose="020B0604020202020204" pitchFamily="34" charset="0"/>
              </a:rPr>
              <a:t> баланс. </a:t>
            </a:r>
            <a:endParaRPr lang="ru-RU" sz="1500" b="1" strike="noStrike" spc="-1" dirty="0">
              <a:latin typeface="Arial" panose="020B0604020202020204" pitchFamily="34" charset="0"/>
              <a:cs typeface="Arial" panose="020B0604020202020204" pitchFamily="34" charset="0"/>
            </a:endParaRPr>
          </a:p>
        </p:txBody>
      </p:sp>
      <p:pic>
        <p:nvPicPr>
          <p:cNvPr id="369" name="Picture 4"/>
          <p:cNvPicPr/>
          <p:nvPr/>
        </p:nvPicPr>
        <p:blipFill>
          <a:blip r:embed="rId3"/>
          <a:srcRect t="4913"/>
          <a:stretch/>
        </p:blipFill>
        <p:spPr>
          <a:xfrm>
            <a:off x="859624" y="4306969"/>
            <a:ext cx="2566156" cy="2389031"/>
          </a:xfrm>
          <a:prstGeom prst="rect">
            <a:avLst/>
          </a:prstGeom>
          <a:ln w="9360">
            <a:noFill/>
          </a:ln>
        </p:spPr>
      </p:pic>
      <p:pic>
        <p:nvPicPr>
          <p:cNvPr id="370" name="Picture 2"/>
          <p:cNvPicPr/>
          <p:nvPr/>
        </p:nvPicPr>
        <p:blipFill>
          <a:blip r:embed="rId4"/>
          <a:srcRect t="5264"/>
          <a:stretch/>
        </p:blipFill>
        <p:spPr>
          <a:xfrm>
            <a:off x="4824000" y="3384000"/>
            <a:ext cx="3960000" cy="331200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CustomShape 1"/>
          <p:cNvSpPr/>
          <p:nvPr/>
        </p:nvSpPr>
        <p:spPr>
          <a:xfrm>
            <a:off x="238259" y="347220"/>
            <a:ext cx="8228880" cy="581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85000" lnSpcReduction="20000"/>
          </a:bodyPr>
          <a:lstStyle/>
          <a:p>
            <a:pPr algn="ctr">
              <a:lnSpc>
                <a:spcPct val="100000"/>
              </a:lnSpc>
            </a:pPr>
            <a:r>
              <a:rPr lang="ru-RU" sz="4400" b="1" strike="noStrike" spc="-1" dirty="0" err="1">
                <a:solidFill>
                  <a:srgbClr val="FF0000"/>
                </a:solidFill>
                <a:latin typeface="Times New Roman"/>
              </a:rPr>
              <a:t>Перитонеальний</a:t>
            </a:r>
            <a:r>
              <a:rPr lang="ru-RU" sz="4400" b="1" strike="noStrike" spc="-1" dirty="0">
                <a:solidFill>
                  <a:srgbClr val="FF0000"/>
                </a:solidFill>
                <a:latin typeface="Times New Roman"/>
              </a:rPr>
              <a:t> </a:t>
            </a:r>
            <a:r>
              <a:rPr lang="ru-RU" sz="4400" b="1" strike="noStrike" spc="-1" dirty="0" err="1">
                <a:solidFill>
                  <a:srgbClr val="FF0000"/>
                </a:solidFill>
                <a:latin typeface="Times New Roman"/>
              </a:rPr>
              <a:t>діаліз</a:t>
            </a:r>
            <a:endParaRPr lang="ru-RU" sz="4400" b="0" strike="noStrike" spc="-1" dirty="0">
              <a:latin typeface="Arial"/>
            </a:endParaRPr>
          </a:p>
        </p:txBody>
      </p:sp>
      <p:sp>
        <p:nvSpPr>
          <p:cNvPr id="372" name="CustomShape 2"/>
          <p:cNvSpPr/>
          <p:nvPr/>
        </p:nvSpPr>
        <p:spPr>
          <a:xfrm>
            <a:off x="6553080" y="6356520"/>
            <a:ext cx="213300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01A8BD97-5E5A-49B0-9D68-EEE22C2EB990}" type="slidenum">
              <a:rPr lang="ru-RU" sz="1200" b="0" strike="noStrike" spc="-1">
                <a:solidFill>
                  <a:srgbClr val="8B8B8B"/>
                </a:solidFill>
                <a:latin typeface="Calibri"/>
              </a:rPr>
              <a:t>18</a:t>
            </a:fld>
            <a:endParaRPr lang="ru-RU" sz="1200" b="0" strike="noStrike" spc="-1">
              <a:latin typeface="Arial"/>
            </a:endParaRPr>
          </a:p>
        </p:txBody>
      </p:sp>
      <p:pic>
        <p:nvPicPr>
          <p:cNvPr id="373" name="Picture 2"/>
          <p:cNvPicPr/>
          <p:nvPr/>
        </p:nvPicPr>
        <p:blipFill>
          <a:blip r:embed="rId2"/>
          <a:stretch/>
        </p:blipFill>
        <p:spPr>
          <a:xfrm>
            <a:off x="357120" y="1216785"/>
            <a:ext cx="4761720" cy="3332880"/>
          </a:xfrm>
          <a:prstGeom prst="rect">
            <a:avLst/>
          </a:prstGeom>
          <a:ln w="9360">
            <a:noFill/>
          </a:ln>
        </p:spPr>
      </p:pic>
      <p:pic>
        <p:nvPicPr>
          <p:cNvPr id="374" name="Picture 4"/>
          <p:cNvPicPr/>
          <p:nvPr/>
        </p:nvPicPr>
        <p:blipFill>
          <a:blip r:embed="rId3"/>
          <a:srcRect l="24453" t="20010" r="22228" b="10772"/>
          <a:stretch/>
        </p:blipFill>
        <p:spPr>
          <a:xfrm>
            <a:off x="5220953" y="1121385"/>
            <a:ext cx="3656880" cy="3428280"/>
          </a:xfrm>
          <a:prstGeom prst="rect">
            <a:avLst/>
          </a:prstGeom>
          <a:ln w="9360">
            <a:noFill/>
          </a:ln>
        </p:spPr>
      </p:pic>
      <p:sp>
        <p:nvSpPr>
          <p:cNvPr id="2" name="Прямоугольник 1"/>
          <p:cNvSpPr/>
          <p:nvPr/>
        </p:nvSpPr>
        <p:spPr>
          <a:xfrm>
            <a:off x="357120" y="4945261"/>
            <a:ext cx="8178848" cy="1015663"/>
          </a:xfrm>
          <a:prstGeom prst="rect">
            <a:avLst/>
          </a:prstGeom>
        </p:spPr>
        <p:txBody>
          <a:bodyPr wrap="square">
            <a:spAutoFit/>
          </a:bodyPr>
          <a:lstStyle/>
          <a:p>
            <a:pPr algn="just"/>
            <a:r>
              <a:rPr lang="ru-RU" sz="24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Перитонеальний</a:t>
            </a:r>
            <a:r>
              <a:rPr lang="ru-RU"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ru-RU" sz="24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діаліз</a:t>
            </a:r>
            <a:r>
              <a:rPr lang="ru-RU"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ru-RU" b="1" dirty="0">
                <a:solidFill>
                  <a:srgbClr val="0A0A0A"/>
                </a:solidFill>
                <a:latin typeface="Arial" panose="020B0604020202020204" pitchFamily="34" charset="0"/>
                <a:cs typeface="Arial" panose="020B0604020202020204" pitchFamily="34" charset="0"/>
              </a:rPr>
              <a:t>— </a:t>
            </a:r>
            <a:r>
              <a:rPr lang="ru-RU" b="1" dirty="0" err="1">
                <a:solidFill>
                  <a:srgbClr val="0A0A0A"/>
                </a:solidFill>
                <a:latin typeface="Arial" panose="020B0604020202020204" pitchFamily="34" charset="0"/>
                <a:cs typeface="Arial" panose="020B0604020202020204" pitchFamily="34" charset="0"/>
              </a:rPr>
              <a:t>це</a:t>
            </a:r>
            <a:r>
              <a:rPr lang="ru-RU" b="1" dirty="0">
                <a:solidFill>
                  <a:srgbClr val="0A0A0A"/>
                </a:solidFill>
                <a:latin typeface="Arial" panose="020B0604020202020204" pitchFamily="34" charset="0"/>
                <a:cs typeface="Arial" panose="020B0604020202020204" pitchFamily="34" charset="0"/>
              </a:rPr>
              <a:t> </a:t>
            </a:r>
            <a:r>
              <a:rPr lang="ru-RU" b="1" dirty="0">
                <a:latin typeface="Arial" panose="020B0604020202020204" pitchFamily="34" charset="0"/>
                <a:cs typeface="Arial" panose="020B0604020202020204" pitchFamily="34" charset="0"/>
              </a:rPr>
              <a:t>метод </a:t>
            </a:r>
            <a:r>
              <a:rPr lang="ru-RU" b="1" dirty="0" err="1">
                <a:latin typeface="Arial" panose="020B0604020202020204" pitchFamily="34" charset="0"/>
                <a:cs typeface="Arial" panose="020B0604020202020204" pitchFamily="34" charset="0"/>
              </a:rPr>
              <a:t>лікування</a:t>
            </a:r>
            <a:r>
              <a:rPr lang="ru-RU" b="1" dirty="0">
                <a:latin typeface="Arial" panose="020B0604020202020204" pitchFamily="34" charset="0"/>
                <a:cs typeface="Arial" panose="020B0604020202020204" pitchFamily="34" charset="0"/>
              </a:rPr>
              <a:t> </a:t>
            </a:r>
            <a:r>
              <a:rPr lang="ru-RU" b="1" dirty="0" err="1">
                <a:latin typeface="Arial" panose="020B0604020202020204" pitchFamily="34" charset="0"/>
                <a:cs typeface="Arial" panose="020B0604020202020204" pitchFamily="34" charset="0"/>
              </a:rPr>
              <a:t>ниркової</a:t>
            </a:r>
            <a:r>
              <a:rPr lang="ru-RU" b="1" dirty="0">
                <a:latin typeface="Arial" panose="020B0604020202020204" pitchFamily="34" charset="0"/>
                <a:cs typeface="Arial" panose="020B0604020202020204" pitchFamily="34" charset="0"/>
              </a:rPr>
              <a:t> </a:t>
            </a:r>
            <a:r>
              <a:rPr lang="ru-RU" b="1" dirty="0" err="1">
                <a:latin typeface="Arial" panose="020B0604020202020204" pitchFamily="34" charset="0"/>
                <a:cs typeface="Arial" panose="020B0604020202020204" pitchFamily="34" charset="0"/>
              </a:rPr>
              <a:t>недостатності</a:t>
            </a:r>
            <a:r>
              <a:rPr lang="ru-RU" b="1" dirty="0">
                <a:latin typeface="Arial" panose="020B0604020202020204" pitchFamily="34" charset="0"/>
                <a:cs typeface="Arial" panose="020B0604020202020204" pitchFamily="34" charset="0"/>
              </a:rPr>
              <a:t>, при </a:t>
            </a:r>
            <a:r>
              <a:rPr lang="ru-RU" b="1" dirty="0" err="1">
                <a:latin typeface="Arial" panose="020B0604020202020204" pitchFamily="34" charset="0"/>
                <a:cs typeface="Arial" panose="020B0604020202020204" pitchFamily="34" charset="0"/>
              </a:rPr>
              <a:t>якому</a:t>
            </a:r>
            <a:r>
              <a:rPr lang="ru-RU" b="1" dirty="0">
                <a:latin typeface="Arial" panose="020B0604020202020204" pitchFamily="34" charset="0"/>
                <a:cs typeface="Arial" panose="020B0604020202020204" pitchFamily="34" charset="0"/>
              </a:rPr>
              <a:t> для </a:t>
            </a:r>
            <a:r>
              <a:rPr lang="ru-RU" b="1" dirty="0" err="1">
                <a:latin typeface="Arial" panose="020B0604020202020204" pitchFamily="34" charset="0"/>
                <a:cs typeface="Arial" panose="020B0604020202020204" pitchFamily="34" charset="0"/>
              </a:rPr>
              <a:t>очищення</a:t>
            </a:r>
            <a:r>
              <a:rPr lang="ru-RU" b="1" dirty="0">
                <a:latin typeface="Arial" panose="020B0604020202020204" pitchFamily="34" charset="0"/>
                <a:cs typeface="Arial" panose="020B0604020202020204" pitchFamily="34" charset="0"/>
              </a:rPr>
              <a:t> </a:t>
            </a:r>
            <a:r>
              <a:rPr lang="ru-RU" b="1" dirty="0" err="1">
                <a:latin typeface="Arial" panose="020B0604020202020204" pitchFamily="34" charset="0"/>
                <a:cs typeface="Arial" panose="020B0604020202020204" pitchFamily="34" charset="0"/>
              </a:rPr>
              <a:t>крові</a:t>
            </a:r>
            <a:r>
              <a:rPr lang="ru-RU" b="1" dirty="0">
                <a:latin typeface="Arial" panose="020B0604020202020204" pitchFamily="34" charset="0"/>
                <a:cs typeface="Arial" panose="020B0604020202020204" pitchFamily="34" charset="0"/>
              </a:rPr>
              <a:t> </a:t>
            </a:r>
            <a:r>
              <a:rPr lang="ru-RU" b="1" dirty="0" err="1">
                <a:latin typeface="Arial" panose="020B0604020202020204" pitchFamily="34" charset="0"/>
                <a:cs typeface="Arial" panose="020B0604020202020204" pitchFamily="34" charset="0"/>
              </a:rPr>
              <a:t>від</a:t>
            </a:r>
            <a:r>
              <a:rPr lang="ru-RU" b="1" dirty="0">
                <a:latin typeface="Arial" panose="020B0604020202020204" pitchFamily="34" charset="0"/>
                <a:cs typeface="Arial" panose="020B0604020202020204" pitchFamily="34" charset="0"/>
              </a:rPr>
              <a:t> </a:t>
            </a:r>
            <a:r>
              <a:rPr lang="ru-RU" b="1" dirty="0" err="1">
                <a:latin typeface="Arial" panose="020B0604020202020204" pitchFamily="34" charset="0"/>
                <a:cs typeface="Arial" panose="020B0604020202020204" pitchFamily="34" charset="0"/>
              </a:rPr>
              <a:t>токсинів</a:t>
            </a:r>
            <a:r>
              <a:rPr lang="ru-RU" b="1" dirty="0">
                <a:latin typeface="Arial" panose="020B0604020202020204" pitchFamily="34" charset="0"/>
                <a:cs typeface="Arial" panose="020B0604020202020204" pitchFamily="34" charset="0"/>
              </a:rPr>
              <a:t> та </a:t>
            </a:r>
            <a:r>
              <a:rPr lang="ru-RU" b="1" dirty="0" err="1">
                <a:latin typeface="Arial" panose="020B0604020202020204" pitchFamily="34" charset="0"/>
                <a:cs typeface="Arial" panose="020B0604020202020204" pitchFamily="34" charset="0"/>
              </a:rPr>
              <a:t>зайвої</a:t>
            </a:r>
            <a:r>
              <a:rPr lang="ru-RU" b="1" dirty="0">
                <a:latin typeface="Arial" panose="020B0604020202020204" pitchFamily="34" charset="0"/>
                <a:cs typeface="Arial" panose="020B0604020202020204" pitchFamily="34" charset="0"/>
              </a:rPr>
              <a:t> </a:t>
            </a:r>
            <a:r>
              <a:rPr lang="ru-RU" b="1" dirty="0" err="1">
                <a:latin typeface="Arial" panose="020B0604020202020204" pitchFamily="34" charset="0"/>
                <a:cs typeface="Arial" panose="020B0604020202020204" pitchFamily="34" charset="0"/>
              </a:rPr>
              <a:t>рідини</a:t>
            </a:r>
            <a:r>
              <a:rPr lang="ru-RU" b="1" dirty="0">
                <a:latin typeface="Arial" panose="020B0604020202020204" pitchFamily="34" charset="0"/>
                <a:cs typeface="Arial" panose="020B0604020202020204" pitchFamily="34" charset="0"/>
              </a:rPr>
              <a:t> </a:t>
            </a:r>
            <a:r>
              <a:rPr lang="ru-RU" b="1" dirty="0" err="1">
                <a:latin typeface="Arial" panose="020B0604020202020204" pitchFamily="34" charset="0"/>
                <a:cs typeface="Arial" panose="020B0604020202020204" pitchFamily="34" charset="0"/>
              </a:rPr>
              <a:t>використовується</a:t>
            </a:r>
            <a:r>
              <a:rPr lang="ru-RU" b="1" dirty="0">
                <a:latin typeface="Arial" panose="020B0604020202020204" pitchFamily="34" charset="0"/>
                <a:cs typeface="Arial" panose="020B0604020202020204" pitchFamily="34" charset="0"/>
              </a:rPr>
              <a:t> </a:t>
            </a:r>
            <a:r>
              <a:rPr lang="ru-RU" b="1" dirty="0" err="1">
                <a:latin typeface="Arial" panose="020B0604020202020204" pitchFamily="34" charset="0"/>
                <a:cs typeface="Arial" panose="020B0604020202020204" pitchFamily="34" charset="0"/>
              </a:rPr>
              <a:t>власна</a:t>
            </a:r>
            <a:r>
              <a:rPr lang="ru-RU" b="1" dirty="0">
                <a:latin typeface="Arial" panose="020B0604020202020204" pitchFamily="34" charset="0"/>
                <a:cs typeface="Arial" panose="020B0604020202020204" pitchFamily="34" charset="0"/>
              </a:rPr>
              <a:t> </a:t>
            </a:r>
            <a:r>
              <a:rPr lang="ru-RU" b="1" dirty="0" err="1">
                <a:latin typeface="Arial" panose="020B0604020202020204" pitchFamily="34" charset="0"/>
                <a:cs typeface="Arial" panose="020B0604020202020204" pitchFamily="34" charset="0"/>
              </a:rPr>
              <a:t>очеревина</a:t>
            </a:r>
            <a:r>
              <a:rPr lang="ru-RU" b="1" dirty="0">
                <a:latin typeface="Arial" panose="020B0604020202020204" pitchFamily="34" charset="0"/>
                <a:cs typeface="Arial" panose="020B0604020202020204" pitchFamily="34" charset="0"/>
              </a:rPr>
              <a:t> </a:t>
            </a:r>
            <a:r>
              <a:rPr lang="ru-RU" b="1" dirty="0" err="1">
                <a:latin typeface="Arial" panose="020B0604020202020204" pitchFamily="34" charset="0"/>
                <a:cs typeface="Arial" panose="020B0604020202020204" pitchFamily="34" charset="0"/>
              </a:rPr>
              <a:t>пацієнта</a:t>
            </a:r>
            <a:r>
              <a:rPr lang="ru-RU" b="1" dirty="0">
                <a:latin typeface="Arial" panose="020B0604020202020204" pitchFamily="34" charset="0"/>
                <a:cs typeface="Arial" panose="020B0604020202020204" pitchFamily="34" charset="0"/>
              </a:rPr>
              <a:t> як </a:t>
            </a:r>
            <a:r>
              <a:rPr lang="ru-RU" b="1" dirty="0" err="1">
                <a:latin typeface="Arial" panose="020B0604020202020204" pitchFamily="34" charset="0"/>
                <a:cs typeface="Arial" panose="020B0604020202020204" pitchFamily="34" charset="0"/>
              </a:rPr>
              <a:t>фільтр</a:t>
            </a:r>
            <a:r>
              <a:rPr lang="ru-RU" b="1" dirty="0" smtClean="0">
                <a:solidFill>
                  <a:srgbClr val="0A0A0A"/>
                </a:solidFill>
                <a:latin typeface="Arial" panose="020B0604020202020204" pitchFamily="34" charset="0"/>
                <a:cs typeface="Arial" panose="020B0604020202020204" pitchFamily="34" charset="0"/>
              </a:rPr>
              <a:t>.</a:t>
            </a:r>
            <a:endParaRPr lang="ru-RU"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CustomShape 1"/>
          <p:cNvSpPr/>
          <p:nvPr/>
        </p:nvSpPr>
        <p:spPr>
          <a:xfrm>
            <a:off x="185760" y="34920"/>
            <a:ext cx="8500320" cy="4357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360" algn="just">
              <a:lnSpc>
                <a:spcPct val="100000"/>
              </a:lnSpc>
              <a:spcBef>
                <a:spcPts val="400"/>
              </a:spcBef>
            </a:pPr>
            <a:r>
              <a:rPr lang="ru-RU" sz="2800" b="1" i="1" strike="noStrike" spc="-1" dirty="0" err="1">
                <a:solidFill>
                  <a:srgbClr val="7030A0"/>
                </a:solidFill>
                <a:latin typeface="Times New Roman"/>
              </a:rPr>
              <a:t>Наркотичні</a:t>
            </a:r>
            <a:r>
              <a:rPr lang="ru-RU" sz="2800" b="1" i="1" strike="noStrike" spc="-1" dirty="0">
                <a:solidFill>
                  <a:srgbClr val="7030A0"/>
                </a:solidFill>
                <a:latin typeface="Times New Roman"/>
              </a:rPr>
              <a:t> </a:t>
            </a:r>
            <a:r>
              <a:rPr lang="ru-RU" sz="2800" b="1" i="1" strike="noStrike" spc="-1" dirty="0" err="1">
                <a:solidFill>
                  <a:srgbClr val="7030A0"/>
                </a:solidFill>
                <a:latin typeface="Times New Roman"/>
              </a:rPr>
              <a:t>речовини</a:t>
            </a:r>
            <a:r>
              <a:rPr lang="ru-RU" sz="2800" b="1" i="1" strike="noStrike" spc="-1" dirty="0">
                <a:solidFill>
                  <a:srgbClr val="7030A0"/>
                </a:solidFill>
                <a:latin typeface="Times New Roman"/>
              </a:rPr>
              <a:t>: </a:t>
            </a:r>
            <a:r>
              <a:rPr lang="ru-RU" sz="2000" b="1" strike="noStrike" spc="-1" dirty="0">
                <a:solidFill>
                  <a:srgbClr val="000000"/>
                </a:solidFill>
                <a:latin typeface="Times New Roman"/>
              </a:rPr>
              <a:t>при </a:t>
            </a:r>
            <a:r>
              <a:rPr lang="ru-RU" sz="2000" b="1" strike="noStrike" spc="-1" dirty="0" err="1">
                <a:solidFill>
                  <a:srgbClr val="000000"/>
                </a:solidFill>
                <a:latin typeface="Times New Roman"/>
              </a:rPr>
              <a:t>наркотичній</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комі</a:t>
            </a:r>
            <a:r>
              <a:rPr lang="ru-RU" sz="2000" b="1" strike="noStrike" spc="-1" dirty="0">
                <a:solidFill>
                  <a:srgbClr val="000000"/>
                </a:solidFill>
                <a:latin typeface="Times New Roman"/>
              </a:rPr>
              <a:t> – ШВЛ. </a:t>
            </a:r>
            <a:r>
              <a:rPr lang="ru-RU" sz="2000" b="1" strike="noStrike" spc="-1" dirty="0" err="1">
                <a:solidFill>
                  <a:srgbClr val="000000"/>
                </a:solidFill>
                <a:latin typeface="Times New Roman"/>
              </a:rPr>
              <a:t>Промивання</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шлунку</a:t>
            </a:r>
            <a:r>
              <a:rPr lang="ru-RU" sz="2000" b="1" strike="noStrike" spc="-1" dirty="0">
                <a:solidFill>
                  <a:srgbClr val="000000"/>
                </a:solidFill>
                <a:latin typeface="Times New Roman"/>
              </a:rPr>
              <a:t> </a:t>
            </a:r>
            <a:r>
              <a:rPr lang="ru-RU" sz="2000" b="1" strike="noStrike" spc="-1" dirty="0" err="1" smtClean="0">
                <a:solidFill>
                  <a:srgbClr val="000000"/>
                </a:solidFill>
                <a:latin typeface="Times New Roman"/>
              </a:rPr>
              <a:t>після</a:t>
            </a:r>
            <a:r>
              <a:rPr lang="ru-RU" sz="2000" b="1" strike="noStrike" spc="-1" dirty="0" smtClean="0">
                <a:solidFill>
                  <a:srgbClr val="000000"/>
                </a:solidFill>
                <a:latin typeface="Times New Roman"/>
              </a:rPr>
              <a:t> </a:t>
            </a:r>
            <a:r>
              <a:rPr lang="ru-RU" sz="2000" b="1" strike="noStrike" spc="-1" dirty="0" err="1">
                <a:solidFill>
                  <a:srgbClr val="000000"/>
                </a:solidFill>
                <a:latin typeface="Times New Roman"/>
              </a:rPr>
              <a:t>інтубації</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трахеї</a:t>
            </a:r>
            <a:r>
              <a:rPr lang="ru-RU" sz="2000" b="1" strike="noStrike" spc="-1" dirty="0">
                <a:solidFill>
                  <a:srgbClr val="000000"/>
                </a:solidFill>
                <a:latin typeface="Times New Roman"/>
              </a:rPr>
              <a:t>. </a:t>
            </a:r>
            <a:endParaRPr lang="ru-RU" sz="2000" b="0" strike="noStrike" spc="-1" dirty="0">
              <a:latin typeface="Arial"/>
            </a:endParaRPr>
          </a:p>
          <a:p>
            <a:pPr marL="343080" indent="-342360" algn="just">
              <a:lnSpc>
                <a:spcPct val="100000"/>
              </a:lnSpc>
              <a:spcBef>
                <a:spcPts val="400"/>
              </a:spcBef>
            </a:pPr>
            <a:r>
              <a:rPr lang="ru-RU" sz="2000" b="1" strike="noStrike" spc="-1" dirty="0" err="1">
                <a:solidFill>
                  <a:srgbClr val="000000"/>
                </a:solidFill>
                <a:latin typeface="Times New Roman"/>
              </a:rPr>
              <a:t>Медичні</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працівники</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далі</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проводять</a:t>
            </a:r>
            <a:r>
              <a:rPr lang="ru-RU" sz="2000" b="1" strike="noStrike" spc="-1" dirty="0">
                <a:solidFill>
                  <a:srgbClr val="000000"/>
                </a:solidFill>
                <a:latin typeface="Times New Roman"/>
              </a:rPr>
              <a:t>:</a:t>
            </a:r>
            <a:endParaRPr lang="ru-RU" sz="2000" b="0" strike="noStrike" spc="-1" dirty="0">
              <a:latin typeface="Arial"/>
            </a:endParaRPr>
          </a:p>
          <a:p>
            <a:pPr marL="343080" indent="-342360" algn="just">
              <a:lnSpc>
                <a:spcPct val="100000"/>
              </a:lnSpc>
              <a:spcBef>
                <a:spcPts val="400"/>
              </a:spcBef>
            </a:pPr>
            <a:r>
              <a:rPr lang="ru-RU" sz="2000" b="1" strike="noStrike" spc="-1" dirty="0">
                <a:solidFill>
                  <a:srgbClr val="000000"/>
                </a:solidFill>
                <a:latin typeface="Times New Roman"/>
              </a:rPr>
              <a:t>1) </a:t>
            </a:r>
            <a:r>
              <a:rPr lang="ru-RU" sz="2000" b="1" strike="noStrike" spc="-1" dirty="0" err="1">
                <a:solidFill>
                  <a:srgbClr val="7030A0"/>
                </a:solidFill>
                <a:latin typeface="Times New Roman"/>
              </a:rPr>
              <a:t>антидотну</a:t>
            </a:r>
            <a:r>
              <a:rPr lang="ru-RU" sz="2000" b="1" strike="noStrike" spc="-1" dirty="0">
                <a:solidFill>
                  <a:srgbClr val="7030A0"/>
                </a:solidFill>
                <a:latin typeface="Times New Roman"/>
              </a:rPr>
              <a:t> </a:t>
            </a:r>
            <a:r>
              <a:rPr lang="ru-RU" sz="2000" b="1" strike="noStrike" spc="-1" dirty="0" err="1">
                <a:solidFill>
                  <a:srgbClr val="7030A0"/>
                </a:solidFill>
                <a:latin typeface="Times New Roman"/>
              </a:rPr>
              <a:t>терапію</a:t>
            </a:r>
            <a:r>
              <a:rPr lang="ru-RU" sz="2000" b="1" strike="noStrike" spc="-1" dirty="0">
                <a:solidFill>
                  <a:srgbClr val="7030A0"/>
                </a:solidFill>
                <a:latin typeface="Times New Roman"/>
              </a:rPr>
              <a:t>: </a:t>
            </a:r>
            <a:r>
              <a:rPr lang="ru-RU" sz="2000" b="1" strike="noStrike" spc="-1" dirty="0">
                <a:solidFill>
                  <a:srgbClr val="000000"/>
                </a:solidFill>
                <a:latin typeface="Times New Roman"/>
              </a:rPr>
              <a:t>1-2 мл 0,04% р-н </a:t>
            </a:r>
            <a:r>
              <a:rPr lang="ru-RU" sz="2000" b="1" strike="noStrike" spc="-1" dirty="0" err="1">
                <a:solidFill>
                  <a:srgbClr val="000000"/>
                </a:solidFill>
                <a:latin typeface="Times New Roman"/>
              </a:rPr>
              <a:t>Налоксону</a:t>
            </a:r>
            <a:r>
              <a:rPr lang="ru-RU" sz="2000" b="1" strike="noStrike" spc="-1" dirty="0">
                <a:solidFill>
                  <a:srgbClr val="000000"/>
                </a:solidFill>
                <a:latin typeface="Times New Roman"/>
              </a:rPr>
              <a:t> в/в, при </a:t>
            </a:r>
            <a:r>
              <a:rPr lang="ru-RU" sz="2000" b="1" strike="noStrike" spc="-1" dirty="0" err="1">
                <a:solidFill>
                  <a:srgbClr val="000000"/>
                </a:solidFill>
                <a:latin typeface="Times New Roman"/>
              </a:rPr>
              <a:t>необхідності</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повторюють</a:t>
            </a:r>
            <a:r>
              <a:rPr lang="ru-RU" sz="2000" b="1" strike="noStrike" spc="-1" dirty="0">
                <a:solidFill>
                  <a:srgbClr val="000000"/>
                </a:solidFill>
                <a:latin typeface="Times New Roman"/>
              </a:rPr>
              <a:t> ч/з 5-10 </a:t>
            </a:r>
            <a:r>
              <a:rPr lang="ru-RU" sz="2000" b="1" strike="noStrike" spc="-1" dirty="0" err="1">
                <a:solidFill>
                  <a:srgbClr val="000000"/>
                </a:solidFill>
                <a:latin typeface="Times New Roman"/>
              </a:rPr>
              <a:t>хв</a:t>
            </a:r>
            <a:r>
              <a:rPr lang="ru-RU" sz="2000" b="1" strike="noStrike" spc="-1" dirty="0">
                <a:solidFill>
                  <a:srgbClr val="000000"/>
                </a:solidFill>
                <a:latin typeface="Times New Roman"/>
              </a:rPr>
              <a:t> (доза до 10 мл). </a:t>
            </a:r>
            <a:endParaRPr lang="ru-RU" sz="2000" b="0" strike="noStrike" spc="-1" dirty="0">
              <a:latin typeface="Arial"/>
            </a:endParaRPr>
          </a:p>
          <a:p>
            <a:pPr marL="343080" indent="-342360" algn="just">
              <a:lnSpc>
                <a:spcPct val="100000"/>
              </a:lnSpc>
              <a:spcBef>
                <a:spcPts val="400"/>
              </a:spcBef>
            </a:pPr>
            <a:r>
              <a:rPr lang="ru-RU" sz="2000" b="1" strike="noStrike" spc="-1" dirty="0">
                <a:solidFill>
                  <a:srgbClr val="000000"/>
                </a:solidFill>
                <a:latin typeface="Times New Roman"/>
              </a:rPr>
              <a:t>2) </a:t>
            </a:r>
            <a:r>
              <a:rPr lang="ru-RU" sz="2000" b="1" strike="noStrike" spc="-1" dirty="0" err="1">
                <a:solidFill>
                  <a:srgbClr val="7030A0"/>
                </a:solidFill>
                <a:latin typeface="Times New Roman"/>
              </a:rPr>
              <a:t>Інфузійну</a:t>
            </a:r>
            <a:r>
              <a:rPr lang="ru-RU" sz="2000" b="1" strike="noStrike" spc="-1" dirty="0">
                <a:solidFill>
                  <a:srgbClr val="7030A0"/>
                </a:solidFill>
                <a:latin typeface="Times New Roman"/>
              </a:rPr>
              <a:t> </a:t>
            </a:r>
            <a:r>
              <a:rPr lang="ru-RU" sz="2000" b="1" strike="noStrike" spc="-1" dirty="0" err="1">
                <a:solidFill>
                  <a:srgbClr val="7030A0"/>
                </a:solidFill>
                <a:latin typeface="Times New Roman"/>
              </a:rPr>
              <a:t>терапію</a:t>
            </a:r>
            <a:r>
              <a:rPr lang="ru-RU" sz="2000" b="1" strike="noStrike" spc="-1" dirty="0">
                <a:solidFill>
                  <a:srgbClr val="7030A0"/>
                </a:solidFill>
                <a:latin typeface="Times New Roman"/>
              </a:rPr>
              <a:t>: </a:t>
            </a:r>
            <a:r>
              <a:rPr lang="ru-RU" sz="2000" b="1" strike="noStrike" spc="-1" dirty="0">
                <a:solidFill>
                  <a:srgbClr val="000000"/>
                </a:solidFill>
                <a:latin typeface="Times New Roman"/>
              </a:rPr>
              <a:t>4% р-н </a:t>
            </a:r>
            <a:r>
              <a:rPr lang="ru-RU" sz="2000" b="1" strike="noStrike" spc="-1" dirty="0" err="1">
                <a:solidFill>
                  <a:srgbClr val="000000"/>
                </a:solidFill>
                <a:latin typeface="Times New Roman"/>
              </a:rPr>
              <a:t>Гідрокарбонату</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натрію</a:t>
            </a:r>
            <a:r>
              <a:rPr lang="ru-RU" sz="2000" b="1" strike="noStrike" spc="-1" dirty="0">
                <a:solidFill>
                  <a:srgbClr val="000000"/>
                </a:solidFill>
                <a:latin typeface="Times New Roman"/>
              </a:rPr>
              <a:t> 200мл, 20% р-н </a:t>
            </a:r>
            <a:r>
              <a:rPr lang="ru-RU" sz="2000" b="1" strike="noStrike" spc="-1" dirty="0" err="1">
                <a:solidFill>
                  <a:srgbClr val="000000"/>
                </a:solidFill>
                <a:latin typeface="Times New Roman"/>
              </a:rPr>
              <a:t>Глюкози</a:t>
            </a:r>
            <a:r>
              <a:rPr lang="ru-RU" sz="2000" b="1" strike="noStrike" spc="-1" dirty="0">
                <a:solidFill>
                  <a:srgbClr val="000000"/>
                </a:solidFill>
                <a:latin typeface="Times New Roman"/>
              </a:rPr>
              <a:t> з </a:t>
            </a:r>
            <a:r>
              <a:rPr lang="ru-RU" sz="2000" b="1" strike="noStrike" spc="-1" dirty="0" err="1">
                <a:solidFill>
                  <a:srgbClr val="000000"/>
                </a:solidFill>
                <a:latin typeface="Times New Roman"/>
              </a:rPr>
              <a:t>інсуліном</a:t>
            </a:r>
            <a:r>
              <a:rPr lang="ru-RU" sz="2000" b="1" strike="noStrike" spc="-1" dirty="0">
                <a:solidFill>
                  <a:srgbClr val="000000"/>
                </a:solidFill>
                <a:latin typeface="Times New Roman"/>
              </a:rPr>
              <a:t> до 1 л.</a:t>
            </a:r>
            <a:endParaRPr lang="ru-RU" sz="2000" b="0" strike="noStrike" spc="-1" dirty="0">
              <a:latin typeface="Arial"/>
            </a:endParaRPr>
          </a:p>
          <a:p>
            <a:pPr marL="343080" indent="-342360" algn="just">
              <a:lnSpc>
                <a:spcPct val="100000"/>
              </a:lnSpc>
              <a:spcBef>
                <a:spcPts val="400"/>
              </a:spcBef>
            </a:pPr>
            <a:r>
              <a:rPr lang="ru-RU" sz="2400" b="1" i="1" strike="noStrike" spc="-1" dirty="0" err="1">
                <a:solidFill>
                  <a:srgbClr val="7030A0"/>
                </a:solidFill>
                <a:latin typeface="Times New Roman"/>
              </a:rPr>
              <a:t>Барбітурати</a:t>
            </a:r>
            <a:r>
              <a:rPr lang="ru-RU" sz="2400" b="1" i="1" strike="noStrike" spc="-1" dirty="0">
                <a:solidFill>
                  <a:srgbClr val="7030A0"/>
                </a:solidFill>
                <a:latin typeface="Times New Roman"/>
              </a:rPr>
              <a:t> і </a:t>
            </a:r>
            <a:r>
              <a:rPr lang="ru-RU" sz="2400" b="1" i="1" strike="noStrike" spc="-1" dirty="0" err="1">
                <a:solidFill>
                  <a:srgbClr val="7030A0"/>
                </a:solidFill>
                <a:latin typeface="Times New Roman"/>
              </a:rPr>
              <a:t>інші</a:t>
            </a:r>
            <a:r>
              <a:rPr lang="ru-RU" sz="2400" b="1" i="1" strike="noStrike" spc="-1" dirty="0">
                <a:solidFill>
                  <a:srgbClr val="7030A0"/>
                </a:solidFill>
                <a:latin typeface="Times New Roman"/>
              </a:rPr>
              <a:t> </a:t>
            </a:r>
            <a:r>
              <a:rPr lang="ru-RU" sz="2400" b="1" i="1" strike="noStrike" spc="-1" dirty="0" err="1">
                <a:solidFill>
                  <a:srgbClr val="7030A0"/>
                </a:solidFill>
                <a:latin typeface="Times New Roman"/>
              </a:rPr>
              <a:t>снодійні</a:t>
            </a:r>
            <a:r>
              <a:rPr lang="ru-RU" sz="2400" b="1" i="1" strike="noStrike" spc="-1" dirty="0">
                <a:solidFill>
                  <a:srgbClr val="7030A0"/>
                </a:solidFill>
                <a:latin typeface="Times New Roman"/>
              </a:rPr>
              <a:t> </a:t>
            </a:r>
            <a:r>
              <a:rPr lang="ru-RU" sz="2400" b="1" i="1" strike="noStrike" spc="-1" dirty="0" err="1">
                <a:solidFill>
                  <a:srgbClr val="7030A0"/>
                </a:solidFill>
                <a:latin typeface="Times New Roman"/>
              </a:rPr>
              <a:t>препарати</a:t>
            </a:r>
            <a:r>
              <a:rPr lang="ru-RU" sz="2400" b="1" i="1" strike="noStrike" spc="-1" dirty="0">
                <a:solidFill>
                  <a:srgbClr val="7030A0"/>
                </a:solidFill>
                <a:latin typeface="Times New Roman"/>
              </a:rPr>
              <a:t>:</a:t>
            </a:r>
            <a:endParaRPr lang="ru-RU" sz="2400" b="0" strike="noStrike" spc="-1" dirty="0">
              <a:latin typeface="Arial"/>
            </a:endParaRPr>
          </a:p>
          <a:p>
            <a:pPr marL="343080" indent="-342360" algn="just">
              <a:lnSpc>
                <a:spcPct val="100000"/>
              </a:lnSpc>
              <a:spcBef>
                <a:spcPts val="400"/>
              </a:spcBef>
            </a:pPr>
            <a:r>
              <a:rPr lang="ru-RU" sz="2000" b="1" strike="noStrike" spc="-1" dirty="0" err="1">
                <a:solidFill>
                  <a:srgbClr val="000000"/>
                </a:solidFill>
                <a:latin typeface="Times New Roman"/>
              </a:rPr>
              <a:t>викликають</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глибокий</a:t>
            </a:r>
            <a:r>
              <a:rPr lang="ru-RU" sz="2000" b="1" strike="noStrike" spc="-1" dirty="0">
                <a:solidFill>
                  <a:srgbClr val="000000"/>
                </a:solidFill>
                <a:latin typeface="Times New Roman"/>
              </a:rPr>
              <a:t> сон, </a:t>
            </a:r>
            <a:r>
              <a:rPr lang="ru-RU" sz="2000" b="1" strike="noStrike" spc="-1" dirty="0" err="1">
                <a:solidFill>
                  <a:srgbClr val="000000"/>
                </a:solidFill>
                <a:latin typeface="Times New Roman"/>
              </a:rPr>
              <a:t>який</a:t>
            </a:r>
            <a:r>
              <a:rPr lang="ru-RU" sz="2000" b="1" strike="noStrike" spc="-1" dirty="0">
                <a:solidFill>
                  <a:srgbClr val="000000"/>
                </a:solidFill>
                <a:latin typeface="Times New Roman"/>
              </a:rPr>
              <a:t> переходить в кому. При </a:t>
            </a:r>
            <a:r>
              <a:rPr lang="ru-RU" sz="2000" b="1" strike="noStrike" spc="-1" dirty="0" err="1">
                <a:solidFill>
                  <a:srgbClr val="000000"/>
                </a:solidFill>
                <a:latin typeface="Times New Roman"/>
              </a:rPr>
              <a:t>отруєнні</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бензодіазепінами</a:t>
            </a:r>
            <a:r>
              <a:rPr lang="ru-RU" sz="2000" b="1" strike="noStrike" spc="-1" dirty="0">
                <a:solidFill>
                  <a:srgbClr val="000000"/>
                </a:solidFill>
                <a:latin typeface="Times New Roman"/>
              </a:rPr>
              <a:t> – </a:t>
            </a:r>
            <a:r>
              <a:rPr lang="ru-RU" sz="2000" b="1" strike="noStrike" spc="-1" dirty="0" err="1">
                <a:solidFill>
                  <a:srgbClr val="000000"/>
                </a:solidFill>
                <a:latin typeface="Times New Roman"/>
              </a:rPr>
              <a:t>Флумазеніл</a:t>
            </a:r>
            <a:r>
              <a:rPr lang="ru-RU" sz="2000" b="1" strike="noStrike" spc="-1" dirty="0">
                <a:solidFill>
                  <a:srgbClr val="000000"/>
                </a:solidFill>
                <a:latin typeface="Times New Roman"/>
              </a:rPr>
              <a:t> 0,3-0,5 мг в/в.</a:t>
            </a:r>
            <a:endParaRPr lang="ru-RU" sz="2000" b="0" strike="noStrike" spc="-1" dirty="0">
              <a:latin typeface="Arial"/>
            </a:endParaRPr>
          </a:p>
          <a:p>
            <a:pPr marL="343080" indent="-342360" algn="just">
              <a:lnSpc>
                <a:spcPct val="100000"/>
              </a:lnSpc>
              <a:spcBef>
                <a:spcPts val="400"/>
              </a:spcBef>
            </a:pPr>
            <a:r>
              <a:rPr lang="ru-RU" sz="2000" b="1" strike="noStrike" spc="-1" dirty="0" err="1">
                <a:solidFill>
                  <a:srgbClr val="000000"/>
                </a:solidFill>
                <a:latin typeface="Times New Roman"/>
              </a:rPr>
              <a:t>Повторити</a:t>
            </a:r>
            <a:r>
              <a:rPr lang="ru-RU" sz="2000" b="1" strike="noStrike" spc="-1" dirty="0">
                <a:solidFill>
                  <a:srgbClr val="000000"/>
                </a:solidFill>
                <a:latin typeface="Times New Roman"/>
              </a:rPr>
              <a:t> при </a:t>
            </a:r>
            <a:r>
              <a:rPr lang="ru-RU" sz="2000" b="1" strike="noStrike" spc="-1" dirty="0" err="1">
                <a:solidFill>
                  <a:srgbClr val="000000"/>
                </a:solidFill>
                <a:latin typeface="Times New Roman"/>
              </a:rPr>
              <a:t>необхідності</a:t>
            </a:r>
            <a:r>
              <a:rPr lang="ru-RU" sz="2000" b="1" strike="noStrike" spc="-1" dirty="0">
                <a:solidFill>
                  <a:srgbClr val="000000"/>
                </a:solidFill>
                <a:latin typeface="Times New Roman"/>
              </a:rPr>
              <a:t> ч/з 30 сек</a:t>
            </a:r>
            <a:endParaRPr lang="ru-RU" sz="2000" b="0" strike="noStrike" spc="-1" dirty="0">
              <a:latin typeface="Arial"/>
            </a:endParaRPr>
          </a:p>
          <a:p>
            <a:pPr marL="343080" indent="-342360" algn="just">
              <a:lnSpc>
                <a:spcPct val="100000"/>
              </a:lnSpc>
              <a:spcBef>
                <a:spcPts val="400"/>
              </a:spcBef>
            </a:pPr>
            <a:r>
              <a:rPr lang="ru-RU" sz="2000" b="1" strike="noStrike" spc="-1" dirty="0">
                <a:solidFill>
                  <a:srgbClr val="000000"/>
                </a:solidFill>
                <a:latin typeface="Times New Roman"/>
              </a:rPr>
              <a:t>(максимальна доза – 3 мг).</a:t>
            </a:r>
            <a:endParaRPr lang="ru-RU" sz="2000" b="0" strike="noStrike" spc="-1" dirty="0">
              <a:latin typeface="Arial"/>
            </a:endParaRPr>
          </a:p>
        </p:txBody>
      </p:sp>
      <p:sp>
        <p:nvSpPr>
          <p:cNvPr id="376" name="CustomShape 2"/>
          <p:cNvSpPr/>
          <p:nvPr/>
        </p:nvSpPr>
        <p:spPr>
          <a:xfrm>
            <a:off x="155520" y="-144360"/>
            <a:ext cx="304200" cy="304200"/>
          </a:xfrm>
          <a:prstGeom prst="rect">
            <a:avLst/>
          </a:prstGeom>
          <a:noFill/>
          <a:ln w="9360">
            <a:noFill/>
          </a:ln>
        </p:spPr>
        <p:style>
          <a:lnRef idx="0">
            <a:scrgbClr r="0" g="0" b="0"/>
          </a:lnRef>
          <a:fillRef idx="0">
            <a:scrgbClr r="0" g="0" b="0"/>
          </a:fillRef>
          <a:effectRef idx="0">
            <a:scrgbClr r="0" g="0" b="0"/>
          </a:effectRef>
          <a:fontRef idx="minor"/>
        </p:style>
      </p:sp>
      <p:sp>
        <p:nvSpPr>
          <p:cNvPr id="377" name="CustomShape 3"/>
          <p:cNvSpPr/>
          <p:nvPr/>
        </p:nvSpPr>
        <p:spPr>
          <a:xfrm>
            <a:off x="155520" y="-144360"/>
            <a:ext cx="304200" cy="304200"/>
          </a:xfrm>
          <a:prstGeom prst="rect">
            <a:avLst/>
          </a:prstGeom>
          <a:noFill/>
          <a:ln w="9360">
            <a:noFill/>
          </a:ln>
        </p:spPr>
        <p:style>
          <a:lnRef idx="0">
            <a:scrgbClr r="0" g="0" b="0"/>
          </a:lnRef>
          <a:fillRef idx="0">
            <a:scrgbClr r="0" g="0" b="0"/>
          </a:fillRef>
          <a:effectRef idx="0">
            <a:scrgbClr r="0" g="0" b="0"/>
          </a:effectRef>
          <a:fontRef idx="minor"/>
        </p:style>
      </p:sp>
      <p:sp>
        <p:nvSpPr>
          <p:cNvPr id="378" name="CustomShape 4"/>
          <p:cNvSpPr/>
          <p:nvPr/>
        </p:nvSpPr>
        <p:spPr>
          <a:xfrm>
            <a:off x="1357200" y="0"/>
            <a:ext cx="304200" cy="304200"/>
          </a:xfrm>
          <a:prstGeom prst="rect">
            <a:avLst/>
          </a:prstGeom>
          <a:noFill/>
          <a:ln w="9360">
            <a:noFill/>
          </a:ln>
        </p:spPr>
        <p:style>
          <a:lnRef idx="0">
            <a:scrgbClr r="0" g="0" b="0"/>
          </a:lnRef>
          <a:fillRef idx="0">
            <a:scrgbClr r="0" g="0" b="0"/>
          </a:fillRef>
          <a:effectRef idx="0">
            <a:scrgbClr r="0" g="0" b="0"/>
          </a:effectRef>
          <a:fontRef idx="minor"/>
        </p:style>
      </p:sp>
      <p:pic>
        <p:nvPicPr>
          <p:cNvPr id="379" name="Picture 8"/>
          <p:cNvPicPr/>
          <p:nvPr/>
        </p:nvPicPr>
        <p:blipFill>
          <a:blip r:embed="rId2"/>
          <a:stretch/>
        </p:blipFill>
        <p:spPr>
          <a:xfrm>
            <a:off x="1224000" y="4392000"/>
            <a:ext cx="3318120" cy="2351520"/>
          </a:xfrm>
          <a:prstGeom prst="rect">
            <a:avLst/>
          </a:prstGeom>
          <a:ln w="9360">
            <a:noFill/>
          </a:ln>
        </p:spPr>
      </p:pic>
      <p:pic>
        <p:nvPicPr>
          <p:cNvPr id="380" name="Picture 10"/>
          <p:cNvPicPr/>
          <p:nvPr/>
        </p:nvPicPr>
        <p:blipFill>
          <a:blip r:embed="rId3"/>
          <a:srcRect r="30184" b="20638"/>
          <a:stretch/>
        </p:blipFill>
        <p:spPr>
          <a:xfrm>
            <a:off x="5184000" y="3672000"/>
            <a:ext cx="3456000" cy="3103200"/>
          </a:xfrm>
          <a:prstGeom prst="rect">
            <a:avLst/>
          </a:prstGeom>
          <a:ln w="9360">
            <a:noFill/>
          </a:ln>
        </p:spPr>
      </p:pic>
      <p:sp>
        <p:nvSpPr>
          <p:cNvPr id="381" name="CustomShape 5"/>
          <p:cNvSpPr/>
          <p:nvPr/>
        </p:nvSpPr>
        <p:spPr>
          <a:xfrm>
            <a:off x="6553080" y="6356520"/>
            <a:ext cx="213300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934DC2BD-9F2D-42B4-BD88-5E23AF3851BA}" type="slidenum">
              <a:rPr lang="ru-RU" sz="1200" b="0" strike="noStrike" spc="-1">
                <a:solidFill>
                  <a:srgbClr val="8B8B8B"/>
                </a:solidFill>
                <a:latin typeface="Calibri"/>
              </a:rPr>
              <a:t>19</a:t>
            </a:fld>
            <a:endParaRPr lang="ru-RU" sz="1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CustomShape 1"/>
          <p:cNvSpPr/>
          <p:nvPr/>
        </p:nvSpPr>
        <p:spPr>
          <a:xfrm>
            <a:off x="721217" y="433197"/>
            <a:ext cx="8087932" cy="4769083"/>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ru-RU" sz="4000" b="1" i="1" strike="noStrike" spc="-1" dirty="0">
                <a:solidFill>
                  <a:srgbClr val="0070C0"/>
                </a:solidFill>
                <a:latin typeface="Calibri"/>
                <a:ea typeface="DejaVu Sans"/>
              </a:rPr>
              <a:t>ПЛАН</a:t>
            </a:r>
            <a:endParaRPr lang="ru-RU" sz="4000" b="0" strike="noStrike" spc="-1" dirty="0">
              <a:latin typeface="Arial"/>
            </a:endParaRPr>
          </a:p>
          <a:p>
            <a:pPr algn="ctr">
              <a:lnSpc>
                <a:spcPct val="100000"/>
              </a:lnSpc>
            </a:pPr>
            <a:endParaRPr lang="ru-RU" sz="4000" b="0" strike="noStrike" spc="-1" dirty="0">
              <a:latin typeface="Arial"/>
            </a:endParaRPr>
          </a:p>
          <a:p>
            <a:pPr marL="514440" indent="-513720" algn="just">
              <a:lnSpc>
                <a:spcPct val="100000"/>
              </a:lnSpc>
              <a:buClr>
                <a:srgbClr val="000000"/>
              </a:buClr>
              <a:buFont typeface="StarSymbol"/>
              <a:buAutoNum type="arabicPeriod"/>
            </a:pPr>
            <a:r>
              <a:rPr lang="ru-RU" sz="3200" b="1" i="1" strike="noStrike" spc="-1" dirty="0" err="1">
                <a:solidFill>
                  <a:srgbClr val="000000"/>
                </a:solidFill>
                <a:latin typeface="Calibri"/>
                <a:ea typeface="DejaVu Sans"/>
              </a:rPr>
              <a:t>Гострі</a:t>
            </a:r>
            <a:r>
              <a:rPr lang="ru-RU" sz="3200" b="1" i="1" strike="noStrike" spc="-1" dirty="0">
                <a:solidFill>
                  <a:srgbClr val="000000"/>
                </a:solidFill>
                <a:latin typeface="Calibri"/>
                <a:ea typeface="DejaVu Sans"/>
              </a:rPr>
              <a:t> </a:t>
            </a:r>
            <a:r>
              <a:rPr lang="ru-RU" sz="3200" b="1" i="1" strike="noStrike" spc="-1" dirty="0" err="1">
                <a:solidFill>
                  <a:srgbClr val="000000"/>
                </a:solidFill>
                <a:latin typeface="Calibri"/>
                <a:ea typeface="DejaVu Sans"/>
              </a:rPr>
              <a:t>отруєння</a:t>
            </a:r>
            <a:r>
              <a:rPr lang="ru-RU" sz="3200" b="1" i="1" strike="noStrike" spc="-1" dirty="0">
                <a:solidFill>
                  <a:srgbClr val="000000"/>
                </a:solidFill>
                <a:latin typeface="Calibri"/>
                <a:ea typeface="DejaVu Sans"/>
              </a:rPr>
              <a:t>, причини, </a:t>
            </a:r>
            <a:r>
              <a:rPr lang="ru-RU" sz="3200" b="1" i="1" strike="noStrike" spc="-1" dirty="0" err="1">
                <a:solidFill>
                  <a:srgbClr val="000000"/>
                </a:solidFill>
                <a:latin typeface="Calibri"/>
                <a:ea typeface="DejaVu Sans"/>
              </a:rPr>
              <a:t>ознаки</a:t>
            </a:r>
            <a:r>
              <a:rPr lang="ru-RU" sz="3200" b="1" i="1" strike="noStrike" spc="-1" dirty="0">
                <a:solidFill>
                  <a:srgbClr val="000000"/>
                </a:solidFill>
                <a:latin typeface="Calibri"/>
                <a:ea typeface="DejaVu Sans"/>
              </a:rPr>
              <a:t>, перша </a:t>
            </a:r>
            <a:r>
              <a:rPr lang="ru-RU" sz="3200" b="1" i="1" strike="noStrike" spc="-1" dirty="0" err="1">
                <a:solidFill>
                  <a:srgbClr val="000000"/>
                </a:solidFill>
                <a:latin typeface="Calibri"/>
                <a:ea typeface="DejaVu Sans"/>
              </a:rPr>
              <a:t>допомога</a:t>
            </a:r>
            <a:r>
              <a:rPr lang="ru-RU" sz="3200" b="1" i="1" strike="noStrike" spc="-1" dirty="0">
                <a:solidFill>
                  <a:srgbClr val="000000"/>
                </a:solidFill>
                <a:latin typeface="Calibri"/>
                <a:ea typeface="DejaVu Sans"/>
              </a:rPr>
              <a:t>.</a:t>
            </a:r>
            <a:endParaRPr lang="ru-RU" sz="3200" b="0" strike="noStrike" spc="-1" dirty="0">
              <a:latin typeface="Arial"/>
            </a:endParaRPr>
          </a:p>
          <a:p>
            <a:pPr algn="just">
              <a:lnSpc>
                <a:spcPct val="100000"/>
              </a:lnSpc>
            </a:pPr>
            <a:r>
              <a:rPr lang="ru-RU" sz="3200" b="1" i="1" strike="noStrike" spc="-1" dirty="0">
                <a:solidFill>
                  <a:srgbClr val="000000"/>
                </a:solidFill>
                <a:latin typeface="Calibri"/>
                <a:ea typeface="DejaVu Sans"/>
              </a:rPr>
              <a:t>2. Наркотик. </a:t>
            </a:r>
            <a:r>
              <a:rPr lang="ru-RU" sz="3200" b="1" i="1" strike="noStrike" spc="-1" dirty="0" err="1">
                <a:solidFill>
                  <a:srgbClr val="000000"/>
                </a:solidFill>
                <a:latin typeface="Calibri"/>
                <a:ea typeface="DejaVu Sans"/>
              </a:rPr>
              <a:t>Класифікація</a:t>
            </a:r>
            <a:r>
              <a:rPr lang="ru-RU" sz="3200" b="1" i="1" strike="noStrike" spc="-1" dirty="0">
                <a:solidFill>
                  <a:srgbClr val="000000"/>
                </a:solidFill>
                <a:latin typeface="Calibri"/>
                <a:ea typeface="DejaVu Sans"/>
              </a:rPr>
              <a:t> </a:t>
            </a:r>
            <a:r>
              <a:rPr lang="ru-RU" sz="3200" b="1" i="1" strike="noStrike" spc="-1" dirty="0" err="1">
                <a:solidFill>
                  <a:srgbClr val="000000"/>
                </a:solidFill>
                <a:latin typeface="Calibri"/>
                <a:ea typeface="DejaVu Sans"/>
              </a:rPr>
              <a:t>психоактивних</a:t>
            </a:r>
            <a:r>
              <a:rPr lang="ru-RU" sz="3200" b="1" i="1" strike="noStrike" spc="-1" dirty="0">
                <a:solidFill>
                  <a:srgbClr val="000000"/>
                </a:solidFill>
                <a:latin typeface="Calibri"/>
                <a:ea typeface="DejaVu Sans"/>
              </a:rPr>
              <a:t> </a:t>
            </a:r>
            <a:r>
              <a:rPr lang="ru-RU" sz="3200" b="1" i="1" strike="noStrike" spc="-1" dirty="0" err="1">
                <a:solidFill>
                  <a:srgbClr val="000000"/>
                </a:solidFill>
                <a:latin typeface="Calibri"/>
                <a:ea typeface="DejaVu Sans"/>
              </a:rPr>
              <a:t>речовин</a:t>
            </a:r>
            <a:r>
              <a:rPr lang="ru-RU" sz="3200" b="1" i="1" strike="noStrike" spc="-1" dirty="0">
                <a:solidFill>
                  <a:srgbClr val="000000"/>
                </a:solidFill>
                <a:latin typeface="Calibri"/>
                <a:ea typeface="DejaVu Sans"/>
              </a:rPr>
              <a:t>. </a:t>
            </a:r>
            <a:endParaRPr lang="ru-RU" sz="3200" b="0" strike="noStrike" spc="-1" dirty="0">
              <a:latin typeface="Arial"/>
            </a:endParaRPr>
          </a:p>
          <a:p>
            <a:pPr algn="just">
              <a:lnSpc>
                <a:spcPct val="100000"/>
              </a:lnSpc>
            </a:pPr>
            <a:r>
              <a:rPr lang="ru-RU" sz="3200" b="1" i="1" strike="noStrike" spc="-1" dirty="0">
                <a:solidFill>
                  <a:srgbClr val="000000"/>
                </a:solidFill>
                <a:latin typeface="Calibri"/>
                <a:ea typeface="DejaVu Sans"/>
              </a:rPr>
              <a:t>3. </a:t>
            </a:r>
            <a:r>
              <a:rPr lang="ru-RU" sz="3200" b="1" i="1" strike="noStrike" spc="-1" dirty="0" err="1">
                <a:solidFill>
                  <a:srgbClr val="000000"/>
                </a:solidFill>
                <a:latin typeface="Calibri"/>
                <a:ea typeface="DejaVu Sans"/>
              </a:rPr>
              <a:t>Наркоманія</a:t>
            </a:r>
            <a:r>
              <a:rPr lang="ru-RU" sz="3200" b="1" i="1" strike="noStrike" spc="-1" dirty="0">
                <a:solidFill>
                  <a:srgbClr val="000000"/>
                </a:solidFill>
                <a:latin typeface="Calibri"/>
                <a:ea typeface="DejaVu Sans"/>
              </a:rPr>
              <a:t> як хвороба.</a:t>
            </a:r>
            <a:endParaRPr lang="ru-RU" sz="3200" b="0" strike="noStrike" spc="-1" dirty="0">
              <a:latin typeface="Arial"/>
            </a:endParaRPr>
          </a:p>
          <a:p>
            <a:pPr algn="just">
              <a:lnSpc>
                <a:spcPct val="100000"/>
              </a:lnSpc>
            </a:pPr>
            <a:r>
              <a:rPr lang="ru-RU" sz="3200" b="1" i="1" strike="noStrike" spc="-1" dirty="0">
                <a:solidFill>
                  <a:srgbClr val="000000"/>
                </a:solidFill>
                <a:latin typeface="Calibri"/>
                <a:ea typeface="DejaVu Sans"/>
              </a:rPr>
              <a:t>4. </a:t>
            </a:r>
            <a:r>
              <a:rPr lang="ru-RU" sz="3200" b="1" i="1" strike="noStrike" spc="-1" dirty="0" err="1">
                <a:solidFill>
                  <a:srgbClr val="000000"/>
                </a:solidFill>
                <a:latin typeface="Calibri"/>
                <a:ea typeface="DejaVu Sans"/>
              </a:rPr>
              <a:t>Алкоголізм</a:t>
            </a:r>
            <a:r>
              <a:rPr lang="ru-RU" sz="3200" b="1" i="1" strike="noStrike" spc="-1" dirty="0">
                <a:solidFill>
                  <a:srgbClr val="000000"/>
                </a:solidFill>
                <a:latin typeface="Calibri"/>
                <a:ea typeface="DejaVu Sans"/>
              </a:rPr>
              <a:t>.</a:t>
            </a:r>
            <a:endParaRPr lang="ru-RU" sz="3200" b="0" strike="noStrike" spc="-1" dirty="0">
              <a:latin typeface="Arial"/>
            </a:endParaRPr>
          </a:p>
          <a:p>
            <a:pPr algn="just">
              <a:lnSpc>
                <a:spcPct val="100000"/>
              </a:lnSpc>
            </a:pPr>
            <a:r>
              <a:rPr lang="ru-RU" sz="3200" b="1" i="1" strike="noStrike" spc="-1" dirty="0">
                <a:solidFill>
                  <a:srgbClr val="000000"/>
                </a:solidFill>
                <a:latin typeface="Calibri"/>
                <a:ea typeface="DejaVu Sans"/>
              </a:rPr>
              <a:t>5</a:t>
            </a:r>
            <a:r>
              <a:rPr lang="ru-RU" sz="3200" b="1" i="1" strike="noStrike" spc="-1" dirty="0" smtClean="0">
                <a:solidFill>
                  <a:srgbClr val="000000"/>
                </a:solidFill>
                <a:latin typeface="Calibri"/>
                <a:ea typeface="DejaVu Sans"/>
              </a:rPr>
              <a:t>. </a:t>
            </a:r>
            <a:r>
              <a:rPr lang="ru-RU" sz="3200" b="1" i="1" strike="noStrike" spc="-1" dirty="0" err="1" smtClean="0">
                <a:solidFill>
                  <a:srgbClr val="000000"/>
                </a:solidFill>
                <a:latin typeface="Calibri"/>
                <a:ea typeface="DejaVu Sans"/>
              </a:rPr>
              <a:t>Токсикоманія</a:t>
            </a:r>
            <a:r>
              <a:rPr lang="ru-RU" sz="3200" b="1" i="1" strike="noStrike" spc="-1" dirty="0" smtClean="0">
                <a:solidFill>
                  <a:srgbClr val="000000"/>
                </a:solidFill>
                <a:latin typeface="Calibri"/>
                <a:ea typeface="DejaVu Sans"/>
              </a:rPr>
              <a:t> </a:t>
            </a:r>
            <a:r>
              <a:rPr lang="ru-RU" sz="3200" b="1" i="1" strike="noStrike" spc="-1" dirty="0">
                <a:solidFill>
                  <a:srgbClr val="000000"/>
                </a:solidFill>
                <a:latin typeface="Calibri"/>
                <a:ea typeface="DejaVu Sans"/>
              </a:rPr>
              <a:t>як хвороба.</a:t>
            </a:r>
            <a:endParaRPr lang="ru-RU" sz="32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CustomShape 1"/>
          <p:cNvSpPr/>
          <p:nvPr/>
        </p:nvSpPr>
        <p:spPr>
          <a:xfrm>
            <a:off x="142920" y="3071880"/>
            <a:ext cx="8786160" cy="3542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360" algn="just">
              <a:lnSpc>
                <a:spcPct val="90000"/>
              </a:lnSpc>
              <a:spcBef>
                <a:spcPts val="400"/>
              </a:spcBef>
            </a:pPr>
            <a:r>
              <a:rPr lang="ru-RU" sz="2000" b="1" i="1" strike="noStrike" spc="-1" dirty="0" err="1">
                <a:solidFill>
                  <a:srgbClr val="7030A0"/>
                </a:solidFill>
                <a:latin typeface="Times New Roman"/>
              </a:rPr>
              <a:t>Алкогольна</a:t>
            </a:r>
            <a:r>
              <a:rPr lang="ru-RU" sz="2000" b="1" i="1" strike="noStrike" spc="-1" dirty="0">
                <a:solidFill>
                  <a:srgbClr val="7030A0"/>
                </a:solidFill>
                <a:latin typeface="Times New Roman"/>
              </a:rPr>
              <a:t> </a:t>
            </a:r>
            <a:r>
              <a:rPr lang="ru-RU" sz="2000" b="1" i="1" strike="noStrike" spc="-1" dirty="0" err="1">
                <a:solidFill>
                  <a:srgbClr val="7030A0"/>
                </a:solidFill>
                <a:latin typeface="Times New Roman"/>
              </a:rPr>
              <a:t>інтоксикація</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займає</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провідне</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місце</a:t>
            </a:r>
            <a:r>
              <a:rPr lang="ru-RU" sz="2000" b="1" strike="noStrike" spc="-1" dirty="0">
                <a:solidFill>
                  <a:srgbClr val="000000"/>
                </a:solidFill>
                <a:latin typeface="Times New Roman"/>
              </a:rPr>
              <a:t> за </a:t>
            </a:r>
            <a:r>
              <a:rPr lang="ru-RU" sz="2000" b="1" strike="noStrike" spc="-1" dirty="0" err="1">
                <a:solidFill>
                  <a:srgbClr val="000000"/>
                </a:solidFill>
                <a:latin typeface="Times New Roman"/>
              </a:rPr>
              <a:t>кількістю</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летальних</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наслідків</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Приблизно</a:t>
            </a:r>
            <a:r>
              <a:rPr lang="ru-RU" sz="2000" b="1" strike="noStrike" spc="-1" dirty="0">
                <a:solidFill>
                  <a:srgbClr val="000000"/>
                </a:solidFill>
                <a:latin typeface="Times New Roman"/>
              </a:rPr>
              <a:t> 98% з них </a:t>
            </a:r>
            <a:r>
              <a:rPr lang="ru-RU" sz="2000" b="1" strike="noStrike" spc="-1" dirty="0" err="1">
                <a:solidFill>
                  <a:srgbClr val="000000"/>
                </a:solidFill>
                <a:latin typeface="Times New Roman"/>
              </a:rPr>
              <a:t>настають</a:t>
            </a:r>
            <a:r>
              <a:rPr lang="ru-RU" sz="2000" b="1" strike="noStrike" spc="-1" dirty="0">
                <a:solidFill>
                  <a:srgbClr val="000000"/>
                </a:solidFill>
                <a:latin typeface="Times New Roman"/>
              </a:rPr>
              <a:t> на </a:t>
            </a:r>
            <a:r>
              <a:rPr lang="ru-RU" sz="2000" b="1" strike="noStrike" spc="-1" dirty="0" err="1">
                <a:solidFill>
                  <a:srgbClr val="000000"/>
                </a:solidFill>
                <a:latin typeface="Times New Roman"/>
              </a:rPr>
              <a:t>догоспітальному</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етапі</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найчастіше</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внаслідок</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гострого</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порушення</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дихання</a:t>
            </a:r>
            <a:r>
              <a:rPr lang="ru-RU" sz="2000" b="1" strike="noStrike" spc="-1" dirty="0">
                <a:solidFill>
                  <a:srgbClr val="000000"/>
                </a:solidFill>
                <a:latin typeface="Times New Roman"/>
              </a:rPr>
              <a:t>. </a:t>
            </a:r>
            <a:r>
              <a:rPr lang="ru-RU" sz="2000" b="1" i="1" strike="noStrike" spc="-1" dirty="0">
                <a:solidFill>
                  <a:srgbClr val="000000"/>
                </a:solidFill>
                <a:latin typeface="Times New Roman"/>
              </a:rPr>
              <a:t>Смертельна доза </a:t>
            </a:r>
            <a:r>
              <a:rPr lang="ru-RU" sz="2000" b="1" strike="noStrike" spc="-1" dirty="0">
                <a:solidFill>
                  <a:srgbClr val="000000"/>
                </a:solidFill>
                <a:latin typeface="Times New Roman"/>
              </a:rPr>
              <a:t>абсолютного алкоголю становить 4-12 г/кг, а </a:t>
            </a:r>
            <a:r>
              <a:rPr lang="ru-RU" sz="2000" b="1" i="1" strike="noStrike" spc="-1" dirty="0">
                <a:solidFill>
                  <a:srgbClr val="000000"/>
                </a:solidFill>
                <a:latin typeface="Times New Roman"/>
              </a:rPr>
              <a:t>смертельна </a:t>
            </a:r>
            <a:r>
              <a:rPr lang="ru-RU" sz="2000" b="1" i="1" strike="noStrike" spc="-1" dirty="0" err="1">
                <a:solidFill>
                  <a:srgbClr val="000000"/>
                </a:solidFill>
                <a:latin typeface="Times New Roman"/>
              </a:rPr>
              <a:t>концентрація</a:t>
            </a:r>
            <a:r>
              <a:rPr lang="ru-RU" sz="2000" b="1" i="1" strike="noStrike" spc="-1" dirty="0">
                <a:solidFill>
                  <a:srgbClr val="000000"/>
                </a:solidFill>
                <a:latin typeface="Times New Roman"/>
              </a:rPr>
              <a:t> у </a:t>
            </a:r>
            <a:r>
              <a:rPr lang="ru-RU" sz="2000" b="1" i="1" strike="noStrike" spc="-1" dirty="0" err="1">
                <a:solidFill>
                  <a:srgbClr val="000000"/>
                </a:solidFill>
                <a:latin typeface="Times New Roman"/>
              </a:rPr>
              <a:t>крові</a:t>
            </a:r>
            <a:r>
              <a:rPr lang="ru-RU" sz="2000" b="1" i="1" strike="noStrike" spc="-1" dirty="0">
                <a:solidFill>
                  <a:srgbClr val="000000"/>
                </a:solidFill>
                <a:latin typeface="Times New Roman"/>
              </a:rPr>
              <a:t> ~ </a:t>
            </a:r>
            <a:r>
              <a:rPr lang="ru-RU" sz="2000" b="1" strike="noStrike" spc="-1" dirty="0" err="1">
                <a:solidFill>
                  <a:srgbClr val="000000"/>
                </a:solidFill>
                <a:latin typeface="Times New Roman"/>
              </a:rPr>
              <a:t>від</a:t>
            </a:r>
            <a:r>
              <a:rPr lang="ru-RU" sz="2000" b="1" strike="noStrike" spc="-1" dirty="0">
                <a:solidFill>
                  <a:srgbClr val="000000"/>
                </a:solidFill>
                <a:latin typeface="Times New Roman"/>
              </a:rPr>
              <a:t> 5 до 6 г/л.</a:t>
            </a:r>
            <a:endParaRPr lang="ru-RU" sz="2000" b="0" strike="noStrike" spc="-1" dirty="0">
              <a:latin typeface="Arial"/>
            </a:endParaRPr>
          </a:p>
          <a:p>
            <a:pPr marL="343080" indent="-342360" algn="just">
              <a:lnSpc>
                <a:spcPct val="90000"/>
              </a:lnSpc>
              <a:spcBef>
                <a:spcPts val="400"/>
              </a:spcBef>
            </a:pPr>
            <a:r>
              <a:rPr lang="ru-RU" sz="2000" b="1" strike="noStrike" spc="-1" dirty="0" err="1">
                <a:solidFill>
                  <a:srgbClr val="000000"/>
                </a:solidFill>
                <a:latin typeface="Times New Roman"/>
              </a:rPr>
              <a:t>Переважна</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частина</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прийнятого</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етанолу</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швидко</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всмоктується</a:t>
            </a:r>
            <a:r>
              <a:rPr lang="ru-RU" sz="2000" b="1" strike="noStrike" spc="-1" dirty="0">
                <a:solidFill>
                  <a:srgbClr val="000000"/>
                </a:solidFill>
                <a:latin typeface="Times New Roman"/>
              </a:rPr>
              <a:t> в </a:t>
            </a:r>
            <a:r>
              <a:rPr lang="ru-RU" sz="2000" b="1" strike="noStrike" spc="-1" dirty="0" err="1">
                <a:solidFill>
                  <a:srgbClr val="000000"/>
                </a:solidFill>
                <a:latin typeface="Times New Roman"/>
              </a:rPr>
              <a:t>кишківнику</a:t>
            </a:r>
            <a:r>
              <a:rPr lang="ru-RU" sz="2000" b="1" strike="noStrike" spc="-1" dirty="0">
                <a:solidFill>
                  <a:srgbClr val="000000"/>
                </a:solidFill>
                <a:latin typeface="Times New Roman"/>
              </a:rPr>
              <a:t>, і через 1,5 год. у </a:t>
            </a:r>
            <a:r>
              <a:rPr lang="ru-RU" sz="2000" b="1" strike="noStrike" spc="-1" dirty="0" err="1">
                <a:solidFill>
                  <a:srgbClr val="000000"/>
                </a:solidFill>
                <a:latin typeface="Times New Roman"/>
              </a:rPr>
              <a:t>крові</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створюється</a:t>
            </a:r>
            <a:r>
              <a:rPr lang="ru-RU" sz="2000" b="1" strike="noStrike" spc="-1" dirty="0">
                <a:solidFill>
                  <a:srgbClr val="000000"/>
                </a:solidFill>
                <a:latin typeface="Times New Roman"/>
              </a:rPr>
              <a:t> максимальна </a:t>
            </a:r>
            <a:r>
              <a:rPr lang="ru-RU" sz="2000" b="1" strike="noStrike" spc="-1" dirty="0" err="1">
                <a:solidFill>
                  <a:srgbClr val="000000"/>
                </a:solidFill>
                <a:latin typeface="Times New Roman"/>
              </a:rPr>
              <a:t>концентрація</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Харчові</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маси</a:t>
            </a:r>
            <a:r>
              <a:rPr lang="ru-RU" sz="2000" b="1" strike="noStrike" spc="-1" dirty="0">
                <a:solidFill>
                  <a:srgbClr val="000000"/>
                </a:solidFill>
                <a:latin typeface="Times New Roman"/>
              </a:rPr>
              <a:t> у </a:t>
            </a:r>
            <a:r>
              <a:rPr lang="ru-RU" sz="2000" b="1" strike="noStrike" spc="-1" dirty="0" err="1">
                <a:solidFill>
                  <a:srgbClr val="000000"/>
                </a:solidFill>
                <a:latin typeface="Times New Roman"/>
              </a:rPr>
              <a:t>шлунку</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сповільнюють</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всмоктування</a:t>
            </a:r>
            <a:r>
              <a:rPr lang="ru-RU" sz="2000" b="1" strike="noStrike" spc="-1" dirty="0">
                <a:solidFill>
                  <a:srgbClr val="000000"/>
                </a:solidFill>
                <a:latin typeface="Times New Roman"/>
              </a:rPr>
              <a:t> алкоголю. </a:t>
            </a:r>
            <a:r>
              <a:rPr lang="ru-RU" sz="2000" b="1" u="sng" strike="noStrike" spc="-1" dirty="0" err="1">
                <a:solidFill>
                  <a:srgbClr val="000000"/>
                </a:solidFill>
                <a:latin typeface="Times New Roman"/>
              </a:rPr>
              <a:t>Водночас</a:t>
            </a:r>
            <a:r>
              <a:rPr lang="ru-RU" sz="2000" b="1" u="sng" strike="noStrike" spc="-1" dirty="0">
                <a:solidFill>
                  <a:srgbClr val="000000"/>
                </a:solidFill>
                <a:latin typeface="Times New Roman"/>
              </a:rPr>
              <a:t> у </a:t>
            </a:r>
            <a:r>
              <a:rPr lang="ru-RU" sz="2000" b="1" u="sng" strike="noStrike" spc="-1" dirty="0" err="1">
                <a:solidFill>
                  <a:srgbClr val="000000"/>
                </a:solidFill>
                <a:latin typeface="Times New Roman"/>
              </a:rPr>
              <a:t>разі</a:t>
            </a:r>
            <a:r>
              <a:rPr lang="ru-RU" sz="2000" b="1" u="sng" strike="noStrike" spc="-1" dirty="0">
                <a:solidFill>
                  <a:srgbClr val="000000"/>
                </a:solidFill>
                <a:latin typeface="Times New Roman"/>
              </a:rPr>
              <a:t> </a:t>
            </a:r>
            <a:r>
              <a:rPr lang="ru-RU" sz="2000" b="1" u="sng" strike="noStrike" spc="-1" dirty="0" err="1">
                <a:solidFill>
                  <a:srgbClr val="000000"/>
                </a:solidFill>
                <a:latin typeface="Times New Roman"/>
              </a:rPr>
              <a:t>прийняття</a:t>
            </a:r>
            <a:r>
              <a:rPr lang="ru-RU" sz="2000" b="1" u="sng" strike="noStrike" spc="-1" dirty="0">
                <a:solidFill>
                  <a:srgbClr val="000000"/>
                </a:solidFill>
                <a:latin typeface="Times New Roman"/>
              </a:rPr>
              <a:t> алкоголю </a:t>
            </a:r>
            <a:r>
              <a:rPr lang="ru-RU" sz="2000" b="1" u="sng" strike="noStrike" spc="-1" dirty="0" err="1">
                <a:solidFill>
                  <a:srgbClr val="000000"/>
                </a:solidFill>
                <a:latin typeface="Times New Roman"/>
              </a:rPr>
              <a:t>натще</a:t>
            </a:r>
            <a:r>
              <a:rPr lang="ru-RU" sz="2000" b="1" u="sng" strike="noStrike" spc="-1" dirty="0">
                <a:solidFill>
                  <a:srgbClr val="000000"/>
                </a:solidFill>
                <a:latin typeface="Times New Roman"/>
              </a:rPr>
              <a:t> </a:t>
            </a:r>
            <a:r>
              <a:rPr lang="ru-RU" sz="2000" b="1" u="sng" strike="noStrike" spc="-1" dirty="0" err="1">
                <a:solidFill>
                  <a:srgbClr val="000000"/>
                </a:solidFill>
                <a:latin typeface="Times New Roman"/>
              </a:rPr>
              <a:t>чи</a:t>
            </a:r>
            <a:r>
              <a:rPr lang="ru-RU" sz="2000" b="1" u="sng" strike="noStrike" spc="-1" dirty="0">
                <a:solidFill>
                  <a:srgbClr val="000000"/>
                </a:solidFill>
                <a:latin typeface="Times New Roman"/>
              </a:rPr>
              <a:t> </a:t>
            </a:r>
            <a:r>
              <a:rPr lang="ru-RU" sz="2000" b="1" u="sng" strike="noStrike" spc="-1" dirty="0" err="1">
                <a:solidFill>
                  <a:srgbClr val="000000"/>
                </a:solidFill>
                <a:latin typeface="Times New Roman"/>
              </a:rPr>
              <a:t>маючи</a:t>
            </a:r>
            <a:r>
              <a:rPr lang="ru-RU" sz="2000" b="1" u="sng" strike="noStrike" spc="-1" dirty="0">
                <a:solidFill>
                  <a:srgbClr val="000000"/>
                </a:solidFill>
                <a:latin typeface="Times New Roman"/>
              </a:rPr>
              <a:t> </a:t>
            </a:r>
            <a:r>
              <a:rPr lang="ru-RU" sz="2000" b="1" u="sng" strike="noStrike" spc="-1" dirty="0" err="1">
                <a:solidFill>
                  <a:srgbClr val="000000"/>
                </a:solidFill>
                <a:latin typeface="Times New Roman"/>
              </a:rPr>
              <a:t>захворювання</a:t>
            </a:r>
            <a:r>
              <a:rPr lang="ru-RU" sz="2000" b="1" u="sng" strike="noStrike" spc="-1" dirty="0">
                <a:solidFill>
                  <a:srgbClr val="000000"/>
                </a:solidFill>
                <a:latin typeface="Times New Roman"/>
              </a:rPr>
              <a:t> </a:t>
            </a:r>
            <a:r>
              <a:rPr lang="ru-RU" sz="2000" b="1" u="sng" strike="noStrike" spc="-1" dirty="0" err="1">
                <a:solidFill>
                  <a:srgbClr val="000000"/>
                </a:solidFill>
                <a:latin typeface="Times New Roman"/>
              </a:rPr>
              <a:t>шлунку</a:t>
            </a:r>
            <a:r>
              <a:rPr lang="ru-RU" sz="2000" b="1" u="sng" strike="noStrike" spc="-1" dirty="0">
                <a:solidFill>
                  <a:srgbClr val="000000"/>
                </a:solidFill>
                <a:latin typeface="Times New Roman"/>
              </a:rPr>
              <a:t> </a:t>
            </a:r>
            <a:r>
              <a:rPr lang="ru-RU" sz="2000" b="1" u="sng" strike="noStrike" spc="-1" dirty="0" err="1">
                <a:solidFill>
                  <a:srgbClr val="000000"/>
                </a:solidFill>
                <a:latin typeface="Times New Roman"/>
              </a:rPr>
              <a:t>швидкість</a:t>
            </a:r>
            <a:r>
              <a:rPr lang="ru-RU" sz="2000" b="1" u="sng" strike="noStrike" spc="-1" dirty="0">
                <a:solidFill>
                  <a:srgbClr val="000000"/>
                </a:solidFill>
                <a:latin typeface="Times New Roman"/>
              </a:rPr>
              <a:t> </a:t>
            </a:r>
            <a:r>
              <a:rPr lang="ru-RU" sz="2000" b="1" u="sng" strike="noStrike" spc="-1" dirty="0" err="1">
                <a:solidFill>
                  <a:srgbClr val="000000"/>
                </a:solidFill>
                <a:latin typeface="Times New Roman"/>
              </a:rPr>
              <a:t>резорбції</a:t>
            </a:r>
            <a:r>
              <a:rPr lang="ru-RU" sz="2000" b="1" u="sng" strike="noStrike" spc="-1" dirty="0">
                <a:solidFill>
                  <a:srgbClr val="000000"/>
                </a:solidFill>
                <a:latin typeface="Times New Roman"/>
              </a:rPr>
              <a:t> </a:t>
            </a:r>
            <a:r>
              <a:rPr lang="ru-RU" sz="2000" b="1" u="sng" strike="noStrike" spc="-1" dirty="0" err="1">
                <a:solidFill>
                  <a:srgbClr val="000000"/>
                </a:solidFill>
                <a:latin typeface="Times New Roman"/>
              </a:rPr>
              <a:t>зростає</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Етанол</a:t>
            </a:r>
            <a:r>
              <a:rPr lang="ru-RU" sz="2000" b="1" strike="noStrike" spc="-1" dirty="0">
                <a:solidFill>
                  <a:srgbClr val="000000"/>
                </a:solidFill>
                <a:latin typeface="Times New Roman"/>
              </a:rPr>
              <a:t> на </a:t>
            </a:r>
            <a:r>
              <a:rPr lang="ru-RU" sz="2000" b="1" strike="noStrike" spc="-1" dirty="0" smtClean="0">
                <a:solidFill>
                  <a:srgbClr val="000000"/>
                </a:solidFill>
                <a:latin typeface="Times New Roman"/>
              </a:rPr>
              <a:t>90% </a:t>
            </a:r>
            <a:r>
              <a:rPr lang="ru-RU" sz="2000" b="1" strike="noStrike" spc="-1" dirty="0" err="1">
                <a:solidFill>
                  <a:srgbClr val="000000"/>
                </a:solidFill>
                <a:latin typeface="Times New Roman"/>
              </a:rPr>
              <a:t>окислюється</a:t>
            </a:r>
            <a:r>
              <a:rPr lang="ru-RU" sz="2000" b="1" strike="noStrike" spc="-1" dirty="0">
                <a:solidFill>
                  <a:srgbClr val="000000"/>
                </a:solidFill>
                <a:latin typeface="Times New Roman"/>
              </a:rPr>
              <a:t> у </a:t>
            </a:r>
            <a:r>
              <a:rPr lang="ru-RU" sz="2000" b="1" strike="noStrike" spc="-1" dirty="0" err="1">
                <a:solidFill>
                  <a:srgbClr val="000000"/>
                </a:solidFill>
                <a:latin typeface="Times New Roman"/>
              </a:rPr>
              <a:t>печінці</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Близько</a:t>
            </a:r>
            <a:r>
              <a:rPr lang="ru-RU" sz="2000" b="1" strike="noStrike" spc="-1" dirty="0">
                <a:solidFill>
                  <a:srgbClr val="000000"/>
                </a:solidFill>
                <a:latin typeface="Times New Roman"/>
              </a:rPr>
              <a:t> </a:t>
            </a:r>
            <a:r>
              <a:rPr lang="ru-RU" sz="2000" b="1" strike="noStrike" spc="-1" dirty="0" smtClean="0">
                <a:solidFill>
                  <a:srgbClr val="000000"/>
                </a:solidFill>
                <a:latin typeface="Times New Roman"/>
              </a:rPr>
              <a:t>10% </a:t>
            </a:r>
            <a:r>
              <a:rPr lang="ru-RU" sz="2000" b="1" strike="noStrike" spc="-1" dirty="0" err="1">
                <a:solidFill>
                  <a:srgbClr val="000000"/>
                </a:solidFill>
                <a:latin typeface="Times New Roman"/>
              </a:rPr>
              <a:t>виводиться</a:t>
            </a:r>
            <a:r>
              <a:rPr lang="ru-RU" sz="2000" b="1" strike="noStrike" spc="-1" dirty="0">
                <a:solidFill>
                  <a:srgbClr val="000000"/>
                </a:solidFill>
                <a:latin typeface="Times New Roman"/>
              </a:rPr>
              <a:t> через </a:t>
            </a:r>
            <a:r>
              <a:rPr lang="ru-RU" sz="2000" b="1" strike="noStrike" spc="-1" dirty="0" err="1">
                <a:solidFill>
                  <a:srgbClr val="000000"/>
                </a:solidFill>
                <a:latin typeface="Times New Roman"/>
              </a:rPr>
              <a:t>легені</a:t>
            </a:r>
            <a:r>
              <a:rPr lang="ru-RU" sz="2000" b="1" strike="noStrike" spc="-1" dirty="0">
                <a:solidFill>
                  <a:srgbClr val="000000"/>
                </a:solidFill>
                <a:latin typeface="Times New Roman"/>
              </a:rPr>
              <a:t> та </a:t>
            </a:r>
            <a:r>
              <a:rPr lang="ru-RU" sz="2000" b="1" strike="noStrike" spc="-1" dirty="0" err="1">
                <a:solidFill>
                  <a:srgbClr val="000000"/>
                </a:solidFill>
                <a:latin typeface="Times New Roman"/>
              </a:rPr>
              <a:t>нирки</a:t>
            </a:r>
            <a:r>
              <a:rPr lang="ru-RU" sz="2000" b="1" strike="noStrike" spc="-1" dirty="0">
                <a:solidFill>
                  <a:srgbClr val="000000"/>
                </a:solidFill>
                <a:latin typeface="Times New Roman"/>
              </a:rPr>
              <a:t> у </a:t>
            </a:r>
            <a:r>
              <a:rPr lang="ru-RU" sz="2000" b="1" strike="noStrike" spc="-1" dirty="0" err="1">
                <a:solidFill>
                  <a:srgbClr val="000000"/>
                </a:solidFill>
                <a:latin typeface="Times New Roman"/>
              </a:rPr>
              <a:t>незміненому</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вигляді</a:t>
            </a:r>
            <a:r>
              <a:rPr lang="ru-RU" sz="2000" b="1" strike="noStrike" spc="-1" dirty="0">
                <a:solidFill>
                  <a:srgbClr val="000000"/>
                </a:solidFill>
                <a:latin typeface="Times New Roman"/>
              </a:rPr>
              <a:t>.</a:t>
            </a:r>
            <a:endParaRPr lang="ru-RU" sz="2000" b="0" strike="noStrike" spc="-1" dirty="0">
              <a:latin typeface="Arial"/>
            </a:endParaRPr>
          </a:p>
          <a:p>
            <a:pPr marL="343080" indent="-342360" algn="just">
              <a:lnSpc>
                <a:spcPct val="90000"/>
              </a:lnSpc>
              <a:spcBef>
                <a:spcPts val="400"/>
              </a:spcBef>
            </a:pPr>
            <a:endParaRPr lang="ru-RU" sz="2000" b="0" strike="noStrike" spc="-1" dirty="0">
              <a:latin typeface="Arial"/>
            </a:endParaRPr>
          </a:p>
        </p:txBody>
      </p:sp>
      <p:sp>
        <p:nvSpPr>
          <p:cNvPr id="383" name="CustomShape 2"/>
          <p:cNvSpPr/>
          <p:nvPr/>
        </p:nvSpPr>
        <p:spPr>
          <a:xfrm>
            <a:off x="468360" y="333360"/>
            <a:ext cx="8135280" cy="519840"/>
          </a:xfrm>
          <a:prstGeom prst="rect">
            <a:avLst/>
          </a:prstGeom>
          <a:noFill/>
          <a:ln w="9360">
            <a:noFill/>
          </a:ln>
        </p:spPr>
        <p:style>
          <a:lnRef idx="0">
            <a:scrgbClr r="0" g="0" b="0"/>
          </a:lnRef>
          <a:fillRef idx="0">
            <a:scrgbClr r="0" g="0" b="0"/>
          </a:fillRef>
          <a:effectRef idx="0">
            <a:scrgbClr r="0" g="0" b="0"/>
          </a:effectRef>
          <a:fontRef idx="minor"/>
        </p:style>
      </p:sp>
      <p:sp>
        <p:nvSpPr>
          <p:cNvPr id="384" name="CustomShape 3"/>
          <p:cNvSpPr/>
          <p:nvPr/>
        </p:nvSpPr>
        <p:spPr>
          <a:xfrm>
            <a:off x="6553080" y="6356520"/>
            <a:ext cx="213300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28208B1C-61B0-4720-BD6E-08E620DDD836}" type="slidenum">
              <a:rPr lang="ru-RU" sz="1200" b="0" strike="noStrike" spc="-1">
                <a:solidFill>
                  <a:srgbClr val="8B8B8B"/>
                </a:solidFill>
                <a:latin typeface="Calibri"/>
              </a:rPr>
              <a:t>20</a:t>
            </a:fld>
            <a:endParaRPr lang="ru-RU" sz="1200" b="0" strike="noStrike" spc="-1">
              <a:latin typeface="Arial"/>
            </a:endParaRPr>
          </a:p>
        </p:txBody>
      </p:sp>
      <p:pic>
        <p:nvPicPr>
          <p:cNvPr id="385" name="Picture 6"/>
          <p:cNvPicPr/>
          <p:nvPr/>
        </p:nvPicPr>
        <p:blipFill>
          <a:blip r:embed="rId3"/>
          <a:srcRect r="55861" b="58822"/>
          <a:stretch/>
        </p:blipFill>
        <p:spPr>
          <a:xfrm>
            <a:off x="5029200" y="1219320"/>
            <a:ext cx="3227040" cy="1423440"/>
          </a:xfrm>
          <a:prstGeom prst="rect">
            <a:avLst/>
          </a:prstGeom>
          <a:ln w="9360">
            <a:noFill/>
          </a:ln>
        </p:spPr>
      </p:pic>
      <p:sp>
        <p:nvSpPr>
          <p:cNvPr id="386" name="CustomShape 4"/>
          <p:cNvSpPr/>
          <p:nvPr/>
        </p:nvSpPr>
        <p:spPr>
          <a:xfrm>
            <a:off x="4114800" y="0"/>
            <a:ext cx="4742640" cy="990000"/>
          </a:xfrm>
          <a:prstGeom prst="rect">
            <a:avLst/>
          </a:prstGeom>
          <a:solidFill>
            <a:schemeClr val="bg1"/>
          </a:solidFill>
          <a:ln>
            <a:solidFill>
              <a:srgbClr val="00206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ru-RU" sz="2400" b="1" strike="noStrike" spc="-1">
                <a:solidFill>
                  <a:srgbClr val="FF0000"/>
                </a:solidFill>
                <a:latin typeface="Times New Roman"/>
                <a:ea typeface="DejaVu Sans"/>
              </a:rPr>
              <a:t>Гостре ентеральне отруєння етанолом</a:t>
            </a:r>
            <a:endParaRPr lang="ru-RU" sz="2400" b="0" strike="noStrike" spc="-1">
              <a:latin typeface="Arial"/>
            </a:endParaRPr>
          </a:p>
        </p:txBody>
      </p:sp>
      <p:pic>
        <p:nvPicPr>
          <p:cNvPr id="387" name="Picture 8"/>
          <p:cNvPicPr/>
          <p:nvPr/>
        </p:nvPicPr>
        <p:blipFill>
          <a:blip r:embed="rId4"/>
          <a:stretch/>
        </p:blipFill>
        <p:spPr>
          <a:xfrm>
            <a:off x="428760" y="252720"/>
            <a:ext cx="3475800" cy="254232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CustomShape 1"/>
          <p:cNvSpPr/>
          <p:nvPr/>
        </p:nvSpPr>
        <p:spPr>
          <a:xfrm>
            <a:off x="0" y="571320"/>
            <a:ext cx="8929080" cy="5828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360" algn="just">
              <a:lnSpc>
                <a:spcPct val="100000"/>
              </a:lnSpc>
              <a:spcBef>
                <a:spcPts val="700"/>
              </a:spcBef>
              <a:buClr>
                <a:srgbClr val="FF0000"/>
              </a:buClr>
              <a:buFont typeface="Arial"/>
              <a:buChar char="•"/>
            </a:pPr>
            <a:r>
              <a:rPr lang="ru-RU" sz="3200" b="1" strike="noStrike" spc="-1" dirty="0" err="1">
                <a:solidFill>
                  <a:srgbClr val="FF0000"/>
                </a:solidFill>
                <a:latin typeface="Times New Roman"/>
              </a:rPr>
              <a:t>Алкогольна</a:t>
            </a:r>
            <a:r>
              <a:rPr lang="ru-RU" sz="3200" b="1" strike="noStrike" spc="-1" dirty="0">
                <a:solidFill>
                  <a:srgbClr val="FF0000"/>
                </a:solidFill>
                <a:latin typeface="Times New Roman"/>
              </a:rPr>
              <a:t> кома </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поверхова</a:t>
            </a:r>
            <a:r>
              <a:rPr lang="ru-RU" sz="2000" b="1" strike="noStrike" spc="-1" dirty="0">
                <a:solidFill>
                  <a:srgbClr val="000000"/>
                </a:solidFill>
                <a:latin typeface="Times New Roman"/>
              </a:rPr>
              <a:t> і </a:t>
            </a:r>
            <a:r>
              <a:rPr lang="ru-RU" sz="2000" b="1" strike="noStrike" spc="-1" dirty="0" err="1">
                <a:solidFill>
                  <a:srgbClr val="000000"/>
                </a:solidFill>
                <a:latin typeface="Times New Roman"/>
              </a:rPr>
              <a:t>глибока</a:t>
            </a:r>
            <a:r>
              <a:rPr lang="ru-RU" sz="2000" b="1" strike="noStrike" spc="-1" dirty="0">
                <a:solidFill>
                  <a:srgbClr val="000000"/>
                </a:solidFill>
                <a:latin typeface="Times New Roman"/>
              </a:rPr>
              <a:t>. </a:t>
            </a:r>
            <a:endParaRPr lang="ru-RU" sz="2000" b="0" strike="noStrike" spc="-1" dirty="0">
              <a:latin typeface="Arial"/>
            </a:endParaRPr>
          </a:p>
          <a:p>
            <a:pPr marL="343080" indent="-342360" algn="just">
              <a:lnSpc>
                <a:spcPct val="100000"/>
              </a:lnSpc>
              <a:spcBef>
                <a:spcPts val="700"/>
              </a:spcBef>
              <a:buClr>
                <a:srgbClr val="000000"/>
              </a:buClr>
              <a:buFont typeface="Arial"/>
              <a:buChar char="•"/>
            </a:pPr>
            <a:r>
              <a:rPr lang="ru-RU" sz="2400" b="1" i="1" u="sng" strike="noStrike" spc="-1" dirty="0" err="1">
                <a:solidFill>
                  <a:srgbClr val="7030A0"/>
                </a:solidFill>
                <a:uFillTx/>
                <a:latin typeface="Times New Roman"/>
              </a:rPr>
              <a:t>Поверхова</a:t>
            </a:r>
            <a:r>
              <a:rPr lang="ru-RU" sz="2400" b="1" i="1" u="sng" strike="noStrike" spc="-1" dirty="0">
                <a:solidFill>
                  <a:srgbClr val="7030A0"/>
                </a:solidFill>
                <a:uFillTx/>
                <a:latin typeface="Times New Roman"/>
              </a:rPr>
              <a:t> кома</a:t>
            </a:r>
            <a:r>
              <a:rPr lang="ru-RU" sz="2400" b="1" i="1" strike="noStrike" spc="-1" dirty="0">
                <a:solidFill>
                  <a:srgbClr val="7030A0"/>
                </a:solidFill>
                <a:uFillTx/>
                <a:latin typeface="Times New Roman"/>
              </a:rPr>
              <a:t> </a:t>
            </a:r>
            <a:r>
              <a:rPr lang="ru-RU" sz="2000" b="1" i="1" strike="noStrike" spc="-1" dirty="0">
                <a:solidFill>
                  <a:srgbClr val="000000"/>
                </a:solidFill>
                <a:latin typeface="Times New Roman"/>
              </a:rPr>
              <a:t>— </a:t>
            </a:r>
            <a:r>
              <a:rPr lang="ru-RU" sz="2000" b="1" strike="noStrike" spc="-1" dirty="0" err="1">
                <a:solidFill>
                  <a:srgbClr val="000000"/>
                </a:solidFill>
                <a:latin typeface="Times New Roman"/>
              </a:rPr>
              <a:t>відсутність</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свідомості</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пригнічення</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або</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підвищення</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м'язового</a:t>
            </a:r>
            <a:r>
              <a:rPr lang="ru-RU" sz="2000" b="1" strike="noStrike" spc="-1" dirty="0">
                <a:solidFill>
                  <a:srgbClr val="000000"/>
                </a:solidFill>
                <a:latin typeface="Times New Roman"/>
              </a:rPr>
              <a:t> тонусу і </a:t>
            </a:r>
            <a:r>
              <a:rPr lang="ru-RU" sz="2000" b="1" strike="noStrike" spc="-1" dirty="0" err="1">
                <a:solidFill>
                  <a:srgbClr val="000000"/>
                </a:solidFill>
                <a:latin typeface="Times New Roman"/>
              </a:rPr>
              <a:t>сухожильних</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рефлексів</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плаваючі</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рухи</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очних</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яблук</a:t>
            </a:r>
            <a:r>
              <a:rPr lang="ru-RU" sz="2000" b="1" strike="noStrike" spc="-1" dirty="0">
                <a:solidFill>
                  <a:srgbClr val="000000"/>
                </a:solidFill>
                <a:latin typeface="Times New Roman"/>
              </a:rPr>
              <a:t>, тризм і </a:t>
            </a:r>
            <a:r>
              <a:rPr lang="ru-RU" sz="2000" b="1" strike="noStrike" spc="-1" dirty="0" err="1">
                <a:solidFill>
                  <a:srgbClr val="000000"/>
                </a:solidFill>
                <a:latin typeface="Times New Roman"/>
              </a:rPr>
              <a:t>міофібриляції</a:t>
            </a:r>
            <a:r>
              <a:rPr lang="ru-RU" sz="2000" b="1" strike="noStrike" spc="-1" dirty="0">
                <a:solidFill>
                  <a:srgbClr val="000000"/>
                </a:solidFill>
                <a:latin typeface="Times New Roman"/>
              </a:rPr>
              <a:t>. У </a:t>
            </a:r>
            <a:r>
              <a:rPr lang="ru-RU" sz="2000" b="1" strike="noStrike" spc="-1" dirty="0" err="1">
                <a:solidFill>
                  <a:srgbClr val="000000"/>
                </a:solidFill>
                <a:latin typeface="Times New Roman"/>
              </a:rPr>
              <a:t>відповідь</a:t>
            </a:r>
            <a:r>
              <a:rPr lang="ru-RU" sz="2000" b="1" strike="noStrike" spc="-1" dirty="0">
                <a:solidFill>
                  <a:srgbClr val="000000"/>
                </a:solidFill>
                <a:latin typeface="Times New Roman"/>
              </a:rPr>
              <a:t> на </a:t>
            </a:r>
            <a:r>
              <a:rPr lang="ru-RU" sz="2000" b="1" strike="noStrike" spc="-1" dirty="0" err="1">
                <a:solidFill>
                  <a:srgbClr val="000000"/>
                </a:solidFill>
                <a:latin typeface="Times New Roman"/>
              </a:rPr>
              <a:t>больове</a:t>
            </a:r>
            <a:r>
              <a:rPr dirty="0"/>
              <a:t/>
            </a:r>
            <a:br>
              <a:rPr dirty="0"/>
            </a:br>
            <a:r>
              <a:rPr lang="ru-RU" sz="2000" b="1" strike="noStrike" spc="-1" dirty="0" err="1">
                <a:solidFill>
                  <a:srgbClr val="000000"/>
                </a:solidFill>
                <a:latin typeface="Times New Roman"/>
              </a:rPr>
              <a:t>подразнення</a:t>
            </a:r>
            <a:r>
              <a:rPr lang="ru-RU" sz="2000" b="1" strike="noStrike" spc="-1" dirty="0">
                <a:solidFill>
                  <a:srgbClr val="000000"/>
                </a:solidFill>
                <a:latin typeface="Times New Roman"/>
              </a:rPr>
              <a:t>  —  </a:t>
            </a:r>
            <a:r>
              <a:rPr lang="ru-RU" sz="2000" b="1" strike="noStrike" spc="-1" dirty="0" err="1">
                <a:solidFill>
                  <a:srgbClr val="000000"/>
                </a:solidFill>
                <a:latin typeface="Times New Roman"/>
              </a:rPr>
              <a:t>розширення</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зіниць</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захисні</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рухи</a:t>
            </a:r>
            <a:r>
              <a:rPr lang="ru-RU" sz="2000" b="1" strike="noStrike" spc="-1" dirty="0">
                <a:solidFill>
                  <a:srgbClr val="000000"/>
                </a:solidFill>
                <a:latin typeface="Times New Roman"/>
              </a:rPr>
              <a:t>, а в </a:t>
            </a:r>
            <a:r>
              <a:rPr lang="ru-RU" sz="2000" b="1" strike="noStrike" spc="-1" dirty="0" err="1">
                <a:solidFill>
                  <a:srgbClr val="000000"/>
                </a:solidFill>
                <a:latin typeface="Times New Roman"/>
              </a:rPr>
              <a:t>подальшому</a:t>
            </a:r>
            <a:r>
              <a:rPr lang="ru-RU" sz="2000" b="1" strike="noStrike" spc="-1" dirty="0">
                <a:solidFill>
                  <a:srgbClr val="000000"/>
                </a:solidFill>
                <a:latin typeface="Times New Roman"/>
              </a:rPr>
              <a:t> — </a:t>
            </a:r>
            <a:r>
              <a:rPr lang="ru-RU" sz="2000" b="1" strike="noStrike" spc="-1" dirty="0" err="1">
                <a:solidFill>
                  <a:srgbClr val="000000"/>
                </a:solidFill>
                <a:latin typeface="Times New Roman"/>
              </a:rPr>
              <a:t>лише</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слабкий</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гіпертонус</a:t>
            </a:r>
            <a:r>
              <a:rPr lang="ru-RU" sz="2000" b="1" strike="noStrike" spc="-1" dirty="0">
                <a:solidFill>
                  <a:srgbClr val="000000"/>
                </a:solidFill>
                <a:latin typeface="Times New Roman"/>
              </a:rPr>
              <a:t> рук </a:t>
            </a:r>
            <a:r>
              <a:rPr lang="ru-RU" sz="2000" b="1" strike="noStrike" spc="-1" dirty="0" err="1">
                <a:solidFill>
                  <a:srgbClr val="000000"/>
                </a:solidFill>
                <a:latin typeface="Times New Roman"/>
              </a:rPr>
              <a:t>чи</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міофібриляція</a:t>
            </a:r>
            <a:r>
              <a:rPr lang="ru-RU" sz="2000" b="1" strike="noStrike" spc="-1" dirty="0">
                <a:solidFill>
                  <a:srgbClr val="000000"/>
                </a:solidFill>
                <a:latin typeface="Times New Roman"/>
              </a:rPr>
              <a:t>.</a:t>
            </a:r>
            <a:r>
              <a:rPr dirty="0"/>
              <a:t/>
            </a:r>
            <a:br>
              <a:rPr dirty="0"/>
            </a:br>
            <a:r>
              <a:rPr lang="ru-RU" sz="2400" b="1" i="1" u="sng" strike="noStrike" spc="-1" dirty="0" err="1">
                <a:solidFill>
                  <a:srgbClr val="7030A0"/>
                </a:solidFill>
                <a:uFillTx/>
                <a:latin typeface="Times New Roman"/>
              </a:rPr>
              <a:t>Глибока</a:t>
            </a:r>
            <a:r>
              <a:rPr lang="ru-RU" sz="2400" b="1" i="1" u="sng" strike="noStrike" spc="-1" dirty="0">
                <a:solidFill>
                  <a:srgbClr val="7030A0"/>
                </a:solidFill>
                <a:uFillTx/>
                <a:latin typeface="Times New Roman"/>
              </a:rPr>
              <a:t> кома</a:t>
            </a:r>
            <a:r>
              <a:rPr lang="ru-RU" sz="2400" b="1" i="1" strike="noStrike" spc="-1" dirty="0">
                <a:solidFill>
                  <a:srgbClr val="7030A0"/>
                </a:solidFill>
                <a:uFillTx/>
                <a:latin typeface="Times New Roman"/>
              </a:rPr>
              <a:t> </a:t>
            </a:r>
            <a:r>
              <a:rPr lang="ru-RU" sz="2000" b="1" i="1" strike="noStrike" spc="-1" dirty="0">
                <a:solidFill>
                  <a:srgbClr val="000000"/>
                </a:solidFill>
                <a:latin typeface="Times New Roman"/>
              </a:rPr>
              <a:t>— </a:t>
            </a:r>
            <a:r>
              <a:rPr lang="ru-RU" sz="2000" b="1" strike="noStrike" spc="-1" dirty="0" err="1">
                <a:solidFill>
                  <a:srgbClr val="000000"/>
                </a:solidFill>
                <a:latin typeface="Times New Roman"/>
              </a:rPr>
              <a:t>втрата</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больової</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чутливості</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м'язова</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атонія</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зниження</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температури</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тіла</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різке</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пригнічення</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рогівкових</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зіничних</a:t>
            </a:r>
            <a:r>
              <a:rPr lang="ru-RU" sz="2000" b="1" strike="noStrike" spc="-1" dirty="0">
                <a:solidFill>
                  <a:srgbClr val="000000"/>
                </a:solidFill>
                <a:latin typeface="Times New Roman"/>
              </a:rPr>
              <a:t> і </a:t>
            </a:r>
            <a:r>
              <a:rPr lang="ru-RU" sz="2000" b="1" strike="noStrike" spc="-1" dirty="0" err="1">
                <a:solidFill>
                  <a:srgbClr val="000000"/>
                </a:solidFill>
                <a:latin typeface="Times New Roman"/>
              </a:rPr>
              <a:t>сухожильних</a:t>
            </a:r>
            <a:r>
              <a:rPr lang="ru-RU" sz="2000" b="1" strike="noStrike" spc="-1" dirty="0">
                <a:solidFill>
                  <a:srgbClr val="000000"/>
                </a:solidFill>
                <a:latin typeface="Times New Roman"/>
              </a:rPr>
              <a:t> </a:t>
            </a:r>
            <a:r>
              <a:rPr lang="ru-RU" sz="2000" b="1" strike="noStrike" spc="-1" dirty="0" err="1">
                <a:solidFill>
                  <a:srgbClr val="000000"/>
                </a:solidFill>
                <a:latin typeface="Times New Roman"/>
              </a:rPr>
              <a:t>рефлексів</a:t>
            </a:r>
            <a:r>
              <a:rPr lang="ru-RU" sz="2000" b="1" strike="noStrike" spc="-1" dirty="0">
                <a:solidFill>
                  <a:srgbClr val="000000"/>
                </a:solidFill>
                <a:latin typeface="Times New Roman"/>
              </a:rPr>
              <a:t>.</a:t>
            </a:r>
            <a:endParaRPr lang="ru-RU" sz="2000" b="0" strike="noStrike" spc="-1" dirty="0">
              <a:latin typeface="Arial"/>
            </a:endParaRPr>
          </a:p>
          <a:p>
            <a:pPr marL="343080" indent="-342360" algn="just">
              <a:lnSpc>
                <a:spcPct val="100000"/>
              </a:lnSpc>
              <a:spcBef>
                <a:spcPts val="700"/>
              </a:spcBef>
              <a:buClr>
                <a:srgbClr val="FF0000"/>
              </a:buClr>
              <a:buFont typeface="Arial"/>
              <a:buChar char="•"/>
            </a:pPr>
            <a:r>
              <a:rPr lang="ru-RU" sz="2400" b="1" strike="noStrike" spc="-1" dirty="0" err="1">
                <a:solidFill>
                  <a:srgbClr val="FF0000"/>
                </a:solidFill>
                <a:latin typeface="Times New Roman"/>
              </a:rPr>
              <a:t>Порушення</a:t>
            </a:r>
            <a:r>
              <a:rPr lang="ru-RU" sz="2400" b="1" strike="noStrike" spc="-1" dirty="0">
                <a:solidFill>
                  <a:srgbClr val="FF0000"/>
                </a:solidFill>
                <a:latin typeface="Times New Roman"/>
              </a:rPr>
              <a:t> </a:t>
            </a:r>
            <a:r>
              <a:rPr lang="ru-RU" sz="2400" b="1" strike="noStrike" spc="-1" dirty="0" err="1">
                <a:solidFill>
                  <a:srgbClr val="FF0000"/>
                </a:solidFill>
                <a:latin typeface="Times New Roman"/>
              </a:rPr>
              <a:t>зовнішнього</a:t>
            </a:r>
            <a:r>
              <a:rPr lang="ru-RU" sz="2400" b="1" strike="noStrike" spc="-1" dirty="0">
                <a:solidFill>
                  <a:srgbClr val="FF0000"/>
                </a:solidFill>
                <a:latin typeface="Times New Roman"/>
              </a:rPr>
              <a:t> </a:t>
            </a:r>
            <a:r>
              <a:rPr lang="ru-RU" sz="2400" b="1" strike="noStrike" spc="-1" dirty="0" err="1">
                <a:solidFill>
                  <a:srgbClr val="FF0000"/>
                </a:solidFill>
                <a:latin typeface="Times New Roman"/>
              </a:rPr>
              <a:t>дихання</a:t>
            </a:r>
            <a:r>
              <a:rPr lang="ru-RU" sz="2400" b="1" strike="noStrike" spc="-1" dirty="0">
                <a:solidFill>
                  <a:srgbClr val="FF0000"/>
                </a:solidFill>
                <a:latin typeface="Times New Roman"/>
              </a:rPr>
              <a:t> </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западіння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язика</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гіперсалівація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бронхорея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ларингобронхоспазм</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аспірація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блювотних</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мас</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Дихання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голосне</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стридорозне</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супроводжується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акроціанозом</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розширенням</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шийних</a:t>
            </a:r>
            <a:r>
              <a:rPr lang="ru-RU" sz="2000" b="1" strike="noStrike" spc="-1" dirty="0">
                <a:solidFill>
                  <a:srgbClr val="0D0D0D"/>
                </a:solidFill>
                <a:latin typeface="Times New Roman"/>
              </a:rPr>
              <a:t> вен. Над </a:t>
            </a:r>
            <a:r>
              <a:rPr lang="ru-RU" sz="2000" b="1" strike="noStrike" spc="-1" dirty="0" err="1">
                <a:solidFill>
                  <a:srgbClr val="0D0D0D"/>
                </a:solidFill>
                <a:latin typeface="Times New Roman"/>
              </a:rPr>
              <a:t>легенями</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вислуховуються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грубопухирчасті</a:t>
            </a:r>
            <a:r>
              <a:rPr lang="ru-RU" sz="2000" b="1" strike="noStrike" spc="-1" dirty="0">
                <a:solidFill>
                  <a:srgbClr val="0D0D0D"/>
                </a:solidFill>
                <a:latin typeface="Times New Roman"/>
              </a:rPr>
              <a:t> </a:t>
            </a:r>
            <a:r>
              <a:rPr lang="ru-RU" sz="2000" b="1" strike="noStrike" spc="-1" dirty="0" smtClean="0">
                <a:solidFill>
                  <a:srgbClr val="0D0D0D"/>
                </a:solidFill>
                <a:latin typeface="Times New Roman"/>
              </a:rPr>
              <a:t>хрипи.</a:t>
            </a:r>
            <a:endParaRPr lang="ru-RU" dirty="0" smtClean="0"/>
          </a:p>
          <a:p>
            <a:pPr marL="343080" indent="-342360" algn="just">
              <a:lnSpc>
                <a:spcPct val="100000"/>
              </a:lnSpc>
              <a:spcBef>
                <a:spcPts val="700"/>
              </a:spcBef>
              <a:buClr>
                <a:srgbClr val="FF0000"/>
              </a:buClr>
              <a:buFont typeface="Arial"/>
              <a:buChar char="•"/>
            </a:pPr>
            <a:r>
              <a:rPr lang="ru-RU" sz="2000" b="1" strike="noStrike" spc="-1" dirty="0" smtClean="0">
                <a:solidFill>
                  <a:srgbClr val="0D0D0D"/>
                </a:solidFill>
                <a:latin typeface="Times New Roman"/>
              </a:rPr>
              <a:t>При </a:t>
            </a:r>
            <a:r>
              <a:rPr lang="ru-RU" sz="2000" b="1" strike="noStrike" spc="-1" dirty="0" err="1">
                <a:solidFill>
                  <a:srgbClr val="0D0D0D"/>
                </a:solidFill>
                <a:latin typeface="Times New Roman"/>
              </a:rPr>
              <a:t>глибокій</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комі</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спостерігається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центральне</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пригнічення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дихання</a:t>
            </a:r>
            <a:r>
              <a:rPr lang="ru-RU" sz="2000" b="1" strike="noStrike" spc="-1" dirty="0">
                <a:solidFill>
                  <a:srgbClr val="0D0D0D"/>
                </a:solidFill>
                <a:latin typeface="Times New Roman"/>
              </a:rPr>
              <a:t>, як правило, </a:t>
            </a:r>
            <a:r>
              <a:rPr lang="ru-RU" sz="2000" b="1" strike="noStrike" spc="-1" dirty="0" err="1">
                <a:solidFill>
                  <a:srgbClr val="0D0D0D"/>
                </a:solidFill>
                <a:latin typeface="Times New Roman"/>
              </a:rPr>
              <a:t>змішаний</a:t>
            </a:r>
            <a:r>
              <a:rPr lang="ru-RU" sz="2000" b="1" strike="noStrike" spc="-1" dirty="0">
                <a:solidFill>
                  <a:srgbClr val="0D0D0D"/>
                </a:solidFill>
                <a:latin typeface="Times New Roman"/>
              </a:rPr>
              <a:t> ацидоз.</a:t>
            </a:r>
            <a:endParaRPr lang="ru-RU" sz="2000" b="0" strike="noStrike" spc="-1" dirty="0">
              <a:latin typeface="Arial"/>
            </a:endParaRPr>
          </a:p>
          <a:p>
            <a:pPr algn="just">
              <a:lnSpc>
                <a:spcPct val="100000"/>
              </a:lnSpc>
              <a:spcBef>
                <a:spcPts val="700"/>
              </a:spcBef>
            </a:pPr>
            <a:endParaRPr lang="ru-RU" sz="2000" b="0" strike="noStrike" spc="-1" dirty="0">
              <a:latin typeface="Arial"/>
            </a:endParaRPr>
          </a:p>
        </p:txBody>
      </p:sp>
      <p:sp>
        <p:nvSpPr>
          <p:cNvPr id="389" name="CustomShape 2"/>
          <p:cNvSpPr/>
          <p:nvPr/>
        </p:nvSpPr>
        <p:spPr>
          <a:xfrm>
            <a:off x="6553080" y="6356520"/>
            <a:ext cx="213300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1B171DC4-2471-4B95-87D3-9E4D6EE33710}" type="slidenum">
              <a:rPr lang="ru-RU" sz="1200" b="0" strike="noStrike" spc="-1">
                <a:solidFill>
                  <a:srgbClr val="8B8B8B"/>
                </a:solidFill>
                <a:latin typeface="Calibri"/>
              </a:rPr>
              <a:t>21</a:t>
            </a:fld>
            <a:endParaRPr lang="ru-RU" sz="1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CustomShape 1"/>
          <p:cNvSpPr/>
          <p:nvPr/>
        </p:nvSpPr>
        <p:spPr>
          <a:xfrm>
            <a:off x="214200" y="401750"/>
            <a:ext cx="8776440" cy="5733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85500" lnSpcReduction="20000"/>
          </a:bodyPr>
          <a:lstStyle/>
          <a:p>
            <a:pPr marL="343080" indent="-342360" algn="just">
              <a:lnSpc>
                <a:spcPct val="100000"/>
              </a:lnSpc>
              <a:spcBef>
                <a:spcPts val="700"/>
              </a:spcBef>
              <a:buClr>
                <a:srgbClr val="7030A0"/>
              </a:buClr>
              <a:buFont typeface="Arial"/>
              <a:buChar char="•"/>
            </a:pPr>
            <a:r>
              <a:rPr lang="ru-RU" sz="2800" b="1" i="1" strike="noStrike" spc="-1">
                <a:solidFill>
                  <a:srgbClr val="7030A0"/>
                </a:solidFill>
                <a:latin typeface="Times New Roman"/>
              </a:rPr>
              <a:t>Лікування.</a:t>
            </a:r>
            <a:r>
              <a:rPr lang="ru-RU" sz="2800" b="1" strike="noStrike" spc="-1">
                <a:solidFill>
                  <a:srgbClr val="0D0D0D"/>
                </a:solidFill>
                <a:latin typeface="Times New Roman"/>
              </a:rPr>
              <a:t> Надання допомоги у випадках алкогольної коми слід починати на огоспітальному етапі.</a:t>
            </a:r>
            <a:endParaRPr lang="ru-RU" sz="2800" b="0" strike="noStrike" spc="-1">
              <a:latin typeface="Arial"/>
            </a:endParaRPr>
          </a:p>
          <a:p>
            <a:pPr marL="343080" indent="-342360" algn="just">
              <a:lnSpc>
                <a:spcPct val="100000"/>
              </a:lnSpc>
              <a:spcBef>
                <a:spcPts val="700"/>
              </a:spcBef>
              <a:buClr>
                <a:srgbClr val="7030A0"/>
              </a:buClr>
              <a:buFont typeface="Arial"/>
              <a:buChar char="•"/>
            </a:pPr>
            <a:r>
              <a:rPr lang="ru-RU" sz="2400" b="1" strike="noStrike" spc="-1">
                <a:solidFill>
                  <a:srgbClr val="7030A0"/>
                </a:solidFill>
                <a:latin typeface="Times New Roman"/>
              </a:rPr>
              <a:t>1. Потрібно налагодити адекватну легеневу вентиляцію. </a:t>
            </a:r>
            <a:r>
              <a:rPr lang="ru-RU" sz="2400" b="1" strike="noStrike" spc="-1">
                <a:solidFill>
                  <a:srgbClr val="0D0D0D"/>
                </a:solidFill>
                <a:latin typeface="Times New Roman"/>
              </a:rPr>
              <a:t>Для цього проводять туалет ротової порожнини, здійснюють дренажне положення тіла (лежачи на боці з опущеним головним кінцем), вводять повітровід.</a:t>
            </a:r>
            <a:endParaRPr lang="ru-RU" sz="2400" b="0" strike="noStrike" spc="-1">
              <a:latin typeface="Arial"/>
            </a:endParaRPr>
          </a:p>
          <a:p>
            <a:pPr marL="343080" indent="-342360" algn="just">
              <a:lnSpc>
                <a:spcPct val="100000"/>
              </a:lnSpc>
              <a:spcBef>
                <a:spcPts val="700"/>
              </a:spcBef>
              <a:buClr>
                <a:srgbClr val="0D0D0D"/>
              </a:buClr>
              <a:buFont typeface="Arial"/>
              <a:buChar char="•"/>
            </a:pPr>
            <a:r>
              <a:rPr lang="ru-RU" sz="2400" b="1" strike="noStrike" spc="-1">
                <a:solidFill>
                  <a:srgbClr val="0D0D0D"/>
                </a:solidFill>
                <a:latin typeface="Times New Roman"/>
              </a:rPr>
              <a:t>У випадках глибокої коми виконують інтубацію трахеї, аспірують її вміст, проводять перкусію грудної клітки. За значної аспірації блювотних мас показана негайна санаційна бронхоскопія. Залежно від ступеня центрального пригнічення дихання і показників газового складу крові вводять кисень через катетери чи проводять штучну вентиляцію легень.</a:t>
            </a:r>
            <a:endParaRPr lang="ru-RU" sz="2400" b="0" strike="noStrike" spc="-1">
              <a:latin typeface="Arial"/>
            </a:endParaRPr>
          </a:p>
          <a:p>
            <a:pPr marL="343080" indent="-342360" algn="just">
              <a:lnSpc>
                <a:spcPct val="100000"/>
              </a:lnSpc>
              <a:spcBef>
                <a:spcPts val="700"/>
              </a:spcBef>
              <a:buClr>
                <a:srgbClr val="0D0D0D"/>
              </a:buClr>
              <a:buFont typeface="Arial"/>
              <a:buChar char="•"/>
            </a:pPr>
            <a:r>
              <a:rPr lang="ru-RU" sz="2400" b="1" strike="noStrike" spc="-1">
                <a:solidFill>
                  <a:srgbClr val="0D0D0D"/>
                </a:solidFill>
                <a:latin typeface="Times New Roman"/>
              </a:rPr>
              <a:t>Введення анальгетиків протипоказане  через небезпеку розвитку судом.</a:t>
            </a:r>
            <a:endParaRPr lang="ru-RU" sz="2400" b="0" strike="noStrike" spc="-1">
              <a:latin typeface="Arial"/>
            </a:endParaRPr>
          </a:p>
          <a:p>
            <a:pPr marL="343080" indent="-342360" algn="just">
              <a:lnSpc>
                <a:spcPct val="100000"/>
              </a:lnSpc>
              <a:spcBef>
                <a:spcPts val="700"/>
              </a:spcBef>
              <a:buClr>
                <a:srgbClr val="7030A0"/>
              </a:buClr>
              <a:buFont typeface="Arial"/>
              <a:buChar char="•"/>
            </a:pPr>
            <a:r>
              <a:rPr lang="ru-RU" sz="2400" b="1" strike="noStrike" spc="-1">
                <a:solidFill>
                  <a:srgbClr val="7030A0"/>
                </a:solidFill>
                <a:latin typeface="Times New Roman"/>
              </a:rPr>
              <a:t>2.	Після забезпечення адекватного дихання зондують і промивають шлунок. </a:t>
            </a:r>
            <a:r>
              <a:rPr lang="ru-RU" sz="2400" b="1" strike="noStrike" spc="-1">
                <a:solidFill>
                  <a:srgbClr val="0D0D0D"/>
                </a:solidFill>
                <a:latin typeface="Times New Roman"/>
              </a:rPr>
              <a:t>Якщо у випадках глибокої коми здійснити інтубацію трахеї неможливо, то від промивання шлунку треба відмовитися через значний ризик аспірації його вмісту до дихальних шляхів.</a:t>
            </a:r>
            <a:endParaRPr lang="ru-RU" sz="2400" b="0" strike="noStrike" spc="-1">
              <a:latin typeface="Arial"/>
            </a:endParaRPr>
          </a:p>
          <a:p>
            <a:pPr algn="just">
              <a:lnSpc>
                <a:spcPct val="100000"/>
              </a:lnSpc>
              <a:spcBef>
                <a:spcPts val="700"/>
              </a:spcBef>
            </a:pPr>
            <a:endParaRPr lang="ru-RU" sz="2400" b="0" strike="noStrike" spc="-1">
              <a:latin typeface="Arial"/>
            </a:endParaRPr>
          </a:p>
        </p:txBody>
      </p:sp>
      <p:sp>
        <p:nvSpPr>
          <p:cNvPr id="391" name="CustomShape 2"/>
          <p:cNvSpPr/>
          <p:nvPr/>
        </p:nvSpPr>
        <p:spPr>
          <a:xfrm>
            <a:off x="6553080" y="6356520"/>
            <a:ext cx="213300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5AACA527-CB8A-4315-AD90-41953BE2DCE5}" type="slidenum">
              <a:rPr lang="ru-RU" sz="1200" b="0" strike="noStrike" spc="-1">
                <a:solidFill>
                  <a:srgbClr val="8B8B8B"/>
                </a:solidFill>
                <a:latin typeface="Calibri"/>
              </a:rPr>
              <a:t>22</a:t>
            </a:fld>
            <a:endParaRPr lang="ru-RU" sz="1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CustomShape 1"/>
          <p:cNvSpPr/>
          <p:nvPr/>
        </p:nvSpPr>
        <p:spPr>
          <a:xfrm>
            <a:off x="285840" y="457200"/>
            <a:ext cx="8400240" cy="5562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360" algn="just">
              <a:lnSpc>
                <a:spcPct val="100000"/>
              </a:lnSpc>
              <a:spcBef>
                <a:spcPts val="479"/>
              </a:spcBef>
              <a:buClr>
                <a:srgbClr val="FF0000"/>
              </a:buClr>
              <a:buFont typeface="Arial"/>
              <a:buChar char="•"/>
            </a:pPr>
            <a:r>
              <a:rPr lang="ru-RU" sz="3200" b="1" i="1" strike="noStrike" spc="-1" dirty="0">
                <a:solidFill>
                  <a:srgbClr val="FF0000"/>
                </a:solidFill>
                <a:latin typeface="Times New Roman"/>
              </a:rPr>
              <a:t>Метанол (</a:t>
            </a:r>
            <a:r>
              <a:rPr lang="ru-RU" sz="3200" b="1" i="1" strike="noStrike" spc="-1" dirty="0" err="1">
                <a:solidFill>
                  <a:srgbClr val="FF0000"/>
                </a:solidFill>
                <a:latin typeface="Times New Roman"/>
              </a:rPr>
              <a:t>метиловий</a:t>
            </a:r>
            <a:r>
              <a:rPr lang="ru-RU" sz="3200" b="1" i="1" strike="noStrike" spc="-1" dirty="0">
                <a:solidFill>
                  <a:srgbClr val="FF0000"/>
                </a:solidFill>
                <a:latin typeface="Times New Roman"/>
              </a:rPr>
              <a:t> спирт) </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деревний</a:t>
            </a:r>
            <a:r>
              <a:rPr lang="ru-RU" sz="2400" b="1" strike="noStrike" spc="-1" dirty="0">
                <a:solidFill>
                  <a:srgbClr val="0D0D0D"/>
                </a:solidFill>
                <a:latin typeface="Times New Roman"/>
              </a:rPr>
              <a:t> спирт, </a:t>
            </a:r>
            <a:r>
              <a:rPr lang="ru-RU" sz="2400" b="1" strike="noStrike" spc="-1" dirty="0" err="1">
                <a:solidFill>
                  <a:srgbClr val="0D0D0D"/>
                </a:solidFill>
                <a:latin typeface="Times New Roman"/>
              </a:rPr>
              <a:t>містить</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домішки</a:t>
            </a:r>
            <a:r>
              <a:rPr lang="ru-RU" sz="2400" b="1" strike="noStrike" spc="-1" dirty="0">
                <a:solidFill>
                  <a:srgbClr val="0D0D0D"/>
                </a:solidFill>
                <a:latin typeface="Times New Roman"/>
              </a:rPr>
              <a:t> ацетону, </a:t>
            </a:r>
            <a:r>
              <a:rPr lang="ru-RU" sz="2400" b="1" strike="noStrike" spc="-1" dirty="0" err="1" smtClean="0">
                <a:solidFill>
                  <a:srgbClr val="0D0D0D"/>
                </a:solidFill>
                <a:latin typeface="Times New Roman"/>
              </a:rPr>
              <a:t>оцето-метиловий</a:t>
            </a:r>
            <a:r>
              <a:rPr lang="ru-RU" sz="2400" b="1" strike="noStrike" spc="-1" dirty="0" smtClean="0">
                <a:solidFill>
                  <a:srgbClr val="0D0D0D"/>
                </a:solidFill>
                <a:latin typeface="Times New Roman"/>
              </a:rPr>
              <a:t> </a:t>
            </a:r>
            <a:r>
              <a:rPr lang="ru-RU" sz="2400" b="1" strike="noStrike" spc="-1" dirty="0" err="1">
                <a:solidFill>
                  <a:srgbClr val="0D0D0D"/>
                </a:solidFill>
                <a:latin typeface="Times New Roman"/>
              </a:rPr>
              <a:t>ефір</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аліловий</a:t>
            </a:r>
            <a:r>
              <a:rPr lang="ru-RU" sz="2400" b="1" strike="noStrike" spc="-1" dirty="0">
                <a:solidFill>
                  <a:srgbClr val="0D0D0D"/>
                </a:solidFill>
                <a:latin typeface="Times New Roman"/>
              </a:rPr>
              <a:t> спирт та </a:t>
            </a:r>
            <a:r>
              <a:rPr lang="ru-RU" sz="2400" b="1" strike="noStrike" spc="-1" dirty="0" err="1">
                <a:solidFill>
                  <a:srgbClr val="0D0D0D"/>
                </a:solidFill>
                <a:latin typeface="Times New Roman"/>
              </a:rPr>
              <a:t>інші</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речовини</a:t>
            </a:r>
            <a:r>
              <a:rPr lang="ru-RU" sz="2400" b="1" strike="noStrike" spc="-1" dirty="0">
                <a:solidFill>
                  <a:srgbClr val="0D0D0D"/>
                </a:solidFill>
                <a:latin typeface="Times New Roman"/>
              </a:rPr>
              <a:t>. Очищений метанол на </a:t>
            </a:r>
            <a:r>
              <a:rPr lang="ru-RU" sz="2400" b="1" strike="noStrike" spc="-1" dirty="0" err="1">
                <a:solidFill>
                  <a:srgbClr val="0D0D0D"/>
                </a:solidFill>
                <a:latin typeface="Times New Roman"/>
              </a:rPr>
              <a:t>вигляд</a:t>
            </a:r>
            <a:r>
              <a:rPr lang="ru-RU" sz="2400" b="1" strike="noStrike" spc="-1" dirty="0">
                <a:solidFill>
                  <a:srgbClr val="0D0D0D"/>
                </a:solidFill>
                <a:latin typeface="Times New Roman"/>
              </a:rPr>
              <a:t> і за запахом не </a:t>
            </a:r>
            <a:r>
              <a:rPr lang="ru-RU" sz="2400" b="1" strike="noStrike" spc="-1" dirty="0" err="1">
                <a:solidFill>
                  <a:srgbClr val="0D0D0D"/>
                </a:solidFill>
                <a:latin typeface="Times New Roman"/>
              </a:rPr>
              <a:t>відрізняється</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від</a:t>
            </a:r>
            <a:r>
              <a:rPr lang="ru-RU" sz="2400" b="1" strike="noStrike" spc="-1" dirty="0">
                <a:solidFill>
                  <a:srgbClr val="0D0D0D"/>
                </a:solidFill>
                <a:latin typeface="Times New Roman"/>
              </a:rPr>
              <a:t> </a:t>
            </a:r>
            <a:r>
              <a:rPr lang="ru-RU" sz="2400" b="1" strike="noStrike" spc="-1" dirty="0" err="1" smtClean="0">
                <a:solidFill>
                  <a:srgbClr val="0D0D0D"/>
                </a:solidFill>
                <a:latin typeface="Times New Roman"/>
              </a:rPr>
              <a:t>етанолу</a:t>
            </a:r>
            <a:r>
              <a:rPr lang="en-US" sz="2400" b="1" spc="-1" dirty="0" smtClean="0">
                <a:solidFill>
                  <a:srgbClr val="0D0D0D"/>
                </a:solidFill>
                <a:latin typeface="Times New Roman"/>
              </a:rPr>
              <a:t>.</a:t>
            </a:r>
            <a:endParaRPr lang="en-US" sz="2400" b="1" strike="noStrike" spc="-1" dirty="0" smtClean="0">
              <a:solidFill>
                <a:srgbClr val="0D0D0D"/>
              </a:solidFill>
              <a:latin typeface="Times New Roman"/>
            </a:endParaRPr>
          </a:p>
          <a:p>
            <a:pPr marL="343080" indent="-342360" algn="just">
              <a:lnSpc>
                <a:spcPct val="100000"/>
              </a:lnSpc>
              <a:spcBef>
                <a:spcPts val="479"/>
              </a:spcBef>
              <a:buClr>
                <a:srgbClr val="FF0000"/>
              </a:buClr>
              <a:buFont typeface="Arial"/>
              <a:buChar char="•"/>
            </a:pPr>
            <a:r>
              <a:rPr lang="ru-RU" sz="2400" b="1" i="1" strike="noStrike" spc="-1" dirty="0" smtClean="0">
                <a:solidFill>
                  <a:srgbClr val="0D0D0D"/>
                </a:solidFill>
                <a:latin typeface="Times New Roman"/>
              </a:rPr>
              <a:t>Смертельна </a:t>
            </a:r>
            <a:r>
              <a:rPr lang="ru-RU" sz="2400" b="1" i="1" strike="noStrike" spc="-1" dirty="0">
                <a:solidFill>
                  <a:srgbClr val="0D0D0D"/>
                </a:solidFill>
                <a:latin typeface="Times New Roman"/>
              </a:rPr>
              <a:t>доза ~ </a:t>
            </a:r>
            <a:r>
              <a:rPr lang="ru-RU" sz="2400" b="1" strike="noStrike" spc="-1" dirty="0" err="1">
                <a:solidFill>
                  <a:srgbClr val="0D0D0D"/>
                </a:solidFill>
                <a:latin typeface="Times New Roman"/>
              </a:rPr>
              <a:t>від</a:t>
            </a:r>
            <a:r>
              <a:rPr lang="ru-RU" sz="2400" b="1" strike="noStrike" spc="-1" dirty="0">
                <a:solidFill>
                  <a:srgbClr val="0D0D0D"/>
                </a:solidFill>
                <a:latin typeface="Times New Roman"/>
              </a:rPr>
              <a:t> 100 до 150 мл.</a:t>
            </a:r>
            <a:endParaRPr lang="ru-RU" sz="2400" b="0" strike="noStrike" spc="-1" dirty="0">
              <a:latin typeface="Arial"/>
            </a:endParaRPr>
          </a:p>
        </p:txBody>
      </p:sp>
      <p:pic>
        <p:nvPicPr>
          <p:cNvPr id="393" name="Picture 5"/>
          <p:cNvPicPr/>
          <p:nvPr/>
        </p:nvPicPr>
        <p:blipFill>
          <a:blip r:embed="rId3"/>
          <a:stretch/>
        </p:blipFill>
        <p:spPr>
          <a:xfrm>
            <a:off x="642960" y="2643120"/>
            <a:ext cx="2761560" cy="3785400"/>
          </a:xfrm>
          <a:prstGeom prst="rect">
            <a:avLst/>
          </a:prstGeom>
          <a:ln w="9360">
            <a:noFill/>
          </a:ln>
        </p:spPr>
      </p:pic>
      <p:pic>
        <p:nvPicPr>
          <p:cNvPr id="394" name="Picture 5"/>
          <p:cNvPicPr/>
          <p:nvPr/>
        </p:nvPicPr>
        <p:blipFill>
          <a:blip r:embed="rId4"/>
          <a:stretch/>
        </p:blipFill>
        <p:spPr>
          <a:xfrm>
            <a:off x="3929040" y="2928960"/>
            <a:ext cx="4785480" cy="280512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CustomShape 1"/>
          <p:cNvSpPr/>
          <p:nvPr/>
        </p:nvSpPr>
        <p:spPr>
          <a:xfrm>
            <a:off x="26820" y="206062"/>
            <a:ext cx="8929080" cy="5485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360" algn="ctr">
              <a:lnSpc>
                <a:spcPct val="90000"/>
              </a:lnSpc>
              <a:spcBef>
                <a:spcPts val="700"/>
              </a:spcBef>
            </a:pPr>
            <a:r>
              <a:rPr lang="ru-RU" sz="2400" b="1" i="1" strike="noStrike" spc="-1" dirty="0" err="1">
                <a:solidFill>
                  <a:srgbClr val="7030A0"/>
                </a:solidFill>
                <a:latin typeface="Times New Roman"/>
              </a:rPr>
              <a:t>Симптоми</a:t>
            </a:r>
            <a:r>
              <a:rPr lang="ru-RU" sz="2400" b="1" i="1" strike="noStrike" spc="-1" dirty="0">
                <a:solidFill>
                  <a:srgbClr val="7030A0"/>
                </a:solidFill>
                <a:latin typeface="Times New Roman"/>
              </a:rPr>
              <a:t> </a:t>
            </a:r>
            <a:r>
              <a:rPr lang="ru-RU" sz="2400" b="1" i="1" strike="noStrike" spc="-1" dirty="0" err="1" smtClean="0">
                <a:solidFill>
                  <a:srgbClr val="7030A0"/>
                </a:solidFill>
                <a:latin typeface="Times New Roman"/>
              </a:rPr>
              <a:t>отруєння</a:t>
            </a:r>
            <a:r>
              <a:rPr lang="ru-RU" sz="2400" b="1" i="1" spc="-1" dirty="0">
                <a:solidFill>
                  <a:srgbClr val="7030A0"/>
                </a:solidFill>
                <a:latin typeface="Times New Roman"/>
              </a:rPr>
              <a:t> </a:t>
            </a:r>
            <a:r>
              <a:rPr lang="ru-RU" sz="2400" b="1" i="1" strike="noStrike" spc="-1" dirty="0" err="1" smtClean="0">
                <a:solidFill>
                  <a:srgbClr val="7030A0"/>
                </a:solidFill>
                <a:latin typeface="Times New Roman"/>
              </a:rPr>
              <a:t>залежать</a:t>
            </a:r>
            <a:r>
              <a:rPr lang="ru-RU" sz="2400" b="1" i="1" strike="noStrike" spc="-1" dirty="0" smtClean="0">
                <a:solidFill>
                  <a:srgbClr val="7030A0"/>
                </a:solidFill>
                <a:latin typeface="Times New Roman"/>
              </a:rPr>
              <a:t> </a:t>
            </a:r>
            <a:r>
              <a:rPr lang="ru-RU" sz="2400" b="1" i="1" strike="noStrike" spc="-1" dirty="0" err="1">
                <a:solidFill>
                  <a:srgbClr val="7030A0"/>
                </a:solidFill>
                <a:latin typeface="Times New Roman"/>
              </a:rPr>
              <a:t>від</a:t>
            </a:r>
            <a:r>
              <a:rPr lang="ru-RU" sz="2400" b="1" i="1" strike="noStrike" spc="-1" dirty="0">
                <a:solidFill>
                  <a:srgbClr val="7030A0"/>
                </a:solidFill>
                <a:latin typeface="Times New Roman"/>
              </a:rPr>
              <a:t> </a:t>
            </a:r>
            <a:r>
              <a:rPr lang="ru-RU" sz="2400" b="1" i="1" strike="noStrike" spc="-1" dirty="0" err="1">
                <a:solidFill>
                  <a:srgbClr val="7030A0"/>
                </a:solidFill>
                <a:latin typeface="Times New Roman"/>
              </a:rPr>
              <a:t>дози</a:t>
            </a:r>
            <a:r>
              <a:rPr lang="ru-RU" sz="2400" b="1" i="1" strike="noStrike" spc="-1" dirty="0">
                <a:solidFill>
                  <a:srgbClr val="7030A0"/>
                </a:solidFill>
                <a:latin typeface="Times New Roman"/>
              </a:rPr>
              <a:t> </a:t>
            </a:r>
            <a:r>
              <a:rPr lang="ru-RU" sz="2400" b="1" i="1" strike="noStrike" spc="-1" dirty="0" err="1">
                <a:solidFill>
                  <a:srgbClr val="7030A0"/>
                </a:solidFill>
                <a:latin typeface="Times New Roman"/>
              </a:rPr>
              <a:t>прийнятої</a:t>
            </a:r>
            <a:r>
              <a:rPr lang="ru-RU" sz="2400" b="1" i="1" strike="noStrike" spc="-1" dirty="0">
                <a:solidFill>
                  <a:srgbClr val="7030A0"/>
                </a:solidFill>
                <a:latin typeface="Times New Roman"/>
              </a:rPr>
              <a:t> </a:t>
            </a:r>
            <a:r>
              <a:rPr lang="ru-RU" sz="2400" b="1" i="1" strike="noStrike" spc="-1" dirty="0" err="1">
                <a:solidFill>
                  <a:srgbClr val="7030A0"/>
                </a:solidFill>
                <a:latin typeface="Times New Roman"/>
              </a:rPr>
              <a:t>отрути</a:t>
            </a:r>
            <a:endParaRPr lang="ru-RU" sz="2400" b="0" strike="noStrike" spc="-1" dirty="0">
              <a:latin typeface="Arial"/>
            </a:endParaRPr>
          </a:p>
          <a:p>
            <a:pPr marL="343080" indent="-342360" algn="just">
              <a:lnSpc>
                <a:spcPct val="90000"/>
              </a:lnSpc>
              <a:spcBef>
                <a:spcPts val="700"/>
              </a:spcBef>
              <a:buClr>
                <a:srgbClr val="FF0000"/>
              </a:buClr>
              <a:buFont typeface="Arial"/>
              <a:buChar char="•"/>
            </a:pPr>
            <a:r>
              <a:rPr lang="ru-RU" sz="2200" b="1" i="1" strike="noStrike" spc="-1" dirty="0">
                <a:solidFill>
                  <a:srgbClr val="FF0000"/>
                </a:solidFill>
                <a:latin typeface="Times New Roman"/>
              </a:rPr>
              <a:t>легкого </a:t>
            </a:r>
            <a:r>
              <a:rPr lang="ru-RU" sz="2200" b="1" i="1" strike="noStrike" spc="-1" dirty="0" err="1">
                <a:solidFill>
                  <a:srgbClr val="FF0000"/>
                </a:solidFill>
                <a:latin typeface="Times New Roman"/>
              </a:rPr>
              <a:t>отруєння</a:t>
            </a:r>
            <a:r>
              <a:rPr lang="ru-RU" sz="2200" b="1" i="1" strike="noStrike" spc="-1" dirty="0">
                <a:solidFill>
                  <a:srgbClr val="FF0000"/>
                </a:solidFill>
                <a:latin typeface="Times New Roman"/>
              </a:rPr>
              <a:t> </a:t>
            </a:r>
            <a:r>
              <a:rPr lang="ru-RU" sz="2200" b="1" strike="noStrike" spc="-1" dirty="0">
                <a:solidFill>
                  <a:srgbClr val="0D0D0D"/>
                </a:solidFill>
                <a:latin typeface="Times New Roman"/>
              </a:rPr>
              <a:t>(</a:t>
            </a:r>
            <a:r>
              <a:rPr lang="ru-RU" sz="2200" b="1" strike="noStrike" spc="-1" dirty="0" err="1">
                <a:solidFill>
                  <a:srgbClr val="0D0D0D"/>
                </a:solidFill>
                <a:latin typeface="Times New Roman"/>
              </a:rPr>
              <a:t>менше</a:t>
            </a:r>
            <a:r>
              <a:rPr lang="ru-RU" sz="2200" b="1" strike="noStrike" spc="-1" dirty="0">
                <a:solidFill>
                  <a:srgbClr val="0D0D0D"/>
                </a:solidFill>
                <a:latin typeface="Times New Roman"/>
              </a:rPr>
              <a:t> 50 мл метанолу) </a:t>
            </a:r>
            <a:r>
              <a:rPr lang="ru-RU" sz="2200" b="1" strike="noStrike" spc="-1" dirty="0" err="1">
                <a:solidFill>
                  <a:srgbClr val="0D0D0D"/>
                </a:solidFill>
                <a:latin typeface="Times New Roman"/>
              </a:rPr>
              <a:t>виникає</a:t>
            </a:r>
            <a:r>
              <a:rPr lang="ru-RU" sz="2200" b="1" strike="noStrike" spc="-1" dirty="0">
                <a:solidFill>
                  <a:srgbClr val="0D0D0D"/>
                </a:solidFill>
                <a:latin typeface="Times New Roman"/>
              </a:rPr>
              <a:t> </a:t>
            </a:r>
            <a:r>
              <a:rPr lang="ru-RU" sz="2200" b="1" strike="noStrike" spc="-1" dirty="0" err="1">
                <a:solidFill>
                  <a:srgbClr val="0D0D0D"/>
                </a:solidFill>
                <a:latin typeface="Times New Roman"/>
              </a:rPr>
              <a:t>головний</a:t>
            </a:r>
            <a:r>
              <a:rPr lang="ru-RU" sz="2200" b="1" strike="noStrike" spc="-1" dirty="0">
                <a:solidFill>
                  <a:srgbClr val="0D0D0D"/>
                </a:solidFill>
                <a:latin typeface="Times New Roman"/>
              </a:rPr>
              <a:t> </a:t>
            </a:r>
            <a:r>
              <a:rPr lang="ru-RU" sz="2200" b="1" strike="noStrike" spc="-1" dirty="0" err="1">
                <a:solidFill>
                  <a:srgbClr val="0D0D0D"/>
                </a:solidFill>
                <a:latin typeface="Times New Roman"/>
              </a:rPr>
              <a:t>біль</a:t>
            </a:r>
            <a:r>
              <a:rPr lang="ru-RU" sz="2200" b="1" strike="noStrike" spc="-1" dirty="0">
                <a:solidFill>
                  <a:srgbClr val="0D0D0D"/>
                </a:solidFill>
                <a:latin typeface="Times New Roman"/>
              </a:rPr>
              <a:t>, </a:t>
            </a:r>
            <a:r>
              <a:rPr lang="ru-RU" sz="2200" b="1" strike="noStrike" spc="-1" dirty="0" err="1">
                <a:solidFill>
                  <a:srgbClr val="0D0D0D"/>
                </a:solidFill>
                <a:latin typeface="Times New Roman"/>
              </a:rPr>
              <a:t>нудота</a:t>
            </a:r>
            <a:r>
              <a:rPr lang="ru-RU" sz="2200" b="1" strike="noStrike" spc="-1" dirty="0">
                <a:solidFill>
                  <a:srgbClr val="0D0D0D"/>
                </a:solidFill>
                <a:latin typeface="Times New Roman"/>
              </a:rPr>
              <a:t>, </a:t>
            </a:r>
            <a:r>
              <a:rPr lang="ru-RU" sz="2200" b="1" strike="noStrike" spc="-1" dirty="0" err="1">
                <a:solidFill>
                  <a:srgbClr val="0D0D0D"/>
                </a:solidFill>
                <a:latin typeface="Times New Roman"/>
              </a:rPr>
              <a:t>швидке</a:t>
            </a:r>
            <a:r>
              <a:rPr lang="ru-RU" sz="2200" b="1" strike="noStrike" spc="-1" dirty="0">
                <a:solidFill>
                  <a:srgbClr val="0D0D0D"/>
                </a:solidFill>
                <a:latin typeface="Times New Roman"/>
              </a:rPr>
              <a:t> </a:t>
            </a:r>
            <a:r>
              <a:rPr lang="ru-RU" sz="2200" b="1" strike="noStrike" spc="-1" dirty="0" err="1">
                <a:solidFill>
                  <a:srgbClr val="0D0D0D"/>
                </a:solidFill>
                <a:latin typeface="Times New Roman"/>
              </a:rPr>
              <a:t>стомлення</a:t>
            </a:r>
            <a:r>
              <a:rPr lang="ru-RU" sz="2200" b="1" strike="noStrike" spc="-1" dirty="0">
                <a:solidFill>
                  <a:srgbClr val="0D0D0D"/>
                </a:solidFill>
                <a:latin typeface="Times New Roman"/>
              </a:rPr>
              <a:t>, </a:t>
            </a:r>
            <a:r>
              <a:rPr lang="ru-RU" sz="2200" b="1" strike="noStrike" spc="-1" dirty="0" err="1">
                <a:solidFill>
                  <a:srgbClr val="0D0D0D"/>
                </a:solidFill>
                <a:latin typeface="Times New Roman"/>
              </a:rPr>
              <a:t>біль</a:t>
            </a:r>
            <a:r>
              <a:rPr lang="ru-RU" sz="2200" b="1" strike="noStrike" spc="-1" dirty="0">
                <a:solidFill>
                  <a:srgbClr val="0D0D0D"/>
                </a:solidFill>
                <a:latin typeface="Times New Roman"/>
              </a:rPr>
              <a:t> у </a:t>
            </a:r>
            <a:r>
              <a:rPr lang="ru-RU" sz="2200" b="1" strike="noStrike" spc="-1" dirty="0" err="1">
                <a:solidFill>
                  <a:srgbClr val="0D0D0D"/>
                </a:solidFill>
                <a:latin typeface="Times New Roman"/>
              </a:rPr>
              <a:t>надчеревній</a:t>
            </a:r>
            <a:r>
              <a:rPr lang="ru-RU" sz="2200" b="1" strike="noStrike" spc="-1" dirty="0">
                <a:solidFill>
                  <a:srgbClr val="0D0D0D"/>
                </a:solidFill>
                <a:latin typeface="Times New Roman"/>
              </a:rPr>
              <a:t> </a:t>
            </a:r>
            <a:r>
              <a:rPr lang="ru-RU" sz="2200" b="1" strike="noStrike" spc="-1" dirty="0" err="1">
                <a:solidFill>
                  <a:srgbClr val="0D0D0D"/>
                </a:solidFill>
                <a:latin typeface="Times New Roman"/>
              </a:rPr>
              <a:t>ділянці</a:t>
            </a:r>
            <a:r>
              <a:rPr lang="ru-RU" sz="2200" b="1" strike="noStrike" spc="-1" dirty="0">
                <a:solidFill>
                  <a:srgbClr val="0D0D0D"/>
                </a:solidFill>
                <a:latin typeface="Times New Roman"/>
              </a:rPr>
              <a:t>; </a:t>
            </a:r>
            <a:endParaRPr lang="ru-RU" sz="2200" b="0" strike="noStrike" spc="-1" dirty="0">
              <a:latin typeface="Arial"/>
            </a:endParaRPr>
          </a:p>
          <a:p>
            <a:pPr marL="343080" indent="-342360" algn="just">
              <a:lnSpc>
                <a:spcPct val="90000"/>
              </a:lnSpc>
              <a:spcBef>
                <a:spcPts val="700"/>
              </a:spcBef>
              <a:buClr>
                <a:srgbClr val="FF0000"/>
              </a:buClr>
              <a:buFont typeface="Arial"/>
              <a:buChar char="•"/>
            </a:pPr>
            <a:r>
              <a:rPr lang="ru-RU" sz="2200" b="1" i="1" strike="noStrike" spc="-1" dirty="0" err="1">
                <a:solidFill>
                  <a:srgbClr val="FF0000"/>
                </a:solidFill>
                <a:latin typeface="Times New Roman"/>
              </a:rPr>
              <a:t>середньої</a:t>
            </a:r>
            <a:r>
              <a:rPr lang="ru-RU" sz="2200" b="1" i="1" strike="noStrike" spc="-1" dirty="0">
                <a:solidFill>
                  <a:srgbClr val="FF0000"/>
                </a:solidFill>
                <a:latin typeface="Times New Roman"/>
              </a:rPr>
              <a:t> </a:t>
            </a:r>
            <a:r>
              <a:rPr lang="ru-RU" sz="2200" b="1" i="1" strike="noStrike" spc="-1" dirty="0" err="1">
                <a:solidFill>
                  <a:srgbClr val="FF0000"/>
                </a:solidFill>
                <a:latin typeface="Times New Roman"/>
              </a:rPr>
              <a:t>тяжкості</a:t>
            </a:r>
            <a:r>
              <a:rPr lang="ru-RU" sz="2200" b="1" i="1" strike="noStrike" spc="-1" dirty="0">
                <a:solidFill>
                  <a:srgbClr val="FF0000"/>
                </a:solidFill>
                <a:latin typeface="Times New Roman"/>
              </a:rPr>
              <a:t> </a:t>
            </a:r>
            <a:r>
              <a:rPr lang="ru-RU" sz="2200" b="1" i="1" strike="noStrike" spc="-1" dirty="0">
                <a:solidFill>
                  <a:srgbClr val="0D0D0D"/>
                </a:solidFill>
                <a:latin typeface="Times New Roman"/>
              </a:rPr>
              <a:t>— </a:t>
            </a:r>
            <a:r>
              <a:rPr lang="ru-RU" sz="2200" b="1" strike="noStrike" spc="-1" dirty="0" err="1">
                <a:solidFill>
                  <a:srgbClr val="0D0D0D"/>
                </a:solidFill>
                <a:latin typeface="Times New Roman"/>
              </a:rPr>
              <a:t>сильний</a:t>
            </a:r>
            <a:r>
              <a:rPr lang="ru-RU" sz="2200" b="1" strike="noStrike" spc="-1" dirty="0">
                <a:solidFill>
                  <a:srgbClr val="0D0D0D"/>
                </a:solidFill>
                <a:latin typeface="Times New Roman"/>
              </a:rPr>
              <a:t> </a:t>
            </a:r>
            <a:r>
              <a:rPr lang="ru-RU" sz="2200" b="1" strike="noStrike" spc="-1" dirty="0" err="1">
                <a:solidFill>
                  <a:srgbClr val="0D0D0D"/>
                </a:solidFill>
                <a:latin typeface="Times New Roman"/>
              </a:rPr>
              <a:t>головний</a:t>
            </a:r>
            <a:r>
              <a:rPr lang="ru-RU" sz="2200" b="1" strike="noStrike" spc="-1" dirty="0">
                <a:solidFill>
                  <a:srgbClr val="0D0D0D"/>
                </a:solidFill>
                <a:latin typeface="Times New Roman"/>
              </a:rPr>
              <a:t> </a:t>
            </a:r>
            <a:r>
              <a:rPr lang="ru-RU" sz="2200" b="1" strike="noStrike" spc="-1" dirty="0" err="1">
                <a:solidFill>
                  <a:srgbClr val="0D0D0D"/>
                </a:solidFill>
                <a:latin typeface="Times New Roman"/>
              </a:rPr>
              <a:t>біль</a:t>
            </a:r>
            <a:r>
              <a:rPr lang="ru-RU" sz="2200" b="1" strike="noStrike" spc="-1" dirty="0">
                <a:solidFill>
                  <a:srgbClr val="0D0D0D"/>
                </a:solidFill>
                <a:latin typeface="Times New Roman"/>
              </a:rPr>
              <a:t>, </a:t>
            </a:r>
            <a:r>
              <a:rPr lang="ru-RU" sz="2200" b="1" strike="noStrike" spc="-1" dirty="0" err="1">
                <a:solidFill>
                  <a:srgbClr val="0D0D0D"/>
                </a:solidFill>
                <a:latin typeface="Times New Roman"/>
              </a:rPr>
              <a:t>нудота</a:t>
            </a:r>
            <a:r>
              <a:rPr lang="ru-RU" sz="2200" b="1" strike="noStrike" spc="-1" dirty="0">
                <a:solidFill>
                  <a:srgbClr val="0D0D0D"/>
                </a:solidFill>
                <a:latin typeface="Times New Roman"/>
              </a:rPr>
              <a:t>, </a:t>
            </a:r>
            <a:r>
              <a:rPr lang="ru-RU" sz="2200" b="1" strike="noStrike" spc="-1" dirty="0" err="1">
                <a:solidFill>
                  <a:srgbClr val="0D0D0D"/>
                </a:solidFill>
                <a:latin typeface="Times New Roman"/>
              </a:rPr>
              <a:t>блювання</a:t>
            </a:r>
            <a:r>
              <a:rPr lang="ru-RU" sz="2200" b="1" strike="noStrike" spc="-1" dirty="0">
                <a:solidFill>
                  <a:srgbClr val="0D0D0D"/>
                </a:solidFill>
                <a:latin typeface="Times New Roman"/>
              </a:rPr>
              <a:t>, </a:t>
            </a:r>
            <a:r>
              <a:rPr lang="ru-RU" sz="2200" b="1" strike="noStrike" spc="-1" dirty="0" err="1">
                <a:solidFill>
                  <a:srgbClr val="0D0D0D"/>
                </a:solidFill>
                <a:latin typeface="Times New Roman"/>
              </a:rPr>
              <a:t>потім</a:t>
            </a:r>
            <a:r>
              <a:rPr lang="ru-RU" sz="2200" b="1" strike="noStrike" spc="-1" dirty="0">
                <a:solidFill>
                  <a:srgbClr val="0D0D0D"/>
                </a:solidFill>
                <a:latin typeface="Times New Roman"/>
              </a:rPr>
              <a:t> </a:t>
            </a:r>
            <a:r>
              <a:rPr lang="ru-RU" sz="2200" b="1" strike="noStrike" spc="-1" dirty="0" err="1">
                <a:solidFill>
                  <a:srgbClr val="0D0D0D"/>
                </a:solidFill>
                <a:latin typeface="Times New Roman"/>
              </a:rPr>
              <a:t>протягом</a:t>
            </a:r>
            <a:r>
              <a:rPr lang="ru-RU" sz="2200" b="1" strike="noStrike" spc="-1" dirty="0">
                <a:solidFill>
                  <a:srgbClr val="0D0D0D"/>
                </a:solidFill>
                <a:latin typeface="Times New Roman"/>
              </a:rPr>
              <a:t> </a:t>
            </a:r>
            <a:r>
              <a:rPr lang="ru-RU" sz="2200" b="1" strike="noStrike" spc="-1" dirty="0" smtClean="0">
                <a:solidFill>
                  <a:srgbClr val="0D0D0D"/>
                </a:solidFill>
                <a:latin typeface="Times New Roman"/>
              </a:rPr>
              <a:t>6-10 </a:t>
            </a:r>
            <a:r>
              <a:rPr lang="ru-RU" sz="2200" b="1" strike="noStrike" spc="-1" dirty="0">
                <a:solidFill>
                  <a:srgbClr val="0D0D0D"/>
                </a:solidFill>
                <a:latin typeface="Times New Roman"/>
              </a:rPr>
              <a:t>год </a:t>
            </a:r>
            <a:r>
              <a:rPr lang="ru-RU" sz="2200" b="1" strike="noStrike" spc="-1" dirty="0" err="1">
                <a:solidFill>
                  <a:srgbClr val="0D0D0D"/>
                </a:solidFill>
                <a:latin typeface="Times New Roman"/>
              </a:rPr>
              <a:t>може</a:t>
            </a:r>
            <a:r>
              <a:rPr lang="ru-RU" sz="2200" b="1" strike="noStrike" spc="-1" dirty="0">
                <a:solidFill>
                  <a:srgbClr val="0D0D0D"/>
                </a:solidFill>
                <a:latin typeface="Times New Roman"/>
              </a:rPr>
              <a:t> бути </a:t>
            </a:r>
            <a:r>
              <a:rPr lang="ru-RU" sz="2200" b="1" strike="noStrike" spc="-1" dirty="0" err="1">
                <a:solidFill>
                  <a:srgbClr val="0D0D0D"/>
                </a:solidFill>
                <a:latin typeface="Times New Roman"/>
              </a:rPr>
              <a:t>період</a:t>
            </a:r>
            <a:r>
              <a:rPr lang="ru-RU" sz="2200" b="1" strike="noStrike" spc="-1" dirty="0">
                <a:solidFill>
                  <a:srgbClr val="0D0D0D"/>
                </a:solidFill>
                <a:latin typeface="Times New Roman"/>
              </a:rPr>
              <a:t> </a:t>
            </a:r>
            <a:r>
              <a:rPr lang="ru-RU" sz="2200" b="1" strike="noStrike" spc="-1" dirty="0" err="1">
                <a:solidFill>
                  <a:srgbClr val="0D0D0D"/>
                </a:solidFill>
                <a:latin typeface="Times New Roman"/>
              </a:rPr>
              <a:t>відносного</a:t>
            </a:r>
            <a:r>
              <a:rPr lang="ru-RU" sz="2200" b="1" strike="noStrike" spc="-1" dirty="0">
                <a:solidFill>
                  <a:srgbClr val="0D0D0D"/>
                </a:solidFill>
                <a:latin typeface="Times New Roman"/>
              </a:rPr>
              <a:t> </a:t>
            </a:r>
            <a:r>
              <a:rPr lang="ru-RU" sz="2200" b="1" strike="noStrike" spc="-1" dirty="0" err="1">
                <a:solidFill>
                  <a:srgbClr val="0D0D0D"/>
                </a:solidFill>
                <a:latin typeface="Times New Roman"/>
              </a:rPr>
              <a:t>поліпшення</a:t>
            </a:r>
            <a:r>
              <a:rPr lang="ru-RU" sz="2200" b="1" strike="noStrike" spc="-1" dirty="0">
                <a:solidFill>
                  <a:srgbClr val="0D0D0D"/>
                </a:solidFill>
                <a:latin typeface="Times New Roman"/>
              </a:rPr>
              <a:t> стану, </a:t>
            </a:r>
            <a:r>
              <a:rPr lang="ru-RU" sz="2200" b="1" strike="noStrike" spc="-1" dirty="0" err="1">
                <a:solidFill>
                  <a:srgbClr val="0D0D0D"/>
                </a:solidFill>
                <a:latin typeface="Times New Roman"/>
              </a:rPr>
              <a:t>після</a:t>
            </a:r>
            <a:r>
              <a:rPr lang="ru-RU" sz="2200" b="1" strike="noStrike" spc="-1" dirty="0">
                <a:solidFill>
                  <a:srgbClr val="0D0D0D"/>
                </a:solidFill>
                <a:latin typeface="Times New Roman"/>
              </a:rPr>
              <a:t> </a:t>
            </a:r>
            <a:r>
              <a:rPr lang="ru-RU" sz="2200" b="1" strike="noStrike" spc="-1" dirty="0" err="1">
                <a:solidFill>
                  <a:srgbClr val="0D0D0D"/>
                </a:solidFill>
                <a:latin typeface="Times New Roman"/>
              </a:rPr>
              <a:t>чого</a:t>
            </a:r>
            <a:r>
              <a:rPr lang="ru-RU" sz="2200" b="1" strike="noStrike" spc="-1" dirty="0">
                <a:solidFill>
                  <a:srgbClr val="0D0D0D"/>
                </a:solidFill>
                <a:latin typeface="Times New Roman"/>
              </a:rPr>
              <a:t> </a:t>
            </a:r>
            <a:r>
              <a:rPr lang="ru-RU" sz="2200" b="1" strike="noStrike" spc="-1" dirty="0" err="1">
                <a:solidFill>
                  <a:srgbClr val="0D0D0D"/>
                </a:solidFill>
                <a:latin typeface="Times New Roman"/>
              </a:rPr>
              <a:t>знову</a:t>
            </a:r>
            <a:r>
              <a:rPr lang="ru-RU" sz="2200" b="1" strike="noStrike" spc="-1" dirty="0">
                <a:solidFill>
                  <a:srgbClr val="0D0D0D"/>
                </a:solidFill>
                <a:latin typeface="Times New Roman"/>
              </a:rPr>
              <a:t> </a:t>
            </a:r>
            <a:r>
              <a:rPr lang="ru-RU" sz="2200" b="1" strike="noStrike" spc="-1" dirty="0" err="1">
                <a:solidFill>
                  <a:srgbClr val="0D0D0D"/>
                </a:solidFill>
                <a:latin typeface="Times New Roman"/>
              </a:rPr>
              <a:t>виникає</a:t>
            </a:r>
            <a:r>
              <a:rPr lang="ru-RU" sz="2200" b="1" strike="noStrike" spc="-1" dirty="0">
                <a:solidFill>
                  <a:srgbClr val="0D0D0D"/>
                </a:solidFill>
                <a:latin typeface="Times New Roman"/>
              </a:rPr>
              <a:t> </a:t>
            </a:r>
            <a:r>
              <a:rPr lang="ru-RU" sz="2200" b="1" strike="noStrike" spc="-1" dirty="0" err="1">
                <a:solidFill>
                  <a:srgbClr val="0D0D0D"/>
                </a:solidFill>
                <a:latin typeface="Times New Roman"/>
              </a:rPr>
              <a:t>головний</a:t>
            </a:r>
            <a:r>
              <a:rPr lang="ru-RU" sz="2200" b="1" strike="noStrike" spc="-1" dirty="0">
                <a:solidFill>
                  <a:srgbClr val="0D0D0D"/>
                </a:solidFill>
                <a:latin typeface="Times New Roman"/>
              </a:rPr>
              <a:t> </a:t>
            </a:r>
            <a:r>
              <a:rPr lang="ru-RU" sz="2200" b="1" strike="noStrike" spc="-1" dirty="0" err="1">
                <a:solidFill>
                  <a:srgbClr val="0D0D0D"/>
                </a:solidFill>
                <a:latin typeface="Times New Roman"/>
              </a:rPr>
              <a:t>біль</a:t>
            </a:r>
            <a:r>
              <a:rPr lang="ru-RU" sz="2200" b="1" strike="noStrike" spc="-1" dirty="0">
                <a:solidFill>
                  <a:srgbClr val="0D0D0D"/>
                </a:solidFill>
                <a:latin typeface="Times New Roman"/>
              </a:rPr>
              <a:t>, </a:t>
            </a:r>
            <a:r>
              <a:rPr lang="ru-RU" sz="2200" b="1" strike="noStrike" spc="-1" dirty="0" err="1">
                <a:solidFill>
                  <a:srgbClr val="0D0D0D"/>
                </a:solidFill>
                <a:latin typeface="Times New Roman"/>
              </a:rPr>
              <a:t>запаморочення</a:t>
            </a:r>
            <a:r>
              <a:rPr lang="ru-RU" sz="2200" b="1" strike="noStrike" spc="-1" dirty="0">
                <a:solidFill>
                  <a:srgbClr val="0D0D0D"/>
                </a:solidFill>
                <a:latin typeface="Times New Roman"/>
              </a:rPr>
              <a:t>, </a:t>
            </a:r>
            <a:r>
              <a:rPr lang="ru-RU" sz="2200" b="1" strike="noStrike" spc="-1" dirty="0" err="1">
                <a:solidFill>
                  <a:srgbClr val="0D0D0D"/>
                </a:solidFill>
                <a:latin typeface="Times New Roman"/>
              </a:rPr>
              <a:t>спрага</a:t>
            </a:r>
            <a:r>
              <a:rPr lang="ru-RU" sz="2200" b="1" strike="noStrike" spc="-1" dirty="0">
                <a:solidFill>
                  <a:srgbClr val="0D0D0D"/>
                </a:solidFill>
                <a:latin typeface="Times New Roman"/>
              </a:rPr>
              <a:t>, </a:t>
            </a:r>
            <a:r>
              <a:rPr lang="ru-RU" sz="2200" b="1" strike="noStrike" spc="-1" dirty="0" err="1">
                <a:solidFill>
                  <a:srgbClr val="0D0D0D"/>
                </a:solidFill>
                <a:latin typeface="Times New Roman"/>
              </a:rPr>
              <a:t>ядуха</a:t>
            </a:r>
            <a:r>
              <a:rPr lang="ru-RU" sz="2200" b="1" strike="noStrike" spc="-1" dirty="0">
                <a:solidFill>
                  <a:srgbClr val="0D0D0D"/>
                </a:solidFill>
                <a:latin typeface="Times New Roman"/>
              </a:rPr>
              <a:t>, </a:t>
            </a:r>
            <a:r>
              <a:rPr lang="ru-RU" sz="2200" b="1" strike="noStrike" spc="-1" dirty="0" err="1">
                <a:solidFill>
                  <a:srgbClr val="0D0D0D"/>
                </a:solidFill>
                <a:latin typeface="Times New Roman"/>
              </a:rPr>
              <a:t>порушення</a:t>
            </a:r>
            <a:r>
              <a:rPr lang="ru-RU" sz="2200" b="1" strike="noStrike" spc="-1" dirty="0">
                <a:solidFill>
                  <a:srgbClr val="0D0D0D"/>
                </a:solidFill>
                <a:latin typeface="Times New Roman"/>
              </a:rPr>
              <a:t> </a:t>
            </a:r>
            <a:r>
              <a:rPr lang="ru-RU" sz="2200" b="1" strike="noStrike" spc="-1" dirty="0" err="1">
                <a:solidFill>
                  <a:srgbClr val="0D0D0D"/>
                </a:solidFill>
                <a:latin typeface="Times New Roman"/>
              </a:rPr>
              <a:t>зору</a:t>
            </a:r>
            <a:r>
              <a:rPr lang="ru-RU" sz="2200" b="1" strike="noStrike" spc="-1" dirty="0">
                <a:solidFill>
                  <a:srgbClr val="0D0D0D"/>
                </a:solidFill>
                <a:latin typeface="Times New Roman"/>
              </a:rPr>
              <a:t> — «</a:t>
            </a:r>
            <a:r>
              <a:rPr lang="ru-RU" sz="2200" b="1" strike="noStrike" spc="-1" dirty="0" err="1">
                <a:solidFill>
                  <a:srgbClr val="0D0D0D"/>
                </a:solidFill>
                <a:latin typeface="Times New Roman"/>
              </a:rPr>
              <a:t>метелики</a:t>
            </a:r>
            <a:r>
              <a:rPr lang="ru-RU" sz="2200" b="1" strike="noStrike" spc="-1" dirty="0">
                <a:solidFill>
                  <a:srgbClr val="0D0D0D"/>
                </a:solidFill>
                <a:latin typeface="Times New Roman"/>
              </a:rPr>
              <a:t> перед </a:t>
            </a:r>
            <a:r>
              <a:rPr lang="ru-RU" sz="2200" b="1" strike="noStrike" spc="-1" dirty="0" err="1">
                <a:solidFill>
                  <a:srgbClr val="0D0D0D"/>
                </a:solidFill>
                <a:latin typeface="Times New Roman"/>
              </a:rPr>
              <a:t>очима</a:t>
            </a:r>
            <a:r>
              <a:rPr lang="ru-RU" sz="2200" b="1" strike="noStrike" spc="-1" dirty="0">
                <a:solidFill>
                  <a:srgbClr val="0D0D0D"/>
                </a:solidFill>
                <a:latin typeface="Times New Roman"/>
              </a:rPr>
              <a:t>», </a:t>
            </a:r>
            <a:r>
              <a:rPr lang="ru-RU" sz="2200" b="1" strike="noStrike" spc="-1" dirty="0" err="1">
                <a:solidFill>
                  <a:srgbClr val="0D0D0D"/>
                </a:solidFill>
                <a:latin typeface="Times New Roman"/>
              </a:rPr>
              <a:t>нечіткість</a:t>
            </a:r>
            <a:r>
              <a:rPr lang="ru-RU" sz="2200" b="1" strike="noStrike" spc="-1" dirty="0">
                <a:solidFill>
                  <a:srgbClr val="0D0D0D"/>
                </a:solidFill>
                <a:latin typeface="Times New Roman"/>
              </a:rPr>
              <a:t> </a:t>
            </a:r>
            <a:r>
              <a:rPr lang="ru-RU" sz="2200" b="1" strike="noStrike" spc="-1" dirty="0" err="1">
                <a:solidFill>
                  <a:srgbClr val="0D0D0D"/>
                </a:solidFill>
                <a:latin typeface="Times New Roman"/>
              </a:rPr>
              <a:t>бачення</a:t>
            </a:r>
            <a:r>
              <a:rPr lang="ru-RU" sz="2200" b="1" strike="noStrike" spc="-1" dirty="0">
                <a:solidFill>
                  <a:srgbClr val="0D0D0D"/>
                </a:solidFill>
                <a:latin typeface="Times New Roman"/>
              </a:rPr>
              <a:t>. </a:t>
            </a:r>
            <a:r>
              <a:rPr lang="ru-RU" sz="2200" b="1" strike="noStrike" spc="-1" dirty="0" err="1">
                <a:solidFill>
                  <a:srgbClr val="0D0D0D"/>
                </a:solidFill>
                <a:latin typeface="Times New Roman"/>
              </a:rPr>
              <a:t>Порушення</a:t>
            </a:r>
            <a:r>
              <a:rPr lang="ru-RU" sz="2200" b="1" strike="noStrike" spc="-1" dirty="0">
                <a:solidFill>
                  <a:srgbClr val="0D0D0D"/>
                </a:solidFill>
                <a:latin typeface="Times New Roman"/>
              </a:rPr>
              <a:t> </a:t>
            </a:r>
            <a:r>
              <a:rPr lang="ru-RU" sz="2200" b="1" strike="noStrike" spc="-1" dirty="0" err="1">
                <a:solidFill>
                  <a:srgbClr val="0D0D0D"/>
                </a:solidFill>
                <a:latin typeface="Times New Roman"/>
              </a:rPr>
              <a:t>зору</a:t>
            </a:r>
            <a:r>
              <a:rPr lang="ru-RU" sz="2200" b="1" strike="noStrike" spc="-1" dirty="0">
                <a:solidFill>
                  <a:srgbClr val="0D0D0D"/>
                </a:solidFill>
                <a:latin typeface="Times New Roman"/>
              </a:rPr>
              <a:t> </a:t>
            </a:r>
            <a:r>
              <a:rPr lang="ru-RU" sz="2200" b="1" strike="noStrike" spc="-1" dirty="0" err="1">
                <a:solidFill>
                  <a:srgbClr val="0D0D0D"/>
                </a:solidFill>
                <a:latin typeface="Times New Roman"/>
              </a:rPr>
              <a:t>може</a:t>
            </a:r>
            <a:r>
              <a:rPr lang="ru-RU" sz="2200" b="1" strike="noStrike" spc="-1" dirty="0">
                <a:solidFill>
                  <a:srgbClr val="0D0D0D"/>
                </a:solidFill>
                <a:latin typeface="Times New Roman"/>
              </a:rPr>
              <a:t> бути </a:t>
            </a:r>
            <a:r>
              <a:rPr lang="ru-RU" sz="2200" b="1" strike="noStrike" spc="-1" dirty="0" err="1">
                <a:solidFill>
                  <a:srgbClr val="0D0D0D"/>
                </a:solidFill>
                <a:latin typeface="Times New Roman"/>
              </a:rPr>
              <a:t>тимчасовим</a:t>
            </a:r>
            <a:r>
              <a:rPr lang="ru-RU" sz="2200" b="1" strike="noStrike" spc="-1" dirty="0">
                <a:solidFill>
                  <a:srgbClr val="0D0D0D"/>
                </a:solidFill>
                <a:latin typeface="Times New Roman"/>
              </a:rPr>
              <a:t> </a:t>
            </a:r>
            <a:r>
              <a:rPr lang="ru-RU" sz="2200" b="1" strike="noStrike" spc="-1" dirty="0" err="1">
                <a:solidFill>
                  <a:srgbClr val="0D0D0D"/>
                </a:solidFill>
                <a:latin typeface="Times New Roman"/>
              </a:rPr>
              <a:t>або</a:t>
            </a:r>
            <a:r>
              <a:rPr lang="ru-RU" sz="2200" b="1" strike="noStrike" spc="-1" dirty="0">
                <a:solidFill>
                  <a:srgbClr val="0D0D0D"/>
                </a:solidFill>
                <a:latin typeface="Times New Roman"/>
              </a:rPr>
              <a:t> </a:t>
            </a:r>
            <a:r>
              <a:rPr lang="ru-RU" sz="2200" b="1" strike="noStrike" spc="-1" dirty="0" err="1">
                <a:solidFill>
                  <a:srgbClr val="0D0D0D"/>
                </a:solidFill>
                <a:latin typeface="Times New Roman"/>
              </a:rPr>
              <a:t>постійним</a:t>
            </a:r>
            <a:r>
              <a:rPr lang="ru-RU" sz="2200" b="1" strike="noStrike" spc="-1" dirty="0">
                <a:solidFill>
                  <a:srgbClr val="0D0D0D"/>
                </a:solidFill>
                <a:latin typeface="Times New Roman"/>
              </a:rPr>
              <a:t>, аж до </a:t>
            </a:r>
            <a:r>
              <a:rPr lang="ru-RU" sz="2200" b="1" strike="noStrike" spc="-1" dirty="0" err="1">
                <a:solidFill>
                  <a:srgbClr val="0D0D0D"/>
                </a:solidFill>
                <a:latin typeface="Times New Roman"/>
              </a:rPr>
              <a:t>розвитку</a:t>
            </a:r>
            <a:r>
              <a:rPr lang="ru-RU" sz="2200" b="1" strike="noStrike" spc="-1" dirty="0">
                <a:solidFill>
                  <a:srgbClr val="0D0D0D"/>
                </a:solidFill>
                <a:latin typeface="Times New Roman"/>
              </a:rPr>
              <a:t> </a:t>
            </a:r>
            <a:r>
              <a:rPr lang="ru-RU" sz="2200" b="1" strike="noStrike" spc="-1" dirty="0" err="1">
                <a:solidFill>
                  <a:srgbClr val="0D0D0D"/>
                </a:solidFill>
                <a:latin typeface="Times New Roman"/>
              </a:rPr>
              <a:t>повної</a:t>
            </a:r>
            <a:r>
              <a:rPr lang="ru-RU" sz="2200" b="1" strike="noStrike" spc="-1" dirty="0">
                <a:solidFill>
                  <a:srgbClr val="0D0D0D"/>
                </a:solidFill>
                <a:latin typeface="Times New Roman"/>
              </a:rPr>
              <a:t> </a:t>
            </a:r>
            <a:r>
              <a:rPr lang="ru-RU" sz="2200" b="1" strike="noStrike" spc="-1" dirty="0" err="1">
                <a:solidFill>
                  <a:srgbClr val="0D0D0D"/>
                </a:solidFill>
                <a:latin typeface="Times New Roman"/>
              </a:rPr>
              <a:t>сліпоти</a:t>
            </a:r>
            <a:r>
              <a:rPr lang="ru-RU" sz="2200" b="1" strike="noStrike" spc="-1" dirty="0">
                <a:solidFill>
                  <a:srgbClr val="0D0D0D"/>
                </a:solidFill>
                <a:latin typeface="Times New Roman"/>
              </a:rPr>
              <a:t>.</a:t>
            </a:r>
            <a:r>
              <a:rPr lang="ru-RU" sz="2400" b="1" strike="noStrike" spc="-1" dirty="0">
                <a:solidFill>
                  <a:srgbClr val="0D0D0D"/>
                </a:solidFill>
                <a:latin typeface="Times New Roman"/>
              </a:rPr>
              <a:t> </a:t>
            </a:r>
            <a:endParaRPr lang="ru-RU" sz="2400" b="0" strike="noStrike" spc="-1" dirty="0">
              <a:latin typeface="Arial"/>
            </a:endParaRPr>
          </a:p>
        </p:txBody>
      </p:sp>
      <p:pic>
        <p:nvPicPr>
          <p:cNvPr id="396" name="Picture 5"/>
          <p:cNvPicPr/>
          <p:nvPr/>
        </p:nvPicPr>
        <p:blipFill>
          <a:blip r:embed="rId3"/>
          <a:srcRect l="65994" t="52586" r="14500" b="13912"/>
          <a:stretch/>
        </p:blipFill>
        <p:spPr>
          <a:xfrm>
            <a:off x="1998720" y="3456000"/>
            <a:ext cx="4985280" cy="332928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CustomShape 1"/>
          <p:cNvSpPr/>
          <p:nvPr/>
        </p:nvSpPr>
        <p:spPr>
          <a:xfrm>
            <a:off x="193183" y="108208"/>
            <a:ext cx="8444424" cy="5662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360" algn="just">
              <a:lnSpc>
                <a:spcPct val="90000"/>
              </a:lnSpc>
              <a:spcBef>
                <a:spcPts val="479"/>
              </a:spcBef>
              <a:buClr>
                <a:srgbClr val="FF0000"/>
              </a:buClr>
              <a:buFont typeface="Arial"/>
              <a:buChar char="•"/>
            </a:pPr>
            <a:r>
              <a:rPr lang="ru-RU" sz="2400" b="1" i="1" strike="noStrike" spc="-1" dirty="0" err="1">
                <a:solidFill>
                  <a:srgbClr val="FF0000"/>
                </a:solidFill>
                <a:latin typeface="Times New Roman"/>
              </a:rPr>
              <a:t>Тяжке</a:t>
            </a:r>
            <a:r>
              <a:rPr lang="ru-RU" sz="2400" b="1" i="1" strike="noStrike" spc="-1" dirty="0">
                <a:solidFill>
                  <a:srgbClr val="FF0000"/>
                </a:solidFill>
                <a:latin typeface="Times New Roman"/>
              </a:rPr>
              <a:t> </a:t>
            </a:r>
            <a:r>
              <a:rPr lang="ru-RU" sz="2400" b="1" i="1" strike="noStrike" spc="-1" dirty="0" err="1">
                <a:solidFill>
                  <a:srgbClr val="FF0000"/>
                </a:solidFill>
                <a:latin typeface="Times New Roman"/>
              </a:rPr>
              <a:t>отруєння</a:t>
            </a:r>
            <a:r>
              <a:rPr lang="ru-RU" sz="2400" b="1" i="1" strike="noStrike" spc="-1" dirty="0">
                <a:solidFill>
                  <a:srgbClr val="FF0000"/>
                </a:solidFill>
                <a:latin typeface="Times New Roman"/>
              </a:rPr>
              <a:t> </a:t>
            </a:r>
            <a:r>
              <a:rPr lang="ru-RU" sz="2400" b="1" strike="noStrike" spc="-1" dirty="0" err="1">
                <a:solidFill>
                  <a:srgbClr val="0D0D0D"/>
                </a:solidFill>
                <a:latin typeface="Times New Roman"/>
              </a:rPr>
              <a:t>має</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такий</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самий</a:t>
            </a:r>
            <a:r>
              <a:rPr lang="ru-RU" sz="2400" b="1" strike="noStrike" spc="-1" dirty="0">
                <a:solidFill>
                  <a:srgbClr val="0D0D0D"/>
                </a:solidFill>
                <a:latin typeface="Times New Roman"/>
              </a:rPr>
              <a:t> початок, </a:t>
            </a:r>
            <a:r>
              <a:rPr lang="ru-RU" sz="2400" b="1" strike="noStrike" spc="-1" dirty="0" err="1">
                <a:solidFill>
                  <a:srgbClr val="0D0D0D"/>
                </a:solidFill>
                <a:latin typeface="Times New Roman"/>
              </a:rPr>
              <a:t>може</a:t>
            </a:r>
            <a:r>
              <a:rPr lang="ru-RU" sz="2400" b="1" strike="noStrike" spc="-1" dirty="0">
                <a:solidFill>
                  <a:srgbClr val="0D0D0D"/>
                </a:solidFill>
                <a:latin typeface="Times New Roman"/>
              </a:rPr>
              <a:t> бути </a:t>
            </a:r>
            <a:r>
              <a:rPr lang="ru-RU" sz="2400" b="1" strike="noStrike" spc="-1" dirty="0" err="1">
                <a:solidFill>
                  <a:srgbClr val="0D0D0D"/>
                </a:solidFill>
                <a:latin typeface="Times New Roman"/>
              </a:rPr>
              <a:t>період</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відносного</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поліпшення</a:t>
            </a:r>
            <a:r>
              <a:rPr lang="ru-RU" sz="2400" b="1" strike="noStrike" spc="-1" dirty="0">
                <a:solidFill>
                  <a:srgbClr val="0D0D0D"/>
                </a:solidFill>
                <a:latin typeface="Times New Roman"/>
              </a:rPr>
              <a:t> стану, </a:t>
            </a:r>
            <a:r>
              <a:rPr lang="ru-RU" sz="2400" b="1" strike="noStrike" spc="-1" dirty="0" err="1">
                <a:solidFill>
                  <a:srgbClr val="0D0D0D"/>
                </a:solidFill>
                <a:latin typeface="Times New Roman"/>
              </a:rPr>
              <a:t>після</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чого</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розвивається</a:t>
            </a:r>
            <a:r>
              <a:rPr lang="ru-RU" sz="2400" b="1" strike="noStrike" spc="-1" dirty="0">
                <a:solidFill>
                  <a:srgbClr val="0D0D0D"/>
                </a:solidFill>
                <a:latin typeface="Times New Roman"/>
              </a:rPr>
              <a:t> </a:t>
            </a:r>
            <a:r>
              <a:rPr lang="ru-RU" sz="2400" b="1" i="1" strike="noStrike" spc="-1" dirty="0" err="1">
                <a:solidFill>
                  <a:srgbClr val="0D0D0D"/>
                </a:solidFill>
                <a:effectLst>
                  <a:outerShdw blurRad="38100" dist="38100" dir="2700000" algn="tl">
                    <a:srgbClr val="000000">
                      <a:alpha val="43137"/>
                    </a:srgbClr>
                  </a:outerShdw>
                </a:effectLst>
                <a:latin typeface="Times New Roman"/>
              </a:rPr>
              <a:t>коматозний</a:t>
            </a:r>
            <a:r>
              <a:rPr lang="ru-RU" sz="2400" b="1" i="1" strike="noStrike" spc="-1" dirty="0">
                <a:solidFill>
                  <a:srgbClr val="0D0D0D"/>
                </a:solidFill>
                <a:effectLst>
                  <a:outerShdw blurRad="38100" dist="38100" dir="2700000" algn="tl">
                    <a:srgbClr val="000000">
                      <a:alpha val="43137"/>
                    </a:srgbClr>
                  </a:outerShdw>
                </a:effectLst>
                <a:latin typeface="Times New Roman"/>
              </a:rPr>
              <a:t> стан</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Іноді</a:t>
            </a:r>
            <a:r>
              <a:rPr lang="ru-RU" sz="2400" b="1" strike="noStrike" spc="-1" dirty="0">
                <a:solidFill>
                  <a:srgbClr val="0D0D0D"/>
                </a:solidFill>
                <a:latin typeface="Times New Roman"/>
              </a:rPr>
              <a:t> кома </a:t>
            </a:r>
            <a:r>
              <a:rPr lang="ru-RU" sz="2400" b="1" strike="noStrike" spc="-1" dirty="0" err="1">
                <a:solidFill>
                  <a:srgbClr val="0D0D0D"/>
                </a:solidFill>
                <a:latin typeface="Times New Roman"/>
              </a:rPr>
              <a:t>починається</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відразу</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після</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потрапляння</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отрути</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Дихання</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стає</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поверховим</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розвивається</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різкий</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ціаноз</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зіниці</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розширені</a:t>
            </a:r>
            <a:r>
              <a:rPr lang="ru-RU" sz="2400" b="1" strike="noStrike" spc="-1" dirty="0">
                <a:solidFill>
                  <a:srgbClr val="0D0D0D"/>
                </a:solidFill>
                <a:latin typeface="Times New Roman"/>
              </a:rPr>
              <a:t>, АТ </a:t>
            </a:r>
            <a:r>
              <a:rPr lang="ru-RU" sz="2400" b="1" strike="noStrike" spc="-1" dirty="0" err="1">
                <a:solidFill>
                  <a:srgbClr val="0D0D0D"/>
                </a:solidFill>
                <a:latin typeface="Times New Roman"/>
              </a:rPr>
              <a:t>знижується</a:t>
            </a:r>
            <a:r>
              <a:rPr lang="ru-RU" sz="2400" b="1" strike="noStrike" spc="-1" dirty="0">
                <a:solidFill>
                  <a:srgbClr val="0D0D0D"/>
                </a:solidFill>
                <a:latin typeface="Times New Roman"/>
              </a:rPr>
              <a:t>. Смерть </a:t>
            </a:r>
            <a:r>
              <a:rPr lang="ru-RU" sz="2400" b="1" strike="noStrike" spc="-1" dirty="0" err="1">
                <a:solidFill>
                  <a:srgbClr val="0D0D0D"/>
                </a:solidFill>
                <a:latin typeface="Times New Roman"/>
              </a:rPr>
              <a:t>настає</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внаслідок</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ураження</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дихального</a:t>
            </a:r>
            <a:r>
              <a:rPr lang="ru-RU" sz="2400" b="1" strike="noStrike" spc="-1" dirty="0">
                <a:solidFill>
                  <a:srgbClr val="0D0D0D"/>
                </a:solidFill>
                <a:latin typeface="Times New Roman"/>
              </a:rPr>
              <a:t> і </a:t>
            </a:r>
            <a:r>
              <a:rPr lang="ru-RU" sz="2400" b="1" strike="noStrike" spc="-1" dirty="0" err="1">
                <a:solidFill>
                  <a:srgbClr val="0D0D0D"/>
                </a:solidFill>
                <a:latin typeface="Times New Roman"/>
              </a:rPr>
              <a:t>судинорухового</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центрів</a:t>
            </a:r>
            <a:r>
              <a:rPr lang="ru-RU" sz="2400" b="1" strike="noStrike" spc="-1" dirty="0">
                <a:solidFill>
                  <a:srgbClr val="0D0D0D"/>
                </a:solidFill>
                <a:latin typeface="Times New Roman"/>
              </a:rPr>
              <a:t> на </a:t>
            </a:r>
            <a:r>
              <a:rPr lang="ru-RU" sz="2400" b="1" strike="noStrike" spc="-1" dirty="0" err="1">
                <a:solidFill>
                  <a:srgbClr val="0D0D0D"/>
                </a:solidFill>
                <a:latin typeface="Times New Roman"/>
              </a:rPr>
              <a:t>фоні</a:t>
            </a:r>
            <a:r>
              <a:rPr lang="ru-RU" sz="2400" b="1" strike="noStrike" spc="-1" dirty="0">
                <a:solidFill>
                  <a:srgbClr val="0D0D0D"/>
                </a:solidFill>
                <a:latin typeface="Times New Roman"/>
              </a:rPr>
              <a:t> тяжкого </a:t>
            </a:r>
            <a:r>
              <a:rPr lang="ru-RU" sz="2400" b="1" strike="noStrike" spc="-1" dirty="0" err="1">
                <a:solidFill>
                  <a:srgbClr val="0D0D0D"/>
                </a:solidFill>
                <a:latin typeface="Times New Roman"/>
              </a:rPr>
              <a:t>метаболічного</a:t>
            </a:r>
            <a:r>
              <a:rPr lang="ru-RU" sz="2400" b="1" strike="noStrike" spc="-1" dirty="0">
                <a:solidFill>
                  <a:srgbClr val="0D0D0D"/>
                </a:solidFill>
                <a:latin typeface="Times New Roman"/>
              </a:rPr>
              <a:t> </a:t>
            </a:r>
            <a:r>
              <a:rPr lang="ru-RU" sz="2400" b="1" strike="noStrike" spc="-1" dirty="0" smtClean="0">
                <a:solidFill>
                  <a:srgbClr val="0D0D0D"/>
                </a:solidFill>
                <a:latin typeface="Times New Roman"/>
              </a:rPr>
              <a:t>ацидозу.</a:t>
            </a:r>
            <a:endParaRPr lang="ru-RU" sz="2400" b="0" strike="noStrike" spc="-1" dirty="0">
              <a:latin typeface="Arial"/>
            </a:endParaRPr>
          </a:p>
        </p:txBody>
      </p:sp>
      <p:pic>
        <p:nvPicPr>
          <p:cNvPr id="398" name="Picture 5"/>
          <p:cNvPicPr/>
          <p:nvPr/>
        </p:nvPicPr>
        <p:blipFill>
          <a:blip r:embed="rId3"/>
          <a:srcRect t="14283"/>
          <a:stretch/>
        </p:blipFill>
        <p:spPr>
          <a:xfrm>
            <a:off x="2020285" y="2939248"/>
            <a:ext cx="5191885" cy="2825239"/>
          </a:xfrm>
          <a:prstGeom prst="rect">
            <a:avLst/>
          </a:prstGeom>
          <a:ln w="9360">
            <a:noFill/>
          </a:ln>
        </p:spPr>
      </p:pic>
      <p:sp>
        <p:nvSpPr>
          <p:cNvPr id="2" name="Прямоугольник 1"/>
          <p:cNvSpPr/>
          <p:nvPr/>
        </p:nvSpPr>
        <p:spPr>
          <a:xfrm>
            <a:off x="99005" y="6038122"/>
            <a:ext cx="8838933" cy="830997"/>
          </a:xfrm>
          <a:prstGeom prst="rect">
            <a:avLst/>
          </a:prstGeom>
        </p:spPr>
        <p:txBody>
          <a:bodyPr wrap="square">
            <a:spAutoFit/>
          </a:bodyPr>
          <a:lstStyle/>
          <a:p>
            <a:pPr algn="just"/>
            <a:r>
              <a:rPr lang="ru-RU" sz="1600" b="1" i="1" dirty="0">
                <a:solidFill>
                  <a:srgbClr val="7030A0"/>
                </a:solidFill>
                <a:latin typeface="Arial" panose="020B0604020202020204" pitchFamily="34" charset="0"/>
                <a:cs typeface="Arial" panose="020B0604020202020204" pitchFamily="34" charset="0"/>
              </a:rPr>
              <a:t>Ацидоз </a:t>
            </a:r>
            <a:r>
              <a:rPr lang="ru-RU" sz="1600" b="1" dirty="0">
                <a:solidFill>
                  <a:srgbClr val="0A0A0A"/>
                </a:solidFill>
                <a:latin typeface="Arial" panose="020B0604020202020204" pitchFamily="34" charset="0"/>
                <a:cs typeface="Arial" panose="020B0604020202020204" pitchFamily="34" charset="0"/>
              </a:rPr>
              <a:t>— </a:t>
            </a:r>
            <a:r>
              <a:rPr lang="ru-RU" sz="1600" b="1" dirty="0" err="1">
                <a:solidFill>
                  <a:srgbClr val="0A0A0A"/>
                </a:solidFill>
                <a:latin typeface="Arial" panose="020B0604020202020204" pitchFamily="34" charset="0"/>
                <a:cs typeface="Arial" panose="020B0604020202020204" pitchFamily="34" charset="0"/>
              </a:rPr>
              <a:t>це</a:t>
            </a:r>
            <a:r>
              <a:rPr lang="ru-RU" sz="1600" b="1" dirty="0">
                <a:solidFill>
                  <a:srgbClr val="0A0A0A"/>
                </a:solidFill>
                <a:latin typeface="Arial" panose="020B0604020202020204" pitchFamily="34" charset="0"/>
                <a:cs typeface="Arial" panose="020B0604020202020204" pitchFamily="34" charset="0"/>
              </a:rPr>
              <a:t> </a:t>
            </a:r>
            <a:r>
              <a:rPr lang="ru-RU" sz="1600" b="1" dirty="0" err="1">
                <a:latin typeface="Arial" panose="020B0604020202020204" pitchFamily="34" charset="0"/>
                <a:cs typeface="Arial" panose="020B0604020202020204" pitchFamily="34" charset="0"/>
              </a:rPr>
              <a:t>патологічний</a:t>
            </a:r>
            <a:r>
              <a:rPr lang="ru-RU" sz="1600" b="1" dirty="0">
                <a:latin typeface="Arial" panose="020B0604020202020204" pitchFamily="34" charset="0"/>
                <a:cs typeface="Arial" panose="020B0604020202020204" pitchFamily="34" charset="0"/>
              </a:rPr>
              <a:t> стан, </a:t>
            </a:r>
            <a:r>
              <a:rPr lang="ru-RU" sz="1600" b="1" dirty="0" err="1">
                <a:latin typeface="Arial" panose="020B0604020202020204" pitchFamily="34" charset="0"/>
                <a:cs typeface="Arial" panose="020B0604020202020204" pitchFamily="34" charset="0"/>
              </a:rPr>
              <a:t>спричинений</a:t>
            </a:r>
            <a:r>
              <a:rPr lang="ru-RU" sz="1600" b="1" dirty="0">
                <a:latin typeface="Arial" panose="020B0604020202020204" pitchFamily="34" charset="0"/>
                <a:cs typeface="Arial" panose="020B0604020202020204" pitchFamily="34" charset="0"/>
              </a:rPr>
              <a:t> </a:t>
            </a:r>
            <a:r>
              <a:rPr lang="ru-RU" sz="1600" b="1" dirty="0" err="1">
                <a:latin typeface="Arial" panose="020B0604020202020204" pitchFamily="34" charset="0"/>
                <a:cs typeface="Arial" panose="020B0604020202020204" pitchFamily="34" charset="0"/>
              </a:rPr>
              <a:t>порушенням</a:t>
            </a:r>
            <a:r>
              <a:rPr lang="ru-RU" sz="1600" b="1" dirty="0">
                <a:latin typeface="Arial" panose="020B0604020202020204" pitchFamily="34" charset="0"/>
                <a:cs typeface="Arial" panose="020B0604020202020204" pitchFamily="34" charset="0"/>
              </a:rPr>
              <a:t> кислотно-</a:t>
            </a:r>
            <a:r>
              <a:rPr lang="ru-RU" sz="1600" b="1" dirty="0" err="1">
                <a:latin typeface="Arial" panose="020B0604020202020204" pitchFamily="34" charset="0"/>
                <a:cs typeface="Arial" panose="020B0604020202020204" pitchFamily="34" charset="0"/>
              </a:rPr>
              <a:t>лужного</a:t>
            </a:r>
            <a:r>
              <a:rPr lang="ru-RU" sz="1600" b="1" dirty="0">
                <a:latin typeface="Arial" panose="020B0604020202020204" pitchFamily="34" charset="0"/>
                <a:cs typeface="Arial" panose="020B0604020202020204" pitchFamily="34" charset="0"/>
              </a:rPr>
              <a:t> балансу, при </a:t>
            </a:r>
            <a:r>
              <a:rPr lang="ru-RU" sz="1600" b="1" dirty="0" err="1">
                <a:latin typeface="Arial" panose="020B0604020202020204" pitchFamily="34" charset="0"/>
                <a:cs typeface="Arial" panose="020B0604020202020204" pitchFamily="34" charset="0"/>
              </a:rPr>
              <a:t>якому</a:t>
            </a:r>
            <a:r>
              <a:rPr lang="ru-RU" sz="1600" b="1" dirty="0">
                <a:latin typeface="Arial" panose="020B0604020202020204" pitchFamily="34" charset="0"/>
                <a:cs typeface="Arial" panose="020B0604020202020204" pitchFamily="34" charset="0"/>
              </a:rPr>
              <a:t> </a:t>
            </a:r>
            <a:r>
              <a:rPr lang="ru-RU" sz="1600" b="1" dirty="0" err="1">
                <a:latin typeface="Arial" panose="020B0604020202020204" pitchFamily="34" charset="0"/>
                <a:cs typeface="Arial" panose="020B0604020202020204" pitchFamily="34" charset="0"/>
              </a:rPr>
              <a:t>pH</a:t>
            </a:r>
            <a:r>
              <a:rPr lang="ru-RU" sz="1600" b="1" dirty="0">
                <a:latin typeface="Arial" panose="020B0604020202020204" pitchFamily="34" charset="0"/>
                <a:cs typeface="Arial" panose="020B0604020202020204" pitchFamily="34" charset="0"/>
              </a:rPr>
              <a:t> </a:t>
            </a:r>
            <a:r>
              <a:rPr lang="ru-RU" sz="1600" b="1" dirty="0" err="1">
                <a:latin typeface="Arial" panose="020B0604020202020204" pitchFamily="34" charset="0"/>
                <a:cs typeface="Arial" panose="020B0604020202020204" pitchFamily="34" charset="0"/>
              </a:rPr>
              <a:t>крові</a:t>
            </a:r>
            <a:r>
              <a:rPr lang="ru-RU" sz="1600" b="1" dirty="0">
                <a:latin typeface="Arial" panose="020B0604020202020204" pitchFamily="34" charset="0"/>
                <a:cs typeface="Arial" panose="020B0604020202020204" pitchFamily="34" charset="0"/>
              </a:rPr>
              <a:t> </a:t>
            </a:r>
            <a:r>
              <a:rPr lang="ru-RU" sz="1600" b="1" dirty="0" err="1">
                <a:latin typeface="Arial" panose="020B0604020202020204" pitchFamily="34" charset="0"/>
                <a:cs typeface="Arial" panose="020B0604020202020204" pitchFamily="34" charset="0"/>
              </a:rPr>
              <a:t>падає</a:t>
            </a:r>
            <a:r>
              <a:rPr lang="ru-RU" sz="1600" b="1" dirty="0">
                <a:latin typeface="Arial" panose="020B0604020202020204" pitchFamily="34" charset="0"/>
                <a:cs typeface="Arial" panose="020B0604020202020204" pitchFamily="34" charset="0"/>
              </a:rPr>
              <a:t> </a:t>
            </a:r>
            <a:r>
              <a:rPr lang="ru-RU" sz="1600" b="1" dirty="0" err="1">
                <a:latin typeface="Arial" panose="020B0604020202020204" pitchFamily="34" charset="0"/>
                <a:cs typeface="Arial" panose="020B0604020202020204" pitchFamily="34" charset="0"/>
              </a:rPr>
              <a:t>нижче</a:t>
            </a:r>
            <a:r>
              <a:rPr lang="ru-RU" sz="1600" b="1" dirty="0">
                <a:latin typeface="Arial" panose="020B0604020202020204" pitchFamily="34" charset="0"/>
                <a:cs typeface="Arial" panose="020B0604020202020204" pitchFamily="34" charset="0"/>
              </a:rPr>
              <a:t> 7,35 через </a:t>
            </a:r>
            <a:r>
              <a:rPr lang="ru-RU" sz="1600" b="1" dirty="0" err="1">
                <a:latin typeface="Arial" panose="020B0604020202020204" pitchFamily="34" charset="0"/>
                <a:cs typeface="Arial" panose="020B0604020202020204" pitchFamily="34" charset="0"/>
              </a:rPr>
              <a:t>накопичення</a:t>
            </a:r>
            <a:r>
              <a:rPr lang="ru-RU" sz="1600" b="1" dirty="0">
                <a:latin typeface="Arial" panose="020B0604020202020204" pitchFamily="34" charset="0"/>
                <a:cs typeface="Arial" panose="020B0604020202020204" pitchFamily="34" charset="0"/>
              </a:rPr>
              <a:t> кислот </a:t>
            </a:r>
            <a:r>
              <a:rPr lang="ru-RU" sz="1600" b="1" dirty="0" err="1">
                <a:latin typeface="Arial" panose="020B0604020202020204" pitchFamily="34" charset="0"/>
                <a:cs typeface="Arial" panose="020B0604020202020204" pitchFamily="34" charset="0"/>
              </a:rPr>
              <a:t>або</a:t>
            </a:r>
            <a:r>
              <a:rPr lang="ru-RU" sz="1600" b="1" dirty="0">
                <a:latin typeface="Arial" panose="020B0604020202020204" pitchFamily="34" charset="0"/>
                <a:cs typeface="Arial" panose="020B0604020202020204" pitchFamily="34" charset="0"/>
              </a:rPr>
              <a:t> </a:t>
            </a:r>
            <a:r>
              <a:rPr lang="ru-RU" sz="1600" b="1" dirty="0" err="1">
                <a:latin typeface="Arial" panose="020B0604020202020204" pitchFamily="34" charset="0"/>
                <a:cs typeface="Arial" panose="020B0604020202020204" pitchFamily="34" charset="0"/>
              </a:rPr>
              <a:t>втрату</a:t>
            </a:r>
            <a:r>
              <a:rPr lang="ru-RU" sz="1600" b="1" dirty="0">
                <a:latin typeface="Arial" panose="020B0604020202020204" pitchFamily="34" charset="0"/>
                <a:cs typeface="Arial" panose="020B0604020202020204" pitchFamily="34" charset="0"/>
              </a:rPr>
              <a:t> </a:t>
            </a:r>
            <a:r>
              <a:rPr lang="ru-RU" sz="1600" b="1" dirty="0" err="1">
                <a:latin typeface="Arial" panose="020B0604020202020204" pitchFamily="34" charset="0"/>
                <a:cs typeface="Arial" panose="020B0604020202020204" pitchFamily="34" charset="0"/>
              </a:rPr>
              <a:t>бікарбонатів</a:t>
            </a:r>
            <a:r>
              <a:rPr lang="ru-RU" sz="1600" b="1" dirty="0">
                <a:solidFill>
                  <a:srgbClr val="0A0A0A"/>
                </a:solidFill>
                <a:latin typeface="Arial" panose="020B0604020202020204" pitchFamily="34" charset="0"/>
                <a:cs typeface="Arial" panose="020B0604020202020204" pitchFamily="34" charset="0"/>
              </a:rPr>
              <a:t>.</a:t>
            </a:r>
            <a:endParaRPr lang="ru-RU" sz="1600"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CustomShape 1"/>
          <p:cNvSpPr/>
          <p:nvPr/>
        </p:nvSpPr>
        <p:spPr>
          <a:xfrm>
            <a:off x="0" y="0"/>
            <a:ext cx="8571960" cy="630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360" algn="ctr">
              <a:lnSpc>
                <a:spcPct val="100000"/>
              </a:lnSpc>
              <a:spcBef>
                <a:spcPts val="700"/>
              </a:spcBef>
            </a:pPr>
            <a:r>
              <a:rPr lang="ru-RU" sz="2800" b="1" strike="noStrike" spc="-1">
                <a:solidFill>
                  <a:srgbClr val="FF0000"/>
                </a:solidFill>
                <a:latin typeface="Times New Roman"/>
              </a:rPr>
              <a:t>Невідкладна  допомога:</a:t>
            </a:r>
            <a:endParaRPr lang="ru-RU" sz="2800" b="0" strike="noStrike" spc="-1">
              <a:latin typeface="Arial"/>
            </a:endParaRPr>
          </a:p>
          <a:p>
            <a:pPr marL="343080" indent="-342360" algn="just">
              <a:lnSpc>
                <a:spcPct val="100000"/>
              </a:lnSpc>
              <a:spcBef>
                <a:spcPts val="700"/>
              </a:spcBef>
              <a:buClr>
                <a:srgbClr val="0D0D0D"/>
              </a:buClr>
              <a:buFont typeface="Arial"/>
              <a:buChar char="•"/>
            </a:pPr>
            <a:r>
              <a:rPr lang="ru-RU" sz="2400" b="1" strike="noStrike" spc="-1">
                <a:solidFill>
                  <a:srgbClr val="0D0D0D"/>
                </a:solidFill>
                <a:latin typeface="Times New Roman"/>
              </a:rPr>
              <a:t>Промивання шлунку через зонд.</a:t>
            </a:r>
            <a:endParaRPr lang="ru-RU" sz="2400" b="0" strike="noStrike" spc="-1">
              <a:latin typeface="Arial"/>
            </a:endParaRPr>
          </a:p>
          <a:p>
            <a:pPr marL="343080" indent="-342360" algn="just">
              <a:lnSpc>
                <a:spcPct val="100000"/>
              </a:lnSpc>
              <a:spcBef>
                <a:spcPts val="700"/>
              </a:spcBef>
              <a:buClr>
                <a:srgbClr val="0D0D0D"/>
              </a:buClr>
              <a:buFont typeface="Arial"/>
              <a:buChar char="•"/>
            </a:pPr>
            <a:r>
              <a:rPr lang="ru-RU" sz="2400" b="1" strike="noStrike" spc="-1">
                <a:solidFill>
                  <a:srgbClr val="0D0D0D"/>
                </a:solidFill>
                <a:latin typeface="Times New Roman"/>
              </a:rPr>
              <a:t>Етанол як антидот всередину 100 мл З0% розчину, а потім кожні 2 год по 50 мл 4-5 разів па добу, в наступні дні — по 100 мл 2-3 рази на день. У випадках коматозного стану — етанол внутрішньовенно краплинно у вигляді 5% розчину з розрахунку 1 мл/ (кг • добу) 96% розчину. Щоб прискорити виведення мурашиної кислоти, вводять у високих дозах фолієву кислоту.</a:t>
            </a:r>
            <a:endParaRPr lang="ru-RU" sz="2400" b="0" strike="noStrike" spc="-1">
              <a:latin typeface="Arial"/>
            </a:endParaRPr>
          </a:p>
        </p:txBody>
      </p:sp>
      <p:sp>
        <p:nvSpPr>
          <p:cNvPr id="400" name="CustomShape 2"/>
          <p:cNvSpPr/>
          <p:nvPr/>
        </p:nvSpPr>
        <p:spPr>
          <a:xfrm>
            <a:off x="6553080" y="6356520"/>
            <a:ext cx="213300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2EE5B337-F20B-4990-B0E4-2C4355EFB912}" type="slidenum">
              <a:rPr lang="ru-RU" sz="1200" b="0" strike="noStrike" spc="-1">
                <a:solidFill>
                  <a:srgbClr val="8B8B8B"/>
                </a:solidFill>
                <a:latin typeface="Calibri"/>
              </a:rPr>
              <a:t>26</a:t>
            </a:fld>
            <a:endParaRPr lang="ru-RU" sz="1200" b="0" strike="noStrike" spc="-1">
              <a:latin typeface="Arial"/>
            </a:endParaRPr>
          </a:p>
        </p:txBody>
      </p:sp>
      <p:pic>
        <p:nvPicPr>
          <p:cNvPr id="401" name="Picture 5"/>
          <p:cNvPicPr/>
          <p:nvPr/>
        </p:nvPicPr>
        <p:blipFill>
          <a:blip r:embed="rId3"/>
          <a:srcRect t="11538" b="5769"/>
          <a:stretch/>
        </p:blipFill>
        <p:spPr>
          <a:xfrm>
            <a:off x="1285920" y="3714840"/>
            <a:ext cx="6586560" cy="314244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CustomShape 1"/>
          <p:cNvSpPr/>
          <p:nvPr/>
        </p:nvSpPr>
        <p:spPr>
          <a:xfrm>
            <a:off x="-1" y="285840"/>
            <a:ext cx="8899301" cy="171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4000"/>
          </a:bodyPr>
          <a:lstStyle/>
          <a:p>
            <a:pPr marL="343080" indent="-342360" algn="just">
              <a:lnSpc>
                <a:spcPct val="100000"/>
              </a:lnSpc>
              <a:spcBef>
                <a:spcPts val="479"/>
              </a:spcBef>
              <a:buClr>
                <a:srgbClr val="0D0D0D"/>
              </a:buClr>
              <a:buFont typeface="Arial"/>
              <a:buChar char="•"/>
            </a:pPr>
            <a:r>
              <a:rPr lang="ru-RU" sz="2400" b="1" strike="noStrike" spc="-1" dirty="0" err="1">
                <a:solidFill>
                  <a:srgbClr val="0D0D0D"/>
                </a:solidFill>
                <a:latin typeface="Times New Roman"/>
              </a:rPr>
              <a:t>Близько</a:t>
            </a:r>
            <a:r>
              <a:rPr lang="ru-RU" sz="2400" b="1" strike="noStrike" spc="-1" dirty="0">
                <a:solidFill>
                  <a:srgbClr val="0D0D0D"/>
                </a:solidFill>
                <a:latin typeface="Times New Roman"/>
              </a:rPr>
              <a:t> 70% </a:t>
            </a:r>
            <a:r>
              <a:rPr lang="ru-RU" sz="2400" b="1" strike="noStrike" spc="-1" dirty="0" err="1">
                <a:solidFill>
                  <a:srgbClr val="0D0D0D"/>
                </a:solidFill>
                <a:latin typeface="Times New Roman"/>
              </a:rPr>
              <a:t>усіх</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отруєнь</a:t>
            </a:r>
            <a:r>
              <a:rPr lang="ru-RU" sz="2400" b="1" strike="noStrike" spc="-1" dirty="0">
                <a:solidFill>
                  <a:srgbClr val="0D0D0D"/>
                </a:solidFill>
                <a:latin typeface="Times New Roman"/>
              </a:rPr>
              <a:t> </a:t>
            </a:r>
            <a:r>
              <a:rPr lang="ru-RU" sz="3000" b="1" strike="noStrike" spc="-1" dirty="0" err="1">
                <a:solidFill>
                  <a:srgbClr val="FF0000"/>
                </a:solidFill>
                <a:latin typeface="Times New Roman"/>
              </a:rPr>
              <a:t>припікальними</a:t>
            </a:r>
            <a:r>
              <a:rPr lang="ru-RU" sz="3000" b="1" strike="noStrike" spc="-1" dirty="0">
                <a:solidFill>
                  <a:srgbClr val="FF0000"/>
                </a:solidFill>
                <a:latin typeface="Times New Roman"/>
              </a:rPr>
              <a:t> </a:t>
            </a:r>
            <a:r>
              <a:rPr lang="ru-RU" sz="3000" b="1" strike="noStrike" spc="-1" dirty="0" err="1">
                <a:solidFill>
                  <a:srgbClr val="FF0000"/>
                </a:solidFill>
                <a:latin typeface="Times New Roman"/>
              </a:rPr>
              <a:t>отрутами</a:t>
            </a:r>
            <a:r>
              <a:rPr lang="ru-RU" sz="3000" b="1" strike="noStrike" spc="-1" dirty="0">
                <a:solidFill>
                  <a:srgbClr val="FF0000"/>
                </a:solidFill>
                <a:latin typeface="Times New Roman"/>
              </a:rPr>
              <a:t> </a:t>
            </a:r>
            <a:r>
              <a:rPr lang="ru-RU" sz="2400" b="1" strike="noStrike" spc="-1" dirty="0" err="1">
                <a:solidFill>
                  <a:srgbClr val="0D0D0D"/>
                </a:solidFill>
                <a:latin typeface="Times New Roman"/>
              </a:rPr>
              <a:t>спричинюються</a:t>
            </a:r>
            <a:r>
              <a:rPr lang="ru-RU" sz="2400" b="1" strike="noStrike" spc="-1" dirty="0">
                <a:solidFill>
                  <a:srgbClr val="0D0D0D"/>
                </a:solidFill>
                <a:latin typeface="Times New Roman"/>
              </a:rPr>
              <a:t> </a:t>
            </a:r>
            <a:r>
              <a:rPr lang="ru-RU" sz="2400" b="1" i="1" u="sng" strike="noStrike" spc="-1" dirty="0" err="1">
                <a:solidFill>
                  <a:srgbClr val="0D0D0D"/>
                </a:solidFill>
                <a:latin typeface="Times New Roman"/>
              </a:rPr>
              <a:t>органічними</a:t>
            </a:r>
            <a:r>
              <a:rPr lang="ru-RU" sz="2400" b="1" i="1" u="sng" strike="noStrike" spc="-1" dirty="0">
                <a:solidFill>
                  <a:srgbClr val="0D0D0D"/>
                </a:solidFill>
                <a:latin typeface="Times New Roman"/>
              </a:rPr>
              <a:t> кислотами (</a:t>
            </a:r>
            <a:r>
              <a:rPr lang="ru-RU" sz="2400" b="1" i="1" u="sng" strike="noStrike" spc="-1" dirty="0" err="1">
                <a:solidFill>
                  <a:srgbClr val="0D0D0D"/>
                </a:solidFill>
                <a:latin typeface="Times New Roman"/>
              </a:rPr>
              <a:t>оцтова</a:t>
            </a:r>
            <a:r>
              <a:rPr lang="ru-RU" sz="2400" b="1" i="1" u="sng" strike="noStrike" spc="-1" dirty="0">
                <a:solidFill>
                  <a:srgbClr val="0D0D0D"/>
                </a:solidFill>
                <a:latin typeface="Times New Roman"/>
              </a:rPr>
              <a:t> (</a:t>
            </a:r>
            <a:r>
              <a:rPr lang="ru-RU" sz="2400" b="1" i="1" u="sng" strike="noStrike" spc="-1" dirty="0" err="1">
                <a:solidFill>
                  <a:srgbClr val="0D0D0D"/>
                </a:solidFill>
                <a:latin typeface="Times New Roman"/>
              </a:rPr>
              <a:t>ацетатна</a:t>
            </a:r>
            <a:r>
              <a:rPr lang="ru-RU" sz="2400" b="1" i="1" u="sng" strike="noStrike" spc="-1" dirty="0">
                <a:solidFill>
                  <a:srgbClr val="0D0D0D"/>
                </a:solidFill>
                <a:latin typeface="Times New Roman"/>
              </a:rPr>
              <a:t>), </a:t>
            </a:r>
            <a:r>
              <a:rPr lang="ru-RU" sz="2400" b="1" i="1" u="sng" strike="noStrike" spc="-1" dirty="0" err="1">
                <a:solidFill>
                  <a:srgbClr val="0D0D0D"/>
                </a:solidFill>
                <a:latin typeface="Times New Roman"/>
              </a:rPr>
              <a:t>щавлева</a:t>
            </a:r>
            <a:r>
              <a:rPr lang="ru-RU" sz="2400" b="1" i="1" u="sng" strike="noStrike" spc="-1" dirty="0">
                <a:solidFill>
                  <a:srgbClr val="0D0D0D"/>
                </a:solidFill>
                <a:latin typeface="Times New Roman"/>
              </a:rPr>
              <a:t>)</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Летальність</a:t>
            </a:r>
            <a:r>
              <a:rPr lang="ru-RU" sz="2400" b="1" strike="noStrike" spc="-1" dirty="0">
                <a:solidFill>
                  <a:srgbClr val="0D0D0D"/>
                </a:solidFill>
                <a:latin typeface="Times New Roman"/>
              </a:rPr>
              <a:t> при </a:t>
            </a:r>
            <a:r>
              <a:rPr lang="ru-RU" sz="2400" b="1" strike="noStrike" spc="-1" dirty="0" err="1">
                <a:solidFill>
                  <a:srgbClr val="0D0D0D"/>
                </a:solidFill>
                <a:latin typeface="Times New Roman"/>
              </a:rPr>
              <a:t>отруєнні</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оцтовою</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есенцією</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досягає</a:t>
            </a:r>
            <a:r>
              <a:rPr lang="ru-RU" sz="2400" b="1" strike="noStrike" spc="-1" dirty="0">
                <a:solidFill>
                  <a:srgbClr val="0D0D0D"/>
                </a:solidFill>
                <a:latin typeface="Times New Roman"/>
              </a:rPr>
              <a:t> у тяжких </a:t>
            </a:r>
            <a:r>
              <a:rPr lang="ru-RU" sz="2400" b="1" strike="noStrike" spc="-1" dirty="0" err="1">
                <a:solidFill>
                  <a:srgbClr val="0D0D0D"/>
                </a:solidFill>
                <a:latin typeface="Times New Roman"/>
              </a:rPr>
              <a:t>випадках</a:t>
            </a:r>
            <a:r>
              <a:rPr lang="ru-RU" sz="2400" b="1" strike="noStrike" spc="-1" dirty="0">
                <a:solidFill>
                  <a:srgbClr val="0D0D0D"/>
                </a:solidFill>
                <a:latin typeface="Times New Roman"/>
              </a:rPr>
              <a:t> 40%, </a:t>
            </a:r>
            <a:r>
              <a:rPr lang="ru-RU" sz="2400" b="1" strike="noStrike" spc="-1" dirty="0" err="1">
                <a:solidFill>
                  <a:srgbClr val="0D0D0D"/>
                </a:solidFill>
                <a:latin typeface="Times New Roman"/>
              </a:rPr>
              <a:t>її</a:t>
            </a:r>
            <a:r>
              <a:rPr lang="ru-RU" sz="2400" b="1" strike="noStrike" spc="-1" dirty="0">
                <a:solidFill>
                  <a:srgbClr val="0D0D0D"/>
                </a:solidFill>
                <a:latin typeface="Times New Roman"/>
              </a:rPr>
              <a:t> </a:t>
            </a:r>
            <a:r>
              <a:rPr lang="ru-RU" sz="2400" b="1" i="1" strike="noStrike" spc="-1" dirty="0">
                <a:solidFill>
                  <a:srgbClr val="0D0D0D"/>
                </a:solidFill>
                <a:latin typeface="Times New Roman"/>
              </a:rPr>
              <a:t>смертельна доза — </a:t>
            </a:r>
            <a:r>
              <a:rPr lang="ru-RU" sz="2400" b="1" strike="noStrike" spc="-1" dirty="0">
                <a:solidFill>
                  <a:srgbClr val="0D0D0D"/>
                </a:solidFill>
                <a:latin typeface="Times New Roman"/>
              </a:rPr>
              <a:t>50 мл.</a:t>
            </a:r>
            <a:endParaRPr lang="ru-RU" sz="2400" b="0" strike="noStrike" spc="-1" dirty="0">
              <a:latin typeface="Arial"/>
            </a:endParaRPr>
          </a:p>
        </p:txBody>
      </p:sp>
      <p:pic>
        <p:nvPicPr>
          <p:cNvPr id="403" name="Picture 5"/>
          <p:cNvPicPr/>
          <p:nvPr/>
        </p:nvPicPr>
        <p:blipFill>
          <a:blip r:embed="rId3"/>
          <a:srcRect l="29451" r="9119"/>
          <a:stretch/>
        </p:blipFill>
        <p:spPr>
          <a:xfrm>
            <a:off x="1631413" y="1999800"/>
            <a:ext cx="2208960" cy="2742480"/>
          </a:xfrm>
          <a:prstGeom prst="rect">
            <a:avLst/>
          </a:prstGeom>
          <a:ln w="9360">
            <a:noFill/>
          </a:ln>
        </p:spPr>
      </p:pic>
      <p:pic>
        <p:nvPicPr>
          <p:cNvPr id="404" name="Picture 6"/>
          <p:cNvPicPr/>
          <p:nvPr/>
        </p:nvPicPr>
        <p:blipFill>
          <a:blip r:embed="rId4"/>
          <a:srcRect l="12448" b="13175"/>
          <a:stretch/>
        </p:blipFill>
        <p:spPr>
          <a:xfrm>
            <a:off x="3994920" y="2096306"/>
            <a:ext cx="5018760" cy="4642920"/>
          </a:xfrm>
          <a:prstGeom prst="rect">
            <a:avLst/>
          </a:prstGeom>
          <a:ln w="9360">
            <a:noFill/>
          </a:ln>
        </p:spPr>
      </p:pic>
      <p:pic>
        <p:nvPicPr>
          <p:cNvPr id="405" name="Picture 8"/>
          <p:cNvPicPr/>
          <p:nvPr/>
        </p:nvPicPr>
        <p:blipFill>
          <a:blip r:embed="rId5"/>
          <a:srcRect l="16454" r="23744"/>
          <a:stretch/>
        </p:blipFill>
        <p:spPr>
          <a:xfrm>
            <a:off x="142920" y="4114800"/>
            <a:ext cx="2208960" cy="274248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CustomShape 1"/>
          <p:cNvSpPr/>
          <p:nvPr/>
        </p:nvSpPr>
        <p:spPr>
          <a:xfrm>
            <a:off x="175563" y="72360"/>
            <a:ext cx="8643240" cy="4285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360" algn="just">
              <a:lnSpc>
                <a:spcPct val="90000"/>
              </a:lnSpc>
              <a:spcBef>
                <a:spcPts val="700"/>
              </a:spcBef>
              <a:buClr>
                <a:srgbClr val="0D0D0D"/>
              </a:buClr>
              <a:buFont typeface="Arial"/>
              <a:buChar char="•"/>
            </a:pPr>
            <a:r>
              <a:rPr lang="ru-RU" sz="2000" b="1" strike="noStrike" spc="-1" dirty="0" err="1">
                <a:solidFill>
                  <a:srgbClr val="0D0D0D"/>
                </a:solidFill>
                <a:latin typeface="Times New Roman"/>
              </a:rPr>
              <a:t>Інтенсивна</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терапія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спрямована</a:t>
            </a:r>
            <a:r>
              <a:rPr lang="ru-RU" sz="2000" b="1" strike="noStrike" spc="-1" dirty="0">
                <a:solidFill>
                  <a:srgbClr val="0D0D0D"/>
                </a:solidFill>
                <a:latin typeface="Times New Roman"/>
              </a:rPr>
              <a:t> на </a:t>
            </a:r>
            <a:r>
              <a:rPr lang="ru-RU" sz="2000" b="1" strike="noStrike" spc="-1" dirty="0" err="1">
                <a:solidFill>
                  <a:srgbClr val="0D0D0D"/>
                </a:solidFill>
                <a:latin typeface="Times New Roman"/>
              </a:rPr>
              <a:t>швидке</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виведення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отрути</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із</a:t>
            </a:r>
            <a:r>
              <a:rPr lang="ru-RU" sz="2000" b="1" strike="noStrike" spc="-1" dirty="0">
                <a:solidFill>
                  <a:srgbClr val="0D0D0D"/>
                </a:solidFill>
                <a:latin typeface="Times New Roman"/>
              </a:rPr>
              <a:t> травного каналу, </a:t>
            </a:r>
            <a:r>
              <a:rPr lang="ru-RU" sz="2000" b="1" strike="noStrike" spc="-1" dirty="0" err="1">
                <a:solidFill>
                  <a:srgbClr val="0D0D0D"/>
                </a:solidFill>
                <a:latin typeface="Times New Roman"/>
              </a:rPr>
              <a:t>лікування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хімічного</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опіку</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підтримання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функції</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життєво</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важливих</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органів</a:t>
            </a:r>
            <a:r>
              <a:rPr lang="ru-RU" sz="2000" b="1" strike="noStrike" spc="-1" dirty="0">
                <a:solidFill>
                  <a:srgbClr val="0D0D0D"/>
                </a:solidFill>
                <a:latin typeface="Times New Roman"/>
              </a:rPr>
              <a:t>.</a:t>
            </a:r>
            <a:endParaRPr lang="ru-RU" sz="2000" b="0" strike="noStrike" spc="-1" dirty="0">
              <a:latin typeface="Arial"/>
            </a:endParaRPr>
          </a:p>
          <a:p>
            <a:pPr marL="343080" indent="-342360" algn="just">
              <a:lnSpc>
                <a:spcPct val="90000"/>
              </a:lnSpc>
              <a:spcBef>
                <a:spcPts val="700"/>
              </a:spcBef>
              <a:buClr>
                <a:srgbClr val="FF0000"/>
              </a:buClr>
              <a:buFont typeface="Arial"/>
              <a:buChar char="•"/>
            </a:pPr>
            <a:r>
              <a:rPr lang="ru-RU" sz="2000" b="1" strike="noStrike" spc="-1" dirty="0">
                <a:solidFill>
                  <a:srgbClr val="FF0000"/>
                </a:solidFill>
                <a:latin typeface="Times New Roman"/>
              </a:rPr>
              <a:t>1. </a:t>
            </a:r>
            <a:r>
              <a:rPr lang="ru-RU" sz="2000" b="1" strike="noStrike" spc="-1" dirty="0" err="1">
                <a:solidFill>
                  <a:srgbClr val="FF0000"/>
                </a:solidFill>
                <a:latin typeface="Times New Roman"/>
              </a:rPr>
              <a:t>Промивання</a:t>
            </a:r>
            <a:r>
              <a:rPr lang="ru-RU" sz="2000" b="1" strike="noStrike" spc="-1" dirty="0">
                <a:solidFill>
                  <a:srgbClr val="FF0000"/>
                </a:solidFill>
                <a:latin typeface="Times New Roman"/>
              </a:rPr>
              <a:t> </a:t>
            </a:r>
            <a:r>
              <a:rPr lang="ru-RU" sz="2000" b="1" strike="noStrike" spc="-1" dirty="0" err="1">
                <a:solidFill>
                  <a:srgbClr val="FF0000"/>
                </a:solidFill>
                <a:latin typeface="Times New Roman"/>
              </a:rPr>
              <a:t>шлунку</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проводять</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лише</a:t>
            </a:r>
            <a:r>
              <a:rPr lang="ru-RU" sz="2000" b="1" strike="noStrike" spc="-1" dirty="0">
                <a:solidFill>
                  <a:srgbClr val="0D0D0D"/>
                </a:solidFill>
                <a:latin typeface="Times New Roman"/>
              </a:rPr>
              <a:t> зондом, </a:t>
            </a:r>
            <a:r>
              <a:rPr lang="ru-RU" sz="2000" b="1" strike="noStrike" spc="-1" dirty="0" err="1">
                <a:solidFill>
                  <a:srgbClr val="0D0D0D"/>
                </a:solidFill>
                <a:latin typeface="Times New Roman"/>
              </a:rPr>
              <a:t>попередньо</a:t>
            </a:r>
            <a:r>
              <a:rPr lang="ru-RU" sz="2000" b="1" strike="noStrike" spc="-1" dirty="0">
                <a:solidFill>
                  <a:srgbClr val="0D0D0D"/>
                </a:solidFill>
                <a:latin typeface="Times New Roman"/>
              </a:rPr>
              <a:t> густо </a:t>
            </a:r>
            <a:r>
              <a:rPr lang="ru-RU" sz="2000" b="1" strike="noStrike" spc="-1" dirty="0" err="1">
                <a:solidFill>
                  <a:srgbClr val="0D0D0D"/>
                </a:solidFill>
                <a:latin typeface="Times New Roman"/>
              </a:rPr>
              <a:t>змастивши</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його</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вазеліном</a:t>
            </a:r>
            <a:r>
              <a:rPr lang="ru-RU" sz="2000" b="1" strike="noStrike" spc="-1" dirty="0">
                <a:solidFill>
                  <a:srgbClr val="0D0D0D"/>
                </a:solidFill>
                <a:latin typeface="Times New Roman"/>
              </a:rPr>
              <a:t> і </a:t>
            </a:r>
            <a:r>
              <a:rPr lang="ru-RU" sz="2000" b="1" strike="noStrike" spc="-1" dirty="0" err="1">
                <a:solidFill>
                  <a:srgbClr val="0D0D0D"/>
                </a:solidFill>
                <a:latin typeface="Times New Roman"/>
              </a:rPr>
              <a:t>провівши</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знеболювання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сумішшю</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промедолу</a:t>
            </a:r>
            <a:r>
              <a:rPr lang="ru-RU" sz="2000" b="1" strike="noStrike" spc="-1" dirty="0">
                <a:solidFill>
                  <a:srgbClr val="0D0D0D"/>
                </a:solidFill>
                <a:latin typeface="Times New Roman"/>
              </a:rPr>
              <a:t> (20 мг), </a:t>
            </a:r>
            <a:r>
              <a:rPr lang="ru-RU" sz="2000" b="1" strike="noStrike" spc="-1" dirty="0" smtClean="0">
                <a:solidFill>
                  <a:srgbClr val="0D0D0D"/>
                </a:solidFill>
                <a:latin typeface="Times New Roman"/>
              </a:rPr>
              <a:t>димедролу </a:t>
            </a:r>
            <a:r>
              <a:rPr lang="ru-RU" sz="2000" b="1" strike="noStrike" spc="-1" dirty="0">
                <a:solidFill>
                  <a:srgbClr val="0D0D0D"/>
                </a:solidFill>
                <a:latin typeface="Times New Roman"/>
              </a:rPr>
              <a:t>(10 мг), </a:t>
            </a:r>
            <a:r>
              <a:rPr lang="ru-RU" sz="2000" b="1" strike="noStrike" spc="-1" dirty="0" err="1">
                <a:solidFill>
                  <a:srgbClr val="0D0D0D"/>
                </a:solidFill>
                <a:latin typeface="Times New Roman"/>
              </a:rPr>
              <a:t>атропіну</a:t>
            </a:r>
            <a:r>
              <a:rPr lang="ru-RU" sz="2000" b="1" strike="noStrike" spc="-1" dirty="0">
                <a:solidFill>
                  <a:srgbClr val="0D0D0D"/>
                </a:solidFill>
                <a:latin typeface="Times New Roman"/>
              </a:rPr>
              <a:t> сульфату (0,5 мг). </a:t>
            </a:r>
            <a:r>
              <a:rPr lang="ru-RU" sz="2000" b="1" strike="noStrike" spc="-1" dirty="0" err="1">
                <a:solidFill>
                  <a:srgbClr val="0D0D0D"/>
                </a:solidFill>
                <a:latin typeface="Times New Roman"/>
              </a:rPr>
              <a:t>Анальгетичну</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суміш</a:t>
            </a:r>
            <a:r>
              <a:rPr lang="ru-RU" sz="2000" b="1" strike="noStrike" spc="-1" dirty="0">
                <a:solidFill>
                  <a:srgbClr val="0D0D0D"/>
                </a:solidFill>
                <a:latin typeface="Times New Roman"/>
              </a:rPr>
              <a:t> </a:t>
            </a:r>
            <a:r>
              <a:rPr lang="ru-RU" sz="2000" b="1" strike="noStrike" spc="-1" dirty="0" err="1" smtClean="0">
                <a:solidFill>
                  <a:srgbClr val="0D0D0D"/>
                </a:solidFill>
                <a:latin typeface="Times New Roman"/>
              </a:rPr>
              <a:t>уводять</a:t>
            </a:r>
            <a:r>
              <a:rPr lang="ru-RU" sz="2000" b="1" spc="-1" dirty="0">
                <a:solidFill>
                  <a:srgbClr val="0D0D0D"/>
                </a:solidFill>
                <a:latin typeface="Times New Roman"/>
              </a:rPr>
              <a:t> </a:t>
            </a:r>
            <a:r>
              <a:rPr lang="ru-RU" sz="2000" b="1" spc="-1" dirty="0" smtClean="0">
                <a:solidFill>
                  <a:srgbClr val="0D0D0D"/>
                </a:solidFill>
                <a:latin typeface="Times New Roman"/>
              </a:rPr>
              <a:t>3-</a:t>
            </a:r>
            <a:r>
              <a:rPr lang="ru-RU" sz="2000" b="1" strike="noStrike" spc="-1" dirty="0" smtClean="0">
                <a:solidFill>
                  <a:srgbClr val="0D0D0D"/>
                </a:solidFill>
                <a:latin typeface="Times New Roman"/>
              </a:rPr>
              <a:t>4 </a:t>
            </a:r>
            <a:r>
              <a:rPr lang="ru-RU" sz="2000" b="1" strike="noStrike" spc="-1" dirty="0">
                <a:solidFill>
                  <a:srgbClr val="0D0D0D"/>
                </a:solidFill>
                <a:latin typeface="Times New Roman"/>
              </a:rPr>
              <a:t>рази на </a:t>
            </a:r>
            <a:r>
              <a:rPr lang="ru-RU" sz="2000" b="1" strike="noStrike" spc="-1" dirty="0" err="1">
                <a:solidFill>
                  <a:srgbClr val="0D0D0D"/>
                </a:solidFill>
                <a:latin typeface="Times New Roman"/>
              </a:rPr>
              <a:t>добу</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Промивання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яєчно-білкова</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суміш</a:t>
            </a:r>
            <a:r>
              <a:rPr lang="ru-RU" sz="2000" b="1" strike="noStrike" spc="-1" dirty="0">
                <a:solidFill>
                  <a:srgbClr val="0D0D0D"/>
                </a:solidFill>
                <a:latin typeface="Times New Roman"/>
              </a:rPr>
              <a:t> — 4 </a:t>
            </a:r>
            <a:r>
              <a:rPr lang="ru-RU" sz="2000" b="1" strike="noStrike" spc="-1" dirty="0" err="1">
                <a:solidFill>
                  <a:srgbClr val="0D0D0D"/>
                </a:solidFill>
                <a:latin typeface="Times New Roman"/>
              </a:rPr>
              <a:t>яєчних</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білки</a:t>
            </a:r>
            <a:r>
              <a:rPr lang="ru-RU" sz="2000" b="1" strike="noStrike" spc="-1" dirty="0">
                <a:solidFill>
                  <a:srgbClr val="0D0D0D"/>
                </a:solidFill>
                <a:latin typeface="Times New Roman"/>
              </a:rPr>
              <a:t> на 1 л води, </a:t>
            </a:r>
            <a:r>
              <a:rPr lang="ru-RU" sz="2000" b="1" strike="noStrike" spc="-1" dirty="0" err="1">
                <a:solidFill>
                  <a:srgbClr val="0D0D0D"/>
                </a:solidFill>
                <a:latin typeface="Times New Roman"/>
              </a:rPr>
              <a:t>мильний</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розчин</a:t>
            </a:r>
            <a:r>
              <a:rPr lang="ru-RU" sz="2000" b="1" strike="noStrike" spc="-1" dirty="0">
                <a:solidFill>
                  <a:srgbClr val="0D0D0D"/>
                </a:solidFill>
                <a:latin typeface="Times New Roman"/>
              </a:rPr>
              <a:t> — 25 г мила на 1 л води) </a:t>
            </a:r>
            <a:r>
              <a:rPr lang="ru-RU" sz="2000" b="1" strike="noStrike" spc="-1" dirty="0" err="1">
                <a:solidFill>
                  <a:srgbClr val="0D0D0D"/>
                </a:solidFill>
                <a:latin typeface="Times New Roman"/>
              </a:rPr>
              <a:t>ефективне</a:t>
            </a:r>
            <a:r>
              <a:rPr lang="ru-RU" sz="2000" b="1" strike="noStrike" spc="-1" dirty="0">
                <a:solidFill>
                  <a:srgbClr val="0D0D0D"/>
                </a:solidFill>
                <a:latin typeface="Times New Roman"/>
              </a:rPr>
              <a:t> у </a:t>
            </a:r>
            <a:r>
              <a:rPr lang="ru-RU" sz="2000" b="1" strike="noStrike" spc="-1" dirty="0" err="1">
                <a:solidFill>
                  <a:srgbClr val="0D0D0D"/>
                </a:solidFill>
                <a:latin typeface="Times New Roman"/>
              </a:rPr>
              <a:t>перші</a:t>
            </a:r>
            <a:r>
              <a:rPr lang="ru-RU" sz="2000" b="1" strike="noStrike" spc="-1" dirty="0">
                <a:solidFill>
                  <a:srgbClr val="0D0D0D"/>
                </a:solidFill>
                <a:latin typeface="Times New Roman"/>
              </a:rPr>
              <a:t> 6 год, а через 12 год — </a:t>
            </a:r>
            <a:r>
              <a:rPr lang="ru-RU" sz="2000" b="1" strike="noStrike" spc="-1" dirty="0" err="1">
                <a:solidFill>
                  <a:srgbClr val="0D0D0D"/>
                </a:solidFill>
                <a:latin typeface="Times New Roman"/>
              </a:rPr>
              <a:t>недоцільне</a:t>
            </a:r>
            <a:r>
              <a:rPr lang="ru-RU" sz="2000" b="1" strike="noStrike" spc="-1" dirty="0">
                <a:solidFill>
                  <a:srgbClr val="0D0D0D"/>
                </a:solidFill>
                <a:latin typeface="Times New Roman"/>
              </a:rPr>
              <a:t>.</a:t>
            </a:r>
            <a:endParaRPr lang="ru-RU" sz="2000" b="0" strike="noStrike" spc="-1" dirty="0">
              <a:latin typeface="Arial"/>
            </a:endParaRPr>
          </a:p>
          <a:p>
            <a:pPr marL="343080" indent="-342360" algn="just">
              <a:lnSpc>
                <a:spcPct val="100000"/>
              </a:lnSpc>
              <a:spcBef>
                <a:spcPts val="400"/>
              </a:spcBef>
            </a:pPr>
            <a:r>
              <a:rPr lang="ru-RU" sz="2000" b="1" strike="noStrike" spc="-1" dirty="0" err="1">
                <a:solidFill>
                  <a:srgbClr val="FF0000"/>
                </a:solidFill>
                <a:latin typeface="Times New Roman"/>
              </a:rPr>
              <a:t>Ентерально</a:t>
            </a:r>
            <a:r>
              <a:rPr lang="ru-RU" sz="2000" b="1" strike="noStrike" spc="-1" dirty="0">
                <a:solidFill>
                  <a:srgbClr val="FF0000"/>
                </a:solidFill>
                <a:latin typeface="Times New Roman"/>
              </a:rPr>
              <a:t> </a:t>
            </a:r>
            <a:r>
              <a:rPr lang="ru-RU" sz="2000" b="1" strike="noStrike" spc="-1" dirty="0" err="1">
                <a:solidFill>
                  <a:srgbClr val="FF0000"/>
                </a:solidFill>
                <a:latin typeface="Times New Roman"/>
              </a:rPr>
              <a:t>застосовувати</a:t>
            </a:r>
            <a:r>
              <a:rPr lang="ru-RU" sz="2000" b="1" strike="noStrike" spc="-1" dirty="0">
                <a:solidFill>
                  <a:srgbClr val="FF0000"/>
                </a:solidFill>
                <a:latin typeface="Times New Roman"/>
              </a:rPr>
              <a:t> </a:t>
            </a:r>
            <a:r>
              <a:rPr lang="ru-RU" sz="2000" b="1" strike="noStrike" spc="-1" dirty="0" err="1">
                <a:solidFill>
                  <a:srgbClr val="FF0000"/>
                </a:solidFill>
                <a:latin typeface="Times New Roman"/>
              </a:rPr>
              <a:t>натрію</a:t>
            </a:r>
            <a:r>
              <a:rPr lang="ru-RU" sz="2000" b="1" strike="noStrike" spc="-1" dirty="0">
                <a:solidFill>
                  <a:srgbClr val="FF0000"/>
                </a:solidFill>
                <a:latin typeface="Times New Roman"/>
              </a:rPr>
              <a:t> </a:t>
            </a:r>
            <a:r>
              <a:rPr lang="ru-RU" sz="2000" b="1" strike="noStrike" spc="-1" dirty="0" err="1" smtClean="0">
                <a:solidFill>
                  <a:srgbClr val="FF0000"/>
                </a:solidFill>
                <a:latin typeface="Times New Roman"/>
              </a:rPr>
              <a:t>гідрокарбонат</a:t>
            </a:r>
            <a:r>
              <a:rPr lang="ru-RU" sz="2000" b="1" strike="noStrike" spc="-1" dirty="0" smtClean="0">
                <a:solidFill>
                  <a:srgbClr val="0D0D0D"/>
                </a:solidFill>
                <a:latin typeface="Times New Roman"/>
              </a:rPr>
              <a:t> </a:t>
            </a:r>
            <a:r>
              <a:rPr lang="ru-RU" sz="2000" b="1" strike="noStrike" spc="-1" dirty="0">
                <a:solidFill>
                  <a:srgbClr val="0D0D0D"/>
                </a:solidFill>
                <a:latin typeface="Times New Roman"/>
              </a:rPr>
              <a:t>як </a:t>
            </a:r>
            <a:r>
              <a:rPr lang="ru-RU" sz="2000" b="1" strike="noStrike" spc="-1" dirty="0" err="1">
                <a:solidFill>
                  <a:srgbClr val="0D0D0D"/>
                </a:solidFill>
                <a:latin typeface="Times New Roman"/>
              </a:rPr>
              <a:t>нейтралізуючий</a:t>
            </a:r>
            <a:r>
              <a:rPr lang="ru-RU" sz="2000" b="1" strike="noStrike" spc="-1" dirty="0">
                <a:solidFill>
                  <a:srgbClr val="0D0D0D"/>
                </a:solidFill>
                <a:latin typeface="Times New Roman"/>
              </a:rPr>
              <a:t> кислоту </a:t>
            </a:r>
            <a:r>
              <a:rPr lang="ru-RU" sz="2000" b="1" strike="noStrike" spc="-1" dirty="0" err="1">
                <a:solidFill>
                  <a:srgbClr val="0D0D0D"/>
                </a:solidFill>
                <a:latin typeface="Times New Roman"/>
              </a:rPr>
              <a:t>засіб</a:t>
            </a:r>
            <a:r>
              <a:rPr lang="ru-RU" sz="2000" b="1" strike="noStrike" spc="-1" dirty="0">
                <a:solidFill>
                  <a:srgbClr val="0D0D0D"/>
                </a:solidFill>
                <a:latin typeface="Times New Roman"/>
              </a:rPr>
              <a:t> не </a:t>
            </a:r>
            <a:r>
              <a:rPr lang="ru-RU" sz="2000" b="1" strike="noStrike" spc="-1" dirty="0" err="1">
                <a:solidFill>
                  <a:srgbClr val="0D0D0D"/>
                </a:solidFill>
                <a:latin typeface="Times New Roman"/>
              </a:rPr>
              <a:t>можна</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оскільки</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вуглекислий</a:t>
            </a:r>
            <a:r>
              <a:rPr lang="ru-RU" sz="2000" b="1" strike="noStrike" spc="-1" dirty="0">
                <a:solidFill>
                  <a:srgbClr val="0D0D0D"/>
                </a:solidFill>
                <a:latin typeface="Times New Roman"/>
              </a:rPr>
              <a:t> газ, </a:t>
            </a:r>
            <a:r>
              <a:rPr lang="ru-RU" sz="2000" b="1" strike="noStrike" spc="-1" dirty="0" err="1">
                <a:solidFill>
                  <a:srgbClr val="0D0D0D"/>
                </a:solidFill>
                <a:latin typeface="Times New Roman"/>
              </a:rPr>
              <a:t>що</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утворюється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внаслідок</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реакції</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викликає</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гостре</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розширення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шлунку</a:t>
            </a:r>
            <a:r>
              <a:rPr lang="ru-RU" sz="2000" b="1" strike="noStrike" spc="-1" dirty="0">
                <a:solidFill>
                  <a:srgbClr val="0D0D0D"/>
                </a:solidFill>
                <a:latin typeface="Times New Roman"/>
              </a:rPr>
              <a:t> і </a:t>
            </a:r>
            <a:r>
              <a:rPr lang="ru-RU" sz="2000" b="1" strike="noStrike" spc="-1" dirty="0" err="1">
                <a:solidFill>
                  <a:srgbClr val="0D0D0D"/>
                </a:solidFill>
                <a:latin typeface="Times New Roman"/>
              </a:rPr>
              <a:t>посилює</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кровотечу</a:t>
            </a:r>
            <a:r>
              <a:rPr lang="ru-RU" sz="2000" b="1" strike="noStrike" spc="-1" dirty="0">
                <a:solidFill>
                  <a:srgbClr val="0D0D0D"/>
                </a:solidFill>
                <a:latin typeface="Times New Roman"/>
              </a:rPr>
              <a:t>.</a:t>
            </a:r>
            <a:endParaRPr lang="ru-RU" sz="2000" b="0" strike="noStrike" spc="-1" dirty="0">
              <a:latin typeface="Arial"/>
            </a:endParaRPr>
          </a:p>
          <a:p>
            <a:pPr marL="343080" indent="-342360" algn="just">
              <a:lnSpc>
                <a:spcPct val="90000"/>
              </a:lnSpc>
              <a:spcBef>
                <a:spcPts val="700"/>
              </a:spcBef>
            </a:pPr>
            <a:endParaRPr lang="ru-RU" sz="2000" b="0" strike="noStrike" spc="-1" dirty="0">
              <a:latin typeface="Arial"/>
            </a:endParaRPr>
          </a:p>
        </p:txBody>
      </p:sp>
      <p:pic>
        <p:nvPicPr>
          <p:cNvPr id="407" name="Picture 5"/>
          <p:cNvPicPr/>
          <p:nvPr/>
        </p:nvPicPr>
        <p:blipFill>
          <a:blip r:embed="rId3"/>
          <a:srcRect b="8386"/>
          <a:stretch/>
        </p:blipFill>
        <p:spPr>
          <a:xfrm>
            <a:off x="2143080" y="4357800"/>
            <a:ext cx="3357000" cy="2214000"/>
          </a:xfrm>
          <a:prstGeom prst="rect">
            <a:avLst/>
          </a:prstGeom>
          <a:ln w="9360">
            <a:noFill/>
          </a:ln>
        </p:spPr>
      </p:pic>
      <p:pic>
        <p:nvPicPr>
          <p:cNvPr id="408" name="Picture 7"/>
          <p:cNvPicPr/>
          <p:nvPr/>
        </p:nvPicPr>
        <p:blipFill>
          <a:blip r:embed="rId4"/>
          <a:srcRect l="30503" t="3455" r="27122" b="13790"/>
          <a:stretch/>
        </p:blipFill>
        <p:spPr>
          <a:xfrm>
            <a:off x="6286680" y="4143240"/>
            <a:ext cx="1642320" cy="249948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CustomShape 1"/>
          <p:cNvSpPr/>
          <p:nvPr/>
        </p:nvSpPr>
        <p:spPr>
          <a:xfrm>
            <a:off x="162685" y="136927"/>
            <a:ext cx="8643240" cy="5804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360" algn="just">
              <a:lnSpc>
                <a:spcPct val="100000"/>
              </a:lnSpc>
              <a:spcBef>
                <a:spcPts val="400"/>
              </a:spcBef>
              <a:buClr>
                <a:srgbClr val="FF0000"/>
              </a:buClr>
              <a:buFont typeface="Arial"/>
              <a:buChar char="•"/>
            </a:pPr>
            <a:r>
              <a:rPr lang="ru-RU" sz="2800" b="1" strike="noStrike" spc="-1" dirty="0">
                <a:solidFill>
                  <a:srgbClr val="FF0000"/>
                </a:solidFill>
                <a:effectLst>
                  <a:outerShdw blurRad="38100" dist="38100" dir="2700000" algn="tl">
                    <a:srgbClr val="000000">
                      <a:alpha val="43137"/>
                    </a:srgbClr>
                  </a:outerShdw>
                </a:effectLst>
                <a:latin typeface="Times New Roman"/>
              </a:rPr>
              <a:t>Луги</a:t>
            </a:r>
            <a:r>
              <a:rPr lang="ru-RU" sz="2000" b="1" strike="noStrike" spc="-1" dirty="0">
                <a:solidFill>
                  <a:srgbClr val="FF0000"/>
                </a:solidFill>
                <a:latin typeface="Times New Roman"/>
              </a:rPr>
              <a:t> </a:t>
            </a:r>
            <a:r>
              <a:rPr lang="ru-RU" sz="2000" b="1" strike="noStrike" spc="-1" dirty="0">
                <a:solidFill>
                  <a:srgbClr val="0D0D0D"/>
                </a:solidFill>
                <a:latin typeface="Times New Roman"/>
              </a:rPr>
              <a:t>(</a:t>
            </a:r>
            <a:r>
              <a:rPr lang="ru-RU" sz="2000" b="1" strike="noStrike" spc="-1" dirty="0" err="1">
                <a:solidFill>
                  <a:srgbClr val="0D0D0D"/>
                </a:solidFill>
                <a:latin typeface="Times New Roman"/>
              </a:rPr>
              <a:t>розчин</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аміаку</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каустична</a:t>
            </a:r>
            <a:r>
              <a:rPr lang="ru-RU" sz="2000" b="1" strike="noStrike" spc="-1" dirty="0">
                <a:solidFill>
                  <a:srgbClr val="0D0D0D"/>
                </a:solidFill>
                <a:latin typeface="Times New Roman"/>
              </a:rPr>
              <a:t> сода </a:t>
            </a:r>
            <a:r>
              <a:rPr lang="ru-RU" sz="2000" b="1" strike="noStrike" spc="-1" dirty="0" err="1">
                <a:solidFill>
                  <a:srgbClr val="0D0D0D"/>
                </a:solidFill>
                <a:latin typeface="Times New Roman"/>
              </a:rPr>
              <a:t>тощо</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омилюють</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жири</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розпушують</a:t>
            </a:r>
            <a:r>
              <a:rPr lang="ru-RU" sz="2000" b="1" strike="noStrike" spc="-1" dirty="0">
                <a:solidFill>
                  <a:srgbClr val="0D0D0D"/>
                </a:solidFill>
                <a:latin typeface="Times New Roman"/>
              </a:rPr>
              <a:t> і </a:t>
            </a:r>
            <a:r>
              <a:rPr lang="ru-RU" sz="2000" b="1" strike="noStrike" spc="-1" dirty="0" err="1">
                <a:solidFill>
                  <a:srgbClr val="0D0D0D"/>
                </a:solidFill>
                <a:latin typeface="Times New Roman"/>
              </a:rPr>
              <a:t>розм'якшують</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тканини</a:t>
            </a:r>
            <a:r>
              <a:rPr lang="ru-RU" sz="2000" b="1" strike="noStrike" spc="-1" dirty="0">
                <a:solidFill>
                  <a:srgbClr val="0D0D0D"/>
                </a:solidFill>
                <a:latin typeface="Times New Roman"/>
              </a:rPr>
              <a:t> (</a:t>
            </a:r>
            <a:r>
              <a:rPr lang="ru-RU" sz="2000" b="1" strike="noStrike" spc="-1" dirty="0" err="1">
                <a:solidFill>
                  <a:srgbClr val="FF0000"/>
                </a:solidFill>
                <a:latin typeface="Times New Roman"/>
              </a:rPr>
              <a:t>коагуляційний</a:t>
            </a:r>
            <a:r>
              <a:rPr lang="ru-RU" sz="2000" b="1" strike="noStrike" spc="-1" dirty="0">
                <a:solidFill>
                  <a:srgbClr val="FF0000"/>
                </a:solidFill>
                <a:latin typeface="Times New Roman"/>
              </a:rPr>
              <a:t> некроз</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що</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сприяє</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проникненню</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отрути</a:t>
            </a:r>
            <a:r>
              <a:rPr lang="ru-RU" sz="2000" b="1" strike="noStrike" spc="-1" dirty="0">
                <a:solidFill>
                  <a:srgbClr val="0D0D0D"/>
                </a:solidFill>
                <a:latin typeface="Times New Roman"/>
              </a:rPr>
              <a:t> у </a:t>
            </a:r>
            <a:r>
              <a:rPr lang="ru-RU" sz="2000" b="1" strike="noStrike" spc="-1" dirty="0" err="1">
                <a:solidFill>
                  <a:srgbClr val="0D0D0D"/>
                </a:solidFill>
                <a:latin typeface="Times New Roman"/>
              </a:rPr>
              <a:t>глибокі</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шари</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тканини</a:t>
            </a:r>
            <a:r>
              <a:rPr lang="ru-RU" sz="2000" b="1" strike="noStrike" spc="-1" dirty="0">
                <a:solidFill>
                  <a:srgbClr val="0D0D0D"/>
                </a:solidFill>
                <a:latin typeface="Times New Roman"/>
              </a:rPr>
              <a:t>. В </a:t>
            </a:r>
            <a:r>
              <a:rPr lang="ru-RU" sz="2000" b="1" strike="noStrike" spc="-1" dirty="0" err="1">
                <a:solidFill>
                  <a:srgbClr val="0D0D0D"/>
                </a:solidFill>
                <a:latin typeface="Times New Roman"/>
              </a:rPr>
              <a:t>результаті</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розвиваються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глибокі</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опіки</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стравоходу</a:t>
            </a:r>
            <a:r>
              <a:rPr lang="ru-RU" sz="2000" b="1" strike="noStrike" spc="-1" dirty="0">
                <a:solidFill>
                  <a:srgbClr val="0D0D0D"/>
                </a:solidFill>
                <a:latin typeface="Times New Roman"/>
              </a:rPr>
              <a:t>, а </a:t>
            </a:r>
            <a:r>
              <a:rPr lang="ru-RU" sz="2000" b="1" strike="noStrike" spc="-1" dirty="0" err="1">
                <a:solidFill>
                  <a:srgbClr val="0D0D0D"/>
                </a:solidFill>
                <a:latin typeface="Times New Roman"/>
              </a:rPr>
              <a:t>шлунок</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внаслідок</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нейтралізуючої</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дії</a:t>
            </a:r>
            <a:r>
              <a:rPr lang="ru-RU" sz="2000" b="1" strike="noStrike" spc="-1" dirty="0">
                <a:solidFill>
                  <a:srgbClr val="0D0D0D"/>
                </a:solidFill>
                <a:latin typeface="Times New Roman"/>
              </a:rPr>
              <a:t> соку </a:t>
            </a:r>
            <a:r>
              <a:rPr lang="ru-RU" sz="2000" b="1" strike="noStrike" spc="-1" dirty="0" err="1">
                <a:solidFill>
                  <a:srgbClr val="0D0D0D"/>
                </a:solidFill>
                <a:latin typeface="Times New Roman"/>
              </a:rPr>
              <a:t>уражується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менше</a:t>
            </a:r>
            <a:r>
              <a:rPr lang="ru-RU" sz="2000" b="1" strike="noStrike" spc="-1" dirty="0">
                <a:solidFill>
                  <a:srgbClr val="0D0D0D"/>
                </a:solidFill>
                <a:latin typeface="Times New Roman"/>
              </a:rPr>
              <a:t>.</a:t>
            </a:r>
            <a:endParaRPr lang="ru-RU" sz="2000" b="0" strike="noStrike" spc="-1" dirty="0">
              <a:latin typeface="Arial"/>
            </a:endParaRPr>
          </a:p>
          <a:p>
            <a:pPr marL="343080" indent="-342360" algn="just">
              <a:lnSpc>
                <a:spcPct val="100000"/>
              </a:lnSpc>
              <a:spcBef>
                <a:spcPts val="700"/>
              </a:spcBef>
              <a:buClr>
                <a:srgbClr val="0D0D0D"/>
              </a:buClr>
              <a:buFont typeface="Arial"/>
              <a:buChar char="•"/>
            </a:pPr>
            <a:r>
              <a:rPr lang="ru-RU" sz="2000" b="1" strike="noStrike" spc="-1" dirty="0" err="1">
                <a:solidFill>
                  <a:srgbClr val="0D0D0D"/>
                </a:solidFill>
                <a:latin typeface="Times New Roman"/>
              </a:rPr>
              <a:t>Опіки</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можуть</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ускладнюватися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гострою</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перфорацією</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стравоходу</a:t>
            </a:r>
            <a:r>
              <a:rPr lang="ru-RU" sz="2000" b="1" strike="noStrike" spc="-1" dirty="0">
                <a:solidFill>
                  <a:srgbClr val="0D0D0D"/>
                </a:solidFill>
                <a:latin typeface="Times New Roman"/>
              </a:rPr>
              <a:t> з </a:t>
            </a:r>
            <a:r>
              <a:rPr lang="ru-RU" sz="2000" b="1" strike="noStrike" spc="-1" dirty="0" err="1">
                <a:solidFill>
                  <a:srgbClr val="0D0D0D"/>
                </a:solidFill>
                <a:latin typeface="Times New Roman"/>
              </a:rPr>
              <a:t>розвитком</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медіастиніту</a:t>
            </a:r>
            <a:r>
              <a:rPr lang="ru-RU" sz="2000" b="1" strike="noStrike" spc="-1" dirty="0">
                <a:solidFill>
                  <a:srgbClr val="0D0D0D"/>
                </a:solidFill>
                <a:latin typeface="Times New Roman"/>
              </a:rPr>
              <a:t>, плевриту. </a:t>
            </a:r>
            <a:r>
              <a:rPr lang="ru-RU" sz="2000" b="1" strike="noStrike" spc="-1" dirty="0" err="1">
                <a:solidFill>
                  <a:srgbClr val="0D0D0D"/>
                </a:solidFill>
                <a:latin typeface="Times New Roman"/>
              </a:rPr>
              <a:t>Тяжкі</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опіки</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завершуються</a:t>
            </a:r>
            <a:r>
              <a:rPr lang="ru-RU" sz="2000" b="1" strike="noStrike" spc="-1" dirty="0">
                <a:solidFill>
                  <a:srgbClr val="0D0D0D"/>
                </a:solidFill>
                <a:latin typeface="Times New Roman"/>
              </a:rPr>
              <a:t>, як правило, </a:t>
            </a:r>
            <a:r>
              <a:rPr lang="ru-RU" sz="2000" b="1" strike="noStrike" spc="-1" dirty="0" err="1">
                <a:solidFill>
                  <a:srgbClr val="0D0D0D"/>
                </a:solidFill>
                <a:latin typeface="Times New Roman"/>
              </a:rPr>
              <a:t>рубцевими</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деформаціями</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стравоходу</a:t>
            </a:r>
            <a:r>
              <a:rPr lang="ru-RU" sz="2000" b="1" strike="noStrike" spc="-1" dirty="0">
                <a:solidFill>
                  <a:srgbClr val="0D0D0D"/>
                </a:solidFill>
                <a:latin typeface="Times New Roman"/>
              </a:rPr>
              <a:t>. Летальна доза </a:t>
            </a:r>
            <a:r>
              <a:rPr lang="ru-RU" sz="2000" b="1" strike="noStrike" spc="-1" dirty="0" err="1">
                <a:solidFill>
                  <a:srgbClr val="0D0D0D"/>
                </a:solidFill>
                <a:latin typeface="Times New Roman"/>
              </a:rPr>
              <a:t>розчину</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аміаку</a:t>
            </a:r>
            <a:r>
              <a:rPr lang="ru-RU" sz="2000" b="1" strike="noStrike" spc="-1" dirty="0">
                <a:solidFill>
                  <a:srgbClr val="0D0D0D"/>
                </a:solidFill>
                <a:latin typeface="Times New Roman"/>
              </a:rPr>
              <a:t> 50-100 мл.</a:t>
            </a:r>
            <a:endParaRPr lang="ru-RU" sz="2000" b="0" strike="noStrike" spc="-1" dirty="0">
              <a:latin typeface="Arial"/>
            </a:endParaRPr>
          </a:p>
          <a:p>
            <a:pPr marL="343080" indent="-342360" algn="just">
              <a:lnSpc>
                <a:spcPct val="100000"/>
              </a:lnSpc>
              <a:spcBef>
                <a:spcPts val="700"/>
              </a:spcBef>
              <a:buClr>
                <a:srgbClr val="FF0000"/>
              </a:buClr>
              <a:buFont typeface="Arial"/>
              <a:buChar char="•"/>
            </a:pPr>
            <a:r>
              <a:rPr lang="ru-RU" sz="2000" b="1" strike="noStrike" spc="-1" dirty="0" err="1">
                <a:solidFill>
                  <a:srgbClr val="FF0000"/>
                </a:solidFill>
                <a:latin typeface="Times New Roman"/>
              </a:rPr>
              <a:t>Лікування</a:t>
            </a:r>
            <a:r>
              <a:rPr lang="ru-RU" sz="2000" b="1" strike="noStrike" spc="-1" dirty="0">
                <a:solidFill>
                  <a:srgbClr val="FF0000"/>
                </a:solidFill>
                <a:latin typeface="Times New Roman"/>
              </a:rPr>
              <a:t>. </a:t>
            </a:r>
            <a:r>
              <a:rPr lang="ru-RU" sz="2000" b="1" strike="noStrike" spc="-1" dirty="0">
                <a:solidFill>
                  <a:srgbClr val="0D0D0D"/>
                </a:solidFill>
                <a:latin typeface="Times New Roman"/>
              </a:rPr>
              <a:t>Комплекс </a:t>
            </a:r>
            <a:r>
              <a:rPr lang="ru-RU" sz="2000" b="1" strike="noStrike" spc="-1" dirty="0" err="1">
                <a:solidFill>
                  <a:srgbClr val="0D0D0D"/>
                </a:solidFill>
                <a:latin typeface="Times New Roman"/>
              </a:rPr>
              <a:t>лікувальних</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заходів</a:t>
            </a:r>
            <a:r>
              <a:rPr lang="ru-RU" sz="2000" b="1" strike="noStrike" spc="-1" dirty="0">
                <a:solidFill>
                  <a:srgbClr val="0D0D0D"/>
                </a:solidFill>
                <a:latin typeface="Times New Roman"/>
              </a:rPr>
              <a:t> і тактика при </a:t>
            </a:r>
            <a:r>
              <a:rPr lang="ru-RU" sz="2000" b="1" strike="noStrike" spc="-1" dirty="0" err="1">
                <a:solidFill>
                  <a:srgbClr val="0D0D0D"/>
                </a:solidFill>
                <a:latin typeface="Times New Roman"/>
              </a:rPr>
              <a:t>отруєннях</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неорганічними</a:t>
            </a:r>
            <a:r>
              <a:rPr lang="ru-RU" sz="2000" b="1" strike="noStrike" spc="-1" dirty="0">
                <a:solidFill>
                  <a:srgbClr val="0D0D0D"/>
                </a:solidFill>
                <a:latin typeface="Times New Roman"/>
              </a:rPr>
              <a:t> кислотами і лугами не </a:t>
            </a:r>
            <a:r>
              <a:rPr lang="ru-RU" sz="2000" b="1" strike="noStrike" spc="-1" dirty="0" err="1">
                <a:solidFill>
                  <a:srgbClr val="0D0D0D"/>
                </a:solidFill>
                <a:latin typeface="Times New Roman"/>
              </a:rPr>
              <a:t>відрізняються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від</a:t>
            </a:r>
            <a:r>
              <a:rPr lang="ru-RU" sz="2000" b="1" strike="noStrike" spc="-1" dirty="0">
                <a:solidFill>
                  <a:srgbClr val="0D0D0D"/>
                </a:solidFill>
                <a:latin typeface="Times New Roman"/>
              </a:rPr>
              <a:t> тих, </a:t>
            </a:r>
            <a:r>
              <a:rPr lang="ru-RU" sz="2000" b="1" strike="noStrike" spc="-1" dirty="0" err="1">
                <a:solidFill>
                  <a:srgbClr val="0D0D0D"/>
                </a:solidFill>
                <a:latin typeface="Times New Roman"/>
              </a:rPr>
              <a:t>що</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застосовуються</a:t>
            </a:r>
            <a:r>
              <a:rPr lang="ru-RU" sz="2000" b="1" strike="noStrike" spc="-1" dirty="0">
                <a:solidFill>
                  <a:srgbClr val="0D0D0D"/>
                </a:solidFill>
                <a:latin typeface="Times New Roman"/>
              </a:rPr>
              <a:t> при </a:t>
            </a:r>
            <a:r>
              <a:rPr lang="ru-RU" sz="2000" b="1" strike="noStrike" spc="-1" dirty="0" err="1">
                <a:solidFill>
                  <a:srgbClr val="0D0D0D"/>
                </a:solidFill>
                <a:latin typeface="Times New Roman"/>
              </a:rPr>
              <a:t>отруєнні</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оцтовою</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есенцією</a:t>
            </a:r>
            <a:r>
              <a:rPr lang="ru-RU" sz="2000" b="1" strike="noStrike" spc="-1" dirty="0">
                <a:solidFill>
                  <a:srgbClr val="0D0D0D"/>
                </a:solidFill>
                <a:latin typeface="Times New Roman"/>
              </a:rPr>
              <a:t>.</a:t>
            </a:r>
            <a:endParaRPr lang="ru-RU" sz="2000" b="0" strike="noStrike" spc="-1" dirty="0">
              <a:latin typeface="Arial"/>
            </a:endParaRPr>
          </a:p>
          <a:p>
            <a:pPr algn="just">
              <a:lnSpc>
                <a:spcPct val="100000"/>
              </a:lnSpc>
              <a:spcBef>
                <a:spcPts val="400"/>
              </a:spcBef>
            </a:pPr>
            <a:endParaRPr lang="ru-RU" sz="2000" b="0" strike="noStrike" spc="-1" dirty="0">
              <a:latin typeface="Arial"/>
            </a:endParaRPr>
          </a:p>
        </p:txBody>
      </p:sp>
      <p:pic>
        <p:nvPicPr>
          <p:cNvPr id="410" name="Picture 5"/>
          <p:cNvPicPr/>
          <p:nvPr/>
        </p:nvPicPr>
        <p:blipFill>
          <a:blip r:embed="rId3"/>
          <a:srcRect l="5657" r="5657" b="4082"/>
          <a:stretch/>
        </p:blipFill>
        <p:spPr>
          <a:xfrm>
            <a:off x="1214280" y="4248000"/>
            <a:ext cx="2452680" cy="2407680"/>
          </a:xfrm>
          <a:prstGeom prst="rect">
            <a:avLst/>
          </a:prstGeom>
          <a:ln w="9360">
            <a:noFill/>
          </a:ln>
        </p:spPr>
      </p:pic>
      <p:pic>
        <p:nvPicPr>
          <p:cNvPr id="411" name="Picture 7"/>
          <p:cNvPicPr/>
          <p:nvPr/>
        </p:nvPicPr>
        <p:blipFill>
          <a:blip r:embed="rId4"/>
          <a:srcRect l="60018" t="26013" r="25011" b="12000"/>
          <a:stretch/>
        </p:blipFill>
        <p:spPr>
          <a:xfrm>
            <a:off x="0" y="4429080"/>
            <a:ext cx="1071000" cy="2214000"/>
          </a:xfrm>
          <a:prstGeom prst="rect">
            <a:avLst/>
          </a:prstGeom>
          <a:ln w="9360">
            <a:noFill/>
          </a:ln>
        </p:spPr>
      </p:pic>
      <p:pic>
        <p:nvPicPr>
          <p:cNvPr id="412" name="Picture 9"/>
          <p:cNvPicPr/>
          <p:nvPr/>
        </p:nvPicPr>
        <p:blipFill>
          <a:blip r:embed="rId5"/>
          <a:stretch/>
        </p:blipFill>
        <p:spPr>
          <a:xfrm>
            <a:off x="3929040" y="4286160"/>
            <a:ext cx="1928160" cy="2331360"/>
          </a:xfrm>
          <a:prstGeom prst="rect">
            <a:avLst/>
          </a:prstGeom>
          <a:ln w="9360">
            <a:noFill/>
          </a:ln>
        </p:spPr>
      </p:pic>
      <p:pic>
        <p:nvPicPr>
          <p:cNvPr id="413" name="Picture 5"/>
          <p:cNvPicPr/>
          <p:nvPr/>
        </p:nvPicPr>
        <p:blipFill>
          <a:blip r:embed="rId6"/>
          <a:srcRect b="11108"/>
          <a:stretch/>
        </p:blipFill>
        <p:spPr>
          <a:xfrm>
            <a:off x="6072120" y="4357800"/>
            <a:ext cx="2865600" cy="214236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CustomShape 1"/>
          <p:cNvSpPr/>
          <p:nvPr/>
        </p:nvSpPr>
        <p:spPr>
          <a:xfrm>
            <a:off x="307620" y="1194723"/>
            <a:ext cx="7215657" cy="591441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360" algn="just">
              <a:lnSpc>
                <a:spcPct val="100000"/>
              </a:lnSpc>
              <a:spcBef>
                <a:spcPts val="700"/>
              </a:spcBef>
            </a:pPr>
            <a:r>
              <a:rPr lang="ru-RU" sz="2000" b="1" strike="noStrike" spc="-1" dirty="0" err="1">
                <a:solidFill>
                  <a:srgbClr val="FF0000"/>
                </a:solidFill>
                <a:latin typeface="Arial Black"/>
              </a:rPr>
              <a:t>Гостра</a:t>
            </a:r>
            <a:r>
              <a:rPr lang="ru-RU" sz="2000" b="1" strike="noStrike" spc="-1" dirty="0">
                <a:solidFill>
                  <a:srgbClr val="FF0000"/>
                </a:solidFill>
                <a:latin typeface="Arial Black"/>
              </a:rPr>
              <a:t> </a:t>
            </a:r>
            <a:r>
              <a:rPr lang="ru-RU" sz="2000" b="1" strike="noStrike" spc="-1" dirty="0" err="1">
                <a:solidFill>
                  <a:srgbClr val="FF0000"/>
                </a:solidFill>
                <a:latin typeface="Arial Black"/>
              </a:rPr>
              <a:t>екзогенна</a:t>
            </a:r>
            <a:r>
              <a:rPr lang="ru-RU" sz="2000" b="1" strike="noStrike" spc="-1" dirty="0">
                <a:solidFill>
                  <a:srgbClr val="FF0000"/>
                </a:solidFill>
                <a:latin typeface="Arial Black"/>
              </a:rPr>
              <a:t> </a:t>
            </a:r>
            <a:r>
              <a:rPr lang="ru-RU" sz="2000" b="1" strike="noStrike" spc="-1" dirty="0" err="1">
                <a:solidFill>
                  <a:srgbClr val="FF0000"/>
                </a:solidFill>
                <a:latin typeface="Arial Black"/>
              </a:rPr>
              <a:t>інтоксикація</a:t>
            </a:r>
            <a:r>
              <a:rPr lang="ru-RU" sz="2000" b="1" strike="noStrike" spc="-1" dirty="0">
                <a:solidFill>
                  <a:srgbClr val="FF0000"/>
                </a:solidFill>
                <a:latin typeface="Arial Black"/>
              </a:rPr>
              <a:t> </a:t>
            </a:r>
            <a:r>
              <a:rPr lang="ru-RU" sz="2000" b="0" strike="noStrike" spc="-1" dirty="0">
                <a:solidFill>
                  <a:srgbClr val="00B0F0"/>
                </a:solidFill>
                <a:latin typeface="Arial Black"/>
              </a:rPr>
              <a:t>(</a:t>
            </a:r>
            <a:r>
              <a:rPr lang="ru-RU" sz="2000" b="1" strike="noStrike" spc="-1" dirty="0" err="1">
                <a:solidFill>
                  <a:srgbClr val="00B0F0"/>
                </a:solidFill>
                <a:latin typeface="Arial Black"/>
              </a:rPr>
              <a:t>гостре</a:t>
            </a:r>
            <a:r>
              <a:rPr lang="ru-RU" sz="2000" b="1" strike="noStrike" spc="-1" dirty="0">
                <a:solidFill>
                  <a:srgbClr val="00B0F0"/>
                </a:solidFill>
                <a:latin typeface="Arial Black"/>
              </a:rPr>
              <a:t> </a:t>
            </a:r>
            <a:r>
              <a:rPr lang="ru-RU" sz="2000" b="1" strike="noStrike" spc="-1" dirty="0" err="1">
                <a:solidFill>
                  <a:srgbClr val="00B0F0"/>
                </a:solidFill>
                <a:latin typeface="Arial Black"/>
              </a:rPr>
              <a:t>отруєння</a:t>
            </a:r>
            <a:r>
              <a:rPr lang="ru-RU" sz="2000" b="1" strike="noStrike" spc="-1" dirty="0">
                <a:solidFill>
                  <a:srgbClr val="00B0F0"/>
                </a:solidFill>
                <a:latin typeface="Arial Black"/>
              </a:rPr>
              <a:t>)</a:t>
            </a:r>
            <a:r>
              <a:rPr lang="ru-RU" sz="2000" b="1" strike="noStrike" spc="-1" dirty="0">
                <a:solidFill>
                  <a:srgbClr val="000000"/>
                </a:solidFill>
                <a:latin typeface="Arial Black"/>
              </a:rPr>
              <a:t> — </a:t>
            </a:r>
            <a:r>
              <a:rPr lang="ru-RU" sz="2000" b="1" strike="noStrike" spc="-1" dirty="0" err="1">
                <a:solidFill>
                  <a:srgbClr val="000000"/>
                </a:solidFill>
                <a:latin typeface="Arial Black"/>
              </a:rPr>
              <a:t>це</a:t>
            </a:r>
            <a:r>
              <a:rPr lang="ru-RU" sz="2000" b="1" strike="noStrike" spc="-1" dirty="0">
                <a:solidFill>
                  <a:srgbClr val="000000"/>
                </a:solidFill>
                <a:latin typeface="Arial Black"/>
              </a:rPr>
              <a:t> </a:t>
            </a:r>
            <a:r>
              <a:rPr lang="ru-RU" sz="2000" b="1" strike="noStrike" spc="-1" dirty="0" err="1">
                <a:solidFill>
                  <a:srgbClr val="000000"/>
                </a:solidFill>
                <a:latin typeface="Arial Black"/>
              </a:rPr>
              <a:t>патологічний</a:t>
            </a:r>
            <a:r>
              <a:rPr lang="ru-RU" sz="2000" b="1" strike="noStrike" spc="-1" dirty="0">
                <a:solidFill>
                  <a:srgbClr val="000000"/>
                </a:solidFill>
                <a:latin typeface="Arial Black"/>
              </a:rPr>
              <a:t> стан, </a:t>
            </a:r>
            <a:r>
              <a:rPr lang="ru-RU" sz="2000" b="1" strike="noStrike" spc="-1" dirty="0" err="1">
                <a:solidFill>
                  <a:srgbClr val="000000"/>
                </a:solidFill>
                <a:latin typeface="Arial Black"/>
              </a:rPr>
              <a:t>що</a:t>
            </a:r>
            <a:r>
              <a:rPr lang="ru-RU" sz="2000" b="1" strike="noStrike" spc="-1" dirty="0">
                <a:solidFill>
                  <a:srgbClr val="000000"/>
                </a:solidFill>
                <a:latin typeface="Arial Black"/>
              </a:rPr>
              <a:t> </a:t>
            </a:r>
            <a:r>
              <a:rPr lang="ru-RU" sz="2000" b="1" strike="noStrike" spc="-1" dirty="0" err="1">
                <a:solidFill>
                  <a:srgbClr val="000000"/>
                </a:solidFill>
                <a:latin typeface="Arial Black"/>
              </a:rPr>
              <a:t>розвивається</a:t>
            </a:r>
            <a:r>
              <a:rPr lang="ru-RU" sz="2000" b="1" strike="noStrike" spc="-1" dirty="0">
                <a:solidFill>
                  <a:srgbClr val="000000"/>
                </a:solidFill>
                <a:latin typeface="Arial Black"/>
              </a:rPr>
              <a:t> </a:t>
            </a:r>
            <a:r>
              <a:rPr lang="ru-RU" sz="2000" b="1" strike="noStrike" spc="-1" dirty="0" err="1">
                <a:solidFill>
                  <a:srgbClr val="000000"/>
                </a:solidFill>
                <a:latin typeface="Arial Black"/>
              </a:rPr>
              <a:t>внаслідок</a:t>
            </a:r>
            <a:r>
              <a:rPr lang="ru-RU" sz="2000" b="1" strike="noStrike" spc="-1" dirty="0">
                <a:solidFill>
                  <a:srgbClr val="000000"/>
                </a:solidFill>
                <a:latin typeface="Arial Black"/>
              </a:rPr>
              <a:t> </a:t>
            </a:r>
            <a:r>
              <a:rPr lang="ru-RU" sz="2000" b="1" strike="noStrike" spc="-1" dirty="0" err="1">
                <a:solidFill>
                  <a:srgbClr val="000000"/>
                </a:solidFill>
                <a:latin typeface="Arial Black"/>
              </a:rPr>
              <a:t>впливу</a:t>
            </a:r>
            <a:r>
              <a:rPr lang="ru-RU" sz="2000" b="1" strike="noStrike" spc="-1" dirty="0">
                <a:solidFill>
                  <a:srgbClr val="000000"/>
                </a:solidFill>
                <a:latin typeface="Arial Black"/>
              </a:rPr>
              <a:t> на </a:t>
            </a:r>
            <a:r>
              <a:rPr lang="ru-RU" sz="2000" b="1" strike="noStrike" spc="-1" dirty="0" err="1">
                <a:solidFill>
                  <a:srgbClr val="000000"/>
                </a:solidFill>
                <a:latin typeface="Arial Black"/>
              </a:rPr>
              <a:t>живий</a:t>
            </a:r>
            <a:r>
              <a:rPr lang="ru-RU" sz="2000" b="1" strike="noStrike" spc="-1" dirty="0">
                <a:solidFill>
                  <a:srgbClr val="000000"/>
                </a:solidFill>
                <a:latin typeface="Arial Black"/>
              </a:rPr>
              <a:t> </a:t>
            </a:r>
            <a:r>
              <a:rPr lang="ru-RU" sz="2000" b="1" strike="noStrike" spc="-1" dirty="0" err="1">
                <a:solidFill>
                  <a:srgbClr val="000000"/>
                </a:solidFill>
                <a:latin typeface="Arial Black"/>
              </a:rPr>
              <a:t>організм</a:t>
            </a:r>
            <a:r>
              <a:rPr lang="ru-RU" sz="2000" b="1" strike="noStrike" spc="-1" dirty="0">
                <a:solidFill>
                  <a:srgbClr val="000000"/>
                </a:solidFill>
                <a:latin typeface="Arial Black"/>
              </a:rPr>
              <a:t> отрут </a:t>
            </a:r>
            <a:r>
              <a:rPr lang="ru-RU" sz="2000" b="1" strike="noStrike" spc="-1" dirty="0" err="1">
                <a:solidFill>
                  <a:srgbClr val="000000"/>
                </a:solidFill>
                <a:latin typeface="Arial Black"/>
              </a:rPr>
              <a:t>різного</a:t>
            </a:r>
            <a:r>
              <a:rPr lang="ru-RU" sz="2000" b="1" strike="noStrike" spc="-1" dirty="0">
                <a:solidFill>
                  <a:srgbClr val="000000"/>
                </a:solidFill>
                <a:latin typeface="Arial Black"/>
              </a:rPr>
              <a:t> </a:t>
            </a:r>
            <a:r>
              <a:rPr lang="ru-RU" sz="2000" b="1" strike="noStrike" spc="-1" dirty="0" err="1">
                <a:solidFill>
                  <a:srgbClr val="000000"/>
                </a:solidFill>
                <a:latin typeface="Arial Black"/>
              </a:rPr>
              <a:t>походження</a:t>
            </a:r>
            <a:r>
              <a:rPr lang="ru-RU" sz="2000" b="1" strike="noStrike" spc="-1" dirty="0">
                <a:solidFill>
                  <a:srgbClr val="000000"/>
                </a:solidFill>
                <a:latin typeface="Arial Black"/>
              </a:rPr>
              <a:t>, </a:t>
            </a:r>
            <a:r>
              <a:rPr lang="ru-RU" sz="2000" b="1" strike="noStrike" spc="-1" dirty="0" err="1">
                <a:solidFill>
                  <a:srgbClr val="000000"/>
                </a:solidFill>
                <a:latin typeface="Arial Black"/>
              </a:rPr>
              <a:t>які</a:t>
            </a:r>
            <a:r>
              <a:rPr lang="ru-RU" sz="2000" b="1" strike="noStrike" spc="-1" dirty="0">
                <a:solidFill>
                  <a:srgbClr val="000000"/>
                </a:solidFill>
                <a:latin typeface="Arial Black"/>
              </a:rPr>
              <a:t> </a:t>
            </a:r>
            <a:r>
              <a:rPr lang="ru-RU" sz="2000" b="1" strike="noStrike" spc="-1" dirty="0" err="1">
                <a:solidFill>
                  <a:srgbClr val="000000"/>
                </a:solidFill>
                <a:latin typeface="Arial Black"/>
              </a:rPr>
              <a:t>надходять</a:t>
            </a:r>
            <a:r>
              <a:rPr lang="ru-RU" sz="2000" b="1" strike="noStrike" spc="-1" dirty="0">
                <a:solidFill>
                  <a:srgbClr val="000000"/>
                </a:solidFill>
                <a:latin typeface="Arial Black"/>
              </a:rPr>
              <a:t> </a:t>
            </a:r>
            <a:r>
              <a:rPr lang="ru-RU" sz="2000" b="1" strike="noStrike" spc="-1" dirty="0" err="1">
                <a:solidFill>
                  <a:srgbClr val="000000"/>
                </a:solidFill>
                <a:latin typeface="Arial Black"/>
              </a:rPr>
              <a:t>із</a:t>
            </a:r>
            <a:r>
              <a:rPr lang="ru-RU" sz="2000" b="1" strike="noStrike" spc="-1" dirty="0">
                <a:solidFill>
                  <a:srgbClr val="000000"/>
                </a:solidFill>
                <a:latin typeface="Arial Black"/>
              </a:rPr>
              <a:t> </a:t>
            </a:r>
            <a:r>
              <a:rPr lang="ru-RU" sz="2000" b="1" strike="noStrike" spc="-1" dirty="0" err="1">
                <a:solidFill>
                  <a:srgbClr val="000000"/>
                </a:solidFill>
                <a:latin typeface="Arial Black"/>
              </a:rPr>
              <a:t>навколишнього</a:t>
            </a:r>
            <a:r>
              <a:rPr lang="ru-RU" sz="2000" b="1" strike="noStrike" spc="-1" dirty="0">
                <a:solidFill>
                  <a:srgbClr val="000000"/>
                </a:solidFill>
                <a:latin typeface="Arial Black"/>
              </a:rPr>
              <a:t> </a:t>
            </a:r>
            <a:r>
              <a:rPr lang="ru-RU" sz="2000" b="1" strike="noStrike" spc="-1" dirty="0" err="1">
                <a:solidFill>
                  <a:srgbClr val="000000"/>
                </a:solidFill>
                <a:latin typeface="Arial Black"/>
              </a:rPr>
              <a:t>середовища</a:t>
            </a:r>
            <a:r>
              <a:rPr lang="ru-RU" sz="2000" b="1" strike="noStrike" spc="-1" dirty="0">
                <a:solidFill>
                  <a:srgbClr val="000000"/>
                </a:solidFill>
                <a:latin typeface="Arial Black"/>
              </a:rPr>
              <a:t>. </a:t>
            </a:r>
            <a:endParaRPr lang="ru-RU" sz="2000" b="0" strike="noStrike" spc="-1" dirty="0">
              <a:latin typeface="Arial"/>
            </a:endParaRPr>
          </a:p>
          <a:p>
            <a:pPr marL="343080" indent="-342360" algn="just">
              <a:lnSpc>
                <a:spcPct val="100000"/>
              </a:lnSpc>
              <a:spcBef>
                <a:spcPts val="700"/>
              </a:spcBef>
            </a:pPr>
            <a:r>
              <a:rPr lang="ru-RU" sz="2000" b="1" strike="noStrike" spc="-1" dirty="0" err="1">
                <a:solidFill>
                  <a:srgbClr val="000000"/>
                </a:solidFill>
                <a:latin typeface="Arial Black"/>
              </a:rPr>
              <a:t>Залежно</a:t>
            </a:r>
            <a:r>
              <a:rPr lang="ru-RU" sz="2000" b="1" strike="noStrike" spc="-1" dirty="0">
                <a:solidFill>
                  <a:srgbClr val="000000"/>
                </a:solidFill>
                <a:latin typeface="Arial Black"/>
              </a:rPr>
              <a:t> </a:t>
            </a:r>
            <a:r>
              <a:rPr lang="ru-RU" sz="2000" b="1" strike="noStrike" spc="-1" dirty="0" err="1">
                <a:solidFill>
                  <a:srgbClr val="000000"/>
                </a:solidFill>
                <a:latin typeface="Arial Black"/>
              </a:rPr>
              <a:t>від</a:t>
            </a:r>
            <a:r>
              <a:rPr lang="ru-RU" sz="2000" b="1" strike="noStrike" spc="-1" dirty="0">
                <a:solidFill>
                  <a:srgbClr val="000000"/>
                </a:solidFill>
                <a:latin typeface="Arial Black"/>
              </a:rPr>
              <a:t> </a:t>
            </a:r>
            <a:r>
              <a:rPr lang="ru-RU" sz="2000" b="1" strike="noStrike" spc="-1" dirty="0" err="1">
                <a:solidFill>
                  <a:srgbClr val="000000"/>
                </a:solidFill>
                <a:latin typeface="Arial Black"/>
              </a:rPr>
              <a:t>кількості</a:t>
            </a:r>
            <a:r>
              <a:rPr lang="ru-RU" sz="2000" b="1" strike="noStrike" spc="-1" dirty="0">
                <a:solidFill>
                  <a:srgbClr val="000000"/>
                </a:solidFill>
                <a:latin typeface="Arial Black"/>
              </a:rPr>
              <a:t> </a:t>
            </a:r>
            <a:r>
              <a:rPr lang="ru-RU" sz="2000" b="1" strike="noStrike" spc="-1" dirty="0" err="1">
                <a:solidFill>
                  <a:srgbClr val="000000"/>
                </a:solidFill>
                <a:latin typeface="Arial Black"/>
              </a:rPr>
              <a:t>отрути</a:t>
            </a:r>
            <a:r>
              <a:rPr lang="ru-RU" sz="2000" b="1" strike="noStrike" spc="-1" dirty="0">
                <a:solidFill>
                  <a:srgbClr val="000000"/>
                </a:solidFill>
                <a:latin typeface="Arial Black"/>
              </a:rPr>
              <a:t>, </a:t>
            </a:r>
            <a:r>
              <a:rPr lang="ru-RU" sz="2000" b="1" strike="noStrike" spc="-1" dirty="0" err="1">
                <a:solidFill>
                  <a:srgbClr val="000000"/>
                </a:solidFill>
                <a:latin typeface="Arial Black"/>
              </a:rPr>
              <a:t>що</a:t>
            </a:r>
            <a:r>
              <a:rPr lang="ru-RU" sz="2000" b="1" strike="noStrike" spc="-1" dirty="0">
                <a:solidFill>
                  <a:srgbClr val="000000"/>
                </a:solidFill>
                <a:latin typeface="Arial Black"/>
              </a:rPr>
              <a:t> </a:t>
            </a:r>
            <a:r>
              <a:rPr lang="ru-RU" sz="2000" b="1" strike="noStrike" spc="-1" dirty="0" err="1">
                <a:solidFill>
                  <a:srgbClr val="000000"/>
                </a:solidFill>
                <a:latin typeface="Arial Black"/>
              </a:rPr>
              <a:t>потрапляє</a:t>
            </a:r>
            <a:r>
              <a:rPr lang="ru-RU" sz="2000" b="1" strike="noStrike" spc="-1" dirty="0">
                <a:solidFill>
                  <a:srgbClr val="000000"/>
                </a:solidFill>
                <a:latin typeface="Arial Black"/>
              </a:rPr>
              <a:t> до </a:t>
            </a:r>
            <a:r>
              <a:rPr lang="ru-RU" sz="2000" b="1" strike="noStrike" spc="-1" dirty="0" err="1">
                <a:solidFill>
                  <a:srgbClr val="000000"/>
                </a:solidFill>
                <a:latin typeface="Arial Black"/>
              </a:rPr>
              <a:t>організму</a:t>
            </a:r>
            <a:r>
              <a:rPr lang="ru-RU" sz="2000" b="1" strike="noStrike" spc="-1" dirty="0">
                <a:solidFill>
                  <a:srgbClr val="000000"/>
                </a:solidFill>
                <a:latin typeface="Arial Black"/>
              </a:rPr>
              <a:t> за </a:t>
            </a:r>
            <a:r>
              <a:rPr lang="ru-RU" sz="2000" b="1" strike="noStrike" spc="-1" dirty="0" err="1">
                <a:solidFill>
                  <a:srgbClr val="000000"/>
                </a:solidFill>
                <a:latin typeface="Arial Black"/>
              </a:rPr>
              <a:t>одиницю</a:t>
            </a:r>
            <a:r>
              <a:rPr lang="ru-RU" sz="2000" b="1" strike="noStrike" spc="-1" dirty="0">
                <a:solidFill>
                  <a:srgbClr val="000000"/>
                </a:solidFill>
                <a:latin typeface="Arial Black"/>
              </a:rPr>
              <a:t> часу, </a:t>
            </a:r>
            <a:r>
              <a:rPr lang="ru-RU" sz="2000" b="1" strike="noStrike" spc="-1" dirty="0" err="1">
                <a:solidFill>
                  <a:srgbClr val="000000"/>
                </a:solidFill>
                <a:latin typeface="Arial Black"/>
              </a:rPr>
              <a:t>отруєння</a:t>
            </a:r>
            <a:r>
              <a:rPr lang="ru-RU" sz="2000" b="1" strike="noStrike" spc="-1" dirty="0">
                <a:solidFill>
                  <a:srgbClr val="000000"/>
                </a:solidFill>
                <a:latin typeface="Arial Black"/>
              </a:rPr>
              <a:t> </a:t>
            </a:r>
            <a:r>
              <a:rPr lang="ru-RU" sz="2000" b="1" strike="noStrike" spc="-1" dirty="0" err="1">
                <a:solidFill>
                  <a:srgbClr val="000000"/>
                </a:solidFill>
                <a:latin typeface="Arial Black"/>
              </a:rPr>
              <a:t>може</a:t>
            </a:r>
            <a:r>
              <a:rPr lang="ru-RU" sz="2000" b="1" strike="noStrike" spc="-1" dirty="0">
                <a:solidFill>
                  <a:srgbClr val="000000"/>
                </a:solidFill>
                <a:latin typeface="Arial Black"/>
              </a:rPr>
              <a:t> бути </a:t>
            </a:r>
            <a:r>
              <a:rPr lang="ru-RU" sz="2000" b="1" strike="noStrike" spc="-1" dirty="0" err="1">
                <a:solidFill>
                  <a:srgbClr val="000000"/>
                </a:solidFill>
                <a:latin typeface="Arial Black"/>
              </a:rPr>
              <a:t>гострим</a:t>
            </a:r>
            <a:r>
              <a:rPr lang="ru-RU" sz="2000" b="1" strike="noStrike" spc="-1" dirty="0">
                <a:solidFill>
                  <a:srgbClr val="000000"/>
                </a:solidFill>
                <a:latin typeface="Arial Black"/>
              </a:rPr>
              <a:t> і </a:t>
            </a:r>
            <a:r>
              <a:rPr lang="ru-RU" sz="2000" b="1" strike="noStrike" spc="-1" dirty="0" err="1">
                <a:solidFill>
                  <a:srgbClr val="000000"/>
                </a:solidFill>
                <a:latin typeface="Arial Black"/>
              </a:rPr>
              <a:t>хронічним</a:t>
            </a:r>
            <a:r>
              <a:rPr lang="ru-RU" sz="2000" b="1" strike="noStrike" spc="-1" dirty="0">
                <a:solidFill>
                  <a:srgbClr val="000000"/>
                </a:solidFill>
                <a:latin typeface="Arial Black"/>
              </a:rPr>
              <a:t>.</a:t>
            </a:r>
            <a:r>
              <a:rPr lang="ru-RU" sz="2000" b="0" strike="noStrike" spc="-1" dirty="0">
                <a:solidFill>
                  <a:srgbClr val="000000"/>
                </a:solidFill>
                <a:latin typeface="Arial Black"/>
              </a:rPr>
              <a:t> </a:t>
            </a:r>
            <a:endParaRPr lang="ru-RU" sz="2000" b="0" strike="noStrike" spc="-1" dirty="0" smtClean="0">
              <a:solidFill>
                <a:srgbClr val="000000"/>
              </a:solidFill>
              <a:latin typeface="Arial Black"/>
            </a:endParaRPr>
          </a:p>
          <a:p>
            <a:pPr marL="343080" indent="-342360" algn="just">
              <a:lnSpc>
                <a:spcPct val="100000"/>
              </a:lnSpc>
              <a:spcBef>
                <a:spcPts val="700"/>
              </a:spcBef>
            </a:pPr>
            <a:r>
              <a:rPr lang="ru-RU" sz="2000" b="1" strike="noStrike" spc="-1" dirty="0" err="1" smtClean="0">
                <a:solidFill>
                  <a:srgbClr val="FF0000"/>
                </a:solidFill>
                <a:latin typeface="Arial Black"/>
              </a:rPr>
              <a:t>Гостре</a:t>
            </a:r>
            <a:r>
              <a:rPr lang="ru-RU" sz="2000" b="1" strike="noStrike" spc="-1" dirty="0" smtClean="0">
                <a:solidFill>
                  <a:srgbClr val="FF0000"/>
                </a:solidFill>
                <a:latin typeface="Arial Black"/>
              </a:rPr>
              <a:t> </a:t>
            </a:r>
            <a:r>
              <a:rPr lang="ru-RU" sz="2000" b="1" strike="noStrike" spc="-1" dirty="0" err="1">
                <a:solidFill>
                  <a:srgbClr val="FF0000"/>
                </a:solidFill>
                <a:latin typeface="Arial Black"/>
              </a:rPr>
              <a:t>отруєння</a:t>
            </a:r>
            <a:r>
              <a:rPr lang="ru-RU" sz="2000" b="1" strike="noStrike" spc="-1" dirty="0">
                <a:solidFill>
                  <a:srgbClr val="FF0000"/>
                </a:solidFill>
                <a:latin typeface="Arial Black"/>
              </a:rPr>
              <a:t> </a:t>
            </a:r>
            <a:r>
              <a:rPr lang="ru-RU" sz="2000" b="1" strike="noStrike" spc="-1" dirty="0" err="1">
                <a:solidFill>
                  <a:srgbClr val="000000"/>
                </a:solidFill>
                <a:latin typeface="Arial Black"/>
              </a:rPr>
              <a:t>доцільно</a:t>
            </a:r>
            <a:r>
              <a:rPr lang="ru-RU" sz="2000" b="1" strike="noStrike" spc="-1" dirty="0">
                <a:solidFill>
                  <a:srgbClr val="000000"/>
                </a:solidFill>
                <a:latin typeface="Arial Black"/>
              </a:rPr>
              <a:t> </a:t>
            </a:r>
            <a:r>
              <a:rPr lang="ru-RU" sz="2000" b="1" strike="noStrike" spc="-1" dirty="0" err="1">
                <a:solidFill>
                  <a:srgbClr val="000000"/>
                </a:solidFill>
                <a:latin typeface="Arial Black"/>
              </a:rPr>
              <a:t>розглядати</a:t>
            </a:r>
            <a:r>
              <a:rPr lang="ru-RU" sz="2000" b="1" strike="noStrike" spc="-1" dirty="0">
                <a:solidFill>
                  <a:srgbClr val="000000"/>
                </a:solidFill>
                <a:latin typeface="Arial Black"/>
              </a:rPr>
              <a:t> як </a:t>
            </a:r>
            <a:r>
              <a:rPr lang="ru-RU" sz="2000" b="1" strike="noStrike" spc="-1" dirty="0" err="1">
                <a:solidFill>
                  <a:srgbClr val="000000"/>
                </a:solidFill>
                <a:latin typeface="Arial Black"/>
              </a:rPr>
              <a:t>хімічну</a:t>
            </a:r>
            <a:r>
              <a:rPr lang="ru-RU" sz="2000" b="1" strike="noStrike" spc="-1" dirty="0">
                <a:solidFill>
                  <a:srgbClr val="000000"/>
                </a:solidFill>
                <a:latin typeface="Arial Black"/>
              </a:rPr>
              <a:t> травму</a:t>
            </a:r>
            <a:r>
              <a:rPr lang="ru-RU" sz="2000" b="1" strike="noStrike" spc="-1" dirty="0" smtClean="0">
                <a:solidFill>
                  <a:srgbClr val="000000"/>
                </a:solidFill>
                <a:latin typeface="Arial Black"/>
              </a:rPr>
              <a:t>.</a:t>
            </a:r>
            <a:endParaRPr lang="ru-RU" sz="2000" b="0" strike="noStrike" spc="-1" dirty="0">
              <a:latin typeface="Arial"/>
            </a:endParaRPr>
          </a:p>
          <a:p>
            <a:pPr marL="343080" indent="-342360" algn="just">
              <a:lnSpc>
                <a:spcPct val="100000"/>
              </a:lnSpc>
              <a:spcBef>
                <a:spcPts val="700"/>
              </a:spcBef>
            </a:pPr>
            <a:r>
              <a:rPr lang="ru-RU" sz="2000" b="1" strike="noStrike" spc="-1" dirty="0">
                <a:solidFill>
                  <a:srgbClr val="0D0D0D"/>
                </a:solidFill>
                <a:latin typeface="Arial Black"/>
              </a:rPr>
              <a:t>За </a:t>
            </a:r>
            <a:r>
              <a:rPr lang="ru-RU" sz="2000" b="1" strike="noStrike" spc="-1" dirty="0" err="1">
                <a:solidFill>
                  <a:srgbClr val="0D0D0D"/>
                </a:solidFill>
                <a:latin typeface="Arial Black"/>
              </a:rPr>
              <a:t>даними</a:t>
            </a:r>
            <a:r>
              <a:rPr lang="ru-RU" sz="2000" b="1" strike="noStrike" spc="-1" dirty="0">
                <a:solidFill>
                  <a:srgbClr val="0D0D0D"/>
                </a:solidFill>
                <a:latin typeface="Arial Black"/>
              </a:rPr>
              <a:t> ВООЗ, у </a:t>
            </a:r>
            <a:r>
              <a:rPr lang="ru-RU" sz="2000" b="1" strike="noStrike" spc="-1" dirty="0" err="1">
                <a:solidFill>
                  <a:srgbClr val="0D0D0D"/>
                </a:solidFill>
                <a:latin typeface="Arial Black"/>
              </a:rPr>
              <a:t>країнах</a:t>
            </a:r>
            <a:r>
              <a:rPr lang="ru-RU" sz="2000" b="1" strike="noStrike" spc="-1" dirty="0">
                <a:solidFill>
                  <a:srgbClr val="0D0D0D"/>
                </a:solidFill>
                <a:latin typeface="Arial Black"/>
              </a:rPr>
              <a:t> </a:t>
            </a:r>
            <a:r>
              <a:rPr lang="ru-RU" sz="2000" b="1" strike="noStrike" spc="-1" dirty="0" err="1">
                <a:solidFill>
                  <a:srgbClr val="0D0D0D"/>
                </a:solidFill>
                <a:latin typeface="Arial Black"/>
              </a:rPr>
              <a:t>Західної</a:t>
            </a:r>
            <a:r>
              <a:rPr lang="ru-RU" sz="2000" b="1" strike="noStrike" spc="-1" dirty="0">
                <a:solidFill>
                  <a:srgbClr val="0D0D0D"/>
                </a:solidFill>
                <a:latin typeface="Arial Black"/>
              </a:rPr>
              <a:t> </a:t>
            </a:r>
            <a:r>
              <a:rPr lang="ru-RU" sz="2000" b="1" strike="noStrike" spc="-1" dirty="0" err="1">
                <a:solidFill>
                  <a:srgbClr val="0D0D0D"/>
                </a:solidFill>
                <a:latin typeface="Arial Black"/>
              </a:rPr>
              <a:t>Європи</a:t>
            </a:r>
            <a:r>
              <a:rPr lang="ru-RU" sz="2000" b="1" strike="noStrike" spc="-1" dirty="0">
                <a:solidFill>
                  <a:srgbClr val="0D0D0D"/>
                </a:solidFill>
                <a:latin typeface="Arial Black"/>
              </a:rPr>
              <a:t> у </a:t>
            </a:r>
            <a:r>
              <a:rPr lang="ru-RU" sz="2000" b="1" strike="noStrike" spc="-1" dirty="0" err="1">
                <a:solidFill>
                  <a:srgbClr val="0D0D0D"/>
                </a:solidFill>
                <a:latin typeface="Arial Black"/>
              </a:rPr>
              <a:t>зв'язку</a:t>
            </a:r>
            <a:r>
              <a:rPr lang="ru-RU" sz="2000" b="1" strike="noStrike" spc="-1" dirty="0">
                <a:solidFill>
                  <a:srgbClr val="0D0D0D"/>
                </a:solidFill>
                <a:latin typeface="Arial Black"/>
              </a:rPr>
              <a:t> з </a:t>
            </a:r>
            <a:r>
              <a:rPr lang="ru-RU" sz="2000" b="1" strike="noStrike" spc="-1" dirty="0" err="1">
                <a:solidFill>
                  <a:srgbClr val="0D0D0D"/>
                </a:solidFill>
                <a:latin typeface="Arial Black"/>
              </a:rPr>
              <a:t>гострими</a:t>
            </a:r>
            <a:r>
              <a:rPr lang="ru-RU" sz="2000" b="1" strike="noStrike" spc="-1" dirty="0">
                <a:solidFill>
                  <a:srgbClr val="0D0D0D"/>
                </a:solidFill>
                <a:latin typeface="Arial Black"/>
              </a:rPr>
              <a:t> </a:t>
            </a:r>
            <a:r>
              <a:rPr lang="ru-RU" sz="2000" b="1" strike="noStrike" spc="-1" dirty="0" err="1">
                <a:solidFill>
                  <a:srgbClr val="0D0D0D"/>
                </a:solidFill>
                <a:latin typeface="Arial Black"/>
              </a:rPr>
              <a:t>отруєннями</a:t>
            </a:r>
            <a:r>
              <a:rPr lang="ru-RU" sz="2000" b="1" strike="noStrike" spc="-1" dirty="0">
                <a:solidFill>
                  <a:srgbClr val="0D0D0D"/>
                </a:solidFill>
                <a:latin typeface="Arial Black"/>
              </a:rPr>
              <a:t> </a:t>
            </a:r>
            <a:r>
              <a:rPr lang="ru-RU" sz="2000" b="1" strike="noStrike" spc="-1" dirty="0" err="1">
                <a:solidFill>
                  <a:srgbClr val="0D0D0D"/>
                </a:solidFill>
                <a:latin typeface="Arial Black"/>
              </a:rPr>
              <a:t>госпіталізується</a:t>
            </a:r>
            <a:r>
              <a:rPr lang="ru-RU" sz="2000" b="1" strike="noStrike" spc="-1" dirty="0">
                <a:solidFill>
                  <a:srgbClr val="0D0D0D"/>
                </a:solidFill>
                <a:latin typeface="Arial Black"/>
              </a:rPr>
              <a:t> у 2 рази </a:t>
            </a:r>
            <a:r>
              <a:rPr lang="ru-RU" sz="2000" b="1" strike="noStrike" spc="-1" dirty="0" err="1">
                <a:solidFill>
                  <a:srgbClr val="0D0D0D"/>
                </a:solidFill>
                <a:latin typeface="Arial Black"/>
              </a:rPr>
              <a:t>більше</a:t>
            </a:r>
            <a:r>
              <a:rPr lang="ru-RU" sz="2000" b="1" strike="noStrike" spc="-1" dirty="0">
                <a:solidFill>
                  <a:srgbClr val="0D0D0D"/>
                </a:solidFill>
                <a:latin typeface="Arial Black"/>
              </a:rPr>
              <a:t> </a:t>
            </a:r>
            <a:r>
              <a:rPr lang="ru-RU" sz="2000" b="1" strike="noStrike" spc="-1" dirty="0" err="1">
                <a:solidFill>
                  <a:srgbClr val="0D0D0D"/>
                </a:solidFill>
                <a:latin typeface="Arial Black"/>
              </a:rPr>
              <a:t>хворих</a:t>
            </a:r>
            <a:r>
              <a:rPr lang="ru-RU" sz="2000" b="1" strike="noStrike" spc="-1" dirty="0">
                <a:solidFill>
                  <a:srgbClr val="0D0D0D"/>
                </a:solidFill>
                <a:latin typeface="Arial Black"/>
              </a:rPr>
              <a:t>, </a:t>
            </a:r>
            <a:r>
              <a:rPr lang="ru-RU" sz="2000" b="1" strike="noStrike" spc="-1" dirty="0" err="1">
                <a:solidFill>
                  <a:srgbClr val="0D0D0D"/>
                </a:solidFill>
                <a:latin typeface="Arial Black"/>
              </a:rPr>
              <a:t>ніж</a:t>
            </a:r>
            <a:r>
              <a:rPr lang="ru-RU" sz="2000" b="1" strike="noStrike" spc="-1" dirty="0">
                <a:solidFill>
                  <a:srgbClr val="0D0D0D"/>
                </a:solidFill>
                <a:latin typeface="Arial Black"/>
              </a:rPr>
              <a:t> з </a:t>
            </a:r>
            <a:r>
              <a:rPr lang="ru-RU" sz="2000" b="1" strike="noStrike" spc="-1" dirty="0" err="1">
                <a:solidFill>
                  <a:srgbClr val="0D0D0D"/>
                </a:solidFill>
                <a:latin typeface="Arial Black"/>
              </a:rPr>
              <a:t>інфарктом</a:t>
            </a:r>
            <a:r>
              <a:rPr lang="ru-RU" sz="2000" b="1" strike="noStrike" spc="-1" dirty="0">
                <a:solidFill>
                  <a:srgbClr val="0D0D0D"/>
                </a:solidFill>
                <a:latin typeface="Arial Black"/>
              </a:rPr>
              <a:t> </a:t>
            </a:r>
            <a:r>
              <a:rPr lang="ru-RU" sz="2000" b="1" strike="noStrike" spc="-1" dirty="0" err="1">
                <a:solidFill>
                  <a:srgbClr val="0D0D0D"/>
                </a:solidFill>
                <a:latin typeface="Arial Black"/>
              </a:rPr>
              <a:t>міокарда</a:t>
            </a:r>
            <a:r>
              <a:rPr lang="ru-RU" sz="2000" b="1" strike="noStrike" spc="-1" dirty="0">
                <a:solidFill>
                  <a:srgbClr val="0D0D0D"/>
                </a:solidFill>
                <a:latin typeface="Arial Black"/>
              </a:rPr>
              <a:t>, а </a:t>
            </a:r>
            <a:r>
              <a:rPr lang="ru-RU" sz="2000" b="1" strike="noStrike" spc="-1" dirty="0" err="1">
                <a:solidFill>
                  <a:srgbClr val="0D0D0D"/>
                </a:solidFill>
                <a:latin typeface="Arial Black"/>
              </a:rPr>
              <a:t>летальність</a:t>
            </a:r>
            <a:r>
              <a:rPr lang="ru-RU" sz="2000" b="1" strike="noStrike" spc="-1" dirty="0">
                <a:solidFill>
                  <a:srgbClr val="0D0D0D"/>
                </a:solidFill>
                <a:latin typeface="Arial Black"/>
              </a:rPr>
              <a:t> при </a:t>
            </a:r>
            <a:r>
              <a:rPr lang="ru-RU" sz="2000" b="1" strike="noStrike" spc="-1" dirty="0" err="1">
                <a:solidFill>
                  <a:srgbClr val="0D0D0D"/>
                </a:solidFill>
                <a:latin typeface="Arial Black"/>
              </a:rPr>
              <a:t>цьому</a:t>
            </a:r>
            <a:r>
              <a:rPr lang="ru-RU" sz="2000" b="1" strike="noStrike" spc="-1" dirty="0">
                <a:solidFill>
                  <a:srgbClr val="0D0D0D"/>
                </a:solidFill>
                <a:latin typeface="Arial Black"/>
              </a:rPr>
              <a:t> </a:t>
            </a:r>
            <a:r>
              <a:rPr lang="ru-RU" sz="2000" b="1" strike="noStrike" spc="-1" dirty="0" err="1">
                <a:solidFill>
                  <a:srgbClr val="0D0D0D"/>
                </a:solidFill>
                <a:latin typeface="Arial Black"/>
              </a:rPr>
              <a:t>перевищує</a:t>
            </a:r>
            <a:r>
              <a:rPr lang="ru-RU" sz="2000" b="1" strike="noStrike" spc="-1" dirty="0">
                <a:solidFill>
                  <a:srgbClr val="0D0D0D"/>
                </a:solidFill>
                <a:latin typeface="Arial Black"/>
              </a:rPr>
              <a:t> </a:t>
            </a:r>
            <a:r>
              <a:rPr lang="ru-RU" sz="2000" b="1" strike="noStrike" spc="-1" dirty="0" err="1">
                <a:solidFill>
                  <a:srgbClr val="0D0D0D"/>
                </a:solidFill>
                <a:latin typeface="Arial Black"/>
              </a:rPr>
              <a:t>летальність</a:t>
            </a:r>
            <a:r>
              <a:rPr lang="ru-RU" sz="2000" b="1" strike="noStrike" spc="-1" dirty="0">
                <a:solidFill>
                  <a:srgbClr val="0D0D0D"/>
                </a:solidFill>
                <a:latin typeface="Arial Black"/>
              </a:rPr>
              <a:t> </a:t>
            </a:r>
            <a:r>
              <a:rPr lang="ru-RU" sz="2000" b="1" strike="noStrike" spc="-1" dirty="0" err="1">
                <a:solidFill>
                  <a:srgbClr val="0D0D0D"/>
                </a:solidFill>
                <a:latin typeface="Arial Black"/>
              </a:rPr>
              <a:t>унаслідок</a:t>
            </a:r>
            <a:r>
              <a:rPr lang="ru-RU" sz="2000" b="1" strike="noStrike" spc="-1" dirty="0">
                <a:solidFill>
                  <a:srgbClr val="0D0D0D"/>
                </a:solidFill>
                <a:latin typeface="Arial Black"/>
              </a:rPr>
              <a:t> </a:t>
            </a:r>
            <a:r>
              <a:rPr lang="ru-RU" sz="2000" b="1" strike="noStrike" spc="-1" dirty="0" err="1">
                <a:solidFill>
                  <a:srgbClr val="0D0D0D"/>
                </a:solidFill>
                <a:latin typeface="Arial Black"/>
              </a:rPr>
              <a:t>інфекційних</a:t>
            </a:r>
            <a:r>
              <a:rPr lang="ru-RU" sz="2000" b="1" strike="noStrike" spc="-1" dirty="0">
                <a:solidFill>
                  <a:srgbClr val="0D0D0D"/>
                </a:solidFill>
                <a:latin typeface="Arial Black"/>
              </a:rPr>
              <a:t> </a:t>
            </a:r>
            <a:r>
              <a:rPr lang="ru-RU" sz="2000" b="1" strike="noStrike" spc="-1" dirty="0" err="1">
                <a:solidFill>
                  <a:srgbClr val="0D0D0D"/>
                </a:solidFill>
                <a:latin typeface="Arial Black"/>
              </a:rPr>
              <a:t>захворювань</a:t>
            </a:r>
            <a:r>
              <a:rPr lang="ru-RU" sz="2000" b="1" strike="noStrike" spc="-1" dirty="0">
                <a:solidFill>
                  <a:srgbClr val="0D0D0D"/>
                </a:solidFill>
                <a:latin typeface="Arial Black"/>
              </a:rPr>
              <a:t> і транспортного травматизму.</a:t>
            </a:r>
            <a:endParaRPr lang="ru-RU" sz="2000" b="0" strike="noStrike" spc="-1" dirty="0">
              <a:latin typeface="Arial"/>
            </a:endParaRPr>
          </a:p>
          <a:p>
            <a:pPr marL="343080" indent="-342360" algn="just">
              <a:lnSpc>
                <a:spcPct val="100000"/>
              </a:lnSpc>
              <a:spcBef>
                <a:spcPts val="700"/>
              </a:spcBef>
            </a:pPr>
            <a:endParaRPr lang="ru-RU" sz="3600" b="0" strike="noStrike" spc="-1" dirty="0">
              <a:latin typeface="Arial"/>
            </a:endParaRPr>
          </a:p>
        </p:txBody>
      </p:sp>
      <p:sp>
        <p:nvSpPr>
          <p:cNvPr id="320" name="CustomShape 2"/>
          <p:cNvSpPr/>
          <p:nvPr/>
        </p:nvSpPr>
        <p:spPr>
          <a:xfrm>
            <a:off x="155520" y="-144360"/>
            <a:ext cx="304200" cy="304200"/>
          </a:xfrm>
          <a:prstGeom prst="rect">
            <a:avLst/>
          </a:prstGeom>
          <a:noFill/>
          <a:ln w="9360">
            <a:noFill/>
          </a:ln>
        </p:spPr>
        <p:style>
          <a:lnRef idx="0">
            <a:scrgbClr r="0" g="0" b="0"/>
          </a:lnRef>
          <a:fillRef idx="0">
            <a:scrgbClr r="0" g="0" b="0"/>
          </a:fillRef>
          <a:effectRef idx="0">
            <a:scrgbClr r="0" g="0" b="0"/>
          </a:effectRef>
          <a:fontRef idx="minor"/>
        </p:style>
      </p:sp>
      <p:sp>
        <p:nvSpPr>
          <p:cNvPr id="321" name="CustomShape 3"/>
          <p:cNvSpPr/>
          <p:nvPr/>
        </p:nvSpPr>
        <p:spPr>
          <a:xfrm>
            <a:off x="155520" y="-144360"/>
            <a:ext cx="304200" cy="304200"/>
          </a:xfrm>
          <a:prstGeom prst="rect">
            <a:avLst/>
          </a:prstGeom>
          <a:noFill/>
          <a:ln w="9360">
            <a:noFill/>
          </a:ln>
        </p:spPr>
        <p:style>
          <a:lnRef idx="0">
            <a:scrgbClr r="0" g="0" b="0"/>
          </a:lnRef>
          <a:fillRef idx="0">
            <a:scrgbClr r="0" g="0" b="0"/>
          </a:fillRef>
          <a:effectRef idx="0">
            <a:scrgbClr r="0" g="0" b="0"/>
          </a:effectRef>
          <a:fontRef idx="minor"/>
        </p:style>
      </p:sp>
      <p:sp>
        <p:nvSpPr>
          <p:cNvPr id="322" name="CustomShape 4"/>
          <p:cNvSpPr/>
          <p:nvPr/>
        </p:nvSpPr>
        <p:spPr>
          <a:xfrm>
            <a:off x="155520" y="-144360"/>
            <a:ext cx="304200" cy="304200"/>
          </a:xfrm>
          <a:prstGeom prst="rect">
            <a:avLst/>
          </a:prstGeom>
          <a:noFill/>
          <a:ln w="9360">
            <a:noFill/>
          </a:ln>
        </p:spPr>
        <p:style>
          <a:lnRef idx="0">
            <a:scrgbClr r="0" g="0" b="0"/>
          </a:lnRef>
          <a:fillRef idx="0">
            <a:scrgbClr r="0" g="0" b="0"/>
          </a:fillRef>
          <a:effectRef idx="0">
            <a:scrgbClr r="0" g="0" b="0"/>
          </a:effectRef>
          <a:fontRef idx="minor"/>
        </p:style>
      </p:sp>
      <p:pic>
        <p:nvPicPr>
          <p:cNvPr id="323" name="Picture 10"/>
          <p:cNvPicPr/>
          <p:nvPr/>
        </p:nvPicPr>
        <p:blipFill>
          <a:blip r:embed="rId3"/>
          <a:srcRect l="22623" t="9440" r="23678" b="7550"/>
          <a:stretch/>
        </p:blipFill>
        <p:spPr>
          <a:xfrm>
            <a:off x="7688687" y="1764406"/>
            <a:ext cx="1308189" cy="2966223"/>
          </a:xfrm>
          <a:prstGeom prst="rect">
            <a:avLst/>
          </a:prstGeom>
          <a:ln w="9360">
            <a:noFill/>
          </a:ln>
        </p:spPr>
      </p:pic>
      <p:sp>
        <p:nvSpPr>
          <p:cNvPr id="324" name="CustomShape 5"/>
          <p:cNvSpPr/>
          <p:nvPr/>
        </p:nvSpPr>
        <p:spPr>
          <a:xfrm>
            <a:off x="357120" y="142920"/>
            <a:ext cx="8429040" cy="943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2800" b="1" i="1" strike="noStrike" spc="-1" dirty="0">
                <a:solidFill>
                  <a:srgbClr val="FF0000"/>
                </a:solidFill>
                <a:latin typeface="Calibri"/>
                <a:ea typeface="DejaVu Sans"/>
              </a:rPr>
              <a:t>1. </a:t>
            </a:r>
            <a:r>
              <a:rPr lang="ru-RU" sz="2800" b="1" i="1" strike="noStrike" spc="-1" dirty="0" err="1">
                <a:solidFill>
                  <a:srgbClr val="FF0000"/>
                </a:solidFill>
                <a:latin typeface="Calibri"/>
                <a:ea typeface="DejaVu Sans"/>
              </a:rPr>
              <a:t>Гострі</a:t>
            </a:r>
            <a:r>
              <a:rPr lang="ru-RU" sz="2800" b="1" i="1" strike="noStrike" spc="-1" dirty="0">
                <a:solidFill>
                  <a:srgbClr val="FF0000"/>
                </a:solidFill>
                <a:latin typeface="Calibri"/>
                <a:ea typeface="DejaVu Sans"/>
              </a:rPr>
              <a:t> </a:t>
            </a:r>
            <a:r>
              <a:rPr lang="ru-RU" sz="2800" b="1" i="1" strike="noStrike" spc="-1" dirty="0" err="1">
                <a:solidFill>
                  <a:srgbClr val="FF0000"/>
                </a:solidFill>
                <a:latin typeface="Calibri"/>
                <a:ea typeface="DejaVu Sans"/>
              </a:rPr>
              <a:t>отруєння</a:t>
            </a:r>
            <a:r>
              <a:rPr lang="ru-RU" sz="2800" b="1" i="1" strike="noStrike" spc="-1" dirty="0">
                <a:solidFill>
                  <a:srgbClr val="FF0000"/>
                </a:solidFill>
                <a:latin typeface="Calibri"/>
                <a:ea typeface="DejaVu Sans"/>
              </a:rPr>
              <a:t>, причини, </a:t>
            </a:r>
            <a:r>
              <a:rPr lang="ru-RU" sz="2800" b="1" i="1" strike="noStrike" spc="-1" dirty="0" err="1">
                <a:solidFill>
                  <a:srgbClr val="FF0000"/>
                </a:solidFill>
                <a:latin typeface="Calibri"/>
                <a:ea typeface="DejaVu Sans"/>
              </a:rPr>
              <a:t>ознаки</a:t>
            </a:r>
            <a:r>
              <a:rPr lang="ru-RU" sz="2800" b="1" i="1" strike="noStrike" spc="-1" dirty="0">
                <a:solidFill>
                  <a:srgbClr val="FF0000"/>
                </a:solidFill>
                <a:latin typeface="Calibri"/>
                <a:ea typeface="DejaVu Sans"/>
              </a:rPr>
              <a:t>, перша </a:t>
            </a:r>
            <a:r>
              <a:rPr lang="ru-RU" sz="2800" b="1" i="1" strike="noStrike" spc="-1" dirty="0" err="1">
                <a:solidFill>
                  <a:srgbClr val="FF0000"/>
                </a:solidFill>
                <a:latin typeface="Calibri"/>
                <a:ea typeface="DejaVu Sans"/>
              </a:rPr>
              <a:t>допомога</a:t>
            </a:r>
            <a:r>
              <a:rPr lang="ru-RU" sz="2800" b="1" i="1" strike="noStrike" spc="-1" dirty="0">
                <a:solidFill>
                  <a:srgbClr val="FF0000"/>
                </a:solidFill>
                <a:latin typeface="Calibri"/>
                <a:ea typeface="DejaVu Sans"/>
              </a:rPr>
              <a:t>. </a:t>
            </a:r>
            <a:endParaRPr lang="ru-RU" sz="28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CustomShape 1"/>
          <p:cNvSpPr/>
          <p:nvPr/>
        </p:nvSpPr>
        <p:spPr>
          <a:xfrm>
            <a:off x="132450" y="162685"/>
            <a:ext cx="8796270" cy="3428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360" algn="ctr">
              <a:lnSpc>
                <a:spcPct val="100000"/>
              </a:lnSpc>
              <a:spcBef>
                <a:spcPts val="479"/>
              </a:spcBef>
            </a:pPr>
            <a:r>
              <a:rPr lang="ru-RU" sz="2400" b="1" strike="noStrike" spc="-1" dirty="0">
                <a:solidFill>
                  <a:srgbClr val="FF0000"/>
                </a:solidFill>
                <a:effectLst>
                  <a:outerShdw blurRad="38100" dist="38100" dir="2700000" algn="tl">
                    <a:srgbClr val="000000">
                      <a:alpha val="43137"/>
                    </a:srgbClr>
                  </a:outerShdw>
                </a:effectLst>
                <a:latin typeface="Times New Roman"/>
              </a:rPr>
              <a:t>ОТРУЄННЯ ВУГЛЕЦЮ </a:t>
            </a:r>
            <a:r>
              <a:rPr lang="ru-RU" sz="2400" b="1" strike="noStrike" spc="-1" dirty="0" smtClean="0">
                <a:solidFill>
                  <a:srgbClr val="FF0000"/>
                </a:solidFill>
                <a:effectLst>
                  <a:outerShdw blurRad="38100" dist="38100" dir="2700000" algn="tl">
                    <a:srgbClr val="000000">
                      <a:alpha val="43137"/>
                    </a:srgbClr>
                  </a:outerShdw>
                </a:effectLst>
                <a:latin typeface="Times New Roman"/>
              </a:rPr>
              <a:t>ОКСИДОМ (СО)</a:t>
            </a:r>
            <a:endParaRPr lang="ru-RU" sz="2400" b="0" strike="noStrike" spc="-1" dirty="0">
              <a:effectLst>
                <a:outerShdw blurRad="38100" dist="38100" dir="2700000" algn="tl">
                  <a:srgbClr val="000000">
                    <a:alpha val="43137"/>
                  </a:srgbClr>
                </a:outerShdw>
              </a:effectLst>
              <a:latin typeface="Arial"/>
            </a:endParaRPr>
          </a:p>
          <a:p>
            <a:pPr marL="343080" indent="-342360" algn="just">
              <a:lnSpc>
                <a:spcPct val="100000"/>
              </a:lnSpc>
              <a:spcBef>
                <a:spcPts val="479"/>
              </a:spcBef>
              <a:buClr>
                <a:srgbClr val="0D0D0D"/>
              </a:buClr>
              <a:buFont typeface="Arial"/>
              <a:buChar char="•"/>
            </a:pPr>
            <a:r>
              <a:rPr lang="ru-RU" sz="2400" b="1" strike="noStrike" spc="-1" dirty="0">
                <a:solidFill>
                  <a:srgbClr val="0D0D0D"/>
                </a:solidFill>
                <a:latin typeface="Times New Roman"/>
              </a:rPr>
              <a:t>Карбону (</a:t>
            </a:r>
            <a:r>
              <a:rPr lang="ru-RU" sz="2400" b="1" strike="noStrike" spc="-1" dirty="0" err="1">
                <a:solidFill>
                  <a:srgbClr val="0D0D0D"/>
                </a:solidFill>
                <a:latin typeface="Times New Roman"/>
              </a:rPr>
              <a:t>вуглецю</a:t>
            </a:r>
            <a:r>
              <a:rPr lang="ru-RU" sz="2400" b="1" strike="noStrike" spc="-1" dirty="0">
                <a:solidFill>
                  <a:srgbClr val="0D0D0D"/>
                </a:solidFill>
                <a:latin typeface="Times New Roman"/>
              </a:rPr>
              <a:t>) оксид </a:t>
            </a:r>
            <a:r>
              <a:rPr lang="ru-RU" sz="2400" b="1" strike="noStrike" spc="-1" dirty="0" err="1">
                <a:solidFill>
                  <a:srgbClr val="0D0D0D"/>
                </a:solidFill>
                <a:latin typeface="Times New Roman"/>
              </a:rPr>
              <a:t>утворюється</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внаслідок</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неповного</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згорання</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речовин</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що</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містять</a:t>
            </a:r>
            <a:r>
              <a:rPr lang="ru-RU" sz="2400" b="1" strike="noStrike" spc="-1" dirty="0">
                <a:solidFill>
                  <a:srgbClr val="0D0D0D"/>
                </a:solidFill>
                <a:latin typeface="Times New Roman"/>
              </a:rPr>
              <a:t> карбон. </a:t>
            </a:r>
            <a:r>
              <a:rPr lang="ru-RU" sz="2400" b="1" strike="noStrike" spc="-1" dirty="0" err="1">
                <a:solidFill>
                  <a:srgbClr val="0D0D0D"/>
                </a:solidFill>
                <a:latin typeface="Times New Roman"/>
              </a:rPr>
              <a:t>Головні</a:t>
            </a:r>
            <a:r>
              <a:rPr lang="ru-RU" sz="2400" b="1" strike="noStrike" spc="-1" dirty="0">
                <a:solidFill>
                  <a:srgbClr val="0D0D0D"/>
                </a:solidFill>
                <a:latin typeface="Times New Roman"/>
              </a:rPr>
              <a:t> причини </a:t>
            </a:r>
            <a:r>
              <a:rPr lang="ru-RU" sz="2400" b="1" strike="noStrike" spc="-1" dirty="0" err="1">
                <a:solidFill>
                  <a:srgbClr val="0D0D0D"/>
                </a:solidFill>
                <a:latin typeface="Times New Roman"/>
              </a:rPr>
              <a:t>отруєння</a:t>
            </a:r>
            <a:r>
              <a:rPr lang="ru-RU" sz="2400" b="1" strike="noStrike" spc="-1" dirty="0">
                <a:solidFill>
                  <a:srgbClr val="0D0D0D"/>
                </a:solidFill>
                <a:latin typeface="Times New Roman"/>
              </a:rPr>
              <a:t>:</a:t>
            </a:r>
            <a:endParaRPr lang="ru-RU" sz="2400" b="0" strike="noStrike" spc="-1" dirty="0">
              <a:latin typeface="Arial"/>
            </a:endParaRPr>
          </a:p>
          <a:p>
            <a:pPr marL="343620" indent="-342900" algn="just">
              <a:lnSpc>
                <a:spcPct val="100000"/>
              </a:lnSpc>
              <a:spcBef>
                <a:spcPts val="479"/>
              </a:spcBef>
              <a:buClr>
                <a:srgbClr val="0D0D0D"/>
              </a:buClr>
              <a:buFont typeface="Wingdings" panose="05000000000000000000" pitchFamily="2" charset="2"/>
              <a:buChar char="Ø"/>
            </a:pPr>
            <a:r>
              <a:rPr lang="ru-RU" sz="2400" b="1" strike="noStrike" spc="-1" dirty="0">
                <a:solidFill>
                  <a:srgbClr val="0D0D0D"/>
                </a:solidFill>
                <a:latin typeface="Times New Roman"/>
              </a:rPr>
              <a:t>а)	</a:t>
            </a:r>
            <a:r>
              <a:rPr lang="ru-RU" sz="2400" b="1" strike="noStrike" spc="-1" dirty="0" err="1">
                <a:solidFill>
                  <a:srgbClr val="0D0D0D"/>
                </a:solidFill>
                <a:latin typeface="Times New Roman"/>
              </a:rPr>
              <a:t>вдихання</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вихлопних</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газів</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автомобілів</a:t>
            </a:r>
            <a:r>
              <a:rPr lang="ru-RU" sz="2400" b="1" strike="noStrike" spc="-1" dirty="0">
                <a:solidFill>
                  <a:srgbClr val="0D0D0D"/>
                </a:solidFill>
                <a:latin typeface="Times New Roman"/>
              </a:rPr>
              <a:t> у </a:t>
            </a:r>
            <a:r>
              <a:rPr lang="ru-RU" sz="2400" b="1" strike="noStrike" spc="-1" dirty="0" err="1">
                <a:solidFill>
                  <a:srgbClr val="0D0D0D"/>
                </a:solidFill>
                <a:latin typeface="Times New Roman"/>
              </a:rPr>
              <a:t>зачиненому</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приміщенні</a:t>
            </a:r>
            <a:r>
              <a:rPr lang="ru-RU" sz="2400" b="1" strike="noStrike" spc="-1" dirty="0">
                <a:solidFill>
                  <a:srgbClr val="0D0D0D"/>
                </a:solidFill>
                <a:latin typeface="Times New Roman"/>
              </a:rPr>
              <a:t>;</a:t>
            </a:r>
            <a:endParaRPr lang="ru-RU" sz="2400" b="0" strike="noStrike" spc="-1" dirty="0">
              <a:latin typeface="Arial"/>
            </a:endParaRPr>
          </a:p>
          <a:p>
            <a:pPr marL="343620" indent="-342900" algn="just">
              <a:lnSpc>
                <a:spcPct val="100000"/>
              </a:lnSpc>
              <a:spcBef>
                <a:spcPts val="479"/>
              </a:spcBef>
              <a:buClr>
                <a:srgbClr val="0D0D0D"/>
              </a:buClr>
              <a:buFont typeface="Wingdings" panose="05000000000000000000" pitchFamily="2" charset="2"/>
              <a:buChar char="Ø"/>
            </a:pPr>
            <a:r>
              <a:rPr lang="ru-RU" sz="2400" b="1" strike="noStrike" spc="-1" dirty="0">
                <a:solidFill>
                  <a:srgbClr val="0D0D0D"/>
                </a:solidFill>
                <a:latin typeface="Times New Roman"/>
              </a:rPr>
              <a:t>б)	</a:t>
            </a:r>
            <a:r>
              <a:rPr lang="ru-RU" sz="2400" b="1" strike="noStrike" spc="-1" dirty="0" err="1">
                <a:solidFill>
                  <a:srgbClr val="0D0D0D"/>
                </a:solidFill>
                <a:latin typeface="Times New Roman"/>
              </a:rPr>
              <a:t>вдихання</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диму</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під</a:t>
            </a:r>
            <a:r>
              <a:rPr lang="ru-RU" sz="2400" b="1" strike="noStrike" spc="-1" dirty="0">
                <a:solidFill>
                  <a:srgbClr val="0D0D0D"/>
                </a:solidFill>
                <a:latin typeface="Times New Roman"/>
              </a:rPr>
              <a:t> час </a:t>
            </a:r>
            <a:r>
              <a:rPr lang="ru-RU" sz="2400" b="1" strike="noStrike" spc="-1" dirty="0" err="1">
                <a:solidFill>
                  <a:srgbClr val="0D0D0D"/>
                </a:solidFill>
                <a:latin typeface="Times New Roman"/>
              </a:rPr>
              <a:t>пожежі</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чи</a:t>
            </a:r>
            <a:r>
              <a:rPr lang="ru-RU" sz="2400" b="1" strike="noStrike" spc="-1" dirty="0">
                <a:solidFill>
                  <a:srgbClr val="0D0D0D"/>
                </a:solidFill>
                <a:latin typeface="Times New Roman"/>
              </a:rPr>
              <a:t> в </a:t>
            </a:r>
            <a:r>
              <a:rPr lang="ru-RU" sz="2400" b="1" strike="noStrike" spc="-1" dirty="0" err="1">
                <a:solidFill>
                  <a:srgbClr val="0D0D0D"/>
                </a:solidFill>
                <a:latin typeface="Times New Roman"/>
              </a:rPr>
              <a:t>приміщеннях</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із</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несправним</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пічним</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опаленням</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котельнях</a:t>
            </a:r>
            <a:r>
              <a:rPr lang="ru-RU" sz="2400" b="1" strike="noStrike" spc="-1" dirty="0">
                <a:solidFill>
                  <a:srgbClr val="0D0D0D"/>
                </a:solidFill>
                <a:latin typeface="Times New Roman"/>
              </a:rPr>
              <a:t>.</a:t>
            </a:r>
            <a:endParaRPr lang="ru-RU" sz="2400" b="0" strike="noStrike" spc="-1" dirty="0">
              <a:latin typeface="Arial"/>
            </a:endParaRPr>
          </a:p>
        </p:txBody>
      </p:sp>
      <p:pic>
        <p:nvPicPr>
          <p:cNvPr id="415" name="Picture 5"/>
          <p:cNvPicPr/>
          <p:nvPr/>
        </p:nvPicPr>
        <p:blipFill>
          <a:blip r:embed="rId3"/>
          <a:srcRect b="9335"/>
          <a:stretch/>
        </p:blipFill>
        <p:spPr>
          <a:xfrm>
            <a:off x="4643280" y="3714840"/>
            <a:ext cx="4285440" cy="2999520"/>
          </a:xfrm>
          <a:prstGeom prst="rect">
            <a:avLst/>
          </a:prstGeom>
          <a:ln w="9360">
            <a:noFill/>
          </a:ln>
        </p:spPr>
      </p:pic>
      <p:pic>
        <p:nvPicPr>
          <p:cNvPr id="416" name="Picture 2"/>
          <p:cNvPicPr/>
          <p:nvPr/>
        </p:nvPicPr>
        <p:blipFill>
          <a:blip r:embed="rId4"/>
          <a:srcRect l="55934" t="62410" r="29821" b="16439"/>
          <a:stretch/>
        </p:blipFill>
        <p:spPr>
          <a:xfrm>
            <a:off x="214200" y="3757680"/>
            <a:ext cx="4142520" cy="289656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CustomShape 1"/>
          <p:cNvSpPr/>
          <p:nvPr/>
        </p:nvSpPr>
        <p:spPr>
          <a:xfrm>
            <a:off x="0" y="0"/>
            <a:ext cx="8929080" cy="630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360" algn="just">
              <a:lnSpc>
                <a:spcPct val="100000"/>
              </a:lnSpc>
              <a:spcBef>
                <a:spcPts val="400"/>
              </a:spcBef>
              <a:buClr>
                <a:srgbClr val="FF0000"/>
              </a:buClr>
              <a:buFont typeface="Arial"/>
              <a:buChar char="•"/>
            </a:pPr>
            <a:r>
              <a:rPr lang="ru-RU" sz="2000" b="1" strike="noStrike" spc="-1" dirty="0" err="1">
                <a:solidFill>
                  <a:srgbClr val="FF0000"/>
                </a:solidFill>
                <a:latin typeface="Times New Roman"/>
              </a:rPr>
              <a:t>Тяжке</a:t>
            </a:r>
            <a:r>
              <a:rPr lang="ru-RU" sz="2000" b="1" strike="noStrike" spc="-1" dirty="0">
                <a:solidFill>
                  <a:srgbClr val="FF0000"/>
                </a:solidFill>
                <a:latin typeface="Times New Roman"/>
              </a:rPr>
              <a:t> </a:t>
            </a:r>
            <a:r>
              <a:rPr lang="ru-RU" sz="2000" b="1" strike="noStrike" spc="-1" dirty="0" err="1">
                <a:solidFill>
                  <a:srgbClr val="FF0000"/>
                </a:solidFill>
                <a:latin typeface="Times New Roman"/>
              </a:rPr>
              <a:t>отруєння</a:t>
            </a:r>
            <a:r>
              <a:rPr lang="ru-RU" sz="2000" b="1" strike="noStrike" spc="-1" dirty="0">
                <a:solidFill>
                  <a:srgbClr val="FF0000"/>
                </a:solidFill>
                <a:latin typeface="Times New Roman"/>
              </a:rPr>
              <a:t> </a:t>
            </a:r>
            <a:r>
              <a:rPr lang="ru-RU" sz="2000" b="1" strike="noStrike" spc="-1" dirty="0">
                <a:solidFill>
                  <a:srgbClr val="0D0D0D"/>
                </a:solidFill>
                <a:latin typeface="Times New Roman"/>
              </a:rPr>
              <a:t>(</a:t>
            </a:r>
            <a:r>
              <a:rPr lang="ru-RU" sz="2000" b="1" strike="noStrike" spc="-1" dirty="0" err="1">
                <a:solidFill>
                  <a:srgbClr val="0D0D0D"/>
                </a:solidFill>
                <a:latin typeface="Times New Roman"/>
              </a:rPr>
              <a:t>рівень</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карбоксигемоглобіну</a:t>
            </a:r>
            <a:r>
              <a:rPr lang="ru-RU" sz="2000" b="1" strike="noStrike" spc="-1" dirty="0">
                <a:solidFill>
                  <a:srgbClr val="0D0D0D"/>
                </a:solidFill>
                <a:latin typeface="Times New Roman"/>
              </a:rPr>
              <a:t> у </a:t>
            </a:r>
            <a:r>
              <a:rPr lang="ru-RU" sz="2000" b="1" strike="noStrike" spc="-1" dirty="0" err="1">
                <a:solidFill>
                  <a:srgbClr val="0D0D0D"/>
                </a:solidFill>
                <a:latin typeface="Times New Roman"/>
              </a:rPr>
              <a:t>крові</a:t>
            </a:r>
            <a:r>
              <a:rPr lang="ru-RU" sz="2000" b="1" strike="noStrike" spc="-1" dirty="0">
                <a:solidFill>
                  <a:srgbClr val="0D0D0D"/>
                </a:solidFill>
                <a:latin typeface="Times New Roman"/>
              </a:rPr>
              <a:t> 60-90%): </a:t>
            </a:r>
            <a:r>
              <a:rPr lang="ru-RU" sz="2000" b="1" strike="noStrike" spc="-1" dirty="0" err="1">
                <a:solidFill>
                  <a:srgbClr val="0D0D0D"/>
                </a:solidFill>
                <a:latin typeface="Times New Roman"/>
              </a:rPr>
              <a:t>патологічні</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рефлекси</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порушення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прохідності</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дихальних</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шляхів</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пригнічення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дихання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екзотоксичний</a:t>
            </a:r>
            <a:r>
              <a:rPr lang="ru-RU" sz="2000" b="1" strike="noStrike" spc="-1" dirty="0">
                <a:solidFill>
                  <a:srgbClr val="0D0D0D"/>
                </a:solidFill>
                <a:latin typeface="Times New Roman"/>
              </a:rPr>
              <a:t> шок, </a:t>
            </a:r>
            <a:r>
              <a:rPr lang="ru-RU" sz="2000" b="1" strike="noStrike" spc="-1" dirty="0" err="1">
                <a:solidFill>
                  <a:srgbClr val="0D0D0D"/>
                </a:solidFill>
                <a:latin typeface="Times New Roman"/>
              </a:rPr>
              <a:t>гіпертермія</a:t>
            </a:r>
            <a:r>
              <a:rPr lang="ru-RU" sz="2000" b="1" strike="noStrike" spc="-1" dirty="0">
                <a:solidFill>
                  <a:srgbClr val="0D0D0D"/>
                </a:solidFill>
                <a:latin typeface="Times New Roman"/>
              </a:rPr>
              <a:t> (одна </a:t>
            </a:r>
            <a:r>
              <a:rPr lang="ru-RU" sz="2000" b="1" strike="noStrike" spc="-1" dirty="0" err="1">
                <a:solidFill>
                  <a:srgbClr val="0D0D0D"/>
                </a:solidFill>
                <a:latin typeface="Times New Roman"/>
              </a:rPr>
              <a:t>із</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ранніх</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ознак</a:t>
            </a:r>
            <a:r>
              <a:rPr lang="ru-RU" sz="2000" b="1" strike="noStrike" spc="-1" dirty="0">
                <a:solidFill>
                  <a:srgbClr val="0D0D0D"/>
                </a:solidFill>
                <a:latin typeface="Times New Roman"/>
              </a:rPr>
              <a:t> токсичного </a:t>
            </a:r>
            <a:r>
              <a:rPr lang="ru-RU" sz="2000" b="1" strike="noStrike" spc="-1" dirty="0" err="1">
                <a:solidFill>
                  <a:srgbClr val="0D0D0D"/>
                </a:solidFill>
                <a:latin typeface="Times New Roman"/>
              </a:rPr>
              <a:t>набряку</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мозку</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гіпоксична</a:t>
            </a:r>
            <a:r>
              <a:rPr lang="ru-RU" sz="2000" b="1" strike="noStrike" spc="-1" dirty="0">
                <a:solidFill>
                  <a:srgbClr val="0D0D0D"/>
                </a:solidFill>
                <a:latin typeface="Times New Roman"/>
              </a:rPr>
              <a:t> кома, на ЕКГ — </a:t>
            </a:r>
            <a:r>
              <a:rPr lang="ru-RU" sz="2000" b="1" strike="noStrike" spc="-1" dirty="0" err="1">
                <a:solidFill>
                  <a:srgbClr val="0D0D0D"/>
                </a:solidFill>
                <a:latin typeface="Times New Roman"/>
              </a:rPr>
              <a:t>інфарктоподібна</a:t>
            </a:r>
            <a:r>
              <a:rPr lang="ru-RU" sz="2000" b="1" strike="noStrike" spc="-1" dirty="0">
                <a:solidFill>
                  <a:srgbClr val="0D0D0D"/>
                </a:solidFill>
                <a:latin typeface="Times New Roman"/>
              </a:rPr>
              <a:t> крива. </a:t>
            </a:r>
            <a:r>
              <a:rPr lang="ru-RU" sz="2000" b="1" strike="noStrike" spc="-1" dirty="0" err="1">
                <a:solidFill>
                  <a:srgbClr val="0D0D0D"/>
                </a:solidFill>
                <a:latin typeface="Times New Roman"/>
              </a:rPr>
              <a:t>Можливе</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позиційне</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здавлення</a:t>
            </a:r>
            <a:r>
              <a:rPr lang="ru-RU" sz="2000" b="1" strike="noStrike" spc="-1" dirty="0">
                <a:solidFill>
                  <a:srgbClr val="0D0D0D"/>
                </a:solidFill>
                <a:latin typeface="Times New Roman"/>
              </a:rPr>
              <a:t> з </a:t>
            </a:r>
            <a:r>
              <a:rPr lang="ru-RU" sz="2000" b="1" strike="noStrike" spc="-1" dirty="0" err="1">
                <a:solidFill>
                  <a:srgbClr val="0D0D0D"/>
                </a:solidFill>
                <a:latin typeface="Times New Roman"/>
              </a:rPr>
              <a:t>трофічними</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ураженнями</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шкіри</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гострою</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недостатністю</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нирок</a:t>
            </a:r>
            <a:r>
              <a:rPr lang="ru-RU" sz="2000" b="1" strike="noStrike" spc="-1" dirty="0">
                <a:solidFill>
                  <a:srgbClr val="0D0D0D"/>
                </a:solidFill>
                <a:latin typeface="Times New Roman"/>
              </a:rPr>
              <a:t>.</a:t>
            </a:r>
            <a:endParaRPr lang="ru-RU" sz="2000" b="0" strike="noStrike" spc="-1" dirty="0">
              <a:latin typeface="Arial"/>
            </a:endParaRPr>
          </a:p>
          <a:p>
            <a:pPr marL="343080" indent="-342360" algn="just">
              <a:lnSpc>
                <a:spcPct val="100000"/>
              </a:lnSpc>
              <a:spcBef>
                <a:spcPts val="400"/>
              </a:spcBef>
              <a:buClr>
                <a:srgbClr val="0D0D0D"/>
              </a:buClr>
              <a:buFont typeface="Arial"/>
              <a:buChar char="•"/>
            </a:pPr>
            <a:r>
              <a:rPr lang="ru-RU" sz="2000" b="1" strike="noStrike" spc="-1" dirty="0" err="1">
                <a:solidFill>
                  <a:srgbClr val="0D0D0D"/>
                </a:solidFill>
                <a:latin typeface="Times New Roman"/>
              </a:rPr>
              <a:t>Під</a:t>
            </a:r>
            <a:r>
              <a:rPr lang="ru-RU" sz="2000" b="1" strike="noStrike" spc="-1" dirty="0">
                <a:solidFill>
                  <a:srgbClr val="0D0D0D"/>
                </a:solidFill>
                <a:latin typeface="Times New Roman"/>
              </a:rPr>
              <a:t> час </a:t>
            </a:r>
            <a:r>
              <a:rPr lang="ru-RU" sz="2000" b="1" strike="noStrike" spc="-1" dirty="0" err="1">
                <a:solidFill>
                  <a:srgbClr val="0D0D0D"/>
                </a:solidFill>
                <a:latin typeface="Times New Roman"/>
              </a:rPr>
              <a:t>пожежі</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внаслідок</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дії</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диму</a:t>
            </a:r>
            <a:r>
              <a:rPr lang="ru-RU" sz="2000" b="1" strike="noStrike" spc="-1" dirty="0">
                <a:solidFill>
                  <a:srgbClr val="0D0D0D"/>
                </a:solidFill>
                <a:latin typeface="Times New Roman"/>
              </a:rPr>
              <a:t> і </a:t>
            </a:r>
            <a:r>
              <a:rPr lang="ru-RU" sz="2000" b="1" strike="noStrike" spc="-1" dirty="0" err="1">
                <a:solidFill>
                  <a:srgbClr val="0D0D0D"/>
                </a:solidFill>
                <a:latin typeface="Times New Roman"/>
              </a:rPr>
              <a:t>високої</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температури</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повітря</a:t>
            </a:r>
            <a:r>
              <a:rPr lang="ru-RU" sz="2000" b="1" strike="noStrike" spc="-1" dirty="0">
                <a:solidFill>
                  <a:srgbClr val="0D0D0D"/>
                </a:solidFill>
                <a:latin typeface="Times New Roman"/>
              </a:rPr>
              <a:t> </a:t>
            </a:r>
            <a:r>
              <a:rPr lang="ru-RU" sz="2000" b="1" strike="noStrike" spc="-1" dirty="0" err="1" smtClean="0">
                <a:solidFill>
                  <a:srgbClr val="0D0D0D"/>
                </a:solidFill>
                <a:latin typeface="Times New Roman"/>
              </a:rPr>
              <a:t>розвивається</a:t>
            </a:r>
            <a:r>
              <a:rPr lang="ru-RU" sz="2000" b="1" strike="noStrike" spc="-1" dirty="0" smtClean="0">
                <a:solidFill>
                  <a:srgbClr val="0D0D0D"/>
                </a:solidFill>
                <a:latin typeface="Times New Roman"/>
              </a:rPr>
              <a:t> </a:t>
            </a:r>
            <a:r>
              <a:rPr lang="ru-RU" sz="2000" b="1" strike="noStrike" spc="-1" dirty="0" err="1" smtClean="0">
                <a:solidFill>
                  <a:srgbClr val="0D0D0D"/>
                </a:solidFill>
                <a:latin typeface="Times New Roman"/>
              </a:rPr>
              <a:t>опік</a:t>
            </a:r>
            <a:r>
              <a:rPr lang="ru-RU" sz="2000" b="1" strike="noStrike" spc="-1" dirty="0" smtClean="0">
                <a:solidFill>
                  <a:srgbClr val="0D0D0D"/>
                </a:solidFill>
                <a:latin typeface="Times New Roman"/>
              </a:rPr>
              <a:t> </a:t>
            </a:r>
            <a:r>
              <a:rPr lang="ru-RU" sz="2000" b="1" strike="noStrike" spc="-1" dirty="0" err="1" smtClean="0">
                <a:solidFill>
                  <a:srgbClr val="0D0D0D"/>
                </a:solidFill>
                <a:latin typeface="Times New Roman"/>
              </a:rPr>
              <a:t>дихальних</a:t>
            </a:r>
            <a:r>
              <a:rPr lang="ru-RU" sz="2000" b="1" strike="noStrike" spc="-1" dirty="0" smtClean="0">
                <a:solidFill>
                  <a:srgbClr val="0D0D0D"/>
                </a:solidFill>
                <a:latin typeface="Times New Roman"/>
              </a:rPr>
              <a:t> </a:t>
            </a:r>
            <a:r>
              <a:rPr lang="ru-RU" sz="2000" b="1" strike="noStrike" spc="-1" dirty="0" err="1" smtClean="0">
                <a:solidFill>
                  <a:srgbClr val="0D0D0D"/>
                </a:solidFill>
                <a:latin typeface="Times New Roman"/>
              </a:rPr>
              <a:t>шляхів</a:t>
            </a:r>
            <a:r>
              <a:rPr lang="ru-RU" sz="2000" b="1" strike="noStrike" spc="-1" dirty="0" smtClean="0">
                <a:solidFill>
                  <a:srgbClr val="0D0D0D"/>
                </a:solidFill>
                <a:latin typeface="Times New Roman"/>
              </a:rPr>
              <a:t>. Набряк, </a:t>
            </a:r>
            <a:r>
              <a:rPr lang="ru-RU" sz="2000" b="1" strike="noStrike" spc="-1" dirty="0" err="1" smtClean="0">
                <a:solidFill>
                  <a:srgbClr val="0D0D0D"/>
                </a:solidFill>
                <a:latin typeface="Times New Roman"/>
              </a:rPr>
              <a:t>гіперсалівація</a:t>
            </a:r>
            <a:r>
              <a:rPr lang="ru-RU" sz="2000" b="1" strike="noStrike" spc="-1" dirty="0" smtClean="0">
                <a:solidFill>
                  <a:srgbClr val="0D0D0D"/>
                </a:solidFill>
                <a:latin typeface="Times New Roman"/>
              </a:rPr>
              <a:t> і </a:t>
            </a:r>
            <a:r>
              <a:rPr lang="ru-RU" sz="2000" b="1" strike="noStrike" spc="-1" dirty="0" err="1" smtClean="0">
                <a:solidFill>
                  <a:srgbClr val="0D0D0D"/>
                </a:solidFill>
                <a:latin typeface="Times New Roman"/>
              </a:rPr>
              <a:t>бронхорея</a:t>
            </a:r>
            <a:r>
              <a:rPr lang="ru-RU" sz="2000" b="1" strike="noStrike" spc="-1" dirty="0" smtClean="0">
                <a:solidFill>
                  <a:srgbClr val="0D0D0D"/>
                </a:solidFill>
                <a:latin typeface="Times New Roman"/>
              </a:rPr>
              <a:t>* </a:t>
            </a:r>
            <a:r>
              <a:rPr lang="ru-RU" sz="2000" b="1" strike="noStrike" spc="-1" dirty="0" err="1">
                <a:solidFill>
                  <a:srgbClr val="0D0D0D"/>
                </a:solidFill>
                <a:latin typeface="Times New Roman"/>
              </a:rPr>
              <a:t>порушують</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прохідність</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дихальних</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шляхів</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зумовлюють</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вторинну</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пневмонію</a:t>
            </a:r>
            <a:r>
              <a:rPr lang="ru-RU" sz="2000" b="1" strike="noStrike" spc="-1" dirty="0" smtClean="0">
                <a:solidFill>
                  <a:srgbClr val="0D0D0D"/>
                </a:solidFill>
                <a:latin typeface="Times New Roman"/>
              </a:rPr>
              <a:t>. </a:t>
            </a:r>
            <a:r>
              <a:rPr lang="ru-RU" sz="2000" b="1" strike="noStrike" spc="-1" dirty="0" err="1">
                <a:solidFill>
                  <a:srgbClr val="0D0D0D"/>
                </a:solidFill>
                <a:latin typeface="Times New Roman"/>
              </a:rPr>
              <a:t>Після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виведення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хворих</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із</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гострого</a:t>
            </a:r>
            <a:r>
              <a:rPr lang="ru-RU" sz="2000" b="1" strike="noStrike" spc="-1" dirty="0">
                <a:solidFill>
                  <a:srgbClr val="0D0D0D"/>
                </a:solidFill>
                <a:latin typeface="Times New Roman"/>
              </a:rPr>
              <a:t>  стану  </a:t>
            </a:r>
            <a:r>
              <a:rPr lang="ru-RU" sz="2000" b="1" strike="noStrike" spc="-1" dirty="0" err="1">
                <a:solidFill>
                  <a:srgbClr val="0D0D0D"/>
                </a:solidFill>
                <a:latin typeface="Times New Roman"/>
              </a:rPr>
              <a:t>можуть</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розвиватися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поліневрит</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астенізація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енцефалопатія</a:t>
            </a:r>
            <a:r>
              <a:rPr lang="ru-RU" sz="2000" b="1" strike="noStrike" spc="-1" dirty="0">
                <a:solidFill>
                  <a:srgbClr val="0D0D0D"/>
                </a:solidFill>
                <a:latin typeface="Times New Roman"/>
              </a:rPr>
              <a:t>.</a:t>
            </a:r>
            <a:endParaRPr lang="ru-RU" sz="2000" b="0" strike="noStrike" spc="-1" dirty="0">
              <a:latin typeface="Arial"/>
            </a:endParaRPr>
          </a:p>
          <a:p>
            <a:pPr algn="just">
              <a:lnSpc>
                <a:spcPct val="100000"/>
              </a:lnSpc>
              <a:spcBef>
                <a:spcPts val="479"/>
              </a:spcBef>
            </a:pPr>
            <a:endParaRPr lang="ru-RU" sz="2000" b="0" strike="noStrike" spc="-1" dirty="0">
              <a:latin typeface="Arial"/>
            </a:endParaRPr>
          </a:p>
        </p:txBody>
      </p:sp>
      <p:pic>
        <p:nvPicPr>
          <p:cNvPr id="418" name="Picture 5"/>
          <p:cNvPicPr/>
          <p:nvPr/>
        </p:nvPicPr>
        <p:blipFill>
          <a:blip r:embed="rId3"/>
          <a:stretch/>
        </p:blipFill>
        <p:spPr>
          <a:xfrm>
            <a:off x="471719" y="3670479"/>
            <a:ext cx="5796233" cy="2865549"/>
          </a:xfrm>
          <a:prstGeom prst="rect">
            <a:avLst/>
          </a:prstGeom>
          <a:ln w="9360">
            <a:noFill/>
          </a:ln>
        </p:spPr>
      </p:pic>
      <p:sp>
        <p:nvSpPr>
          <p:cNvPr id="2" name="Прямоугольник 1"/>
          <p:cNvSpPr/>
          <p:nvPr/>
        </p:nvSpPr>
        <p:spPr>
          <a:xfrm>
            <a:off x="6681718" y="4862481"/>
            <a:ext cx="2247362" cy="1815882"/>
          </a:xfrm>
          <a:prstGeom prst="rect">
            <a:avLst/>
          </a:prstGeom>
        </p:spPr>
        <p:txBody>
          <a:bodyPr wrap="square">
            <a:spAutoFit/>
          </a:bodyPr>
          <a:lstStyle/>
          <a:p>
            <a:pPr algn="just"/>
            <a:r>
              <a:rPr lang="ru-RU" sz="1400" b="1" dirty="0" smtClean="0">
                <a:solidFill>
                  <a:srgbClr val="0A0A0A"/>
                </a:solidFill>
                <a:latin typeface="Arial" panose="020B0604020202020204" pitchFamily="34" charset="0"/>
                <a:cs typeface="Arial" panose="020B0604020202020204" pitchFamily="34" charset="0"/>
              </a:rPr>
              <a:t>*</a:t>
            </a:r>
            <a:r>
              <a:rPr lang="ru-RU" sz="1400" b="1" dirty="0" err="1" smtClean="0">
                <a:solidFill>
                  <a:srgbClr val="0A0A0A"/>
                </a:solidFill>
                <a:latin typeface="Arial" panose="020B0604020202020204" pitchFamily="34" charset="0"/>
                <a:cs typeface="Arial" panose="020B0604020202020204" pitchFamily="34" charset="0"/>
              </a:rPr>
              <a:t>Бронхорея</a:t>
            </a:r>
            <a:r>
              <a:rPr lang="ru-RU" sz="1400" dirty="0">
                <a:solidFill>
                  <a:srgbClr val="0A0A0A"/>
                </a:solidFill>
                <a:latin typeface="Arial" panose="020B0604020202020204" pitchFamily="34" charset="0"/>
                <a:cs typeface="Arial" panose="020B0604020202020204" pitchFamily="34" charset="0"/>
              </a:rPr>
              <a:t> — </a:t>
            </a:r>
            <a:r>
              <a:rPr lang="ru-RU" sz="1400" dirty="0" err="1">
                <a:solidFill>
                  <a:srgbClr val="0A0A0A"/>
                </a:solidFill>
                <a:latin typeface="Arial" panose="020B0604020202020204" pitchFamily="34" charset="0"/>
                <a:cs typeface="Arial" panose="020B0604020202020204" pitchFamily="34" charset="0"/>
              </a:rPr>
              <a:t>це</a:t>
            </a:r>
            <a:r>
              <a:rPr lang="ru-RU" sz="1400" dirty="0">
                <a:solidFill>
                  <a:srgbClr val="0A0A0A"/>
                </a:solidFill>
                <a:latin typeface="Arial" panose="020B0604020202020204" pitchFamily="34" charset="0"/>
                <a:cs typeface="Arial" panose="020B0604020202020204" pitchFamily="34" charset="0"/>
              </a:rPr>
              <a:t> </a:t>
            </a:r>
            <a:r>
              <a:rPr lang="ru-RU" sz="1400" dirty="0" err="1">
                <a:latin typeface="Arial" panose="020B0604020202020204" pitchFamily="34" charset="0"/>
                <a:cs typeface="Arial" panose="020B0604020202020204" pitchFamily="34" charset="0"/>
              </a:rPr>
              <a:t>патологічний</a:t>
            </a:r>
            <a:r>
              <a:rPr lang="ru-RU" sz="1400" dirty="0">
                <a:latin typeface="Arial" panose="020B0604020202020204" pitchFamily="34" charset="0"/>
                <a:cs typeface="Arial" panose="020B0604020202020204" pitchFamily="34" charset="0"/>
              </a:rPr>
              <a:t> стан, </a:t>
            </a:r>
            <a:r>
              <a:rPr lang="ru-RU" sz="1400" dirty="0" err="1">
                <a:latin typeface="Arial" panose="020B0604020202020204" pitchFamily="34" charset="0"/>
                <a:cs typeface="Arial" panose="020B0604020202020204" pitchFamily="34" charset="0"/>
              </a:rPr>
              <a:t>що</a:t>
            </a:r>
            <a:r>
              <a:rPr lang="ru-RU" sz="1400" dirty="0">
                <a:latin typeface="Arial" panose="020B0604020202020204" pitchFamily="34" charset="0"/>
                <a:cs typeface="Arial" panose="020B0604020202020204" pitchFamily="34" charset="0"/>
              </a:rPr>
              <a:t> </a:t>
            </a:r>
            <a:r>
              <a:rPr lang="ru-RU" sz="1400" dirty="0" err="1">
                <a:latin typeface="Arial" panose="020B0604020202020204" pitchFamily="34" charset="0"/>
                <a:cs typeface="Arial" panose="020B0604020202020204" pitchFamily="34" charset="0"/>
              </a:rPr>
              <a:t>характеризується</a:t>
            </a:r>
            <a:r>
              <a:rPr lang="ru-RU" sz="1400" dirty="0">
                <a:latin typeface="Arial" panose="020B0604020202020204" pitchFamily="34" charset="0"/>
                <a:cs typeface="Arial" panose="020B0604020202020204" pitchFamily="34" charset="0"/>
              </a:rPr>
              <a:t> </a:t>
            </a:r>
            <a:r>
              <a:rPr lang="ru-RU" sz="1400" dirty="0" err="1">
                <a:latin typeface="Arial" panose="020B0604020202020204" pitchFamily="34" charset="0"/>
                <a:cs typeface="Arial" panose="020B0604020202020204" pitchFamily="34" charset="0"/>
              </a:rPr>
              <a:t>виділенням</a:t>
            </a:r>
            <a:r>
              <a:rPr lang="ru-RU" sz="1400" dirty="0">
                <a:latin typeface="Arial" panose="020B0604020202020204" pitchFamily="34" charset="0"/>
                <a:cs typeface="Arial" panose="020B0604020202020204" pitchFamily="34" charset="0"/>
              </a:rPr>
              <a:t> </a:t>
            </a:r>
            <a:r>
              <a:rPr lang="ru-RU" sz="1400" dirty="0" err="1">
                <a:latin typeface="Arial" panose="020B0604020202020204" pitchFamily="34" charset="0"/>
                <a:cs typeface="Arial" panose="020B0604020202020204" pitchFamily="34" charset="0"/>
              </a:rPr>
              <a:t>великої</a:t>
            </a:r>
            <a:r>
              <a:rPr lang="ru-RU" sz="1400" dirty="0">
                <a:latin typeface="Arial" panose="020B0604020202020204" pitchFamily="34" charset="0"/>
                <a:cs typeface="Arial" panose="020B0604020202020204" pitchFamily="34" charset="0"/>
              </a:rPr>
              <a:t> </a:t>
            </a:r>
            <a:r>
              <a:rPr lang="ru-RU" sz="1400" dirty="0" err="1">
                <a:latin typeface="Arial" panose="020B0604020202020204" pitchFamily="34" charset="0"/>
                <a:cs typeface="Arial" panose="020B0604020202020204" pitchFamily="34" charset="0"/>
              </a:rPr>
              <a:t>кількості</a:t>
            </a:r>
            <a:r>
              <a:rPr lang="ru-RU" sz="1400" dirty="0">
                <a:latin typeface="Arial" panose="020B0604020202020204" pitchFamily="34" charset="0"/>
                <a:cs typeface="Arial" panose="020B0604020202020204" pitchFamily="34" charset="0"/>
              </a:rPr>
              <a:t> (</a:t>
            </a:r>
            <a:r>
              <a:rPr lang="ru-RU" sz="1400" dirty="0" err="1">
                <a:latin typeface="Arial" panose="020B0604020202020204" pitchFamily="34" charset="0"/>
                <a:cs typeface="Arial" panose="020B0604020202020204" pitchFamily="34" charset="0"/>
              </a:rPr>
              <a:t>понад</a:t>
            </a:r>
            <a:r>
              <a:rPr lang="ru-RU" sz="1400" dirty="0">
                <a:latin typeface="Arial" panose="020B0604020202020204" pitchFamily="34" charset="0"/>
                <a:cs typeface="Arial" panose="020B0604020202020204" pitchFamily="34" charset="0"/>
              </a:rPr>
              <a:t> 500 мл на </a:t>
            </a:r>
            <a:r>
              <a:rPr lang="ru-RU" sz="1400" dirty="0" err="1">
                <a:latin typeface="Arial" panose="020B0604020202020204" pitchFamily="34" charset="0"/>
                <a:cs typeface="Arial" panose="020B0604020202020204" pitchFamily="34" charset="0"/>
              </a:rPr>
              <a:t>добу</a:t>
            </a:r>
            <a:r>
              <a:rPr lang="ru-RU" sz="1400" dirty="0">
                <a:latin typeface="Arial" panose="020B0604020202020204" pitchFamily="34" charset="0"/>
                <a:cs typeface="Arial" panose="020B0604020202020204" pitchFamily="34" charset="0"/>
              </a:rPr>
              <a:t>) </a:t>
            </a:r>
            <a:r>
              <a:rPr lang="ru-RU" sz="1400" dirty="0" err="1">
                <a:latin typeface="Arial" panose="020B0604020202020204" pitchFamily="34" charset="0"/>
                <a:cs typeface="Arial" panose="020B0604020202020204" pitchFamily="34" charset="0"/>
              </a:rPr>
              <a:t>слизової</a:t>
            </a:r>
            <a:r>
              <a:rPr lang="ru-RU" sz="1400" dirty="0">
                <a:latin typeface="Arial" panose="020B0604020202020204" pitchFamily="34" charset="0"/>
                <a:cs typeface="Arial" panose="020B0604020202020204" pitchFamily="34" charset="0"/>
              </a:rPr>
              <a:t> </a:t>
            </a:r>
            <a:r>
              <a:rPr lang="ru-RU" sz="1400" dirty="0" err="1">
                <a:latin typeface="Arial" panose="020B0604020202020204" pitchFamily="34" charset="0"/>
                <a:cs typeface="Arial" panose="020B0604020202020204" pitchFamily="34" charset="0"/>
              </a:rPr>
              <a:t>або</a:t>
            </a:r>
            <a:r>
              <a:rPr lang="ru-RU" sz="1400" dirty="0">
                <a:latin typeface="Arial" panose="020B0604020202020204" pitchFamily="34" charset="0"/>
                <a:cs typeface="Arial" panose="020B0604020202020204" pitchFamily="34" charset="0"/>
              </a:rPr>
              <a:t> </a:t>
            </a:r>
            <a:r>
              <a:rPr lang="ru-RU" sz="1400" dirty="0" err="1">
                <a:latin typeface="Arial" panose="020B0604020202020204" pitchFamily="34" charset="0"/>
                <a:cs typeface="Arial" panose="020B0604020202020204" pitchFamily="34" charset="0"/>
              </a:rPr>
              <a:t>слизово-гнійної</a:t>
            </a:r>
            <a:r>
              <a:rPr lang="ru-RU" sz="1400" dirty="0">
                <a:latin typeface="Arial" panose="020B0604020202020204" pitchFamily="34" charset="0"/>
                <a:cs typeface="Arial" panose="020B0604020202020204" pitchFamily="34" charset="0"/>
              </a:rPr>
              <a:t> </a:t>
            </a:r>
            <a:r>
              <a:rPr lang="ru-RU" sz="1400" dirty="0" err="1">
                <a:latin typeface="Arial" panose="020B0604020202020204" pitchFamily="34" charset="0"/>
                <a:cs typeface="Arial" panose="020B0604020202020204" pitchFamily="34" charset="0"/>
              </a:rPr>
              <a:t>мокротиння</a:t>
            </a:r>
            <a:r>
              <a:rPr lang="ru-RU" sz="1400" dirty="0">
                <a:latin typeface="Arial" panose="020B0604020202020204" pitchFamily="34" charset="0"/>
                <a:cs typeface="Arial" panose="020B0604020202020204" pitchFamily="34" charset="0"/>
              </a:rPr>
              <a:t> при </a:t>
            </a:r>
            <a:r>
              <a:rPr lang="ru-RU" sz="1400" dirty="0" err="1" smtClean="0">
                <a:latin typeface="Arial" panose="020B0604020202020204" pitchFamily="34" charset="0"/>
                <a:cs typeface="Arial" panose="020B0604020202020204" pitchFamily="34" charset="0"/>
              </a:rPr>
              <a:t>кашлі</a:t>
            </a:r>
            <a:r>
              <a:rPr lang="ru-RU" sz="1400" dirty="0" smtClean="0">
                <a:latin typeface="Arial" panose="020B0604020202020204" pitchFamily="34" charset="0"/>
                <a:cs typeface="Arial" panose="020B0604020202020204" pitchFamily="34" charset="0"/>
              </a:rPr>
              <a:t>.</a:t>
            </a:r>
            <a:endParaRPr lang="ru-RU" sz="14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CustomShape 1"/>
          <p:cNvSpPr/>
          <p:nvPr/>
        </p:nvSpPr>
        <p:spPr>
          <a:xfrm>
            <a:off x="720" y="156519"/>
            <a:ext cx="9143280" cy="3071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360">
              <a:lnSpc>
                <a:spcPct val="100000"/>
              </a:lnSpc>
              <a:spcBef>
                <a:spcPts val="400"/>
              </a:spcBef>
              <a:buClr>
                <a:srgbClr val="FF0000"/>
              </a:buClr>
              <a:buFont typeface="Arial"/>
              <a:buChar char="•"/>
            </a:pPr>
            <a:r>
              <a:rPr lang="ru-RU" sz="2000" b="1" strike="noStrike" spc="-1" dirty="0" err="1">
                <a:solidFill>
                  <a:srgbClr val="FF0000"/>
                </a:solidFill>
                <a:latin typeface="Times New Roman"/>
              </a:rPr>
              <a:t>Лікування</a:t>
            </a:r>
            <a:r>
              <a:rPr lang="ru-RU" sz="2000" b="1" strike="noStrike" spc="-1" dirty="0">
                <a:solidFill>
                  <a:srgbClr val="FF0000"/>
                </a:solidFill>
                <a:latin typeface="Times New Roman"/>
              </a:rPr>
              <a:t>. </a:t>
            </a:r>
            <a:endParaRPr lang="ru-RU" sz="2000" b="0" strike="noStrike" spc="-1" dirty="0">
              <a:latin typeface="Arial"/>
            </a:endParaRPr>
          </a:p>
          <a:p>
            <a:pPr marL="343080" indent="-342360" algn="just">
              <a:lnSpc>
                <a:spcPct val="100000"/>
              </a:lnSpc>
              <a:spcBef>
                <a:spcPts val="360"/>
              </a:spcBef>
              <a:buClr>
                <a:srgbClr val="0D0D0D"/>
              </a:buClr>
              <a:buFont typeface="Arial"/>
              <a:buChar char="•"/>
            </a:pPr>
            <a:r>
              <a:rPr lang="ru-RU" sz="1800" b="1" strike="noStrike" spc="-1" dirty="0">
                <a:solidFill>
                  <a:srgbClr val="0D0D0D"/>
                </a:solidFill>
                <a:latin typeface="Times New Roman"/>
              </a:rPr>
              <a:t>1. </a:t>
            </a:r>
            <a:r>
              <a:rPr lang="ru-RU" sz="1800" b="1" strike="noStrike" spc="-1" dirty="0" err="1">
                <a:solidFill>
                  <a:srgbClr val="0D0D0D"/>
                </a:solidFill>
                <a:latin typeface="Times New Roman"/>
              </a:rPr>
              <a:t>Виведення</a:t>
            </a:r>
            <a:r>
              <a:rPr lang="ru-RU" sz="1800" b="1" strike="noStrike" spc="-1" dirty="0">
                <a:solidFill>
                  <a:srgbClr val="0D0D0D"/>
                </a:solidFill>
                <a:latin typeface="Times New Roman"/>
              </a:rPr>
              <a:t> </a:t>
            </a:r>
            <a:r>
              <a:rPr lang="ru-RU" sz="1800" b="1" strike="noStrike" spc="-1" dirty="0" err="1">
                <a:solidFill>
                  <a:srgbClr val="0D0D0D"/>
                </a:solidFill>
                <a:latin typeface="Times New Roman"/>
              </a:rPr>
              <a:t>потерпілого</a:t>
            </a:r>
            <a:r>
              <a:rPr lang="ru-RU" sz="1800" b="1" strike="noStrike" spc="-1" dirty="0">
                <a:solidFill>
                  <a:srgbClr val="0D0D0D"/>
                </a:solidFill>
                <a:latin typeface="Times New Roman"/>
              </a:rPr>
              <a:t> з </a:t>
            </a:r>
            <a:r>
              <a:rPr lang="ru-RU" sz="1800" b="1" strike="noStrike" spc="-1" dirty="0" err="1">
                <a:solidFill>
                  <a:srgbClr val="0D0D0D"/>
                </a:solidFill>
                <a:latin typeface="Times New Roman"/>
              </a:rPr>
              <a:t>приміщення</a:t>
            </a:r>
            <a:r>
              <a:rPr lang="ru-RU" sz="1800" b="1" strike="noStrike" spc="-1" dirty="0">
                <a:solidFill>
                  <a:srgbClr val="0D0D0D"/>
                </a:solidFill>
                <a:latin typeface="Times New Roman"/>
              </a:rPr>
              <a:t> </a:t>
            </a:r>
            <a:r>
              <a:rPr lang="ru-RU" sz="1800" b="1" strike="noStrike" spc="-1" dirty="0" err="1">
                <a:solidFill>
                  <a:srgbClr val="0D0D0D"/>
                </a:solidFill>
                <a:latin typeface="Times New Roman"/>
              </a:rPr>
              <a:t>із</a:t>
            </a:r>
            <a:r>
              <a:rPr lang="ru-RU" sz="1800" b="1" strike="noStrike" spc="-1" dirty="0">
                <a:solidFill>
                  <a:srgbClr val="0D0D0D"/>
                </a:solidFill>
                <a:latin typeface="Times New Roman"/>
              </a:rPr>
              <a:t> </a:t>
            </a:r>
            <a:r>
              <a:rPr lang="ru-RU" sz="1800" b="1" strike="noStrike" spc="-1" dirty="0" err="1">
                <a:solidFill>
                  <a:srgbClr val="0D0D0D"/>
                </a:solidFill>
                <a:latin typeface="Times New Roman"/>
              </a:rPr>
              <a:t>підвищеною</a:t>
            </a:r>
            <a:r>
              <a:rPr lang="ru-RU" sz="1800" b="1" strike="noStrike" spc="-1" dirty="0">
                <a:solidFill>
                  <a:srgbClr val="0D0D0D"/>
                </a:solidFill>
                <a:latin typeface="Times New Roman"/>
              </a:rPr>
              <a:t> </a:t>
            </a:r>
            <a:r>
              <a:rPr lang="ru-RU" sz="1800" b="1" strike="noStrike" spc="-1" dirty="0" err="1">
                <a:solidFill>
                  <a:srgbClr val="0D0D0D"/>
                </a:solidFill>
                <a:latin typeface="Times New Roman"/>
              </a:rPr>
              <a:t>концентрацією</a:t>
            </a:r>
            <a:r>
              <a:rPr lang="ru-RU" sz="1800" b="1" strike="noStrike" spc="-1" dirty="0">
                <a:solidFill>
                  <a:srgbClr val="0D0D0D"/>
                </a:solidFill>
                <a:latin typeface="Times New Roman"/>
              </a:rPr>
              <a:t> карбону оксиду.</a:t>
            </a:r>
            <a:endParaRPr lang="ru-RU" sz="1800" b="0" strike="noStrike" spc="-1" dirty="0">
              <a:latin typeface="Arial"/>
            </a:endParaRPr>
          </a:p>
          <a:p>
            <a:pPr marL="343080" indent="-342360" algn="just">
              <a:lnSpc>
                <a:spcPct val="100000"/>
              </a:lnSpc>
              <a:spcBef>
                <a:spcPts val="360"/>
              </a:spcBef>
              <a:buClr>
                <a:srgbClr val="0D0D0D"/>
              </a:buClr>
              <a:buFont typeface="Arial"/>
              <a:buChar char="•"/>
            </a:pPr>
            <a:r>
              <a:rPr lang="ru-RU" sz="1800" b="1" strike="noStrike" spc="-1" dirty="0">
                <a:solidFill>
                  <a:srgbClr val="0D0D0D"/>
                </a:solidFill>
                <a:latin typeface="Times New Roman"/>
              </a:rPr>
              <a:t>2. </a:t>
            </a:r>
            <a:r>
              <a:rPr lang="ru-RU" sz="1800" b="1" strike="noStrike" spc="-1" dirty="0" err="1">
                <a:solidFill>
                  <a:srgbClr val="0D0D0D"/>
                </a:solidFill>
                <a:latin typeface="Times New Roman"/>
              </a:rPr>
              <a:t>Забезпечення</a:t>
            </a:r>
            <a:r>
              <a:rPr lang="ru-RU" sz="1800" b="1" strike="noStrike" spc="-1" dirty="0">
                <a:solidFill>
                  <a:srgbClr val="0D0D0D"/>
                </a:solidFill>
                <a:latin typeface="Times New Roman"/>
              </a:rPr>
              <a:t> </a:t>
            </a:r>
            <a:r>
              <a:rPr lang="ru-RU" sz="1800" b="1" strike="noStrike" spc="-1" dirty="0" err="1">
                <a:solidFill>
                  <a:srgbClr val="0D0D0D"/>
                </a:solidFill>
                <a:latin typeface="Times New Roman"/>
              </a:rPr>
              <a:t>прохідності</a:t>
            </a:r>
            <a:r>
              <a:rPr lang="ru-RU" sz="1800" b="1" strike="noStrike" spc="-1" dirty="0">
                <a:solidFill>
                  <a:srgbClr val="0D0D0D"/>
                </a:solidFill>
                <a:latin typeface="Times New Roman"/>
              </a:rPr>
              <a:t> </a:t>
            </a:r>
            <a:r>
              <a:rPr lang="ru-RU" sz="1800" b="1" strike="noStrike" spc="-1" dirty="0" err="1">
                <a:solidFill>
                  <a:srgbClr val="0D0D0D"/>
                </a:solidFill>
                <a:latin typeface="Times New Roman"/>
              </a:rPr>
              <a:t>дихальних</a:t>
            </a:r>
            <a:r>
              <a:rPr lang="ru-RU" sz="1800" b="1" strike="noStrike" spc="-1" dirty="0">
                <a:solidFill>
                  <a:srgbClr val="0D0D0D"/>
                </a:solidFill>
                <a:latin typeface="Times New Roman"/>
              </a:rPr>
              <a:t> </a:t>
            </a:r>
            <a:r>
              <a:rPr lang="ru-RU" sz="1800" b="1" strike="noStrike" spc="-1" dirty="0" err="1">
                <a:solidFill>
                  <a:srgbClr val="0D0D0D"/>
                </a:solidFill>
                <a:latin typeface="Times New Roman"/>
              </a:rPr>
              <a:t>шляхів</a:t>
            </a:r>
            <a:r>
              <a:rPr lang="ru-RU" sz="1800" b="1" strike="noStrike" spc="-1" dirty="0">
                <a:solidFill>
                  <a:srgbClr val="0D0D0D"/>
                </a:solidFill>
                <a:latin typeface="Times New Roman"/>
              </a:rPr>
              <a:t>, </a:t>
            </a:r>
            <a:r>
              <a:rPr lang="ru-RU" sz="1800" b="1" strike="noStrike" spc="-1" dirty="0" err="1">
                <a:solidFill>
                  <a:srgbClr val="0D0D0D"/>
                </a:solidFill>
                <a:latin typeface="Times New Roman"/>
              </a:rPr>
              <a:t>зменшення</a:t>
            </a:r>
            <a:r>
              <a:rPr lang="ru-RU" sz="1800" b="1" strike="noStrike" spc="-1" dirty="0">
                <a:solidFill>
                  <a:srgbClr val="0D0D0D"/>
                </a:solidFill>
                <a:latin typeface="Times New Roman"/>
              </a:rPr>
              <a:t> </a:t>
            </a:r>
            <a:r>
              <a:rPr lang="ru-RU" sz="1800" b="1" strike="noStrike" spc="-1" dirty="0" err="1">
                <a:solidFill>
                  <a:srgbClr val="0D0D0D"/>
                </a:solidFill>
                <a:latin typeface="Times New Roman"/>
              </a:rPr>
              <a:t>гіперсалівації</a:t>
            </a:r>
            <a:r>
              <a:rPr lang="ru-RU" sz="1800" b="1" strike="noStrike" spc="-1" dirty="0">
                <a:solidFill>
                  <a:srgbClr val="0D0D0D"/>
                </a:solidFill>
                <a:latin typeface="Times New Roman"/>
              </a:rPr>
              <a:t>, </a:t>
            </a:r>
            <a:r>
              <a:rPr lang="ru-RU" sz="1800" b="1" strike="noStrike" spc="-1" dirty="0" err="1">
                <a:solidFill>
                  <a:srgbClr val="0D0D0D"/>
                </a:solidFill>
                <a:latin typeface="Times New Roman"/>
              </a:rPr>
              <a:t>інгаляція</a:t>
            </a:r>
            <a:r>
              <a:rPr lang="ru-RU" sz="1800" b="1" strike="noStrike" spc="-1" dirty="0">
                <a:solidFill>
                  <a:srgbClr val="0D0D0D"/>
                </a:solidFill>
                <a:latin typeface="Times New Roman"/>
              </a:rPr>
              <a:t> </a:t>
            </a:r>
            <a:r>
              <a:rPr lang="ru-RU" sz="1800" b="1" strike="noStrike" spc="-1" dirty="0" err="1">
                <a:solidFill>
                  <a:srgbClr val="0D0D0D"/>
                </a:solidFill>
                <a:latin typeface="Times New Roman"/>
              </a:rPr>
              <a:t>кисню</a:t>
            </a:r>
            <a:r>
              <a:rPr lang="ru-RU" sz="1800" b="1" strike="noStrike" spc="-1" dirty="0">
                <a:solidFill>
                  <a:srgbClr val="0D0D0D"/>
                </a:solidFill>
                <a:latin typeface="Times New Roman"/>
              </a:rPr>
              <a:t>, у </a:t>
            </a:r>
            <a:r>
              <a:rPr lang="ru-RU" sz="1800" b="1" strike="noStrike" spc="-1" dirty="0" err="1">
                <a:solidFill>
                  <a:srgbClr val="0D0D0D"/>
                </a:solidFill>
                <a:latin typeface="Times New Roman"/>
              </a:rPr>
              <a:t>випадках</a:t>
            </a:r>
            <a:r>
              <a:rPr lang="ru-RU" sz="1800" b="1" strike="noStrike" spc="-1" dirty="0">
                <a:solidFill>
                  <a:srgbClr val="0D0D0D"/>
                </a:solidFill>
                <a:latin typeface="Times New Roman"/>
              </a:rPr>
              <a:t> </a:t>
            </a:r>
            <a:r>
              <a:rPr lang="ru-RU" sz="1800" b="1" strike="noStrike" spc="-1" dirty="0" err="1">
                <a:solidFill>
                  <a:srgbClr val="0D0D0D"/>
                </a:solidFill>
                <a:latin typeface="Times New Roman"/>
              </a:rPr>
              <a:t>значного</a:t>
            </a:r>
            <a:r>
              <a:rPr lang="ru-RU" sz="1800" b="1" strike="noStrike" spc="-1" dirty="0">
                <a:solidFill>
                  <a:srgbClr val="0D0D0D"/>
                </a:solidFill>
                <a:latin typeface="Times New Roman"/>
              </a:rPr>
              <a:t> </a:t>
            </a:r>
            <a:r>
              <a:rPr lang="ru-RU" sz="1800" b="1" strike="noStrike" spc="-1" dirty="0" err="1">
                <a:solidFill>
                  <a:srgbClr val="0D0D0D"/>
                </a:solidFill>
                <a:latin typeface="Times New Roman"/>
              </a:rPr>
              <a:t>пригнічення</a:t>
            </a:r>
            <a:r>
              <a:rPr lang="ru-RU" sz="1800" b="1" strike="noStrike" spc="-1" dirty="0">
                <a:solidFill>
                  <a:srgbClr val="0D0D0D"/>
                </a:solidFill>
                <a:latin typeface="Times New Roman"/>
              </a:rPr>
              <a:t> </a:t>
            </a:r>
            <a:r>
              <a:rPr lang="ru-RU" sz="1800" b="1" strike="noStrike" spc="-1" dirty="0" err="1">
                <a:solidFill>
                  <a:srgbClr val="0D0D0D"/>
                </a:solidFill>
                <a:latin typeface="Times New Roman"/>
              </a:rPr>
              <a:t>дихання</a:t>
            </a:r>
            <a:r>
              <a:rPr lang="ru-RU" sz="1800" b="1" strike="noStrike" spc="-1" dirty="0">
                <a:solidFill>
                  <a:srgbClr val="0D0D0D"/>
                </a:solidFill>
                <a:latin typeface="Times New Roman"/>
              </a:rPr>
              <a:t> </a:t>
            </a:r>
            <a:r>
              <a:rPr lang="ru-RU" sz="1800" b="1" strike="noStrike" spc="-1" dirty="0" err="1">
                <a:solidFill>
                  <a:srgbClr val="0D0D0D"/>
                </a:solidFill>
                <a:latin typeface="Times New Roman"/>
              </a:rPr>
              <a:t>або</a:t>
            </a:r>
            <a:r>
              <a:rPr lang="ru-RU" sz="1800" b="1" strike="noStrike" spc="-1" dirty="0">
                <a:solidFill>
                  <a:srgbClr val="0D0D0D"/>
                </a:solidFill>
                <a:latin typeface="Times New Roman"/>
              </a:rPr>
              <a:t> </a:t>
            </a:r>
            <a:r>
              <a:rPr lang="ru-RU" sz="1800" b="1" strike="noStrike" spc="-1" dirty="0" err="1">
                <a:solidFill>
                  <a:srgbClr val="0D0D0D"/>
                </a:solidFill>
                <a:latin typeface="Times New Roman"/>
              </a:rPr>
              <a:t>апное</a:t>
            </a:r>
            <a:r>
              <a:rPr lang="ru-RU" sz="1800" b="1" strike="noStrike" spc="-1" dirty="0">
                <a:solidFill>
                  <a:srgbClr val="0D0D0D"/>
                </a:solidFill>
                <a:latin typeface="Times New Roman"/>
              </a:rPr>
              <a:t> — ШВЛ.</a:t>
            </a:r>
            <a:endParaRPr lang="ru-RU" sz="1800" b="0" strike="noStrike" spc="-1" dirty="0">
              <a:latin typeface="Arial"/>
            </a:endParaRPr>
          </a:p>
          <a:p>
            <a:pPr marL="343080" indent="-342360" algn="just">
              <a:lnSpc>
                <a:spcPct val="100000"/>
              </a:lnSpc>
              <a:spcBef>
                <a:spcPts val="360"/>
              </a:spcBef>
              <a:buClr>
                <a:srgbClr val="0D0D0D"/>
              </a:buClr>
              <a:buFont typeface="Arial"/>
              <a:buChar char="•"/>
            </a:pPr>
            <a:r>
              <a:rPr lang="ru-RU" sz="1800" b="1" strike="noStrike" spc="-1" dirty="0">
                <a:solidFill>
                  <a:srgbClr val="0D0D0D"/>
                </a:solidFill>
                <a:latin typeface="Times New Roman"/>
              </a:rPr>
              <a:t>3. </a:t>
            </a:r>
            <a:r>
              <a:rPr lang="ru-RU" sz="1800" b="1" strike="noStrike" spc="-1" dirty="0" err="1">
                <a:solidFill>
                  <a:srgbClr val="0D0D0D"/>
                </a:solidFill>
                <a:latin typeface="Times New Roman"/>
              </a:rPr>
              <a:t>Специфічна</a:t>
            </a:r>
            <a:r>
              <a:rPr lang="ru-RU" sz="1800" b="1" strike="noStrike" spc="-1" dirty="0">
                <a:solidFill>
                  <a:srgbClr val="0D0D0D"/>
                </a:solidFill>
                <a:latin typeface="Times New Roman"/>
              </a:rPr>
              <a:t> </a:t>
            </a:r>
            <a:r>
              <a:rPr lang="ru-RU" sz="1800" b="1" strike="noStrike" spc="-1" dirty="0" err="1">
                <a:solidFill>
                  <a:srgbClr val="0D0D0D"/>
                </a:solidFill>
                <a:latin typeface="Times New Roman"/>
              </a:rPr>
              <a:t>антидотна</a:t>
            </a:r>
            <a:r>
              <a:rPr lang="ru-RU" sz="1800" b="1" strike="noStrike" spc="-1" dirty="0">
                <a:solidFill>
                  <a:srgbClr val="0D0D0D"/>
                </a:solidFill>
                <a:latin typeface="Times New Roman"/>
              </a:rPr>
              <a:t> </a:t>
            </a:r>
            <a:r>
              <a:rPr lang="ru-RU" sz="1800" b="1" strike="noStrike" spc="-1" dirty="0" err="1">
                <a:solidFill>
                  <a:srgbClr val="0D0D0D"/>
                </a:solidFill>
                <a:latin typeface="Times New Roman"/>
              </a:rPr>
              <a:t>терапія</a:t>
            </a:r>
            <a:r>
              <a:rPr lang="ru-RU" sz="1800" b="1" strike="noStrike" spc="-1" dirty="0">
                <a:solidFill>
                  <a:srgbClr val="0D0D0D"/>
                </a:solidFill>
                <a:latin typeface="Times New Roman"/>
              </a:rPr>
              <a:t>  — </a:t>
            </a:r>
            <a:r>
              <a:rPr lang="ru-RU" sz="1800" b="1" strike="noStrike" spc="-1" dirty="0" err="1">
                <a:solidFill>
                  <a:srgbClr val="0D0D0D"/>
                </a:solidFill>
                <a:latin typeface="Times New Roman"/>
              </a:rPr>
              <a:t>гіпербарична</a:t>
            </a:r>
            <a:r>
              <a:rPr lang="ru-RU" sz="1800" b="1" strike="noStrike" spc="-1" dirty="0">
                <a:solidFill>
                  <a:srgbClr val="0D0D0D"/>
                </a:solidFill>
                <a:latin typeface="Times New Roman"/>
              </a:rPr>
              <a:t> </a:t>
            </a:r>
            <a:r>
              <a:rPr lang="ru-RU" sz="1800" b="1" strike="noStrike" spc="-1" dirty="0" err="1">
                <a:solidFill>
                  <a:srgbClr val="0D0D0D"/>
                </a:solidFill>
                <a:latin typeface="Times New Roman"/>
              </a:rPr>
              <a:t>оксигенація</a:t>
            </a:r>
            <a:r>
              <a:rPr lang="ru-RU" sz="1800" b="1" strike="noStrike" spc="-1" dirty="0">
                <a:solidFill>
                  <a:srgbClr val="0D0D0D"/>
                </a:solidFill>
                <a:latin typeface="Times New Roman"/>
              </a:rPr>
              <a:t>, яка </a:t>
            </a:r>
            <a:r>
              <a:rPr lang="ru-RU" sz="1800" b="1" strike="noStrike" spc="-1" dirty="0" err="1">
                <a:solidFill>
                  <a:srgbClr val="0D0D0D"/>
                </a:solidFill>
                <a:latin typeface="Times New Roman"/>
              </a:rPr>
              <a:t>прискорює</a:t>
            </a:r>
            <a:r>
              <a:rPr lang="ru-RU" sz="1800" b="1" strike="noStrike" spc="-1" dirty="0">
                <a:solidFill>
                  <a:srgbClr val="0D0D0D"/>
                </a:solidFill>
                <a:latin typeface="Times New Roman"/>
              </a:rPr>
              <a:t> </a:t>
            </a:r>
            <a:r>
              <a:rPr lang="ru-RU" sz="1800" b="1" strike="noStrike" spc="-1" dirty="0" err="1">
                <a:solidFill>
                  <a:srgbClr val="0D0D0D"/>
                </a:solidFill>
                <a:latin typeface="Times New Roman"/>
              </a:rPr>
              <a:t>дисоціацію</a:t>
            </a:r>
            <a:r>
              <a:rPr lang="ru-RU" sz="1800" b="1" strike="noStrike" spc="-1" dirty="0">
                <a:solidFill>
                  <a:srgbClr val="0D0D0D"/>
                </a:solidFill>
                <a:latin typeface="Times New Roman"/>
              </a:rPr>
              <a:t> </a:t>
            </a:r>
            <a:r>
              <a:rPr lang="ru-RU" sz="1800" b="1" strike="noStrike" spc="-1" dirty="0" err="1">
                <a:solidFill>
                  <a:srgbClr val="0D0D0D"/>
                </a:solidFill>
                <a:latin typeface="Times New Roman"/>
              </a:rPr>
              <a:t>карбоксигемоглобіну</a:t>
            </a:r>
            <a:r>
              <a:rPr lang="ru-RU" sz="1800" b="1" strike="noStrike" spc="-1" dirty="0">
                <a:solidFill>
                  <a:srgbClr val="0D0D0D"/>
                </a:solidFill>
                <a:latin typeface="Times New Roman"/>
              </a:rPr>
              <a:t> у 10-15 </a:t>
            </a:r>
            <a:r>
              <a:rPr lang="ru-RU" sz="1800" b="1" strike="noStrike" spc="-1" dirty="0" err="1">
                <a:solidFill>
                  <a:srgbClr val="0D0D0D"/>
                </a:solidFill>
                <a:latin typeface="Times New Roman"/>
              </a:rPr>
              <a:t>разів</a:t>
            </a:r>
            <a:r>
              <a:rPr lang="ru-RU" sz="1800" b="1" strike="noStrike" spc="-1" dirty="0">
                <a:solidFill>
                  <a:srgbClr val="0D0D0D"/>
                </a:solidFill>
                <a:latin typeface="Times New Roman"/>
              </a:rPr>
              <a:t>. </a:t>
            </a:r>
            <a:r>
              <a:rPr lang="ru-RU" sz="1800" b="1" strike="noStrike" spc="-1" dirty="0" err="1">
                <a:solidFill>
                  <a:srgbClr val="0D0D0D"/>
                </a:solidFill>
                <a:latin typeface="Times New Roman"/>
              </a:rPr>
              <a:t>Сеанси</a:t>
            </a:r>
            <a:r>
              <a:rPr lang="ru-RU" sz="1800" b="1" strike="noStrike" spc="-1" dirty="0">
                <a:solidFill>
                  <a:srgbClr val="0D0D0D"/>
                </a:solidFill>
                <a:latin typeface="Times New Roman"/>
              </a:rPr>
              <a:t> </a:t>
            </a:r>
            <a:r>
              <a:rPr lang="ru-RU" sz="1800" b="1" strike="noStrike" spc="-1" dirty="0" err="1">
                <a:solidFill>
                  <a:srgbClr val="0D0D0D"/>
                </a:solidFill>
                <a:latin typeface="Times New Roman"/>
              </a:rPr>
              <a:t>тривалістю</a:t>
            </a:r>
            <a:r>
              <a:rPr lang="ru-RU" sz="1800" b="1" strike="noStrike" spc="-1" dirty="0">
                <a:solidFill>
                  <a:srgbClr val="0D0D0D"/>
                </a:solidFill>
                <a:latin typeface="Times New Roman"/>
              </a:rPr>
              <a:t> 80-90 </a:t>
            </a:r>
            <a:r>
              <a:rPr lang="ru-RU" sz="1800" b="1" strike="noStrike" spc="-1" dirty="0" err="1">
                <a:solidFill>
                  <a:srgbClr val="0D0D0D"/>
                </a:solidFill>
                <a:latin typeface="Times New Roman"/>
              </a:rPr>
              <a:t>хв</a:t>
            </a:r>
            <a:r>
              <a:rPr lang="ru-RU" sz="1800" b="1" strike="noStrike" spc="-1" dirty="0">
                <a:solidFill>
                  <a:srgbClr val="0D0D0D"/>
                </a:solidFill>
                <a:latin typeface="Times New Roman"/>
              </a:rPr>
              <a:t> </a:t>
            </a:r>
            <a:r>
              <a:rPr lang="ru-RU" sz="1800" b="1" strike="noStrike" spc="-1" dirty="0" err="1">
                <a:solidFill>
                  <a:srgbClr val="0D0D0D"/>
                </a:solidFill>
                <a:latin typeface="Times New Roman"/>
              </a:rPr>
              <a:t>проводять</a:t>
            </a:r>
            <a:r>
              <a:rPr lang="ru-RU" sz="1800" b="1" strike="noStrike" spc="-1" dirty="0">
                <a:solidFill>
                  <a:srgbClr val="0D0D0D"/>
                </a:solidFill>
                <a:latin typeface="Times New Roman"/>
              </a:rPr>
              <a:t> 1-4 рази за </a:t>
            </a:r>
            <a:r>
              <a:rPr lang="ru-RU" sz="1800" b="1" strike="noStrike" spc="-1" dirty="0" err="1">
                <a:solidFill>
                  <a:srgbClr val="0D0D0D"/>
                </a:solidFill>
                <a:latin typeface="Times New Roman"/>
              </a:rPr>
              <a:t>добу</a:t>
            </a:r>
            <a:r>
              <a:rPr lang="ru-RU" sz="1800" b="1" strike="noStrike" spc="-1" dirty="0">
                <a:solidFill>
                  <a:srgbClr val="0D0D0D"/>
                </a:solidFill>
                <a:latin typeface="Times New Roman"/>
              </a:rPr>
              <a:t>. Як правило, </a:t>
            </a:r>
            <a:r>
              <a:rPr lang="ru-RU" sz="1800" b="1" strike="noStrike" spc="-1" dirty="0" err="1">
                <a:solidFill>
                  <a:srgbClr val="0D0D0D"/>
                </a:solidFill>
                <a:latin typeface="Times New Roman"/>
              </a:rPr>
              <a:t>після</a:t>
            </a:r>
            <a:r>
              <a:rPr lang="ru-RU" sz="1800" b="1" strike="noStrike" spc="-1" dirty="0">
                <a:solidFill>
                  <a:srgbClr val="0D0D0D"/>
                </a:solidFill>
                <a:latin typeface="Times New Roman"/>
              </a:rPr>
              <a:t> сеансу </a:t>
            </a:r>
            <a:r>
              <a:rPr lang="ru-RU" sz="1800" b="1" strike="noStrike" spc="-1" dirty="0" err="1">
                <a:solidFill>
                  <a:srgbClr val="0D0D0D"/>
                </a:solidFill>
                <a:latin typeface="Times New Roman"/>
              </a:rPr>
              <a:t>хворий</a:t>
            </a:r>
            <a:r>
              <a:rPr lang="ru-RU" sz="1800" b="1" strike="noStrike" spc="-1" dirty="0">
                <a:solidFill>
                  <a:srgbClr val="0D0D0D"/>
                </a:solidFill>
                <a:latin typeface="Times New Roman"/>
              </a:rPr>
              <a:t> </a:t>
            </a:r>
            <a:r>
              <a:rPr lang="ru-RU" sz="1800" b="1" strike="noStrike" spc="-1" dirty="0" err="1">
                <a:solidFill>
                  <a:srgbClr val="0D0D0D"/>
                </a:solidFill>
                <a:latin typeface="Times New Roman"/>
              </a:rPr>
              <a:t>опритомнює</a:t>
            </a:r>
            <a:r>
              <a:rPr lang="ru-RU" sz="1800" b="1" strike="noStrike" spc="-1" dirty="0">
                <a:solidFill>
                  <a:srgbClr val="0D0D0D"/>
                </a:solidFill>
                <a:latin typeface="Times New Roman"/>
              </a:rPr>
              <a:t>, </a:t>
            </a:r>
            <a:r>
              <a:rPr lang="ru-RU" sz="1800" b="1" strike="noStrike" spc="-1" dirty="0" err="1">
                <a:solidFill>
                  <a:srgbClr val="0D0D0D"/>
                </a:solidFill>
                <a:latin typeface="Times New Roman"/>
              </a:rPr>
              <a:t>зменшується</a:t>
            </a:r>
            <a:r>
              <a:rPr lang="ru-RU" sz="1800" b="1" strike="noStrike" spc="-1" dirty="0">
                <a:solidFill>
                  <a:srgbClr val="0D0D0D"/>
                </a:solidFill>
                <a:latin typeface="Times New Roman"/>
              </a:rPr>
              <a:t> </a:t>
            </a:r>
            <a:r>
              <a:rPr lang="ru-RU" sz="1800" b="1" strike="noStrike" spc="-1" dirty="0" err="1">
                <a:solidFill>
                  <a:srgbClr val="0D0D0D"/>
                </a:solidFill>
                <a:latin typeface="Times New Roman"/>
              </a:rPr>
              <a:t>задишка</a:t>
            </a:r>
            <a:r>
              <a:rPr lang="ru-RU" sz="1800" b="1" strike="noStrike" spc="-1" dirty="0">
                <a:solidFill>
                  <a:srgbClr val="0D0D0D"/>
                </a:solidFill>
                <a:latin typeface="Times New Roman"/>
              </a:rPr>
              <a:t>, </a:t>
            </a:r>
            <a:r>
              <a:rPr lang="ru-RU" sz="1800" b="1" strike="noStrike" spc="-1" dirty="0" err="1">
                <a:solidFill>
                  <a:srgbClr val="0D0D0D"/>
                </a:solidFill>
                <a:latin typeface="Times New Roman"/>
              </a:rPr>
              <a:t>стабілізуються</a:t>
            </a:r>
            <a:r>
              <a:rPr lang="ru-RU" sz="1800" b="1" strike="noStrike" spc="-1" dirty="0">
                <a:solidFill>
                  <a:srgbClr val="0D0D0D"/>
                </a:solidFill>
                <a:latin typeface="Times New Roman"/>
              </a:rPr>
              <a:t> </a:t>
            </a:r>
            <a:r>
              <a:rPr lang="ru-RU" sz="1800" b="1" strike="noStrike" spc="-1" dirty="0" err="1">
                <a:solidFill>
                  <a:srgbClr val="0D0D0D"/>
                </a:solidFill>
                <a:latin typeface="Times New Roman"/>
              </a:rPr>
              <a:t>гемодинаміка</a:t>
            </a:r>
            <a:r>
              <a:rPr lang="ru-RU" sz="1800" b="1" strike="noStrike" spc="-1" dirty="0">
                <a:solidFill>
                  <a:srgbClr val="0D0D0D"/>
                </a:solidFill>
                <a:latin typeface="Times New Roman"/>
              </a:rPr>
              <a:t>, </a:t>
            </a:r>
            <a:r>
              <a:rPr lang="ru-RU" sz="1800" b="1" strike="noStrike" spc="-1" dirty="0" err="1">
                <a:solidFill>
                  <a:srgbClr val="0D0D0D"/>
                </a:solidFill>
                <a:latin typeface="Times New Roman"/>
              </a:rPr>
              <a:t>показники</a:t>
            </a:r>
            <a:r>
              <a:rPr lang="ru-RU" sz="1800" b="1" strike="noStrike" spc="-1" dirty="0">
                <a:solidFill>
                  <a:srgbClr val="0D0D0D"/>
                </a:solidFill>
                <a:latin typeface="Times New Roman"/>
              </a:rPr>
              <a:t> </a:t>
            </a:r>
            <a:r>
              <a:rPr lang="ru-RU" sz="1800" b="1" strike="noStrike" spc="-1" dirty="0" smtClean="0">
                <a:solidFill>
                  <a:srgbClr val="0D0D0D"/>
                </a:solidFill>
                <a:latin typeface="Times New Roman"/>
              </a:rPr>
              <a:t>КОС (кислотно-основного стану) </a:t>
            </a:r>
            <a:r>
              <a:rPr lang="ru-RU" sz="1800" b="1" strike="noStrike" spc="-1" dirty="0">
                <a:solidFill>
                  <a:srgbClr val="0D0D0D"/>
                </a:solidFill>
                <a:latin typeface="Times New Roman"/>
              </a:rPr>
              <a:t>та ЕКГ.</a:t>
            </a:r>
            <a:endParaRPr lang="ru-RU" sz="1800" b="0" strike="noStrike" spc="-1" dirty="0">
              <a:latin typeface="Arial"/>
            </a:endParaRPr>
          </a:p>
          <a:p>
            <a:pPr algn="just">
              <a:lnSpc>
                <a:spcPct val="100000"/>
              </a:lnSpc>
              <a:spcBef>
                <a:spcPts val="479"/>
              </a:spcBef>
            </a:pPr>
            <a:endParaRPr lang="ru-RU" sz="1800" b="0" strike="noStrike" spc="-1" dirty="0">
              <a:latin typeface="Arial"/>
            </a:endParaRPr>
          </a:p>
        </p:txBody>
      </p:sp>
      <p:pic>
        <p:nvPicPr>
          <p:cNvPr id="420" name="Picture 5"/>
          <p:cNvPicPr/>
          <p:nvPr/>
        </p:nvPicPr>
        <p:blipFill>
          <a:blip r:embed="rId3"/>
          <a:srcRect l="10002" t="15041" r="8998"/>
          <a:stretch/>
        </p:blipFill>
        <p:spPr>
          <a:xfrm>
            <a:off x="296214" y="3227679"/>
            <a:ext cx="3879786" cy="2836080"/>
          </a:xfrm>
          <a:prstGeom prst="rect">
            <a:avLst/>
          </a:prstGeom>
          <a:ln w="9360">
            <a:noFill/>
          </a:ln>
        </p:spPr>
      </p:pic>
      <p:pic>
        <p:nvPicPr>
          <p:cNvPr id="421" name="Picture 5"/>
          <p:cNvPicPr/>
          <p:nvPr/>
        </p:nvPicPr>
        <p:blipFill>
          <a:blip r:embed="rId4"/>
          <a:stretch/>
        </p:blipFill>
        <p:spPr>
          <a:xfrm>
            <a:off x="4285470" y="3227679"/>
            <a:ext cx="4749059" cy="340920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CustomShape 1"/>
          <p:cNvSpPr/>
          <p:nvPr/>
        </p:nvSpPr>
        <p:spPr>
          <a:xfrm>
            <a:off x="428760" y="0"/>
            <a:ext cx="8500320" cy="6452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216000" indent="-216000" algn="just">
              <a:lnSpc>
                <a:spcPct val="90000"/>
              </a:lnSpc>
              <a:spcBef>
                <a:spcPts val="700"/>
              </a:spcBef>
              <a:buClr>
                <a:srgbClr val="FF0000"/>
              </a:buClr>
              <a:buFont typeface="Arial"/>
              <a:buChar char="•"/>
            </a:pPr>
            <a:r>
              <a:rPr lang="ru-RU" sz="3200" b="1" strike="noStrike" spc="-1" dirty="0">
                <a:solidFill>
                  <a:srgbClr val="FF0000"/>
                </a:solidFill>
                <a:latin typeface="Times New Roman"/>
              </a:rPr>
              <a:t>ФОС</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застосовують</a:t>
            </a:r>
            <a:r>
              <a:rPr lang="ru-RU" sz="2000" b="1" strike="noStrike" spc="-1" dirty="0">
                <a:solidFill>
                  <a:srgbClr val="0D0D0D"/>
                </a:solidFill>
                <a:latin typeface="Times New Roman"/>
              </a:rPr>
              <a:t> у </a:t>
            </a:r>
            <a:r>
              <a:rPr lang="ru-RU" sz="2000" b="1" strike="noStrike" spc="-1" dirty="0" err="1">
                <a:solidFill>
                  <a:srgbClr val="0D0D0D"/>
                </a:solidFill>
                <a:latin typeface="Times New Roman"/>
              </a:rPr>
              <a:t>сільському</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господарстві</a:t>
            </a:r>
            <a:r>
              <a:rPr lang="ru-RU" sz="2000" b="1" strike="noStrike" spc="-1" dirty="0">
                <a:solidFill>
                  <a:srgbClr val="0D0D0D"/>
                </a:solidFill>
                <a:latin typeface="Times New Roman"/>
              </a:rPr>
              <a:t> й у </a:t>
            </a:r>
            <a:r>
              <a:rPr lang="ru-RU" sz="2000" b="1" strike="noStrike" spc="-1" dirty="0" err="1">
                <a:solidFill>
                  <a:srgbClr val="0D0D0D"/>
                </a:solidFill>
                <a:latin typeface="Times New Roman"/>
              </a:rPr>
              <a:t>побуті</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Летальність</a:t>
            </a:r>
            <a:r>
              <a:rPr lang="ru-RU" sz="2000" b="1" strike="noStrike" spc="-1" dirty="0">
                <a:solidFill>
                  <a:srgbClr val="0D0D0D"/>
                </a:solidFill>
                <a:latin typeface="Times New Roman"/>
              </a:rPr>
              <a:t> у </a:t>
            </a:r>
            <a:r>
              <a:rPr lang="ru-RU" sz="2000" b="1" strike="noStrike" spc="-1" dirty="0" err="1">
                <a:solidFill>
                  <a:srgbClr val="0D0D0D"/>
                </a:solidFill>
                <a:latin typeface="Times New Roman"/>
              </a:rPr>
              <a:t>випадках</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отруєння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цими</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речовинами</a:t>
            </a:r>
            <a:r>
              <a:rPr lang="ru-RU" sz="2000" b="1" strike="noStrike" spc="-1" dirty="0">
                <a:solidFill>
                  <a:srgbClr val="0D0D0D"/>
                </a:solidFill>
                <a:latin typeface="Times New Roman"/>
              </a:rPr>
              <a:t> становить </a:t>
            </a:r>
            <a:r>
              <a:rPr lang="ru-RU" sz="2000" b="1" strike="noStrike" spc="-1" dirty="0" err="1">
                <a:solidFill>
                  <a:srgbClr val="0D0D0D"/>
                </a:solidFill>
                <a:latin typeface="Times New Roman"/>
              </a:rPr>
              <a:t>близько</a:t>
            </a:r>
            <a:r>
              <a:rPr lang="ru-RU" sz="2000" b="1" strike="noStrike" spc="-1" dirty="0">
                <a:solidFill>
                  <a:srgbClr val="0D0D0D"/>
                </a:solidFill>
                <a:latin typeface="Times New Roman"/>
              </a:rPr>
              <a:t> 20%. Шляхами </a:t>
            </a:r>
            <a:r>
              <a:rPr lang="ru-RU" sz="2000" b="1" strike="noStrike" spc="-1" dirty="0" err="1">
                <a:solidFill>
                  <a:srgbClr val="0D0D0D"/>
                </a:solidFill>
                <a:latin typeface="Times New Roman"/>
              </a:rPr>
              <a:t>надходження</a:t>
            </a:r>
            <a:r>
              <a:rPr lang="ru-RU" sz="2000" b="1" strike="noStrike" spc="-1" dirty="0">
                <a:solidFill>
                  <a:srgbClr val="0D0D0D"/>
                </a:solidFill>
                <a:latin typeface="Times New Roman"/>
              </a:rPr>
              <a:t> до </a:t>
            </a:r>
            <a:r>
              <a:rPr lang="ru-RU" sz="2000" b="1" strike="noStrike" spc="-1" dirty="0" err="1">
                <a:solidFill>
                  <a:srgbClr val="0D0D0D"/>
                </a:solidFill>
                <a:latin typeface="Times New Roman"/>
              </a:rPr>
              <a:t>організму</a:t>
            </a:r>
            <a:r>
              <a:rPr lang="ru-RU" sz="2000" b="1" strike="noStrike" spc="-1" dirty="0">
                <a:solidFill>
                  <a:srgbClr val="0D0D0D"/>
                </a:solidFill>
                <a:latin typeface="Times New Roman"/>
              </a:rPr>
              <a:t> є </a:t>
            </a:r>
            <a:r>
              <a:rPr lang="ru-RU" sz="2000" b="1" strike="noStrike" spc="-1" dirty="0" err="1">
                <a:solidFill>
                  <a:srgbClr val="0D0D0D"/>
                </a:solidFill>
                <a:latin typeface="Times New Roman"/>
              </a:rPr>
              <a:t>шкіра</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дихальні</a:t>
            </a:r>
            <a:r>
              <a:rPr lang="ru-RU" sz="2000" b="1" strike="noStrike" spc="-1" dirty="0">
                <a:solidFill>
                  <a:srgbClr val="0D0D0D"/>
                </a:solidFill>
                <a:latin typeface="Times New Roman"/>
              </a:rPr>
              <a:t> шляхи, </a:t>
            </a:r>
            <a:r>
              <a:rPr lang="ru-RU" sz="2000" b="1" strike="noStrike" spc="-1" dirty="0" err="1">
                <a:solidFill>
                  <a:srgbClr val="0D0D0D"/>
                </a:solidFill>
                <a:latin typeface="Times New Roman"/>
              </a:rPr>
              <a:t>травний</a:t>
            </a:r>
            <a:r>
              <a:rPr lang="ru-RU" sz="2000" b="1" strike="noStrike" spc="-1" dirty="0">
                <a:solidFill>
                  <a:srgbClr val="0D0D0D"/>
                </a:solidFill>
                <a:latin typeface="Times New Roman"/>
              </a:rPr>
              <a:t> канал. Через </a:t>
            </a:r>
            <a:r>
              <a:rPr lang="ru-RU" sz="2000" b="1" strike="noStrike" spc="-1" dirty="0" err="1">
                <a:solidFill>
                  <a:srgbClr val="0D0D0D"/>
                </a:solidFill>
                <a:latin typeface="Times New Roman"/>
              </a:rPr>
              <a:t>високу</a:t>
            </a:r>
            <a:r>
              <a:rPr lang="ru-RU" sz="2000" b="1" strike="noStrike" spc="-1" dirty="0">
                <a:solidFill>
                  <a:srgbClr val="0D0D0D"/>
                </a:solidFill>
                <a:latin typeface="Times New Roman"/>
              </a:rPr>
              <a:t> водо- і </a:t>
            </a:r>
            <a:r>
              <a:rPr lang="ru-RU" sz="2000" b="1" strike="noStrike" spc="-1" dirty="0" err="1">
                <a:solidFill>
                  <a:srgbClr val="0D0D0D"/>
                </a:solidFill>
                <a:latin typeface="Times New Roman"/>
              </a:rPr>
              <a:t>жиророзчининість</a:t>
            </a:r>
            <a:r>
              <a:rPr lang="ru-RU" sz="2000" b="1" strike="noStrike" spc="-1" dirty="0">
                <a:solidFill>
                  <a:srgbClr val="0D0D0D"/>
                </a:solidFill>
                <a:latin typeface="Times New Roman"/>
              </a:rPr>
              <a:t> легко </a:t>
            </a:r>
            <a:r>
              <a:rPr lang="ru-RU" sz="2000" b="1" strike="noStrike" spc="-1" dirty="0" err="1">
                <a:solidFill>
                  <a:srgbClr val="0D0D0D"/>
                </a:solidFill>
                <a:latin typeface="Times New Roman"/>
              </a:rPr>
              <a:t>проникають</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крізь</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біологічні</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мембрани</a:t>
            </a:r>
            <a:r>
              <a:rPr lang="ru-RU" sz="2000" b="1" strike="noStrike" spc="-1" dirty="0">
                <a:solidFill>
                  <a:srgbClr val="0D0D0D"/>
                </a:solidFill>
                <a:latin typeface="Times New Roman"/>
              </a:rPr>
              <a:t> до </a:t>
            </a:r>
            <a:r>
              <a:rPr lang="ru-RU" sz="2000" b="1" strike="noStrike" spc="-1" dirty="0" err="1">
                <a:solidFill>
                  <a:srgbClr val="0D0D0D"/>
                </a:solidFill>
                <a:latin typeface="Times New Roman"/>
              </a:rPr>
              <a:t>всіх</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органів</a:t>
            </a:r>
            <a:r>
              <a:rPr lang="ru-RU" sz="2000" b="1" strike="noStrike" spc="-1" dirty="0">
                <a:solidFill>
                  <a:srgbClr val="0D0D0D"/>
                </a:solidFill>
                <a:latin typeface="Times New Roman"/>
              </a:rPr>
              <a:t> і тканин, на 50 % ФОС у </a:t>
            </a:r>
            <a:r>
              <a:rPr lang="ru-RU" sz="2000" b="1" strike="noStrike" spc="-1" dirty="0" err="1">
                <a:solidFill>
                  <a:srgbClr val="0D0D0D"/>
                </a:solidFill>
                <a:latin typeface="Times New Roman"/>
              </a:rPr>
              <a:t>печінці</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метаболізуються</a:t>
            </a:r>
            <a:r>
              <a:rPr lang="ru-RU" sz="2000" b="1" strike="noStrike" spc="-1" dirty="0">
                <a:solidFill>
                  <a:srgbClr val="0D0D0D"/>
                </a:solidFill>
                <a:latin typeface="Times New Roman"/>
              </a:rPr>
              <a:t> за типом «</a:t>
            </a:r>
            <a:r>
              <a:rPr lang="ru-RU" sz="2000" b="1" strike="noStrike" spc="-1" dirty="0">
                <a:solidFill>
                  <a:srgbClr val="FF0000"/>
                </a:solidFill>
                <a:latin typeface="Times New Roman"/>
              </a:rPr>
              <a:t>летального синтезу</a:t>
            </a:r>
            <a:r>
              <a:rPr lang="ru-RU" sz="2000" b="1" strike="noStrike" spc="-1" dirty="0">
                <a:solidFill>
                  <a:srgbClr val="0D0D0D"/>
                </a:solidFill>
                <a:latin typeface="Times New Roman"/>
              </a:rPr>
              <a:t>» (з </a:t>
            </a:r>
            <a:r>
              <a:rPr lang="ru-RU" sz="2000" b="1" strike="noStrike" spc="-1" dirty="0" err="1">
                <a:solidFill>
                  <a:srgbClr val="0D0D0D"/>
                </a:solidFill>
                <a:latin typeface="Times New Roman"/>
              </a:rPr>
              <a:t>утворенням</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більш</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токсичних</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сполук</a:t>
            </a:r>
            <a:r>
              <a:rPr lang="ru-RU" sz="2000" b="1" strike="noStrike" spc="-1" dirty="0">
                <a:solidFill>
                  <a:srgbClr val="0D0D0D"/>
                </a:solidFill>
                <a:latin typeface="Times New Roman"/>
              </a:rPr>
              <a:t>), на </a:t>
            </a:r>
            <a:r>
              <a:rPr lang="ru-RU" sz="2000" b="1" strike="noStrike" spc="-1" dirty="0" smtClean="0">
                <a:solidFill>
                  <a:srgbClr val="0D0D0D"/>
                </a:solidFill>
                <a:latin typeface="Times New Roman"/>
              </a:rPr>
              <a:t>20% </a:t>
            </a:r>
            <a:r>
              <a:rPr lang="ru-RU" sz="2000" b="1" strike="noStrike" spc="-1" dirty="0" err="1">
                <a:solidFill>
                  <a:srgbClr val="0D0D0D"/>
                </a:solidFill>
                <a:latin typeface="Times New Roman"/>
              </a:rPr>
              <a:t>виводяться</a:t>
            </a:r>
            <a:r>
              <a:rPr lang="ru-RU" sz="2000" b="1" strike="noStrike" spc="-1" dirty="0">
                <a:solidFill>
                  <a:srgbClr val="0D0D0D"/>
                </a:solidFill>
                <a:latin typeface="Times New Roman"/>
              </a:rPr>
              <a:t> через </a:t>
            </a:r>
            <a:r>
              <a:rPr lang="ru-RU" sz="2000" b="1" strike="noStrike" spc="-1" dirty="0" err="1">
                <a:solidFill>
                  <a:srgbClr val="0D0D0D"/>
                </a:solidFill>
                <a:latin typeface="Times New Roman"/>
              </a:rPr>
              <a:t>дихальні</a:t>
            </a:r>
            <a:r>
              <a:rPr lang="ru-RU" sz="2000" b="1" strike="noStrike" spc="-1" dirty="0">
                <a:solidFill>
                  <a:srgbClr val="0D0D0D"/>
                </a:solidFill>
                <a:latin typeface="Times New Roman"/>
              </a:rPr>
              <a:t> шляхи, та 30% — </a:t>
            </a:r>
            <a:r>
              <a:rPr lang="ru-RU" sz="2000" b="1" strike="noStrike" spc="-1" dirty="0" err="1">
                <a:solidFill>
                  <a:srgbClr val="0D0D0D"/>
                </a:solidFill>
                <a:latin typeface="Times New Roman"/>
              </a:rPr>
              <a:t>із</a:t>
            </a:r>
            <a:r>
              <a:rPr lang="ru-RU" sz="2000" b="1" strike="noStrike" spc="-1" dirty="0">
                <a:solidFill>
                  <a:srgbClr val="0D0D0D"/>
                </a:solidFill>
                <a:latin typeface="Times New Roman"/>
              </a:rPr>
              <a:t> сечею. </a:t>
            </a:r>
            <a:r>
              <a:rPr lang="ru-RU" sz="2000" b="1" i="1" strike="noStrike" spc="-1" dirty="0">
                <a:solidFill>
                  <a:srgbClr val="0D0D0D"/>
                </a:solidFill>
                <a:latin typeface="Times New Roman"/>
              </a:rPr>
              <a:t>Смертельна доза </a:t>
            </a:r>
            <a:r>
              <a:rPr lang="ru-RU" sz="2000" b="1" strike="noStrike" spc="-1" dirty="0">
                <a:solidFill>
                  <a:srgbClr val="0D0D0D"/>
                </a:solidFill>
                <a:latin typeface="Times New Roman"/>
              </a:rPr>
              <a:t>у </a:t>
            </a:r>
            <a:r>
              <a:rPr lang="ru-RU" sz="2000" b="1" strike="noStrike" spc="-1" dirty="0" err="1">
                <a:solidFill>
                  <a:srgbClr val="0D0D0D"/>
                </a:solidFill>
                <a:latin typeface="Times New Roman"/>
              </a:rPr>
              <a:t>разі</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потрапляння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всередину</a:t>
            </a:r>
            <a:r>
              <a:rPr lang="ru-RU" sz="2000" b="1" strike="noStrike" spc="-1" dirty="0">
                <a:solidFill>
                  <a:srgbClr val="0D0D0D"/>
                </a:solidFill>
                <a:latin typeface="Times New Roman"/>
              </a:rPr>
              <a:t> для </a:t>
            </a:r>
            <a:r>
              <a:rPr lang="ru-RU" sz="2000" b="1" strike="noStrike" spc="-1" dirty="0" err="1">
                <a:solidFill>
                  <a:srgbClr val="0D0D0D"/>
                </a:solidFill>
                <a:latin typeface="Times New Roman"/>
              </a:rPr>
              <a:t>метафосу</a:t>
            </a:r>
            <a:r>
              <a:rPr lang="ru-RU" sz="2000" b="1" strike="noStrike" spc="-1" dirty="0">
                <a:solidFill>
                  <a:srgbClr val="0D0D0D"/>
                </a:solidFill>
                <a:latin typeface="Times New Roman"/>
              </a:rPr>
              <a:t> становить 0,2-2 г, для </a:t>
            </a:r>
            <a:r>
              <a:rPr lang="ru-RU" sz="2000" b="1" strike="noStrike" spc="-1" dirty="0" err="1">
                <a:solidFill>
                  <a:srgbClr val="0D0D0D"/>
                </a:solidFill>
                <a:latin typeface="Times New Roman"/>
              </a:rPr>
              <a:t>карбофосу</a:t>
            </a:r>
            <a:r>
              <a:rPr lang="ru-RU" sz="2000" b="1" strike="noStrike" spc="-1" dirty="0">
                <a:solidFill>
                  <a:srgbClr val="0D0D0D"/>
                </a:solidFill>
                <a:latin typeface="Times New Roman"/>
              </a:rPr>
              <a:t>, хлорофосу, </a:t>
            </a:r>
            <a:r>
              <a:rPr lang="ru-RU" sz="2000" b="1" strike="noStrike" spc="-1" dirty="0" err="1">
                <a:solidFill>
                  <a:srgbClr val="0D0D0D"/>
                </a:solidFill>
                <a:latin typeface="Times New Roman"/>
              </a:rPr>
              <a:t>трихлорметафосу</a:t>
            </a:r>
            <a:r>
              <a:rPr lang="ru-RU" sz="2000" b="1" strike="noStrike" spc="-1" dirty="0">
                <a:solidFill>
                  <a:srgbClr val="0D0D0D"/>
                </a:solidFill>
                <a:latin typeface="Times New Roman"/>
              </a:rPr>
              <a:t> — </a:t>
            </a:r>
            <a:r>
              <a:rPr lang="ru-RU" sz="2000" b="1" strike="noStrike" spc="-1" dirty="0" err="1">
                <a:solidFill>
                  <a:srgbClr val="0D0D0D"/>
                </a:solidFill>
                <a:latin typeface="Times New Roman"/>
              </a:rPr>
              <a:t>від</a:t>
            </a:r>
            <a:r>
              <a:rPr lang="ru-RU" sz="2000" b="1" strike="noStrike" spc="-1" dirty="0">
                <a:solidFill>
                  <a:srgbClr val="0D0D0D"/>
                </a:solidFill>
                <a:latin typeface="Times New Roman"/>
              </a:rPr>
              <a:t> 5 до 10 г.</a:t>
            </a:r>
            <a:r>
              <a:rPr lang="ru-RU" sz="2000" b="1" strike="noStrike" spc="-1" dirty="0">
                <a:solidFill>
                  <a:srgbClr val="FF0000"/>
                </a:solidFill>
                <a:latin typeface="Times New Roman"/>
              </a:rPr>
              <a:t> </a:t>
            </a:r>
            <a:endParaRPr lang="ru-RU" sz="2000" b="0" strike="noStrike" spc="-1" dirty="0">
              <a:latin typeface="Arial"/>
            </a:endParaRPr>
          </a:p>
          <a:p>
            <a:pPr marL="216000" indent="-216000" algn="just">
              <a:lnSpc>
                <a:spcPct val="90000"/>
              </a:lnSpc>
              <a:spcBef>
                <a:spcPts val="700"/>
              </a:spcBef>
              <a:buClr>
                <a:srgbClr val="FF0000"/>
              </a:buClr>
              <a:buFont typeface="Arial"/>
              <a:buChar char="•"/>
            </a:pPr>
            <a:r>
              <a:rPr lang="ru-RU" sz="2000" b="1" strike="noStrike" spc="-1" dirty="0" err="1">
                <a:solidFill>
                  <a:srgbClr val="FF0000"/>
                </a:solidFill>
                <a:latin typeface="Times New Roman"/>
              </a:rPr>
              <a:t>Лікування</a:t>
            </a:r>
            <a:r>
              <a:rPr lang="ru-RU" sz="2000" b="1" strike="noStrike" spc="-1" dirty="0">
                <a:solidFill>
                  <a:srgbClr val="FF0000"/>
                </a:solidFill>
                <a:latin typeface="Times New Roman"/>
              </a:rPr>
              <a:t> </a:t>
            </a:r>
            <a:r>
              <a:rPr lang="ru-RU" sz="2000" b="1" strike="noStrike" spc="-1" dirty="0" err="1">
                <a:solidFill>
                  <a:srgbClr val="FF0000"/>
                </a:solidFill>
                <a:latin typeface="Times New Roman"/>
              </a:rPr>
              <a:t>хворих</a:t>
            </a:r>
            <a:r>
              <a:rPr lang="ru-RU" sz="2000" b="1" strike="noStrike" spc="-1" dirty="0">
                <a:solidFill>
                  <a:srgbClr val="FF0000"/>
                </a:solidFill>
                <a:latin typeface="Times New Roman"/>
              </a:rPr>
              <a:t> </a:t>
            </a:r>
            <a:r>
              <a:rPr lang="ru-RU" sz="2000" b="1" strike="noStrike" spc="-1" dirty="0" err="1">
                <a:solidFill>
                  <a:srgbClr val="0D0D0D"/>
                </a:solidFill>
                <a:latin typeface="Times New Roman"/>
              </a:rPr>
              <a:t>із</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гострими</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отруєннями</a:t>
            </a:r>
            <a:r>
              <a:rPr lang="ru-RU" sz="2000" b="1" strike="noStrike" spc="-1" dirty="0">
                <a:solidFill>
                  <a:srgbClr val="0D0D0D"/>
                </a:solidFill>
                <a:latin typeface="Times New Roman"/>
              </a:rPr>
              <a:t> ФОС: </a:t>
            </a:r>
            <a:r>
              <a:rPr lang="ru-RU" sz="2000" b="1" strike="noStrike" spc="-1" dirty="0" err="1">
                <a:solidFill>
                  <a:srgbClr val="0D0D0D"/>
                </a:solidFill>
                <a:latin typeface="Times New Roman"/>
              </a:rPr>
              <a:t>детоксикація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антидотна</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терапія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реанімаційні</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заходи.У</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випадках</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потрапляння</a:t>
            </a:r>
            <a:r>
              <a:rPr lang="ru-RU" sz="2000" b="1" strike="noStrike" spc="-1" dirty="0">
                <a:solidFill>
                  <a:srgbClr val="0D0D0D"/>
                </a:solidFill>
                <a:latin typeface="Times New Roman"/>
              </a:rPr>
              <a:t> ФОС на </a:t>
            </a:r>
            <a:r>
              <a:rPr lang="ru-RU" sz="2000" b="1" strike="noStrike" spc="-1" dirty="0" err="1">
                <a:solidFill>
                  <a:srgbClr val="0D0D0D"/>
                </a:solidFill>
                <a:latin typeface="Times New Roman"/>
              </a:rPr>
              <a:t>шкіру</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її</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обмивають</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лужними</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розчинами</a:t>
            </a:r>
            <a:r>
              <a:rPr lang="ru-RU" sz="2000" b="1" strike="noStrike" spc="-1" dirty="0">
                <a:solidFill>
                  <a:srgbClr val="0D0D0D"/>
                </a:solidFill>
                <a:latin typeface="Times New Roman"/>
              </a:rPr>
              <a:t>. При </a:t>
            </a:r>
            <a:r>
              <a:rPr lang="ru-RU" sz="2000" b="1" strike="noStrike" spc="-1" dirty="0" err="1">
                <a:solidFill>
                  <a:srgbClr val="0D0D0D"/>
                </a:solidFill>
                <a:latin typeface="Times New Roman"/>
              </a:rPr>
              <a:t>інгаляційних</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ураженнях</a:t>
            </a:r>
            <a:r>
              <a:rPr lang="ru-RU" sz="2000" b="1" strike="noStrike" spc="-1" dirty="0">
                <a:solidFill>
                  <a:srgbClr val="0D0D0D"/>
                </a:solidFill>
                <a:latin typeface="Times New Roman"/>
              </a:rPr>
              <a:t> хворого </a:t>
            </a:r>
            <a:r>
              <a:rPr lang="ru-RU" sz="2000" b="1" strike="noStrike" spc="-1" dirty="0" err="1">
                <a:solidFill>
                  <a:srgbClr val="0D0D0D"/>
                </a:solidFill>
                <a:latin typeface="Times New Roman"/>
              </a:rPr>
              <a:t>виводять</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із</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приміщення</a:t>
            </a:r>
            <a:r>
              <a:rPr lang="ru-RU" sz="2000" b="1" strike="noStrike" spc="-1" dirty="0">
                <a:solidFill>
                  <a:srgbClr val="0D0D0D"/>
                </a:solidFill>
                <a:latin typeface="Times New Roman"/>
              </a:rPr>
              <a:t> з ФОС. </a:t>
            </a:r>
            <a:r>
              <a:rPr lang="ru-RU" sz="2000" b="1" strike="noStrike" spc="-1" dirty="0" err="1">
                <a:solidFill>
                  <a:srgbClr val="0D0D0D"/>
                </a:solidFill>
                <a:latin typeface="Times New Roman"/>
              </a:rPr>
              <a:t>Промивають</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шлунок</a:t>
            </a:r>
            <a:r>
              <a:rPr lang="ru-RU" sz="2000" b="1" strike="noStrike" spc="-1" dirty="0">
                <a:solidFill>
                  <a:srgbClr val="0D0D0D"/>
                </a:solidFill>
                <a:latin typeface="Times New Roman"/>
              </a:rPr>
              <a:t> 10-15 л води через 4-6 год до </a:t>
            </a:r>
            <a:r>
              <a:rPr lang="ru-RU" sz="2000" b="1" strike="noStrike" spc="-1" dirty="0" err="1">
                <a:solidFill>
                  <a:srgbClr val="0D0D0D"/>
                </a:solidFill>
                <a:latin typeface="Times New Roman"/>
              </a:rPr>
              <a:t>зникнення</a:t>
            </a:r>
            <a:r>
              <a:rPr lang="ru-RU" sz="2000" b="1" strike="noStrike" spc="-1" dirty="0">
                <a:solidFill>
                  <a:srgbClr val="0D0D0D"/>
                </a:solidFill>
                <a:latin typeface="Times New Roman"/>
              </a:rPr>
              <a:t> запаху ФОС. </a:t>
            </a:r>
            <a:r>
              <a:rPr lang="ru-RU" sz="2000" b="1" strike="noStrike" spc="-1" dirty="0" err="1">
                <a:solidFill>
                  <a:srgbClr val="0D0D0D"/>
                </a:solidFill>
                <a:latin typeface="Times New Roman"/>
              </a:rPr>
              <a:t>Потім</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уводять</a:t>
            </a:r>
            <a:r>
              <a:rPr lang="ru-RU" sz="2000" b="1" strike="noStrike" spc="-1" dirty="0">
                <a:solidFill>
                  <a:srgbClr val="0D0D0D"/>
                </a:solidFill>
                <a:latin typeface="Times New Roman"/>
              </a:rPr>
              <a:t> 300-500 мл </a:t>
            </a:r>
            <a:r>
              <a:rPr lang="ru-RU" sz="2000" b="1" strike="noStrike" spc="-1" dirty="0" err="1">
                <a:solidFill>
                  <a:srgbClr val="0D0D0D"/>
                </a:solidFill>
                <a:latin typeface="Times New Roman"/>
              </a:rPr>
              <a:t>вазелінового</a:t>
            </a:r>
            <a:r>
              <a:rPr lang="ru-RU" sz="2000" b="1" strike="noStrike" spc="-1" dirty="0">
                <a:solidFill>
                  <a:srgbClr val="0D0D0D"/>
                </a:solidFill>
                <a:latin typeface="Times New Roman"/>
              </a:rPr>
              <a:t> масла </a:t>
            </a:r>
            <a:r>
              <a:rPr lang="ru-RU" sz="2000" b="1" strike="noStrike" spc="-1" dirty="0" err="1">
                <a:solidFill>
                  <a:srgbClr val="0D0D0D"/>
                </a:solidFill>
                <a:latin typeface="Times New Roman"/>
              </a:rPr>
              <a:t>або</a:t>
            </a:r>
            <a:r>
              <a:rPr lang="ru-RU" sz="2000" b="1" strike="noStrike" spc="-1" dirty="0">
                <a:solidFill>
                  <a:srgbClr val="0D0D0D"/>
                </a:solidFill>
                <a:latin typeface="Times New Roman"/>
              </a:rPr>
              <a:t> 30-50 мл 25% </a:t>
            </a:r>
            <a:r>
              <a:rPr lang="ru-RU" sz="2000" b="1" strike="noStrike" spc="-1" dirty="0" err="1">
                <a:solidFill>
                  <a:srgbClr val="0D0D0D"/>
                </a:solidFill>
                <a:latin typeface="Times New Roman"/>
              </a:rPr>
              <a:t>розчину</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магнію</a:t>
            </a:r>
            <a:r>
              <a:rPr lang="ru-RU" sz="2000" b="1" strike="noStrike" spc="-1" dirty="0">
                <a:solidFill>
                  <a:srgbClr val="0D0D0D"/>
                </a:solidFill>
                <a:latin typeface="Times New Roman"/>
              </a:rPr>
              <a:t> сульфату. </a:t>
            </a:r>
            <a:r>
              <a:rPr lang="ru-RU" sz="2000" b="1" strike="noStrike" spc="-1" dirty="0" err="1">
                <a:solidFill>
                  <a:srgbClr val="0D0D0D"/>
                </a:solidFill>
                <a:latin typeface="Times New Roman"/>
              </a:rPr>
              <a:t>Призначають</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високі</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сифонні</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клізми</a:t>
            </a:r>
            <a:r>
              <a:rPr lang="ru-RU" sz="2000" b="1" strike="noStrike" spc="-1" dirty="0">
                <a:solidFill>
                  <a:srgbClr val="0D0D0D"/>
                </a:solidFill>
                <a:latin typeface="Times New Roman"/>
              </a:rPr>
              <a:t>.</a:t>
            </a:r>
            <a:endParaRPr lang="ru-RU" sz="2000" b="0" strike="noStrike" spc="-1" dirty="0">
              <a:latin typeface="Arial"/>
            </a:endParaRPr>
          </a:p>
          <a:p>
            <a:pPr algn="just">
              <a:lnSpc>
                <a:spcPct val="80000"/>
              </a:lnSpc>
              <a:spcBef>
                <a:spcPts val="700"/>
              </a:spcBef>
            </a:pPr>
            <a:endParaRPr lang="ru-RU" sz="2000" b="0" strike="noStrike" spc="-1" dirty="0">
              <a:latin typeface="Arial"/>
            </a:endParaRPr>
          </a:p>
        </p:txBody>
      </p:sp>
      <p:pic>
        <p:nvPicPr>
          <p:cNvPr id="423" name="Picture 5"/>
          <p:cNvPicPr/>
          <p:nvPr/>
        </p:nvPicPr>
        <p:blipFill>
          <a:blip r:embed="rId3"/>
          <a:srcRect b="71908"/>
          <a:stretch/>
        </p:blipFill>
        <p:spPr>
          <a:xfrm>
            <a:off x="1195768" y="5219701"/>
            <a:ext cx="6675120" cy="133488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CustomShape 1"/>
          <p:cNvSpPr/>
          <p:nvPr/>
        </p:nvSpPr>
        <p:spPr>
          <a:xfrm>
            <a:off x="285840" y="141668"/>
            <a:ext cx="8571960" cy="616625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lnSpcReduction="10000"/>
          </a:bodyPr>
          <a:lstStyle/>
          <a:p>
            <a:pPr marL="343080" indent="-342360" algn="just">
              <a:lnSpc>
                <a:spcPct val="80000"/>
              </a:lnSpc>
              <a:spcBef>
                <a:spcPts val="700"/>
              </a:spcBef>
              <a:buClr>
                <a:srgbClr val="0D0D0D"/>
              </a:buClr>
              <a:buFont typeface="Arial"/>
              <a:buChar char="•"/>
            </a:pPr>
            <a:r>
              <a:rPr lang="ru-RU" sz="2000" b="1" strike="noStrike" spc="-1" dirty="0" err="1">
                <a:solidFill>
                  <a:srgbClr val="0D0D0D"/>
                </a:solidFill>
                <a:latin typeface="Times New Roman"/>
              </a:rPr>
              <a:t>Завданням</a:t>
            </a:r>
            <a:r>
              <a:rPr lang="ru-RU" sz="2000" b="1" strike="noStrike" spc="-1" dirty="0">
                <a:solidFill>
                  <a:srgbClr val="0D0D0D"/>
                </a:solidFill>
                <a:latin typeface="Times New Roman"/>
              </a:rPr>
              <a:t> </a:t>
            </a:r>
            <a:r>
              <a:rPr lang="ru-RU" sz="2000" b="1" strike="noStrike" spc="-1" dirty="0" err="1">
                <a:solidFill>
                  <a:srgbClr val="FF0000"/>
                </a:solidFill>
                <a:latin typeface="Times New Roman"/>
              </a:rPr>
              <a:t>антидотної</a:t>
            </a:r>
            <a:r>
              <a:rPr lang="ru-RU" sz="2000" b="1" strike="noStrike" spc="-1" dirty="0">
                <a:solidFill>
                  <a:srgbClr val="FF0000"/>
                </a:solidFill>
                <a:latin typeface="Times New Roman"/>
              </a:rPr>
              <a:t> </a:t>
            </a:r>
            <a:r>
              <a:rPr lang="ru-RU" sz="2000" b="1" strike="noStrike" spc="-1" dirty="0" err="1">
                <a:solidFill>
                  <a:srgbClr val="FF0000"/>
                </a:solidFill>
                <a:latin typeface="Times New Roman"/>
              </a:rPr>
              <a:t>терапії</a:t>
            </a:r>
            <a:r>
              <a:rPr lang="ru-RU" sz="2000" b="1" strike="noStrike" spc="-1" dirty="0">
                <a:solidFill>
                  <a:srgbClr val="FF0000"/>
                </a:solidFill>
                <a:latin typeface="Times New Roman"/>
              </a:rPr>
              <a:t> </a:t>
            </a:r>
            <a:r>
              <a:rPr lang="ru-RU" sz="2000" b="1" strike="noStrike" spc="-1" dirty="0">
                <a:solidFill>
                  <a:srgbClr val="0D0D0D"/>
                </a:solidFill>
                <a:latin typeface="Times New Roman"/>
              </a:rPr>
              <a:t>є блокада </a:t>
            </a:r>
            <a:r>
              <a:rPr lang="ru-RU" sz="2000" b="1" strike="noStrike" spc="-1" dirty="0" err="1">
                <a:solidFill>
                  <a:srgbClr val="0D0D0D"/>
                </a:solidFill>
                <a:latin typeface="Times New Roman"/>
              </a:rPr>
              <a:t>холінорецепторів</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відновлення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активності</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холінестераз</a:t>
            </a:r>
            <a:r>
              <a:rPr lang="ru-RU" sz="2000" b="1" strike="noStrike" spc="-1" dirty="0">
                <a:solidFill>
                  <a:srgbClr val="0D0D0D"/>
                </a:solidFill>
                <a:latin typeface="Times New Roman"/>
              </a:rPr>
              <a:t>.</a:t>
            </a:r>
            <a:endParaRPr lang="ru-RU" sz="2000" b="0" strike="noStrike" spc="-1" dirty="0">
              <a:latin typeface="Arial"/>
            </a:endParaRPr>
          </a:p>
          <a:p>
            <a:pPr marL="343080" indent="-342360" algn="just">
              <a:lnSpc>
                <a:spcPct val="80000"/>
              </a:lnSpc>
              <a:spcBef>
                <a:spcPts val="499"/>
              </a:spcBef>
            </a:pPr>
            <a:r>
              <a:rPr lang="ru-RU" sz="2000" b="1" strike="noStrike" spc="-1" dirty="0">
                <a:solidFill>
                  <a:srgbClr val="0D0D0D"/>
                </a:solidFill>
                <a:latin typeface="Times New Roman"/>
              </a:rPr>
              <a:t>У І </a:t>
            </a:r>
            <a:r>
              <a:rPr lang="ru-RU" sz="2000" b="1" strike="noStrike" spc="-1" dirty="0" err="1">
                <a:solidFill>
                  <a:srgbClr val="0D0D0D"/>
                </a:solidFill>
                <a:latin typeface="Times New Roman"/>
              </a:rPr>
              <a:t>стадії</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отруєння</a:t>
            </a:r>
            <a:r>
              <a:rPr lang="ru-RU" sz="2000" b="1" strike="noStrike" spc="-1" dirty="0">
                <a:solidFill>
                  <a:srgbClr val="0D0D0D"/>
                </a:solidFill>
                <a:latin typeface="Times New Roman"/>
              </a:rPr>
              <a:t> доза </a:t>
            </a:r>
            <a:r>
              <a:rPr lang="ru-RU" sz="2000" b="1" strike="noStrike" spc="-1" dirty="0" err="1">
                <a:solidFill>
                  <a:srgbClr val="0D0D0D"/>
                </a:solidFill>
                <a:latin typeface="Times New Roman"/>
              </a:rPr>
              <a:t>атропіну</a:t>
            </a:r>
            <a:r>
              <a:rPr lang="ru-RU" sz="2000" b="1" strike="noStrike" spc="-1" dirty="0">
                <a:solidFill>
                  <a:srgbClr val="0D0D0D"/>
                </a:solidFill>
                <a:latin typeface="Times New Roman"/>
              </a:rPr>
              <a:t> сульфату — 2-3 мг; у II — </a:t>
            </a:r>
            <a:r>
              <a:rPr lang="ru-RU" sz="2000" b="1" strike="noStrike" spc="-1" dirty="0" err="1">
                <a:solidFill>
                  <a:srgbClr val="0D0D0D"/>
                </a:solidFill>
                <a:latin typeface="Times New Roman"/>
              </a:rPr>
              <a:t>від</a:t>
            </a:r>
            <a:r>
              <a:rPr lang="ru-RU" sz="2000" b="1" strike="noStrike" spc="-1" dirty="0">
                <a:solidFill>
                  <a:srgbClr val="0D0D0D"/>
                </a:solidFill>
                <a:latin typeface="Times New Roman"/>
              </a:rPr>
              <a:t> 20 до 25 мг; у III — </a:t>
            </a:r>
            <a:r>
              <a:rPr lang="ru-RU" sz="2000" b="1" strike="noStrike" spc="-1" dirty="0" err="1">
                <a:solidFill>
                  <a:srgbClr val="0D0D0D"/>
                </a:solidFill>
                <a:latin typeface="Times New Roman"/>
              </a:rPr>
              <a:t>від</a:t>
            </a:r>
            <a:r>
              <a:rPr lang="ru-RU" sz="2000" b="1" strike="noStrike" spc="-1" dirty="0">
                <a:solidFill>
                  <a:srgbClr val="0D0D0D"/>
                </a:solidFill>
                <a:latin typeface="Times New Roman"/>
              </a:rPr>
              <a:t> З0 до 35 мг </a:t>
            </a:r>
            <a:r>
              <a:rPr lang="ru-RU" sz="2000" b="1" strike="noStrike" spc="-1" dirty="0" err="1">
                <a:solidFill>
                  <a:srgbClr val="0D0D0D"/>
                </a:solidFill>
                <a:latin typeface="Times New Roman"/>
              </a:rPr>
              <a:t>внутрішньовенно</a:t>
            </a:r>
            <a:r>
              <a:rPr lang="ru-RU" sz="2000" b="1" strike="noStrike" spc="-1" dirty="0">
                <a:solidFill>
                  <a:srgbClr val="0D0D0D"/>
                </a:solidFill>
                <a:latin typeface="Times New Roman"/>
              </a:rPr>
              <a:t>. Для </a:t>
            </a:r>
            <a:r>
              <a:rPr lang="ru-RU" sz="2000" b="1" strike="noStrike" spc="-1" dirty="0" err="1">
                <a:solidFill>
                  <a:srgbClr val="0D0D0D"/>
                </a:solidFill>
                <a:latin typeface="Times New Roman"/>
              </a:rPr>
              <a:t>створення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стійкої</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блокади</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холіно-реактивних</a:t>
            </a:r>
            <a:r>
              <a:rPr lang="ru-RU" sz="2000" b="1" strike="noStrike" spc="-1" dirty="0">
                <a:solidFill>
                  <a:srgbClr val="0D0D0D"/>
                </a:solidFill>
                <a:latin typeface="Times New Roman"/>
              </a:rPr>
              <a:t> систем </a:t>
            </a:r>
            <a:r>
              <a:rPr lang="ru-RU" sz="2000" b="1" strike="noStrike" spc="-1" dirty="0" err="1">
                <a:solidFill>
                  <a:srgbClr val="0D0D0D"/>
                </a:solidFill>
                <a:latin typeface="Times New Roman"/>
              </a:rPr>
              <a:t>упродовж</a:t>
            </a:r>
            <a:r>
              <a:rPr lang="ru-RU" sz="2000" b="1" strike="noStrike" spc="-1" dirty="0">
                <a:solidFill>
                  <a:srgbClr val="0D0D0D"/>
                </a:solidFill>
                <a:latin typeface="Times New Roman"/>
              </a:rPr>
              <a:t> 2-4 </a:t>
            </a:r>
            <a:r>
              <a:rPr lang="ru-RU" sz="2000" b="1" strike="noStrike" spc="-1" dirty="0" err="1">
                <a:solidFill>
                  <a:srgbClr val="0D0D0D"/>
                </a:solidFill>
                <a:latin typeface="Times New Roman"/>
              </a:rPr>
              <a:t>діб</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уводять</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підтримувальні</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дози</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атропіну</a:t>
            </a:r>
            <a:r>
              <a:rPr lang="ru-RU" sz="2000" b="1" strike="noStrike" spc="-1" dirty="0">
                <a:solidFill>
                  <a:srgbClr val="0D0D0D"/>
                </a:solidFill>
                <a:latin typeface="Times New Roman"/>
              </a:rPr>
              <a:t> сульфату.</a:t>
            </a:r>
            <a:r>
              <a:rPr lang="ru-RU" sz="2000" b="1" strike="noStrike" spc="-1" dirty="0">
                <a:solidFill>
                  <a:srgbClr val="FF0000"/>
                </a:solidFill>
                <a:latin typeface="Times New Roman"/>
              </a:rPr>
              <a:t> </a:t>
            </a:r>
            <a:endParaRPr lang="ru-RU" sz="2000" b="0" strike="noStrike" spc="-1" dirty="0">
              <a:latin typeface="Arial"/>
            </a:endParaRPr>
          </a:p>
          <a:p>
            <a:pPr marL="343080" indent="-342360" algn="just">
              <a:lnSpc>
                <a:spcPct val="80000"/>
              </a:lnSpc>
              <a:spcBef>
                <a:spcPts val="499"/>
              </a:spcBef>
            </a:pPr>
            <a:r>
              <a:rPr lang="ru-RU" sz="2000" b="1" strike="noStrike" spc="-1" dirty="0" err="1">
                <a:solidFill>
                  <a:srgbClr val="FF0000"/>
                </a:solidFill>
                <a:latin typeface="Times New Roman"/>
              </a:rPr>
              <a:t>Антидотна</a:t>
            </a:r>
            <a:r>
              <a:rPr lang="ru-RU" sz="2000" b="1" strike="noStrike" spc="-1" dirty="0">
                <a:solidFill>
                  <a:srgbClr val="FF0000"/>
                </a:solidFill>
                <a:latin typeface="Times New Roman"/>
              </a:rPr>
              <a:t> </a:t>
            </a:r>
            <a:r>
              <a:rPr lang="ru-RU" sz="2000" b="1" strike="noStrike" spc="-1" dirty="0" err="1">
                <a:solidFill>
                  <a:srgbClr val="FF0000"/>
                </a:solidFill>
                <a:latin typeface="Times New Roman"/>
              </a:rPr>
              <a:t>терапія</a:t>
            </a:r>
            <a:r>
              <a:rPr lang="ru-RU" sz="2000" b="1" strike="noStrike" spc="-1" dirty="0">
                <a:solidFill>
                  <a:srgbClr val="FF0000"/>
                </a:solidFill>
                <a:latin typeface="Times New Roman"/>
              </a:rPr>
              <a:t>:</a:t>
            </a:r>
            <a:endParaRPr lang="ru-RU" sz="2000" b="0" strike="noStrike" spc="-1" dirty="0">
              <a:latin typeface="Arial"/>
            </a:endParaRPr>
          </a:p>
          <a:p>
            <a:pPr marL="343080" indent="-342360" algn="just">
              <a:lnSpc>
                <a:spcPct val="100000"/>
              </a:lnSpc>
              <a:spcBef>
                <a:spcPts val="499"/>
              </a:spcBef>
              <a:buClr>
                <a:srgbClr val="0D0D0D"/>
              </a:buClr>
              <a:buFont typeface="Arial"/>
              <a:buChar char="•"/>
            </a:pPr>
            <a:r>
              <a:rPr lang="ru-RU" sz="2000" b="1" strike="noStrike" spc="-1" dirty="0">
                <a:solidFill>
                  <a:srgbClr val="0D0D0D"/>
                </a:solidFill>
                <a:latin typeface="Times New Roman"/>
              </a:rPr>
              <a:t>а) </a:t>
            </a:r>
            <a:r>
              <a:rPr lang="ru-RU" sz="2000" b="1" strike="noStrike" spc="-1" dirty="0" err="1">
                <a:solidFill>
                  <a:srgbClr val="0D0D0D"/>
                </a:solidFill>
                <a:latin typeface="Times New Roman"/>
              </a:rPr>
              <a:t>застосування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периферичного</a:t>
            </a:r>
            <a:r>
              <a:rPr lang="ru-RU" sz="2000" b="1" strike="noStrike" spc="-1" dirty="0">
                <a:solidFill>
                  <a:srgbClr val="0D0D0D"/>
                </a:solidFill>
                <a:latin typeface="Times New Roman"/>
              </a:rPr>
              <a:t> м-</a:t>
            </a:r>
            <a:r>
              <a:rPr lang="ru-RU" sz="2000" b="1" strike="noStrike" spc="-1" dirty="0" err="1">
                <a:solidFill>
                  <a:srgbClr val="0D0D0D"/>
                </a:solidFill>
                <a:latin typeface="Times New Roman"/>
              </a:rPr>
              <a:t>холінолітика</a:t>
            </a:r>
            <a:r>
              <a:rPr lang="ru-RU" sz="2000" b="1" strike="noStrike" spc="-1" dirty="0">
                <a:solidFill>
                  <a:srgbClr val="0D0D0D"/>
                </a:solidFill>
                <a:latin typeface="Times New Roman"/>
              </a:rPr>
              <a:t> - </a:t>
            </a:r>
            <a:r>
              <a:rPr lang="ru-RU" sz="2000" b="1" strike="noStrike" spc="-1" dirty="0" err="1">
                <a:solidFill>
                  <a:srgbClr val="0D0D0D"/>
                </a:solidFill>
                <a:latin typeface="Times New Roman"/>
              </a:rPr>
              <a:t>атропіну</a:t>
            </a:r>
            <a:r>
              <a:rPr lang="ru-RU" sz="2000" b="1" strike="noStrike" spc="-1" dirty="0">
                <a:solidFill>
                  <a:srgbClr val="0D0D0D"/>
                </a:solidFill>
                <a:latin typeface="Times New Roman"/>
              </a:rPr>
              <a:t>. Для </a:t>
            </a:r>
            <a:r>
              <a:rPr lang="ru-RU" sz="2000" b="1" strike="noStrike" spc="-1" dirty="0" err="1">
                <a:solidFill>
                  <a:srgbClr val="0D0D0D"/>
                </a:solidFill>
                <a:latin typeface="Times New Roman"/>
              </a:rPr>
              <a:t>нейтралізації</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ацетилхолінової</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інтоксикації</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протягом</a:t>
            </a:r>
            <a:r>
              <a:rPr lang="ru-RU" sz="2000" b="1" strike="noStrike" spc="-1" dirty="0">
                <a:solidFill>
                  <a:srgbClr val="0D0D0D"/>
                </a:solidFill>
                <a:latin typeface="Times New Roman"/>
              </a:rPr>
              <a:t> перших годин </a:t>
            </a:r>
            <a:r>
              <a:rPr lang="ru-RU" sz="2000" b="1" strike="noStrike" spc="-1" dirty="0" err="1">
                <a:solidFill>
                  <a:srgbClr val="0D0D0D"/>
                </a:solidFill>
                <a:latin typeface="Times New Roman"/>
              </a:rPr>
              <a:t>вводять</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від</a:t>
            </a:r>
            <a:r>
              <a:rPr lang="ru-RU" sz="2000" b="1" strike="noStrike" spc="-1" dirty="0">
                <a:solidFill>
                  <a:srgbClr val="0D0D0D"/>
                </a:solidFill>
                <a:latin typeface="Times New Roman"/>
              </a:rPr>
              <a:t> 2-3 до 30-35 мл 0,1% р-ну </a:t>
            </a:r>
            <a:r>
              <a:rPr lang="ru-RU" sz="2000" b="1" strike="noStrike" spc="-1" dirty="0" err="1">
                <a:solidFill>
                  <a:srgbClr val="0D0D0D"/>
                </a:solidFill>
                <a:latin typeface="Times New Roman"/>
              </a:rPr>
              <a:t>атропіну</a:t>
            </a:r>
            <a:r>
              <a:rPr lang="ru-RU" sz="2000" b="1" strike="noStrike" spc="-1" dirty="0">
                <a:solidFill>
                  <a:srgbClr val="0D0D0D"/>
                </a:solidFill>
                <a:latin typeface="Times New Roman"/>
              </a:rPr>
              <a:t> сульфату (</a:t>
            </a:r>
            <a:r>
              <a:rPr lang="ru-RU" sz="2000" b="1" strike="noStrike" spc="-1" dirty="0" err="1">
                <a:solidFill>
                  <a:srgbClr val="0D0D0D"/>
                </a:solidFill>
                <a:latin typeface="Times New Roman"/>
              </a:rPr>
              <a:t>період</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інтенсивної</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атропінізації</a:t>
            </a:r>
            <a:r>
              <a:rPr lang="ru-RU" sz="2000" b="1" strike="noStrike" spc="-1" dirty="0">
                <a:solidFill>
                  <a:srgbClr val="0D0D0D"/>
                </a:solidFill>
                <a:latin typeface="Times New Roman"/>
              </a:rPr>
              <a:t>). Про </a:t>
            </a:r>
            <a:r>
              <a:rPr lang="ru-RU" sz="2000" b="1" strike="noStrike" spc="-1" dirty="0" err="1">
                <a:solidFill>
                  <a:srgbClr val="0D0D0D"/>
                </a:solidFill>
                <a:latin typeface="Times New Roman"/>
              </a:rPr>
              <a:t>її</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ефективність</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свідчить</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висушування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шкіри</a:t>
            </a:r>
            <a:r>
              <a:rPr lang="ru-RU" sz="2000" b="1" strike="noStrike" spc="-1" dirty="0">
                <a:solidFill>
                  <a:srgbClr val="0D0D0D"/>
                </a:solidFill>
                <a:latin typeface="Times New Roman"/>
              </a:rPr>
              <a:t> та </a:t>
            </a:r>
            <a:r>
              <a:rPr lang="ru-RU" sz="2000" b="1" strike="noStrike" spc="-1" dirty="0" err="1">
                <a:solidFill>
                  <a:srgbClr val="0D0D0D"/>
                </a:solidFill>
                <a:latin typeface="Times New Roman"/>
              </a:rPr>
              <a:t>зникнення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бронхореї</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розширення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зіниць</a:t>
            </a:r>
            <a:r>
              <a:rPr lang="ru-RU" sz="2000" b="1" strike="noStrike" spc="-1" dirty="0">
                <a:solidFill>
                  <a:srgbClr val="0D0D0D"/>
                </a:solidFill>
                <a:latin typeface="Times New Roman"/>
              </a:rPr>
              <a:t> та </a:t>
            </a:r>
            <a:r>
              <a:rPr lang="ru-RU" sz="2000" b="1" strike="noStrike" spc="-1" dirty="0" err="1">
                <a:solidFill>
                  <a:srgbClr val="0D0D0D"/>
                </a:solidFill>
                <a:latin typeface="Times New Roman"/>
              </a:rPr>
              <a:t>почащення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серцевих</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скорочень</a:t>
            </a:r>
            <a:r>
              <a:rPr lang="ru-RU" sz="2000" b="1" strike="noStrike" spc="-1" dirty="0">
                <a:solidFill>
                  <a:srgbClr val="0D0D0D"/>
                </a:solidFill>
                <a:latin typeface="Times New Roman"/>
              </a:rPr>
              <a:t> до 90-110 за  </a:t>
            </a:r>
            <a:r>
              <a:rPr lang="ru-RU" sz="2000" b="1" strike="noStrike" spc="-1" dirty="0" err="1">
                <a:solidFill>
                  <a:srgbClr val="0D0D0D"/>
                </a:solidFill>
                <a:latin typeface="Times New Roman"/>
              </a:rPr>
              <a:t>хвилину</a:t>
            </a:r>
            <a:r>
              <a:rPr lang="ru-RU" sz="2000" b="1" strike="noStrike" spc="-1" dirty="0">
                <a:solidFill>
                  <a:srgbClr val="0D0D0D"/>
                </a:solidFill>
                <a:latin typeface="Times New Roman"/>
              </a:rPr>
              <a:t>. У </a:t>
            </a:r>
            <a:r>
              <a:rPr lang="ru-RU" sz="2000" b="1" strike="noStrike" spc="-1" dirty="0" err="1">
                <a:solidFill>
                  <a:srgbClr val="0D0D0D"/>
                </a:solidFill>
                <a:latin typeface="Times New Roman"/>
              </a:rPr>
              <a:t>подальшому</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протягом</a:t>
            </a:r>
            <a:r>
              <a:rPr lang="ru-RU" sz="2000" b="1" strike="noStrike" spc="-1" dirty="0">
                <a:solidFill>
                  <a:srgbClr val="0D0D0D"/>
                </a:solidFill>
                <a:latin typeface="Times New Roman"/>
              </a:rPr>
              <a:t> 3 - 5 </a:t>
            </a:r>
            <a:r>
              <a:rPr lang="ru-RU" sz="2000" b="1" strike="noStrike" spc="-1" dirty="0" err="1">
                <a:solidFill>
                  <a:srgbClr val="0D0D0D"/>
                </a:solidFill>
                <a:latin typeface="Times New Roman"/>
              </a:rPr>
              <a:t>діб</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продовжують</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вводити</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атропін</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від</a:t>
            </a:r>
            <a:r>
              <a:rPr lang="ru-RU" sz="2000" b="1" strike="noStrike" spc="-1" dirty="0">
                <a:solidFill>
                  <a:srgbClr val="0D0D0D"/>
                </a:solidFill>
                <a:latin typeface="Times New Roman"/>
              </a:rPr>
              <a:t> 10-15 до 100-150 мг за </a:t>
            </a:r>
            <a:r>
              <a:rPr lang="ru-RU" sz="2000" b="1" strike="noStrike" spc="-1" dirty="0" err="1">
                <a:solidFill>
                  <a:srgbClr val="0D0D0D"/>
                </a:solidFill>
                <a:latin typeface="Times New Roman"/>
              </a:rPr>
              <a:t>добу</a:t>
            </a:r>
            <a:r>
              <a:rPr lang="ru-RU" sz="2000" b="1" strike="noStrike" spc="-1" dirty="0">
                <a:solidFill>
                  <a:srgbClr val="0D0D0D"/>
                </a:solidFill>
                <a:latin typeface="Times New Roman"/>
              </a:rPr>
              <a:t> - </a:t>
            </a:r>
            <a:r>
              <a:rPr lang="ru-RU" sz="2000" b="1" strike="noStrike" spc="-1" dirty="0" err="1">
                <a:solidFill>
                  <a:srgbClr val="0D0D0D"/>
                </a:solidFill>
                <a:latin typeface="Times New Roman"/>
              </a:rPr>
              <a:t>період</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підтримуючої</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атропінізації</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під</a:t>
            </a:r>
            <a:r>
              <a:rPr lang="ru-RU" sz="2000" b="1" strike="noStrike" spc="-1" dirty="0">
                <a:solidFill>
                  <a:srgbClr val="0D0D0D"/>
                </a:solidFill>
                <a:latin typeface="Times New Roman"/>
              </a:rPr>
              <a:t> контролем </a:t>
            </a:r>
            <a:r>
              <a:rPr lang="ru-RU" sz="2000" b="1" strike="noStrike" spc="-1" dirty="0" err="1">
                <a:solidFill>
                  <a:srgbClr val="0D0D0D"/>
                </a:solidFill>
                <a:latin typeface="Times New Roman"/>
              </a:rPr>
              <a:t>клінічних</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проявів</a:t>
            </a:r>
            <a:r>
              <a:rPr lang="ru-RU" sz="2000" b="1" strike="noStrike" spc="-1" dirty="0">
                <a:solidFill>
                  <a:srgbClr val="0D0D0D"/>
                </a:solidFill>
                <a:latin typeface="Times New Roman"/>
              </a:rPr>
              <a:t>.</a:t>
            </a:r>
            <a:endParaRPr lang="ru-RU" sz="2000" b="0" strike="noStrike" spc="-1" dirty="0">
              <a:latin typeface="Arial"/>
            </a:endParaRPr>
          </a:p>
          <a:p>
            <a:pPr marL="343080" indent="-342360" algn="just">
              <a:lnSpc>
                <a:spcPct val="100000"/>
              </a:lnSpc>
              <a:spcBef>
                <a:spcPts val="499"/>
              </a:spcBef>
              <a:buClr>
                <a:srgbClr val="0D0D0D"/>
              </a:buClr>
              <a:buFont typeface="Arial"/>
              <a:buChar char="•"/>
            </a:pPr>
            <a:r>
              <a:rPr lang="ru-RU" sz="2000" b="1" strike="noStrike" spc="-1" dirty="0">
                <a:solidFill>
                  <a:srgbClr val="0D0D0D"/>
                </a:solidFill>
                <a:latin typeface="Times New Roman"/>
              </a:rPr>
              <a:t>б) </a:t>
            </a:r>
            <a:r>
              <a:rPr lang="ru-RU" sz="2000" b="1" strike="noStrike" spc="-1" dirty="0" err="1">
                <a:solidFill>
                  <a:srgbClr val="0D0D0D"/>
                </a:solidFill>
                <a:latin typeface="Times New Roman"/>
              </a:rPr>
              <a:t>введення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реактиваторів</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холінестерази</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діпіроксиму</a:t>
            </a:r>
            <a:r>
              <a:rPr lang="ru-RU" sz="2000" b="1" strike="noStrike" spc="-1" dirty="0">
                <a:solidFill>
                  <a:srgbClr val="0D0D0D"/>
                </a:solidFill>
                <a:latin typeface="Times New Roman"/>
              </a:rPr>
              <a:t> (по 1-2 мл 15% </a:t>
            </a:r>
            <a:r>
              <a:rPr lang="ru-RU" sz="2000" b="1" strike="noStrike" spc="-1" dirty="0" err="1">
                <a:solidFill>
                  <a:srgbClr val="0D0D0D"/>
                </a:solidFill>
                <a:latin typeface="Times New Roman"/>
              </a:rPr>
              <a:t>розчину</a:t>
            </a:r>
            <a:r>
              <a:rPr lang="ru-RU" sz="2000" b="1" strike="noStrike" spc="-1" dirty="0">
                <a:solidFill>
                  <a:srgbClr val="0D0D0D"/>
                </a:solidFill>
                <a:latin typeface="Times New Roman"/>
              </a:rPr>
              <a:t> в/м, максимальна доза до 600 мг), </a:t>
            </a:r>
            <a:r>
              <a:rPr lang="ru-RU" sz="2000" b="1" strike="noStrike" spc="-1" dirty="0" err="1">
                <a:solidFill>
                  <a:srgbClr val="0D0D0D"/>
                </a:solidFill>
                <a:latin typeface="Times New Roman"/>
              </a:rPr>
              <a:t>ізонітразину</a:t>
            </a:r>
            <a:r>
              <a:rPr lang="ru-RU" sz="2000" b="1" strike="noStrike" spc="-1" dirty="0">
                <a:solidFill>
                  <a:srgbClr val="0D0D0D"/>
                </a:solidFill>
                <a:latin typeface="Times New Roman"/>
              </a:rPr>
              <a:t> (по 3 мл 40% </a:t>
            </a:r>
            <a:r>
              <a:rPr lang="ru-RU" sz="2000" b="1" strike="noStrike" spc="-1" dirty="0" err="1">
                <a:solidFill>
                  <a:srgbClr val="0D0D0D"/>
                </a:solidFill>
                <a:latin typeface="Times New Roman"/>
              </a:rPr>
              <a:t>розчину</a:t>
            </a:r>
            <a:r>
              <a:rPr lang="ru-RU" sz="2000" b="1" strike="noStrike" spc="-1" dirty="0">
                <a:solidFill>
                  <a:srgbClr val="0D0D0D"/>
                </a:solidFill>
                <a:latin typeface="Times New Roman"/>
              </a:rPr>
              <a:t> в/м, максимальна доза до 3-4 г). </a:t>
            </a:r>
            <a:r>
              <a:rPr lang="ru-RU" sz="2000" b="1" i="1" strike="noStrike" spc="-1" dirty="0" err="1">
                <a:solidFill>
                  <a:srgbClr val="0D0D0D"/>
                </a:solidFill>
                <a:latin typeface="Times New Roman"/>
              </a:rPr>
              <a:t>Реактиватори</a:t>
            </a:r>
            <a:r>
              <a:rPr lang="ru-RU" sz="2000" b="1" i="1" strike="noStrike" spc="-1" dirty="0">
                <a:solidFill>
                  <a:srgbClr val="0D0D0D"/>
                </a:solidFill>
                <a:latin typeface="Times New Roman"/>
              </a:rPr>
              <a:t> </a:t>
            </a:r>
            <a:r>
              <a:rPr lang="ru-RU" sz="2000" b="1" i="1" strike="noStrike" spc="-1" dirty="0" err="1">
                <a:solidFill>
                  <a:srgbClr val="0D0D0D"/>
                </a:solidFill>
                <a:latin typeface="Times New Roman"/>
              </a:rPr>
              <a:t>холінестерази</a:t>
            </a:r>
            <a:r>
              <a:rPr lang="ru-RU" sz="2000" b="1" i="1" strike="noStrike" spc="-1" dirty="0">
                <a:solidFill>
                  <a:srgbClr val="0D0D0D"/>
                </a:solidFill>
                <a:latin typeface="Times New Roman"/>
              </a:rPr>
              <a:t> </a:t>
            </a:r>
            <a:r>
              <a:rPr lang="ru-RU" sz="2000" b="1" i="1" strike="noStrike" spc="-1" dirty="0" err="1">
                <a:solidFill>
                  <a:srgbClr val="0D0D0D"/>
                </a:solidFill>
                <a:latin typeface="Times New Roman"/>
              </a:rPr>
              <a:t>можна</a:t>
            </a:r>
            <a:r>
              <a:rPr lang="ru-RU" sz="2000" b="1" i="1" strike="noStrike" spc="-1" dirty="0">
                <a:solidFill>
                  <a:srgbClr val="0D0D0D"/>
                </a:solidFill>
                <a:latin typeface="Times New Roman"/>
              </a:rPr>
              <a:t> </a:t>
            </a:r>
            <a:r>
              <a:rPr lang="ru-RU" sz="2000" b="1" i="1" strike="noStrike" spc="-1" dirty="0" err="1">
                <a:solidFill>
                  <a:srgbClr val="0D0D0D"/>
                </a:solidFill>
                <a:latin typeface="Times New Roman"/>
              </a:rPr>
              <a:t>вводити</a:t>
            </a:r>
            <a:r>
              <a:rPr lang="ru-RU" sz="2000" b="1" i="1" strike="noStrike" spc="-1" dirty="0">
                <a:solidFill>
                  <a:srgbClr val="0D0D0D"/>
                </a:solidFill>
                <a:latin typeface="Times New Roman"/>
              </a:rPr>
              <a:t> </a:t>
            </a:r>
            <a:r>
              <a:rPr lang="ru-RU" sz="2000" b="1" i="1" strike="noStrike" spc="-1" dirty="0" err="1">
                <a:solidFill>
                  <a:srgbClr val="0D0D0D"/>
                </a:solidFill>
                <a:latin typeface="Times New Roman"/>
              </a:rPr>
              <a:t>тільки</a:t>
            </a:r>
            <a:r>
              <a:rPr lang="ru-RU" sz="2000" b="1" i="1" strike="noStrike" spc="-1" dirty="0">
                <a:solidFill>
                  <a:srgbClr val="0D0D0D"/>
                </a:solidFill>
                <a:latin typeface="Times New Roman"/>
              </a:rPr>
              <a:t> </a:t>
            </a:r>
            <a:r>
              <a:rPr lang="ru-RU" sz="2000" b="1" i="1" strike="noStrike" spc="-1" dirty="0" err="1">
                <a:solidFill>
                  <a:srgbClr val="0D0D0D"/>
                </a:solidFill>
                <a:latin typeface="Times New Roman"/>
              </a:rPr>
              <a:t>протягом</a:t>
            </a:r>
            <a:r>
              <a:rPr lang="ru-RU" sz="2000" b="1" i="1" strike="noStrike" spc="-1" dirty="0">
                <a:solidFill>
                  <a:srgbClr val="0D0D0D"/>
                </a:solidFill>
                <a:latin typeface="Times New Roman"/>
              </a:rPr>
              <a:t> </a:t>
            </a:r>
            <a:r>
              <a:rPr lang="ru-RU" sz="2000" b="1" i="1" strike="noStrike" spc="-1" dirty="0" err="1">
                <a:solidFill>
                  <a:srgbClr val="0D0D0D"/>
                </a:solidFill>
                <a:latin typeface="Times New Roman"/>
              </a:rPr>
              <a:t>першої</a:t>
            </a:r>
            <a:r>
              <a:rPr lang="ru-RU" sz="2000" b="1" i="1" strike="noStrike" spc="-1" dirty="0">
                <a:solidFill>
                  <a:srgbClr val="0D0D0D"/>
                </a:solidFill>
                <a:latin typeface="Times New Roman"/>
              </a:rPr>
              <a:t> </a:t>
            </a:r>
            <a:r>
              <a:rPr lang="ru-RU" sz="2000" b="1" i="1" strike="noStrike" spc="-1" dirty="0" err="1">
                <a:solidFill>
                  <a:srgbClr val="0D0D0D"/>
                </a:solidFill>
                <a:latin typeface="Times New Roman"/>
              </a:rPr>
              <a:t>доби</a:t>
            </a:r>
            <a:r>
              <a:rPr lang="ru-RU" sz="2000" b="1" i="1" strike="noStrike" spc="-1" dirty="0">
                <a:solidFill>
                  <a:srgbClr val="0D0D0D"/>
                </a:solidFill>
                <a:latin typeface="Times New Roman"/>
              </a:rPr>
              <a:t>!</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Антидоти</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введені</a:t>
            </a:r>
            <a:r>
              <a:rPr lang="ru-RU" sz="2000" b="1" strike="noStrike" spc="-1" dirty="0">
                <a:solidFill>
                  <a:srgbClr val="0D0D0D"/>
                </a:solidFill>
                <a:latin typeface="Times New Roman"/>
              </a:rPr>
              <a:t> в </a:t>
            </a:r>
            <a:r>
              <a:rPr lang="ru-RU" sz="2000" b="1" strike="noStrike" spc="-1" dirty="0" err="1">
                <a:solidFill>
                  <a:srgbClr val="0D0D0D"/>
                </a:solidFill>
                <a:latin typeface="Times New Roman"/>
              </a:rPr>
              <a:t>пізніші</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терміни</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лікувального</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ефекту</a:t>
            </a:r>
            <a:r>
              <a:rPr lang="ru-RU" sz="2000" b="1" strike="noStrike" spc="-1" dirty="0">
                <a:solidFill>
                  <a:srgbClr val="0D0D0D"/>
                </a:solidFill>
                <a:latin typeface="Times New Roman"/>
              </a:rPr>
              <a:t> не проявлять, </a:t>
            </a:r>
            <a:r>
              <a:rPr lang="ru-RU" sz="2000" b="1" strike="noStrike" spc="-1" dirty="0" err="1">
                <a:solidFill>
                  <a:srgbClr val="0D0D0D"/>
                </a:solidFill>
                <a:latin typeface="Times New Roman"/>
              </a:rPr>
              <a:t>зате</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самі</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викличуть</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інтоксикацію</a:t>
            </a:r>
            <a:r>
              <a:rPr lang="ru-RU" sz="2000" b="1" strike="noStrike" spc="-1" dirty="0">
                <a:solidFill>
                  <a:srgbClr val="0D0D0D"/>
                </a:solidFill>
                <a:latin typeface="Times New Roman"/>
              </a:rPr>
              <a:t>. </a:t>
            </a:r>
            <a:endParaRPr lang="ru-RU" sz="2000" b="0" strike="noStrike" spc="-1" dirty="0">
              <a:latin typeface="Arial"/>
            </a:endParaRPr>
          </a:p>
          <a:p>
            <a:pPr algn="just">
              <a:lnSpc>
                <a:spcPct val="80000"/>
              </a:lnSpc>
              <a:spcBef>
                <a:spcPts val="700"/>
              </a:spcBef>
            </a:pPr>
            <a:endParaRPr lang="ru-RU" sz="2000" b="0" strike="noStrike" spc="-1" dirty="0">
              <a:latin typeface="Arial"/>
            </a:endParaRPr>
          </a:p>
        </p:txBody>
      </p:sp>
      <p:pic>
        <p:nvPicPr>
          <p:cNvPr id="425" name="Picture 7"/>
          <p:cNvPicPr/>
          <p:nvPr/>
        </p:nvPicPr>
        <p:blipFill>
          <a:blip r:embed="rId3"/>
          <a:srcRect t="10055"/>
          <a:stretch/>
        </p:blipFill>
        <p:spPr>
          <a:xfrm>
            <a:off x="5911404" y="5589431"/>
            <a:ext cx="2421228" cy="1268569"/>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CustomShape 1"/>
          <p:cNvSpPr/>
          <p:nvPr/>
        </p:nvSpPr>
        <p:spPr>
          <a:xfrm>
            <a:off x="0" y="142920"/>
            <a:ext cx="9143280" cy="720"/>
          </a:xfrm>
          <a:prstGeom prst="rect">
            <a:avLst/>
          </a:prstGeom>
          <a:noFill/>
          <a:ln w="9360">
            <a:noFill/>
          </a:ln>
        </p:spPr>
        <p:style>
          <a:lnRef idx="0">
            <a:scrgbClr r="0" g="0" b="0"/>
          </a:lnRef>
          <a:fillRef idx="0">
            <a:scrgbClr r="0" g="0" b="0"/>
          </a:fillRef>
          <a:effectRef idx="0">
            <a:scrgbClr r="0" g="0" b="0"/>
          </a:effectRef>
          <a:fontRef idx="minor"/>
        </p:style>
      </p:sp>
      <p:pic>
        <p:nvPicPr>
          <p:cNvPr id="427" name="Picture 2"/>
          <p:cNvPicPr/>
          <p:nvPr/>
        </p:nvPicPr>
        <p:blipFill>
          <a:blip r:embed="rId3"/>
          <a:stretch/>
        </p:blipFill>
        <p:spPr>
          <a:xfrm>
            <a:off x="58259" y="2904480"/>
            <a:ext cx="3020400" cy="4075920"/>
          </a:xfrm>
          <a:prstGeom prst="rect">
            <a:avLst/>
          </a:prstGeom>
          <a:ln w="9360">
            <a:noFill/>
          </a:ln>
        </p:spPr>
      </p:pic>
      <p:pic>
        <p:nvPicPr>
          <p:cNvPr id="428" name="Picture 3"/>
          <p:cNvPicPr/>
          <p:nvPr/>
        </p:nvPicPr>
        <p:blipFill>
          <a:blip r:embed="rId4"/>
          <a:stretch/>
        </p:blipFill>
        <p:spPr>
          <a:xfrm>
            <a:off x="3078900" y="2904480"/>
            <a:ext cx="2985480" cy="4075920"/>
          </a:xfrm>
          <a:prstGeom prst="rect">
            <a:avLst/>
          </a:prstGeom>
          <a:ln w="9360">
            <a:noFill/>
          </a:ln>
        </p:spPr>
      </p:pic>
      <p:sp>
        <p:nvSpPr>
          <p:cNvPr id="429" name="CustomShape 2"/>
          <p:cNvSpPr/>
          <p:nvPr/>
        </p:nvSpPr>
        <p:spPr>
          <a:xfrm>
            <a:off x="6840" y="4017960"/>
            <a:ext cx="220320" cy="306000"/>
          </a:xfrm>
          <a:prstGeom prst="rect">
            <a:avLst/>
          </a:prstGeom>
          <a:noFill/>
          <a:ln w="9360">
            <a:noFill/>
          </a:ln>
        </p:spPr>
        <p:style>
          <a:lnRef idx="0">
            <a:scrgbClr r="0" g="0" b="0"/>
          </a:lnRef>
          <a:fillRef idx="0">
            <a:scrgbClr r="0" g="0" b="0"/>
          </a:fillRef>
          <a:effectRef idx="0">
            <a:scrgbClr r="0" g="0" b="0"/>
          </a:effectRef>
          <a:fontRef idx="minor"/>
        </p:style>
        <p:txBody>
          <a:bodyPr wrap="none" lIns="90000" tIns="46800" rIns="90000" bIns="46800" anchor="ctr">
            <a:spAutoFit/>
          </a:bodyPr>
          <a:lstStyle/>
          <a:p>
            <a:pPr algn="just">
              <a:lnSpc>
                <a:spcPct val="100000"/>
              </a:lnSpc>
            </a:pPr>
            <a:r>
              <a:rPr lang="ru-RU" sz="1400" b="0" strike="noStrike" spc="-1">
                <a:solidFill>
                  <a:srgbClr val="FFFFFF"/>
                </a:solidFill>
                <a:latin typeface="Calibri"/>
                <a:ea typeface="DejaVu Sans"/>
              </a:rPr>
              <a:t> </a:t>
            </a:r>
            <a:endParaRPr lang="ru-RU" sz="1400" b="0" strike="noStrike" spc="-1">
              <a:latin typeface="Arial"/>
            </a:endParaRPr>
          </a:p>
        </p:txBody>
      </p:sp>
      <p:grpSp>
        <p:nvGrpSpPr>
          <p:cNvPr id="430" name="Group 3"/>
          <p:cNvGrpSpPr/>
          <p:nvPr/>
        </p:nvGrpSpPr>
        <p:grpSpPr>
          <a:xfrm>
            <a:off x="6176160" y="2904480"/>
            <a:ext cx="2967840" cy="4075920"/>
            <a:chOff x="6175440" y="2781360"/>
            <a:chExt cx="2967840" cy="4075920"/>
          </a:xfrm>
        </p:grpSpPr>
        <p:pic>
          <p:nvPicPr>
            <p:cNvPr id="431" name="Picture 6"/>
            <p:cNvPicPr/>
            <p:nvPr/>
          </p:nvPicPr>
          <p:blipFill>
            <a:blip r:embed="rId5"/>
            <a:stretch/>
          </p:blipFill>
          <p:spPr>
            <a:xfrm>
              <a:off x="6175440" y="2781360"/>
              <a:ext cx="2967840" cy="4075920"/>
            </a:xfrm>
            <a:prstGeom prst="rect">
              <a:avLst/>
            </a:prstGeom>
            <a:ln w="9360">
              <a:noFill/>
            </a:ln>
          </p:spPr>
        </p:pic>
        <p:sp>
          <p:nvSpPr>
            <p:cNvPr id="432" name="CustomShape 4"/>
            <p:cNvSpPr/>
            <p:nvPr/>
          </p:nvSpPr>
          <p:spPr>
            <a:xfrm>
              <a:off x="6175440" y="2781360"/>
              <a:ext cx="2967840" cy="4075920"/>
            </a:xfrm>
            <a:prstGeom prst="rect">
              <a:avLst/>
            </a:prstGeom>
            <a:noFill/>
            <a:ln w="9360">
              <a:noFill/>
            </a:ln>
          </p:spPr>
          <p:style>
            <a:lnRef idx="0">
              <a:scrgbClr r="0" g="0" b="0"/>
            </a:lnRef>
            <a:fillRef idx="0">
              <a:scrgbClr r="0" g="0" b="0"/>
            </a:fillRef>
            <a:effectRef idx="0">
              <a:scrgbClr r="0" g="0" b="0"/>
            </a:effectRef>
            <a:fontRef idx="minor"/>
          </p:style>
        </p:sp>
      </p:grpSp>
      <p:sp>
        <p:nvSpPr>
          <p:cNvPr id="433" name="CustomShape 5"/>
          <p:cNvSpPr/>
          <p:nvPr/>
        </p:nvSpPr>
        <p:spPr>
          <a:xfrm>
            <a:off x="1224000" y="2139120"/>
            <a:ext cx="966960" cy="642240"/>
          </a:xfrm>
          <a:prstGeom prst="rect">
            <a:avLst/>
          </a:prstGeom>
          <a:noFill/>
          <a:ln w="9360">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lnSpc>
                <a:spcPct val="100000"/>
              </a:lnSpc>
            </a:pPr>
            <a:r>
              <a:rPr lang="ru-RU" sz="1800" b="1" strike="noStrike" spc="-1">
                <a:solidFill>
                  <a:srgbClr val="000000"/>
                </a:solidFill>
                <a:latin typeface="Calibri"/>
                <a:ea typeface="DejaVu Sans"/>
              </a:rPr>
              <a:t>бліда </a:t>
            </a:r>
            <a:endParaRPr lang="ru-RU" sz="1800" b="0" strike="noStrike" spc="-1">
              <a:latin typeface="Arial"/>
            </a:endParaRPr>
          </a:p>
          <a:p>
            <a:pPr>
              <a:lnSpc>
                <a:spcPct val="100000"/>
              </a:lnSpc>
            </a:pPr>
            <a:r>
              <a:rPr lang="ru-RU" sz="1800" b="1" strike="noStrike" spc="-1">
                <a:solidFill>
                  <a:srgbClr val="000000"/>
                </a:solidFill>
                <a:latin typeface="Calibri"/>
                <a:ea typeface="DejaVu Sans"/>
              </a:rPr>
              <a:t>поганка</a:t>
            </a:r>
            <a:endParaRPr lang="ru-RU" sz="1800" b="0" strike="noStrike" spc="-1">
              <a:latin typeface="Arial"/>
            </a:endParaRPr>
          </a:p>
        </p:txBody>
      </p:sp>
      <p:sp>
        <p:nvSpPr>
          <p:cNvPr id="434" name="CustomShape 6"/>
          <p:cNvSpPr/>
          <p:nvPr/>
        </p:nvSpPr>
        <p:spPr>
          <a:xfrm>
            <a:off x="4112280" y="2016000"/>
            <a:ext cx="1143720" cy="642240"/>
          </a:xfrm>
          <a:prstGeom prst="rect">
            <a:avLst/>
          </a:prstGeom>
          <a:noFill/>
          <a:ln w="9360">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lnSpc>
                <a:spcPct val="100000"/>
              </a:lnSpc>
            </a:pPr>
            <a:r>
              <a:rPr lang="ru-RU" sz="1800" b="1" strike="noStrike" spc="-1">
                <a:solidFill>
                  <a:srgbClr val="000000"/>
                </a:solidFill>
                <a:latin typeface="Calibri"/>
                <a:ea typeface="DejaVu Sans"/>
              </a:rPr>
              <a:t>мухомор </a:t>
            </a:r>
            <a:endParaRPr lang="ru-RU" sz="1800" b="0" strike="noStrike" spc="-1">
              <a:latin typeface="Arial"/>
            </a:endParaRPr>
          </a:p>
          <a:p>
            <a:pPr>
              <a:lnSpc>
                <a:spcPct val="100000"/>
              </a:lnSpc>
            </a:pPr>
            <a:r>
              <a:rPr lang="ru-RU" sz="1800" b="1" strike="noStrike" spc="-1">
                <a:solidFill>
                  <a:srgbClr val="000000"/>
                </a:solidFill>
                <a:latin typeface="Calibri"/>
                <a:ea typeface="DejaVu Sans"/>
              </a:rPr>
              <a:t>червоний</a:t>
            </a:r>
            <a:endParaRPr lang="ru-RU" sz="1800" b="0" strike="noStrike" spc="-1">
              <a:latin typeface="Arial"/>
            </a:endParaRPr>
          </a:p>
        </p:txBody>
      </p:sp>
      <p:sp>
        <p:nvSpPr>
          <p:cNvPr id="435" name="CustomShape 7"/>
          <p:cNvSpPr/>
          <p:nvPr/>
        </p:nvSpPr>
        <p:spPr>
          <a:xfrm>
            <a:off x="6336000" y="2021760"/>
            <a:ext cx="2256480" cy="642240"/>
          </a:xfrm>
          <a:prstGeom prst="rect">
            <a:avLst/>
          </a:prstGeom>
          <a:noFill/>
          <a:ln w="9360">
            <a:noFill/>
          </a:ln>
        </p:spPr>
        <p:style>
          <a:lnRef idx="0">
            <a:scrgbClr r="0" g="0" b="0"/>
          </a:lnRef>
          <a:fillRef idx="0">
            <a:scrgbClr r="0" g="0" b="0"/>
          </a:fillRef>
          <a:effectRef idx="0">
            <a:scrgbClr r="0" g="0" b="0"/>
          </a:effectRef>
          <a:fontRef idx="minor"/>
        </p:style>
        <p:txBody>
          <a:bodyPr wrap="none" lIns="90000" tIns="46800" rIns="90000" bIns="46800">
            <a:spAutoFit/>
          </a:bodyPr>
          <a:lstStyle/>
          <a:p>
            <a:pPr>
              <a:lnSpc>
                <a:spcPct val="100000"/>
              </a:lnSpc>
            </a:pPr>
            <a:r>
              <a:rPr lang="ru-RU" sz="1800" b="1" strike="noStrike" spc="-1">
                <a:solidFill>
                  <a:srgbClr val="000000"/>
                </a:solidFill>
                <a:latin typeface="Calibri"/>
                <a:ea typeface="DejaVu Sans"/>
              </a:rPr>
              <a:t>опеньок сірчано-</a:t>
            </a:r>
            <a:endParaRPr lang="ru-RU" sz="1800" b="0" strike="noStrike" spc="-1">
              <a:latin typeface="Arial"/>
            </a:endParaRPr>
          </a:p>
          <a:p>
            <a:pPr>
              <a:lnSpc>
                <a:spcPct val="100000"/>
              </a:lnSpc>
            </a:pPr>
            <a:r>
              <a:rPr lang="ru-RU" sz="1800" b="1" strike="noStrike" spc="-1">
                <a:solidFill>
                  <a:srgbClr val="000000"/>
                </a:solidFill>
                <a:latin typeface="Calibri"/>
                <a:ea typeface="DejaVu Sans"/>
              </a:rPr>
              <a:t>жовтий несправжній</a:t>
            </a:r>
            <a:endParaRPr lang="ru-RU" sz="1800" b="0" strike="noStrike" spc="-1">
              <a:latin typeface="Arial"/>
            </a:endParaRPr>
          </a:p>
        </p:txBody>
      </p:sp>
      <p:sp>
        <p:nvSpPr>
          <p:cNvPr id="436" name="CustomShape 8"/>
          <p:cNvSpPr/>
          <p:nvPr/>
        </p:nvSpPr>
        <p:spPr>
          <a:xfrm>
            <a:off x="-19620" y="204840"/>
            <a:ext cx="9143280" cy="1350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85000" lnSpcReduction="20000"/>
          </a:bodyPr>
          <a:lstStyle/>
          <a:p>
            <a:pPr algn="ctr">
              <a:lnSpc>
                <a:spcPct val="100000"/>
              </a:lnSpc>
            </a:pPr>
            <a:r>
              <a:rPr lang="ru-RU" sz="4000" b="1" strike="noStrike" spc="-1" dirty="0">
                <a:solidFill>
                  <a:srgbClr val="FF0000"/>
                </a:solidFill>
                <a:latin typeface="Calibri"/>
              </a:rPr>
              <a:t>ОТРУЄННЯ ГРИБАМИ </a:t>
            </a:r>
            <a:r>
              <a:rPr dirty="0"/>
              <a:t/>
            </a:r>
            <a:br>
              <a:rPr dirty="0"/>
            </a:br>
            <a:r>
              <a:rPr lang="ru-RU" sz="2400" b="1" strike="noStrike" spc="-1" dirty="0" err="1">
                <a:solidFill>
                  <a:srgbClr val="0D0D0D"/>
                </a:solidFill>
                <a:latin typeface="Times New Roman"/>
              </a:rPr>
              <a:t>Отруєння</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можуть</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спричинювати</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близько</a:t>
            </a:r>
            <a:r>
              <a:rPr lang="ru-RU" sz="2400" b="1" strike="noStrike" spc="-1" dirty="0">
                <a:solidFill>
                  <a:srgbClr val="0D0D0D"/>
                </a:solidFill>
                <a:latin typeface="Times New Roman"/>
              </a:rPr>
              <a:t> 20 </a:t>
            </a:r>
            <a:r>
              <a:rPr lang="ru-RU" sz="2400" b="1" strike="noStrike" spc="-1" dirty="0" err="1">
                <a:solidFill>
                  <a:srgbClr val="0D0D0D"/>
                </a:solidFill>
                <a:latin typeface="Times New Roman"/>
              </a:rPr>
              <a:t>видів</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грибів</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Найбільш</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отруйні</a:t>
            </a:r>
            <a:r>
              <a:rPr lang="ru-RU" sz="2400" b="1" strike="noStrike" spc="-1" dirty="0">
                <a:solidFill>
                  <a:srgbClr val="0D0D0D"/>
                </a:solidFill>
                <a:latin typeface="Times New Roman"/>
              </a:rPr>
              <a:t> — </a:t>
            </a:r>
            <a:r>
              <a:rPr lang="ru-RU" sz="2400" b="1" strike="noStrike" spc="-1" dirty="0" err="1">
                <a:solidFill>
                  <a:srgbClr val="0D0D0D"/>
                </a:solidFill>
                <a:latin typeface="Times New Roman"/>
              </a:rPr>
              <a:t>бліда</a:t>
            </a:r>
            <a:r>
              <a:rPr lang="ru-RU" sz="2400" b="1" strike="noStrike" spc="-1" dirty="0">
                <a:solidFill>
                  <a:srgbClr val="0D0D0D"/>
                </a:solidFill>
                <a:latin typeface="Times New Roman"/>
              </a:rPr>
              <a:t> поганка та мухомор. </a:t>
            </a:r>
            <a:r>
              <a:rPr lang="ru-RU" sz="2400" b="1" strike="noStrike" spc="-1" dirty="0" err="1">
                <a:solidFill>
                  <a:srgbClr val="0D0D0D"/>
                </a:solidFill>
                <a:latin typeface="Times New Roman"/>
              </a:rPr>
              <a:t>Токсичні</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також</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сморжі</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зморшки</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несправжній</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сірий</a:t>
            </a:r>
            <a:r>
              <a:rPr lang="ru-RU" sz="2400" b="1" strike="noStrike" spc="-1" dirty="0">
                <a:solidFill>
                  <a:srgbClr val="0D0D0D"/>
                </a:solidFill>
                <a:latin typeface="Times New Roman"/>
              </a:rPr>
              <a:t> та </a:t>
            </a:r>
            <a:r>
              <a:rPr lang="ru-RU" sz="2400" b="1" strike="noStrike" spc="-1" dirty="0" err="1">
                <a:solidFill>
                  <a:srgbClr val="0D0D0D"/>
                </a:solidFill>
                <a:latin typeface="Times New Roman"/>
              </a:rPr>
              <a:t>цегляно-червоний</a:t>
            </a:r>
            <a:r>
              <a:rPr lang="ru-RU" sz="2400" b="1" strike="noStrike" spc="-1" dirty="0">
                <a:solidFill>
                  <a:srgbClr val="0D0D0D"/>
                </a:solidFill>
                <a:latin typeface="Times New Roman"/>
              </a:rPr>
              <a:t> </a:t>
            </a:r>
            <a:r>
              <a:rPr lang="ru-RU" sz="2400" b="1" strike="noStrike" spc="-1" dirty="0" err="1">
                <a:solidFill>
                  <a:srgbClr val="0D0D0D"/>
                </a:solidFill>
                <a:latin typeface="Times New Roman"/>
              </a:rPr>
              <a:t>опеньки</a:t>
            </a:r>
            <a:r>
              <a:rPr lang="ru-RU" sz="2400" b="1" strike="noStrike" spc="-1" dirty="0">
                <a:solidFill>
                  <a:srgbClr val="0D0D0D"/>
                </a:solidFill>
                <a:latin typeface="Times New Roman"/>
              </a:rPr>
              <a:t>.</a:t>
            </a:r>
            <a:endParaRPr lang="ru-RU" sz="2400" b="0" strike="noStrike" spc="-1" dirty="0">
              <a:latin typeface="Arial"/>
            </a:endParaRPr>
          </a:p>
        </p:txBody>
      </p:sp>
      <p:sp>
        <p:nvSpPr>
          <p:cNvPr id="437" name="CustomShape 9"/>
          <p:cNvSpPr/>
          <p:nvPr/>
        </p:nvSpPr>
        <p:spPr>
          <a:xfrm>
            <a:off x="6553080" y="6356520"/>
            <a:ext cx="213300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6E27671E-1CE7-4470-B0B9-A2E8AD5C9323}" type="slidenum">
              <a:rPr lang="ru-RU" sz="1200" b="0" strike="noStrike" spc="-1">
                <a:solidFill>
                  <a:srgbClr val="8B8B8B"/>
                </a:solidFill>
                <a:latin typeface="Calibri"/>
              </a:rPr>
              <a:t>35</a:t>
            </a:fld>
            <a:endParaRPr lang="ru-RU" sz="1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CustomShape 1"/>
          <p:cNvSpPr/>
          <p:nvPr/>
        </p:nvSpPr>
        <p:spPr>
          <a:xfrm>
            <a:off x="214200" y="214200"/>
            <a:ext cx="4681800" cy="635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lnSpcReduction="10000"/>
          </a:bodyPr>
          <a:lstStyle/>
          <a:p>
            <a:pPr marL="343080" indent="-342360" algn="just">
              <a:lnSpc>
                <a:spcPct val="80000"/>
              </a:lnSpc>
              <a:spcBef>
                <a:spcPts val="320"/>
              </a:spcBef>
              <a:buClr>
                <a:srgbClr val="0D0D0D"/>
              </a:buClr>
              <a:buFont typeface="Arial"/>
              <a:buChar char="•"/>
            </a:pPr>
            <a:r>
              <a:rPr lang="ru-RU" sz="1500" b="1" strike="noStrike" spc="-1" dirty="0" err="1">
                <a:solidFill>
                  <a:srgbClr val="0D0D0D"/>
                </a:solidFill>
                <a:latin typeface="Times New Roman"/>
              </a:rPr>
              <a:t>Найнебезпечніше</a:t>
            </a:r>
            <a:r>
              <a:rPr lang="ru-RU" sz="1500" b="1" strike="noStrike" spc="-1" dirty="0">
                <a:solidFill>
                  <a:srgbClr val="0D0D0D"/>
                </a:solidFill>
                <a:latin typeface="Times New Roman"/>
              </a:rPr>
              <a:t> </a:t>
            </a:r>
            <a:r>
              <a:rPr lang="ru-RU" sz="1500" b="1" strike="noStrike" spc="-1" dirty="0" err="1">
                <a:solidFill>
                  <a:srgbClr val="0D0D0D"/>
                </a:solidFill>
                <a:latin typeface="Times New Roman"/>
              </a:rPr>
              <a:t>отруєння</a:t>
            </a:r>
            <a:r>
              <a:rPr lang="ru-RU" sz="1500" b="1" strike="noStrike" spc="-1" dirty="0">
                <a:solidFill>
                  <a:srgbClr val="0D0D0D"/>
                </a:solidFill>
                <a:latin typeface="Times New Roman"/>
              </a:rPr>
              <a:t> </a:t>
            </a:r>
            <a:r>
              <a:rPr lang="ru-RU" sz="1500" b="1" strike="noStrike" spc="-1" dirty="0" err="1">
                <a:solidFill>
                  <a:srgbClr val="0D0D0D"/>
                </a:solidFill>
                <a:latin typeface="Times New Roman"/>
              </a:rPr>
              <a:t>виникає</a:t>
            </a:r>
            <a:r>
              <a:rPr lang="ru-RU" sz="1500" b="1" strike="noStrike" spc="-1" dirty="0">
                <a:solidFill>
                  <a:srgbClr val="0D0D0D"/>
                </a:solidFill>
                <a:latin typeface="Times New Roman"/>
              </a:rPr>
              <a:t> при </a:t>
            </a:r>
            <a:r>
              <a:rPr lang="ru-RU" sz="1500" b="1" strike="noStrike" spc="-1" dirty="0" err="1">
                <a:solidFill>
                  <a:srgbClr val="0D0D0D"/>
                </a:solidFill>
                <a:latin typeface="Times New Roman"/>
              </a:rPr>
              <a:t>споживанні</a:t>
            </a:r>
            <a:r>
              <a:rPr lang="ru-RU" sz="1500" b="1" strike="noStrike" spc="-1" dirty="0">
                <a:solidFill>
                  <a:srgbClr val="0D0D0D"/>
                </a:solidFill>
                <a:latin typeface="Times New Roman"/>
              </a:rPr>
              <a:t> </a:t>
            </a:r>
            <a:r>
              <a:rPr lang="ru-RU" sz="1500" b="1" strike="noStrike" spc="-1" dirty="0" err="1">
                <a:solidFill>
                  <a:srgbClr val="FF0000"/>
                </a:solidFill>
                <a:latin typeface="Times New Roman"/>
              </a:rPr>
              <a:t>блідої</a:t>
            </a:r>
            <a:r>
              <a:rPr lang="ru-RU" sz="1500" b="1" strike="noStrike" spc="-1" dirty="0">
                <a:solidFill>
                  <a:srgbClr val="FF0000"/>
                </a:solidFill>
                <a:latin typeface="Times New Roman"/>
              </a:rPr>
              <a:t> поганки</a:t>
            </a:r>
            <a:r>
              <a:rPr lang="ru-RU" sz="1500" b="1" strike="noStrike" spc="-1" dirty="0">
                <a:solidFill>
                  <a:srgbClr val="0D0D0D"/>
                </a:solidFill>
                <a:latin typeface="Times New Roman"/>
              </a:rPr>
              <a:t>. </a:t>
            </a:r>
            <a:r>
              <a:rPr lang="ru-RU" sz="1500" b="1" strike="noStrike" spc="-1" dirty="0" err="1">
                <a:solidFill>
                  <a:srgbClr val="0D0D0D"/>
                </a:solidFill>
                <a:latin typeface="Times New Roman"/>
              </a:rPr>
              <a:t>Отрута</a:t>
            </a:r>
            <a:r>
              <a:rPr lang="ru-RU" sz="1500" b="1" strike="noStrike" spc="-1" dirty="0">
                <a:solidFill>
                  <a:srgbClr val="0D0D0D"/>
                </a:solidFill>
                <a:latin typeface="Times New Roman"/>
              </a:rPr>
              <a:t> </a:t>
            </a:r>
            <a:r>
              <a:rPr lang="ru-RU" sz="1500" b="1" strike="noStrike" spc="-1" dirty="0" err="1">
                <a:solidFill>
                  <a:srgbClr val="0D0D0D"/>
                </a:solidFill>
                <a:latin typeface="Times New Roman"/>
              </a:rPr>
              <a:t>цього</a:t>
            </a:r>
            <a:r>
              <a:rPr lang="ru-RU" sz="1500" b="1" strike="noStrike" spc="-1" dirty="0">
                <a:solidFill>
                  <a:srgbClr val="0D0D0D"/>
                </a:solidFill>
                <a:latin typeface="Times New Roman"/>
              </a:rPr>
              <a:t> гриба (</a:t>
            </a:r>
            <a:r>
              <a:rPr lang="ru-RU" sz="1500" b="1" strike="noStrike" spc="-1" dirty="0" err="1">
                <a:solidFill>
                  <a:srgbClr val="0D0D0D"/>
                </a:solidFill>
                <a:latin typeface="Times New Roman"/>
              </a:rPr>
              <a:t>фаллотоксини</a:t>
            </a:r>
            <a:r>
              <a:rPr lang="ru-RU" sz="1500" b="1" strike="noStrike" spc="-1" dirty="0">
                <a:solidFill>
                  <a:srgbClr val="0D0D0D"/>
                </a:solidFill>
                <a:latin typeface="Times New Roman"/>
              </a:rPr>
              <a:t>, </a:t>
            </a:r>
            <a:r>
              <a:rPr lang="ru-RU" sz="1500" b="1" strike="noStrike" spc="-1" dirty="0" err="1">
                <a:solidFill>
                  <a:srgbClr val="0D0D0D"/>
                </a:solidFill>
                <a:latin typeface="Times New Roman"/>
              </a:rPr>
              <a:t>аманітатоксини</a:t>
            </a:r>
            <a:r>
              <a:rPr lang="ru-RU" sz="1500" b="1" strike="noStrike" spc="-1" dirty="0">
                <a:solidFill>
                  <a:srgbClr val="0D0D0D"/>
                </a:solidFill>
                <a:latin typeface="Times New Roman"/>
              </a:rPr>
              <a:t>) не </a:t>
            </a:r>
            <a:r>
              <a:rPr lang="ru-RU" sz="1500" b="1" strike="noStrike" spc="-1" dirty="0" err="1">
                <a:solidFill>
                  <a:srgbClr val="0D0D0D"/>
                </a:solidFill>
                <a:latin typeface="Times New Roman"/>
              </a:rPr>
              <a:t>руйнується</a:t>
            </a:r>
            <a:r>
              <a:rPr lang="ru-RU" sz="1500" b="1" strike="noStrike" spc="-1" dirty="0">
                <a:solidFill>
                  <a:srgbClr val="0D0D0D"/>
                </a:solidFill>
                <a:latin typeface="Times New Roman"/>
              </a:rPr>
              <a:t> при </a:t>
            </a:r>
            <a:r>
              <a:rPr lang="ru-RU" sz="1500" b="1" strike="noStrike" spc="-1" dirty="0" err="1">
                <a:solidFill>
                  <a:srgbClr val="0D0D0D"/>
                </a:solidFill>
                <a:latin typeface="Times New Roman"/>
              </a:rPr>
              <a:t>кулінарній</a:t>
            </a:r>
            <a:r>
              <a:rPr lang="ru-RU" sz="1500" b="1" strike="noStrike" spc="-1" dirty="0">
                <a:solidFill>
                  <a:srgbClr val="0D0D0D"/>
                </a:solidFill>
                <a:latin typeface="Times New Roman"/>
              </a:rPr>
              <a:t> </a:t>
            </a:r>
            <a:r>
              <a:rPr lang="ru-RU" sz="1500" b="1" strike="noStrike" spc="-1" dirty="0" err="1">
                <a:solidFill>
                  <a:srgbClr val="0D0D0D"/>
                </a:solidFill>
                <a:latin typeface="Times New Roman"/>
              </a:rPr>
              <a:t>обробці</a:t>
            </a:r>
            <a:r>
              <a:rPr lang="ru-RU" sz="1500" b="1" strike="noStrike" spc="-1" dirty="0">
                <a:solidFill>
                  <a:srgbClr val="0D0D0D"/>
                </a:solidFill>
                <a:latin typeface="Times New Roman"/>
              </a:rPr>
              <a:t>, </a:t>
            </a:r>
            <a:r>
              <a:rPr lang="ru-RU" sz="1500" b="1" strike="noStrike" spc="-1" dirty="0" err="1">
                <a:solidFill>
                  <a:srgbClr val="0D0D0D"/>
                </a:solidFill>
                <a:latin typeface="Times New Roman"/>
              </a:rPr>
              <a:t>її</a:t>
            </a:r>
            <a:r>
              <a:rPr lang="ru-RU" sz="1500" b="1" strike="noStrike" spc="-1" dirty="0">
                <a:solidFill>
                  <a:srgbClr val="0D0D0D"/>
                </a:solidFill>
                <a:latin typeface="Times New Roman"/>
              </a:rPr>
              <a:t> </a:t>
            </a:r>
            <a:r>
              <a:rPr lang="ru-RU" sz="1500" b="1" strike="noStrike" spc="-1" dirty="0" err="1">
                <a:solidFill>
                  <a:srgbClr val="0D0D0D"/>
                </a:solidFill>
                <a:latin typeface="Times New Roman"/>
              </a:rPr>
              <a:t>неможливо</a:t>
            </a:r>
            <a:r>
              <a:rPr lang="ru-RU" sz="1500" b="1" strike="noStrike" spc="-1" dirty="0">
                <a:solidFill>
                  <a:srgbClr val="0D0D0D"/>
                </a:solidFill>
                <a:latin typeface="Times New Roman"/>
              </a:rPr>
              <a:t> </a:t>
            </a:r>
            <a:r>
              <a:rPr lang="ru-RU" sz="1500" b="1" strike="noStrike" spc="-1" dirty="0" err="1">
                <a:solidFill>
                  <a:srgbClr val="0D0D0D"/>
                </a:solidFill>
                <a:latin typeface="Times New Roman"/>
              </a:rPr>
              <a:t>виявити</a:t>
            </a:r>
            <a:r>
              <a:rPr lang="ru-RU" sz="1500" b="1" strike="noStrike" spc="-1" dirty="0">
                <a:solidFill>
                  <a:srgbClr val="0D0D0D"/>
                </a:solidFill>
                <a:latin typeface="Times New Roman"/>
              </a:rPr>
              <a:t> </a:t>
            </a:r>
            <a:r>
              <a:rPr lang="ru-RU" sz="1500" b="1" strike="noStrike" spc="-1" dirty="0" err="1">
                <a:solidFill>
                  <a:srgbClr val="0D0D0D"/>
                </a:solidFill>
                <a:latin typeface="Times New Roman"/>
              </a:rPr>
              <a:t>побутовими</a:t>
            </a:r>
            <a:r>
              <a:rPr lang="ru-RU" sz="1500" b="1" strike="noStrike" spc="-1" dirty="0">
                <a:solidFill>
                  <a:srgbClr val="0D0D0D"/>
                </a:solidFill>
                <a:latin typeface="Times New Roman"/>
              </a:rPr>
              <a:t> способами. </a:t>
            </a:r>
            <a:r>
              <a:rPr lang="ru-RU" sz="1500" b="1" strike="noStrike" spc="-1" dirty="0" err="1">
                <a:solidFill>
                  <a:srgbClr val="0D0D0D"/>
                </a:solidFill>
                <a:latin typeface="Times New Roman"/>
              </a:rPr>
              <a:t>Летальність</a:t>
            </a:r>
            <a:r>
              <a:rPr lang="ru-RU" sz="1500" b="1" strike="noStrike" spc="-1" dirty="0">
                <a:solidFill>
                  <a:srgbClr val="0D0D0D"/>
                </a:solidFill>
                <a:latin typeface="Times New Roman"/>
              </a:rPr>
              <a:t> при </a:t>
            </a:r>
            <a:r>
              <a:rPr lang="ru-RU" sz="1500" b="1" strike="noStrike" spc="-1" dirty="0" err="1">
                <a:solidFill>
                  <a:srgbClr val="0D0D0D"/>
                </a:solidFill>
                <a:latin typeface="Times New Roman"/>
              </a:rPr>
              <a:t>важких</a:t>
            </a:r>
            <a:r>
              <a:rPr lang="ru-RU" sz="1500" b="1" strike="noStrike" spc="-1" dirty="0">
                <a:solidFill>
                  <a:srgbClr val="0D0D0D"/>
                </a:solidFill>
                <a:latin typeface="Times New Roman"/>
              </a:rPr>
              <a:t> </a:t>
            </a:r>
            <a:r>
              <a:rPr lang="ru-RU" sz="1500" b="1" strike="noStrike" spc="-1" dirty="0" err="1">
                <a:solidFill>
                  <a:srgbClr val="0D0D0D"/>
                </a:solidFill>
                <a:latin typeface="Times New Roman"/>
              </a:rPr>
              <a:t>отруєннях</a:t>
            </a:r>
            <a:r>
              <a:rPr lang="ru-RU" sz="1500" b="1" strike="noStrike" spc="-1" dirty="0">
                <a:solidFill>
                  <a:srgbClr val="0D0D0D"/>
                </a:solidFill>
                <a:latin typeface="Times New Roman"/>
              </a:rPr>
              <a:t> </a:t>
            </a:r>
            <a:r>
              <a:rPr lang="ru-RU" sz="1500" b="1" strike="noStrike" spc="-1" dirty="0" err="1">
                <a:solidFill>
                  <a:srgbClr val="0D0D0D"/>
                </a:solidFill>
                <a:latin typeface="Times New Roman"/>
              </a:rPr>
              <a:t>сягає</a:t>
            </a:r>
            <a:r>
              <a:rPr lang="ru-RU" sz="1500" b="1" strike="noStrike" spc="-1" dirty="0">
                <a:solidFill>
                  <a:srgbClr val="0D0D0D"/>
                </a:solidFill>
                <a:latin typeface="Times New Roman"/>
              </a:rPr>
              <a:t>  80%.</a:t>
            </a:r>
            <a:endParaRPr lang="ru-RU" sz="1500" b="0" strike="noStrike" spc="-1" dirty="0">
              <a:latin typeface="Arial"/>
            </a:endParaRPr>
          </a:p>
          <a:p>
            <a:pPr marL="343080" indent="-342360" algn="just">
              <a:lnSpc>
                <a:spcPct val="80000"/>
              </a:lnSpc>
              <a:spcBef>
                <a:spcPts val="700"/>
              </a:spcBef>
              <a:buClr>
                <a:srgbClr val="0D0D0D"/>
              </a:buClr>
              <a:buFont typeface="Arial"/>
              <a:buChar char="•"/>
            </a:pPr>
            <a:r>
              <a:rPr lang="ru-RU" sz="1500" b="1" strike="noStrike" spc="-1" dirty="0" err="1">
                <a:solidFill>
                  <a:srgbClr val="0D0D0D"/>
                </a:solidFill>
                <a:latin typeface="Times New Roman"/>
              </a:rPr>
              <a:t>Особливістю</a:t>
            </a:r>
            <a:r>
              <a:rPr lang="ru-RU" sz="1500" b="1" strike="noStrike" spc="-1" dirty="0">
                <a:solidFill>
                  <a:srgbClr val="0D0D0D"/>
                </a:solidFill>
                <a:latin typeface="Times New Roman"/>
              </a:rPr>
              <a:t> </a:t>
            </a:r>
            <a:r>
              <a:rPr lang="ru-RU" sz="1500" b="1" strike="noStrike" spc="-1" dirty="0" err="1">
                <a:solidFill>
                  <a:srgbClr val="0D0D0D"/>
                </a:solidFill>
                <a:latin typeface="Times New Roman"/>
              </a:rPr>
              <a:t>отруєнь</a:t>
            </a:r>
            <a:r>
              <a:rPr lang="ru-RU" sz="1500" b="1" strike="noStrike" spc="-1" dirty="0">
                <a:solidFill>
                  <a:srgbClr val="0D0D0D"/>
                </a:solidFill>
                <a:latin typeface="Times New Roman"/>
              </a:rPr>
              <a:t> </a:t>
            </a:r>
            <a:r>
              <a:rPr lang="ru-RU" sz="1500" b="1" strike="noStrike" spc="-1" dirty="0" err="1">
                <a:solidFill>
                  <a:srgbClr val="0D0D0D"/>
                </a:solidFill>
                <a:latin typeface="Times New Roman"/>
              </a:rPr>
              <a:t>блідою</a:t>
            </a:r>
            <a:r>
              <a:rPr lang="ru-RU" sz="1500" b="1" strike="noStrike" spc="-1" dirty="0">
                <a:solidFill>
                  <a:srgbClr val="0D0D0D"/>
                </a:solidFill>
                <a:latin typeface="Times New Roman"/>
              </a:rPr>
              <a:t> </a:t>
            </a:r>
            <a:r>
              <a:rPr lang="ru-RU" sz="1500" b="1" strike="noStrike" spc="-1" dirty="0" err="1">
                <a:solidFill>
                  <a:srgbClr val="0D0D0D"/>
                </a:solidFill>
                <a:latin typeface="Times New Roman"/>
              </a:rPr>
              <a:t>поганкою</a:t>
            </a:r>
            <a:r>
              <a:rPr lang="ru-RU" sz="1500" b="1" strike="noStrike" spc="-1" dirty="0">
                <a:solidFill>
                  <a:srgbClr val="0D0D0D"/>
                </a:solidFill>
                <a:latin typeface="Times New Roman"/>
              </a:rPr>
              <a:t> є </a:t>
            </a:r>
            <a:r>
              <a:rPr lang="ru-RU" sz="1500" b="1" strike="noStrike" spc="-1" dirty="0" err="1">
                <a:solidFill>
                  <a:srgbClr val="0D0D0D"/>
                </a:solidFill>
                <a:latin typeface="Times New Roman"/>
              </a:rPr>
              <a:t>тривалий</a:t>
            </a:r>
            <a:r>
              <a:rPr lang="ru-RU" sz="1500" b="1" strike="noStrike" spc="-1" dirty="0">
                <a:solidFill>
                  <a:srgbClr val="0D0D0D"/>
                </a:solidFill>
                <a:latin typeface="Times New Roman"/>
              </a:rPr>
              <a:t> </a:t>
            </a:r>
            <a:r>
              <a:rPr lang="ru-RU" sz="1500" b="1" strike="noStrike" spc="-1" dirty="0" err="1">
                <a:solidFill>
                  <a:srgbClr val="0D0D0D"/>
                </a:solidFill>
                <a:latin typeface="Times New Roman"/>
              </a:rPr>
              <a:t>латентний</a:t>
            </a:r>
            <a:r>
              <a:rPr lang="ru-RU" sz="1500" b="1" strike="noStrike" spc="-1" dirty="0">
                <a:solidFill>
                  <a:srgbClr val="0D0D0D"/>
                </a:solidFill>
                <a:latin typeface="Times New Roman"/>
              </a:rPr>
              <a:t> </a:t>
            </a:r>
            <a:r>
              <a:rPr lang="ru-RU" sz="1500" b="1" strike="noStrike" spc="-1" dirty="0" err="1">
                <a:solidFill>
                  <a:srgbClr val="0D0D0D"/>
                </a:solidFill>
                <a:latin typeface="Times New Roman"/>
              </a:rPr>
              <a:t>період</a:t>
            </a:r>
            <a:r>
              <a:rPr lang="ru-RU" sz="1500" b="1" strike="noStrike" spc="-1" dirty="0">
                <a:solidFill>
                  <a:srgbClr val="0D0D0D"/>
                </a:solidFill>
                <a:latin typeface="Times New Roman"/>
              </a:rPr>
              <a:t>. З часу </a:t>
            </a:r>
            <a:r>
              <a:rPr lang="ru-RU" sz="1500" b="1" strike="noStrike" spc="-1" dirty="0" err="1">
                <a:solidFill>
                  <a:srgbClr val="0D0D0D"/>
                </a:solidFill>
                <a:latin typeface="Times New Roman"/>
              </a:rPr>
              <a:t>вживання</a:t>
            </a:r>
            <a:r>
              <a:rPr lang="ru-RU" sz="1500" b="1" strike="noStrike" spc="-1" dirty="0">
                <a:solidFill>
                  <a:srgbClr val="0D0D0D"/>
                </a:solidFill>
                <a:latin typeface="Times New Roman"/>
              </a:rPr>
              <a:t> </a:t>
            </a:r>
            <a:r>
              <a:rPr lang="ru-RU" sz="1500" b="1" strike="noStrike" spc="-1" dirty="0" err="1">
                <a:solidFill>
                  <a:srgbClr val="0D0D0D"/>
                </a:solidFill>
                <a:latin typeface="Times New Roman"/>
              </a:rPr>
              <a:t>грибів</a:t>
            </a:r>
            <a:r>
              <a:rPr lang="ru-RU" sz="1500" b="1" strike="noStrike" spc="-1" dirty="0">
                <a:solidFill>
                  <a:srgbClr val="0D0D0D"/>
                </a:solidFill>
                <a:latin typeface="Times New Roman"/>
              </a:rPr>
              <a:t> до перших </a:t>
            </a:r>
            <a:r>
              <a:rPr lang="ru-RU" sz="1500" b="1" strike="noStrike" spc="-1" dirty="0" err="1">
                <a:solidFill>
                  <a:srgbClr val="0D0D0D"/>
                </a:solidFill>
                <a:latin typeface="Times New Roman"/>
              </a:rPr>
              <a:t>клінічних</a:t>
            </a:r>
            <a:r>
              <a:rPr lang="ru-RU" sz="1500" b="1" strike="noStrike" spc="-1" dirty="0">
                <a:solidFill>
                  <a:srgbClr val="0D0D0D"/>
                </a:solidFill>
                <a:latin typeface="Times New Roman"/>
              </a:rPr>
              <a:t> </a:t>
            </a:r>
            <a:r>
              <a:rPr lang="ru-RU" sz="1500" b="1" strike="noStrike" spc="-1" dirty="0" err="1">
                <a:solidFill>
                  <a:srgbClr val="0D0D0D"/>
                </a:solidFill>
                <a:latin typeface="Times New Roman"/>
              </a:rPr>
              <a:t>ознак</a:t>
            </a:r>
            <a:r>
              <a:rPr lang="ru-RU" sz="1500" b="1" strike="noStrike" spc="-1" dirty="0">
                <a:solidFill>
                  <a:srgbClr val="0D0D0D"/>
                </a:solidFill>
                <a:latin typeface="Times New Roman"/>
              </a:rPr>
              <a:t> </a:t>
            </a:r>
            <a:r>
              <a:rPr lang="ru-RU" sz="1500" b="1" strike="noStrike" spc="-1" dirty="0" err="1">
                <a:solidFill>
                  <a:srgbClr val="0D0D0D"/>
                </a:solidFill>
                <a:latin typeface="Times New Roman"/>
              </a:rPr>
              <a:t>отруєння</a:t>
            </a:r>
            <a:r>
              <a:rPr lang="ru-RU" sz="1500" b="1" strike="noStrike" spc="-1" dirty="0">
                <a:solidFill>
                  <a:srgbClr val="0D0D0D"/>
                </a:solidFill>
                <a:latin typeface="Times New Roman"/>
              </a:rPr>
              <a:t> проходить </a:t>
            </a:r>
            <a:r>
              <a:rPr lang="ru-RU" sz="1500" b="1" strike="noStrike" spc="-1" dirty="0" smtClean="0">
                <a:solidFill>
                  <a:srgbClr val="0D0D0D"/>
                </a:solidFill>
                <a:latin typeface="Times New Roman"/>
              </a:rPr>
              <a:t>6-12 </a:t>
            </a:r>
            <a:r>
              <a:rPr lang="ru-RU" sz="1500" b="1" strike="noStrike" spc="-1" dirty="0">
                <a:solidFill>
                  <a:srgbClr val="0D0D0D"/>
                </a:solidFill>
                <a:latin typeface="Times New Roman"/>
              </a:rPr>
              <a:t>і </a:t>
            </a:r>
            <a:r>
              <a:rPr lang="ru-RU" sz="1500" b="1" strike="noStrike" spc="-1" dirty="0" err="1">
                <a:solidFill>
                  <a:srgbClr val="0D0D0D"/>
                </a:solidFill>
                <a:latin typeface="Times New Roman"/>
              </a:rPr>
              <a:t>більше</a:t>
            </a:r>
            <a:r>
              <a:rPr lang="ru-RU" sz="1500" b="1" strike="noStrike" spc="-1" dirty="0">
                <a:solidFill>
                  <a:srgbClr val="0D0D0D"/>
                </a:solidFill>
                <a:latin typeface="Times New Roman"/>
              </a:rPr>
              <a:t> годин. </a:t>
            </a:r>
            <a:endParaRPr lang="ru-RU" sz="1500" b="0" strike="noStrike" spc="-1" dirty="0">
              <a:latin typeface="Arial"/>
            </a:endParaRPr>
          </a:p>
          <a:p>
            <a:pPr marL="343080" indent="-342360" algn="just">
              <a:lnSpc>
                <a:spcPct val="80000"/>
              </a:lnSpc>
              <a:spcBef>
                <a:spcPts val="700"/>
              </a:spcBef>
              <a:buClr>
                <a:srgbClr val="0D0D0D"/>
              </a:buClr>
              <a:buFont typeface="Arial"/>
              <a:buChar char="•"/>
            </a:pPr>
            <a:r>
              <a:rPr lang="ru-RU" sz="1500" b="1" strike="noStrike" spc="-1" dirty="0" err="1">
                <a:solidFill>
                  <a:srgbClr val="0D0D0D"/>
                </a:solidFill>
                <a:latin typeface="Times New Roman"/>
              </a:rPr>
              <a:t>Всі</a:t>
            </a:r>
            <a:r>
              <a:rPr lang="ru-RU" sz="1500" b="1" strike="noStrike" spc="-1" dirty="0">
                <a:solidFill>
                  <a:srgbClr val="0D0D0D"/>
                </a:solidFill>
                <a:latin typeface="Times New Roman"/>
              </a:rPr>
              <a:t> ж </a:t>
            </a:r>
            <a:r>
              <a:rPr lang="ru-RU" sz="1500" b="1" strike="noStrike" spc="-1" dirty="0" err="1">
                <a:solidFill>
                  <a:srgbClr val="0D0D0D"/>
                </a:solidFill>
                <a:latin typeface="Times New Roman"/>
              </a:rPr>
              <a:t>інші</a:t>
            </a:r>
            <a:r>
              <a:rPr lang="ru-RU" sz="1500" b="1" strike="noStrike" spc="-1" dirty="0">
                <a:solidFill>
                  <a:srgbClr val="0D0D0D"/>
                </a:solidFill>
                <a:latin typeface="Times New Roman"/>
              </a:rPr>
              <a:t> - </a:t>
            </a:r>
            <a:r>
              <a:rPr lang="ru-RU" sz="1500" b="1" strike="noStrike" spc="-1" dirty="0" err="1">
                <a:solidFill>
                  <a:srgbClr val="0D0D0D"/>
                </a:solidFill>
                <a:latin typeface="Times New Roman"/>
              </a:rPr>
              <a:t>умовно</a:t>
            </a:r>
            <a:r>
              <a:rPr lang="ru-RU" sz="1500" b="1" strike="noStrike" spc="-1" dirty="0">
                <a:solidFill>
                  <a:srgbClr val="0D0D0D"/>
                </a:solidFill>
                <a:latin typeface="Times New Roman"/>
              </a:rPr>
              <a:t> </a:t>
            </a:r>
            <a:r>
              <a:rPr lang="ru-RU" sz="1500" b="1" strike="noStrike" spc="-1" dirty="0" err="1">
                <a:solidFill>
                  <a:srgbClr val="0D0D0D"/>
                </a:solidFill>
                <a:latin typeface="Times New Roman"/>
              </a:rPr>
              <a:t>їстівні</a:t>
            </a:r>
            <a:r>
              <a:rPr lang="ru-RU" sz="1500" b="1" strike="noStrike" spc="-1" dirty="0">
                <a:solidFill>
                  <a:srgbClr val="0D0D0D"/>
                </a:solidFill>
                <a:latin typeface="Times New Roman"/>
              </a:rPr>
              <a:t> </a:t>
            </a:r>
            <a:r>
              <a:rPr lang="ru-RU" sz="1500" b="1" strike="noStrike" spc="-1" dirty="0" err="1">
                <a:solidFill>
                  <a:srgbClr val="0D0D0D"/>
                </a:solidFill>
                <a:latin typeface="Times New Roman"/>
              </a:rPr>
              <a:t>гриби</a:t>
            </a:r>
            <a:r>
              <a:rPr lang="ru-RU" sz="1500" b="1" strike="noStrike" spc="-1" dirty="0">
                <a:solidFill>
                  <a:srgbClr val="0D0D0D"/>
                </a:solidFill>
                <a:latin typeface="Times New Roman"/>
              </a:rPr>
              <a:t> - </a:t>
            </a:r>
            <a:r>
              <a:rPr lang="ru-RU" sz="1500" b="1" strike="noStrike" spc="-1" dirty="0" err="1">
                <a:solidFill>
                  <a:srgbClr val="0D0D0D"/>
                </a:solidFill>
                <a:latin typeface="Times New Roman"/>
              </a:rPr>
              <a:t>проявляють</a:t>
            </a:r>
            <a:r>
              <a:rPr lang="ru-RU" sz="1500" b="1" strike="noStrike" spc="-1" dirty="0">
                <a:solidFill>
                  <a:srgbClr val="0D0D0D"/>
                </a:solidFill>
                <a:latin typeface="Times New Roman"/>
              </a:rPr>
              <a:t> свою </a:t>
            </a:r>
            <a:r>
              <a:rPr lang="ru-RU" sz="1500" b="1" strike="noStrike" spc="-1" dirty="0" err="1">
                <a:solidFill>
                  <a:srgbClr val="0D0D0D"/>
                </a:solidFill>
                <a:latin typeface="Times New Roman"/>
              </a:rPr>
              <a:t>токсичну</a:t>
            </a:r>
            <a:r>
              <a:rPr lang="ru-RU" sz="1500" b="1" strike="noStrike" spc="-1" dirty="0">
                <a:solidFill>
                  <a:srgbClr val="0D0D0D"/>
                </a:solidFill>
                <a:latin typeface="Times New Roman"/>
              </a:rPr>
              <a:t> </a:t>
            </a:r>
            <a:r>
              <a:rPr lang="ru-RU" sz="1500" b="1" strike="noStrike" spc="-1" dirty="0" err="1">
                <a:solidFill>
                  <a:srgbClr val="0D0D0D"/>
                </a:solidFill>
                <a:latin typeface="Times New Roman"/>
              </a:rPr>
              <a:t>дію</a:t>
            </a:r>
            <a:r>
              <a:rPr lang="ru-RU" sz="1500" b="1" strike="noStrike" spc="-1" dirty="0">
                <a:solidFill>
                  <a:srgbClr val="0D0D0D"/>
                </a:solidFill>
                <a:latin typeface="Times New Roman"/>
              </a:rPr>
              <a:t> </a:t>
            </a:r>
            <a:r>
              <a:rPr lang="ru-RU" sz="1500" b="1" strike="noStrike" spc="-1" dirty="0" err="1">
                <a:solidFill>
                  <a:srgbClr val="0D0D0D"/>
                </a:solidFill>
                <a:latin typeface="Times New Roman"/>
              </a:rPr>
              <a:t>набагато</a:t>
            </a:r>
            <a:r>
              <a:rPr lang="ru-RU" sz="1500" b="1" strike="noStrike" spc="-1" dirty="0">
                <a:solidFill>
                  <a:srgbClr val="0D0D0D"/>
                </a:solidFill>
                <a:latin typeface="Times New Roman"/>
              </a:rPr>
              <a:t> </a:t>
            </a:r>
            <a:r>
              <a:rPr lang="ru-RU" sz="1500" b="1" strike="noStrike" spc="-1" dirty="0" err="1">
                <a:solidFill>
                  <a:srgbClr val="0D0D0D"/>
                </a:solidFill>
                <a:latin typeface="Times New Roman"/>
              </a:rPr>
              <a:t>раніше</a:t>
            </a:r>
            <a:r>
              <a:rPr lang="ru-RU" sz="1500" b="1" strike="noStrike" spc="-1" dirty="0">
                <a:solidFill>
                  <a:srgbClr val="0D0D0D"/>
                </a:solidFill>
                <a:latin typeface="Times New Roman"/>
              </a:rPr>
              <a:t> - через </a:t>
            </a:r>
            <a:r>
              <a:rPr lang="ru-RU" sz="1500" b="1" strike="noStrike" spc="-1" dirty="0" smtClean="0">
                <a:solidFill>
                  <a:srgbClr val="0D0D0D"/>
                </a:solidFill>
                <a:latin typeface="Times New Roman"/>
              </a:rPr>
              <a:t>1-2 </a:t>
            </a:r>
            <a:r>
              <a:rPr lang="ru-RU" sz="1500" b="1" strike="noStrike" spc="-1" dirty="0" err="1">
                <a:solidFill>
                  <a:srgbClr val="0D0D0D"/>
                </a:solidFill>
                <a:latin typeface="Times New Roman"/>
              </a:rPr>
              <a:t>години</a:t>
            </a:r>
            <a:r>
              <a:rPr lang="ru-RU" sz="1500" b="1" strike="noStrike" spc="-1" dirty="0">
                <a:solidFill>
                  <a:srgbClr val="0D0D0D"/>
                </a:solidFill>
                <a:latin typeface="Times New Roman"/>
              </a:rPr>
              <a:t>.</a:t>
            </a:r>
            <a:endParaRPr lang="ru-RU" sz="1500" b="0" strike="noStrike" spc="-1" dirty="0">
              <a:latin typeface="Arial"/>
            </a:endParaRPr>
          </a:p>
          <a:p>
            <a:pPr marL="343080" indent="-342360" algn="just">
              <a:lnSpc>
                <a:spcPct val="90000"/>
              </a:lnSpc>
              <a:spcBef>
                <a:spcPts val="320"/>
              </a:spcBef>
              <a:buClr>
                <a:srgbClr val="0D0D0D"/>
              </a:buClr>
              <a:buFont typeface="Arial"/>
              <a:buChar char="•"/>
            </a:pPr>
            <a:r>
              <a:rPr lang="ru-RU" sz="1500" b="1" strike="noStrike" spc="-1" dirty="0" err="1">
                <a:solidFill>
                  <a:srgbClr val="0D0D0D"/>
                </a:solidFill>
                <a:latin typeface="Times New Roman"/>
              </a:rPr>
              <a:t>Отрути</a:t>
            </a:r>
            <a:r>
              <a:rPr lang="ru-RU" sz="1500" b="1" strike="noStrike" spc="-1" dirty="0">
                <a:solidFill>
                  <a:srgbClr val="0D0D0D"/>
                </a:solidFill>
                <a:latin typeface="Times New Roman"/>
              </a:rPr>
              <a:t> </a:t>
            </a:r>
            <a:r>
              <a:rPr lang="ru-RU" sz="1500" b="1" strike="noStrike" spc="-1" dirty="0" err="1">
                <a:solidFill>
                  <a:srgbClr val="0D0D0D"/>
                </a:solidFill>
                <a:latin typeface="Times New Roman"/>
              </a:rPr>
              <a:t>швидко</a:t>
            </a:r>
            <a:r>
              <a:rPr lang="ru-RU" sz="1500" b="1" strike="noStrike" spc="-1" dirty="0">
                <a:solidFill>
                  <a:srgbClr val="0D0D0D"/>
                </a:solidFill>
                <a:latin typeface="Times New Roman"/>
              </a:rPr>
              <a:t> </a:t>
            </a:r>
            <a:r>
              <a:rPr lang="ru-RU" sz="1500" b="1" strike="noStrike" spc="-1" dirty="0" err="1">
                <a:solidFill>
                  <a:srgbClr val="0D0D0D"/>
                </a:solidFill>
                <a:latin typeface="Times New Roman"/>
              </a:rPr>
              <a:t>всмоктуються</a:t>
            </a:r>
            <a:r>
              <a:rPr lang="ru-RU" sz="1500" b="1" strike="noStrike" spc="-1" dirty="0">
                <a:solidFill>
                  <a:srgbClr val="0D0D0D"/>
                </a:solidFill>
                <a:latin typeface="Times New Roman"/>
              </a:rPr>
              <a:t> у травному </a:t>
            </a:r>
            <a:r>
              <a:rPr lang="ru-RU" sz="1500" b="1" strike="noStrike" spc="-1" dirty="0" err="1">
                <a:solidFill>
                  <a:srgbClr val="0D0D0D"/>
                </a:solidFill>
                <a:latin typeface="Times New Roman"/>
              </a:rPr>
              <a:t>каналі</a:t>
            </a:r>
            <a:r>
              <a:rPr lang="ru-RU" sz="1500" b="1" strike="noStrike" spc="-1" dirty="0">
                <a:solidFill>
                  <a:srgbClr val="0D0D0D"/>
                </a:solidFill>
                <a:latin typeface="Times New Roman"/>
              </a:rPr>
              <a:t>. Через 2 год </a:t>
            </a:r>
            <a:r>
              <a:rPr lang="ru-RU" sz="1500" b="1" strike="noStrike" spc="-1" dirty="0" err="1">
                <a:solidFill>
                  <a:srgbClr val="0D0D0D"/>
                </a:solidFill>
                <a:latin typeface="Times New Roman"/>
              </a:rPr>
              <a:t>після</a:t>
            </a:r>
            <a:r>
              <a:rPr lang="ru-RU" sz="1500" b="1" strike="noStrike" spc="-1" dirty="0">
                <a:solidFill>
                  <a:srgbClr val="0D0D0D"/>
                </a:solidFill>
                <a:latin typeface="Times New Roman"/>
              </a:rPr>
              <a:t> </a:t>
            </a:r>
            <a:r>
              <a:rPr lang="ru-RU" sz="1500" b="1" strike="noStrike" spc="-1" dirty="0" err="1">
                <a:solidFill>
                  <a:srgbClr val="0D0D0D"/>
                </a:solidFill>
                <a:latin typeface="Times New Roman"/>
              </a:rPr>
              <a:t>надходження</a:t>
            </a:r>
            <a:r>
              <a:rPr lang="ru-RU" sz="1500" b="1" strike="noStrike" spc="-1" dirty="0">
                <a:solidFill>
                  <a:srgbClr val="0D0D0D"/>
                </a:solidFill>
                <a:latin typeface="Times New Roman"/>
              </a:rPr>
              <a:t> до </a:t>
            </a:r>
            <a:r>
              <a:rPr lang="ru-RU" sz="1500" b="1" strike="noStrike" spc="-1" dirty="0" err="1">
                <a:solidFill>
                  <a:srgbClr val="0D0D0D"/>
                </a:solidFill>
                <a:latin typeface="Times New Roman"/>
              </a:rPr>
              <a:t>організму</a:t>
            </a:r>
            <a:r>
              <a:rPr lang="ru-RU" sz="1500" b="1" strike="noStrike" spc="-1" dirty="0">
                <a:solidFill>
                  <a:srgbClr val="0D0D0D"/>
                </a:solidFill>
                <a:latin typeface="Times New Roman"/>
              </a:rPr>
              <a:t> 57% </a:t>
            </a:r>
            <a:r>
              <a:rPr lang="ru-RU" sz="1500" b="1" strike="noStrike" spc="-1" dirty="0" err="1">
                <a:solidFill>
                  <a:srgbClr val="0D0D0D"/>
                </a:solidFill>
                <a:latin typeface="Times New Roman"/>
              </a:rPr>
              <a:t>їх</a:t>
            </a:r>
            <a:r>
              <a:rPr lang="ru-RU" sz="1500" b="1" strike="noStrike" spc="-1" dirty="0">
                <a:solidFill>
                  <a:srgbClr val="0D0D0D"/>
                </a:solidFill>
                <a:latin typeface="Times New Roman"/>
              </a:rPr>
              <a:t> </a:t>
            </a:r>
            <a:r>
              <a:rPr lang="ru-RU" sz="1500" b="1" strike="noStrike" spc="-1" dirty="0" err="1">
                <a:solidFill>
                  <a:srgbClr val="0D0D0D"/>
                </a:solidFill>
                <a:latin typeface="Times New Roman"/>
              </a:rPr>
              <a:t>депонується</a:t>
            </a:r>
            <a:r>
              <a:rPr lang="ru-RU" sz="1500" b="1" strike="noStrike" spc="-1" dirty="0">
                <a:solidFill>
                  <a:srgbClr val="0D0D0D"/>
                </a:solidFill>
                <a:latin typeface="Times New Roman"/>
              </a:rPr>
              <a:t> у </a:t>
            </a:r>
            <a:r>
              <a:rPr lang="ru-RU" sz="1500" b="1" strike="noStrike" spc="-1" dirty="0" err="1">
                <a:solidFill>
                  <a:srgbClr val="0D0D0D"/>
                </a:solidFill>
                <a:latin typeface="Times New Roman"/>
              </a:rPr>
              <a:t>печінці</a:t>
            </a:r>
            <a:r>
              <a:rPr lang="ru-RU" sz="1500" b="1" strike="noStrike" spc="-1" dirty="0">
                <a:solidFill>
                  <a:srgbClr val="0D0D0D"/>
                </a:solidFill>
                <a:latin typeface="Times New Roman"/>
              </a:rPr>
              <a:t>, 3% — у </a:t>
            </a:r>
            <a:r>
              <a:rPr lang="ru-RU" sz="1500" b="1" strike="noStrike" spc="-1" dirty="0" err="1">
                <a:solidFill>
                  <a:srgbClr val="0D0D0D"/>
                </a:solidFill>
                <a:latin typeface="Times New Roman"/>
              </a:rPr>
              <a:t>нирках</a:t>
            </a:r>
            <a:r>
              <a:rPr lang="ru-RU" sz="1500" b="1" strike="noStrike" spc="-1" dirty="0">
                <a:solidFill>
                  <a:srgbClr val="0D0D0D"/>
                </a:solidFill>
                <a:latin typeface="Times New Roman"/>
              </a:rPr>
              <a:t>, 9,5% — у </a:t>
            </a:r>
            <a:r>
              <a:rPr lang="ru-RU" sz="1500" b="1" strike="noStrike" spc="-1" dirty="0" err="1">
                <a:solidFill>
                  <a:srgbClr val="0D0D0D"/>
                </a:solidFill>
                <a:latin typeface="Times New Roman"/>
              </a:rPr>
              <a:t>м'язах</a:t>
            </a:r>
            <a:r>
              <a:rPr lang="ru-RU" sz="1500" b="1" strike="noStrike" spc="-1" dirty="0">
                <a:solidFill>
                  <a:srgbClr val="0D0D0D"/>
                </a:solidFill>
                <a:latin typeface="Times New Roman"/>
              </a:rPr>
              <a:t>. Алкоголь </a:t>
            </a:r>
            <a:r>
              <a:rPr lang="ru-RU" sz="1500" b="1" strike="noStrike" spc="-1" dirty="0" err="1">
                <a:solidFill>
                  <a:srgbClr val="0D0D0D"/>
                </a:solidFill>
                <a:latin typeface="Times New Roman"/>
              </a:rPr>
              <a:t>потенціює</a:t>
            </a:r>
            <a:r>
              <a:rPr lang="ru-RU" sz="1500" b="1" strike="noStrike" spc="-1" dirty="0">
                <a:solidFill>
                  <a:srgbClr val="0D0D0D"/>
                </a:solidFill>
                <a:latin typeface="Times New Roman"/>
              </a:rPr>
              <a:t> </a:t>
            </a:r>
            <a:r>
              <a:rPr lang="ru-RU" sz="1500" b="1" strike="noStrike" spc="-1" dirty="0" err="1">
                <a:solidFill>
                  <a:srgbClr val="0D0D0D"/>
                </a:solidFill>
                <a:latin typeface="Times New Roman"/>
              </a:rPr>
              <a:t>дію</a:t>
            </a:r>
            <a:r>
              <a:rPr lang="ru-RU" sz="1500" b="1" strike="noStrike" spc="-1" dirty="0">
                <a:solidFill>
                  <a:srgbClr val="0D0D0D"/>
                </a:solidFill>
                <a:latin typeface="Times New Roman"/>
              </a:rPr>
              <a:t> </a:t>
            </a:r>
            <a:r>
              <a:rPr lang="ru-RU" sz="1500" b="1" strike="noStrike" spc="-1" dirty="0" err="1">
                <a:solidFill>
                  <a:srgbClr val="0D0D0D"/>
                </a:solidFill>
                <a:latin typeface="Times New Roman"/>
              </a:rPr>
              <a:t>отрути</a:t>
            </a:r>
            <a:r>
              <a:rPr lang="ru-RU" sz="1500" b="1" strike="noStrike" spc="-1" dirty="0">
                <a:solidFill>
                  <a:srgbClr val="0D0D0D"/>
                </a:solidFill>
                <a:latin typeface="Times New Roman"/>
              </a:rPr>
              <a:t>. </a:t>
            </a:r>
            <a:endParaRPr lang="ru-RU" sz="1500" b="0" strike="noStrike" spc="-1" dirty="0">
              <a:latin typeface="Arial"/>
            </a:endParaRPr>
          </a:p>
          <a:p>
            <a:pPr marL="343080" indent="-342360" algn="just">
              <a:lnSpc>
                <a:spcPct val="90000"/>
              </a:lnSpc>
              <a:spcBef>
                <a:spcPts val="320"/>
              </a:spcBef>
              <a:buClr>
                <a:srgbClr val="0D0D0D"/>
              </a:buClr>
              <a:buFont typeface="Arial"/>
              <a:buChar char="•"/>
            </a:pPr>
            <a:r>
              <a:rPr lang="ru-RU" sz="1500" b="1" i="1" strike="noStrike" spc="-1" dirty="0">
                <a:solidFill>
                  <a:srgbClr val="0D0D0D"/>
                </a:solidFill>
                <a:latin typeface="Times New Roman"/>
              </a:rPr>
              <a:t>Смертельна доза </a:t>
            </a:r>
            <a:r>
              <a:rPr lang="ru-RU" sz="1500" b="1" strike="noStrike" spc="-1" dirty="0">
                <a:solidFill>
                  <a:srgbClr val="0D0D0D"/>
                </a:solidFill>
                <a:latin typeface="Times New Roman"/>
              </a:rPr>
              <a:t>(3-аманітину 0,1 мг/кг. Практично </a:t>
            </a:r>
            <a:r>
              <a:rPr lang="ru-RU" sz="1500" b="1" strike="noStrike" spc="-1" dirty="0" err="1">
                <a:solidFill>
                  <a:srgbClr val="0D0D0D"/>
                </a:solidFill>
                <a:latin typeface="Times New Roman"/>
              </a:rPr>
              <a:t>досить</a:t>
            </a:r>
            <a:r>
              <a:rPr lang="ru-RU" sz="1500" b="1" strike="noStrike" spc="-1" dirty="0">
                <a:solidFill>
                  <a:srgbClr val="0D0D0D"/>
                </a:solidFill>
                <a:latin typeface="Times New Roman"/>
              </a:rPr>
              <a:t> одного гриба, </a:t>
            </a:r>
            <a:r>
              <a:rPr lang="ru-RU" sz="1500" b="1" strike="noStrike" spc="-1" dirty="0" err="1">
                <a:solidFill>
                  <a:srgbClr val="0D0D0D"/>
                </a:solidFill>
                <a:latin typeface="Times New Roman"/>
              </a:rPr>
              <a:t>щоб</a:t>
            </a:r>
            <a:r>
              <a:rPr lang="ru-RU" sz="1500" b="1" strike="noStrike" spc="-1" dirty="0">
                <a:solidFill>
                  <a:srgbClr val="0D0D0D"/>
                </a:solidFill>
                <a:latin typeface="Times New Roman"/>
              </a:rPr>
              <a:t> </a:t>
            </a:r>
            <a:r>
              <a:rPr lang="ru-RU" sz="1500" b="1" strike="noStrike" spc="-1" dirty="0" err="1">
                <a:solidFill>
                  <a:srgbClr val="0D0D0D"/>
                </a:solidFill>
                <a:latin typeface="Times New Roman"/>
              </a:rPr>
              <a:t>викликати</a:t>
            </a:r>
            <a:r>
              <a:rPr lang="ru-RU" sz="1500" b="1" strike="noStrike" spc="-1" dirty="0">
                <a:solidFill>
                  <a:srgbClr val="0D0D0D"/>
                </a:solidFill>
                <a:latin typeface="Times New Roman"/>
              </a:rPr>
              <a:t> </a:t>
            </a:r>
            <a:r>
              <a:rPr lang="ru-RU" sz="1500" b="1" strike="noStrike" spc="-1" dirty="0" err="1">
                <a:solidFill>
                  <a:srgbClr val="0D0D0D"/>
                </a:solidFill>
                <a:latin typeface="Times New Roman"/>
              </a:rPr>
              <a:t>смертельне</a:t>
            </a:r>
            <a:r>
              <a:rPr lang="ru-RU" sz="1500" b="1" strike="noStrike" spc="-1" dirty="0">
                <a:solidFill>
                  <a:srgbClr val="0D0D0D"/>
                </a:solidFill>
                <a:latin typeface="Times New Roman"/>
              </a:rPr>
              <a:t> </a:t>
            </a:r>
            <a:r>
              <a:rPr lang="ru-RU" sz="1500" b="1" strike="noStrike" spc="-1" dirty="0" err="1">
                <a:solidFill>
                  <a:srgbClr val="0D0D0D"/>
                </a:solidFill>
                <a:latin typeface="Times New Roman"/>
              </a:rPr>
              <a:t>отруєння</a:t>
            </a:r>
            <a:r>
              <a:rPr lang="ru-RU" sz="1500" b="1" strike="noStrike" spc="-1" dirty="0">
                <a:solidFill>
                  <a:srgbClr val="0D0D0D"/>
                </a:solidFill>
                <a:latin typeface="Times New Roman"/>
              </a:rPr>
              <a:t> </a:t>
            </a:r>
            <a:r>
              <a:rPr lang="ru-RU" sz="1500" b="1" strike="noStrike" spc="-1" dirty="0" err="1">
                <a:solidFill>
                  <a:srgbClr val="0D0D0D"/>
                </a:solidFill>
                <a:latin typeface="Times New Roman"/>
              </a:rPr>
              <a:t>дорослої</a:t>
            </a:r>
            <a:r>
              <a:rPr lang="ru-RU" sz="1500" b="1" strike="noStrike" spc="-1" dirty="0">
                <a:solidFill>
                  <a:srgbClr val="0D0D0D"/>
                </a:solidFill>
                <a:latin typeface="Times New Roman"/>
              </a:rPr>
              <a:t> </a:t>
            </a:r>
            <a:r>
              <a:rPr lang="ru-RU" sz="1500" b="1" strike="noStrike" spc="-1" dirty="0" err="1">
                <a:solidFill>
                  <a:srgbClr val="0D0D0D"/>
                </a:solidFill>
                <a:latin typeface="Times New Roman"/>
              </a:rPr>
              <a:t>людини</a:t>
            </a:r>
            <a:r>
              <a:rPr lang="ru-RU" sz="1500" b="1" strike="noStrike" spc="-1" dirty="0">
                <a:solidFill>
                  <a:srgbClr val="0D0D0D"/>
                </a:solidFill>
                <a:latin typeface="Times New Roman"/>
              </a:rPr>
              <a:t>. </a:t>
            </a:r>
            <a:r>
              <a:rPr lang="ru-RU" sz="1500" b="1" strike="noStrike" spc="-1" dirty="0" err="1">
                <a:solidFill>
                  <a:srgbClr val="0D0D0D"/>
                </a:solidFill>
                <a:latin typeface="Times New Roman"/>
              </a:rPr>
              <a:t>Летальність</a:t>
            </a:r>
            <a:r>
              <a:rPr lang="ru-RU" sz="1500" b="1" strike="noStrike" spc="-1" dirty="0">
                <a:solidFill>
                  <a:srgbClr val="0D0D0D"/>
                </a:solidFill>
                <a:latin typeface="Times New Roman"/>
              </a:rPr>
              <a:t> становить </a:t>
            </a:r>
            <a:r>
              <a:rPr lang="ru-RU" sz="1500" b="1" strike="noStrike" spc="-1" dirty="0" smtClean="0">
                <a:solidFill>
                  <a:srgbClr val="0D0D0D"/>
                </a:solidFill>
                <a:latin typeface="Times New Roman"/>
              </a:rPr>
              <a:t>60-70 </a:t>
            </a:r>
            <a:r>
              <a:rPr lang="ru-RU" sz="1500" b="1" strike="noStrike" spc="-1" dirty="0">
                <a:solidFill>
                  <a:srgbClr val="0D0D0D"/>
                </a:solidFill>
                <a:latin typeface="Times New Roman"/>
              </a:rPr>
              <a:t>%, а </a:t>
            </a:r>
            <a:r>
              <a:rPr lang="ru-RU" sz="1500" b="1" strike="noStrike" spc="-1" dirty="0" err="1">
                <a:solidFill>
                  <a:srgbClr val="0D0D0D"/>
                </a:solidFill>
                <a:latin typeface="Times New Roman"/>
              </a:rPr>
              <a:t>серед</a:t>
            </a:r>
            <a:r>
              <a:rPr lang="ru-RU" sz="1500" b="1" strike="noStrike" spc="-1" dirty="0">
                <a:solidFill>
                  <a:srgbClr val="0D0D0D"/>
                </a:solidFill>
                <a:latin typeface="Times New Roman"/>
              </a:rPr>
              <a:t> </a:t>
            </a:r>
            <a:r>
              <a:rPr lang="ru-RU" sz="1500" b="1" strike="noStrike" spc="-1" dirty="0" err="1">
                <a:solidFill>
                  <a:srgbClr val="0D0D0D"/>
                </a:solidFill>
                <a:latin typeface="Times New Roman"/>
              </a:rPr>
              <a:t>дітей</a:t>
            </a:r>
            <a:r>
              <a:rPr lang="ru-RU" sz="1500" b="1" strike="noStrike" spc="-1" dirty="0">
                <a:solidFill>
                  <a:srgbClr val="0D0D0D"/>
                </a:solidFill>
                <a:latin typeface="Times New Roman"/>
              </a:rPr>
              <a:t> </a:t>
            </a:r>
            <a:r>
              <a:rPr lang="ru-RU" sz="1500" b="1" strike="noStrike" spc="-1" dirty="0" err="1">
                <a:solidFill>
                  <a:srgbClr val="0D0D0D"/>
                </a:solidFill>
                <a:latin typeface="Times New Roman"/>
              </a:rPr>
              <a:t>досягає</a:t>
            </a:r>
            <a:r>
              <a:rPr lang="ru-RU" sz="1500" b="1" strike="noStrike" spc="-1" dirty="0">
                <a:solidFill>
                  <a:srgbClr val="0D0D0D"/>
                </a:solidFill>
                <a:latin typeface="Times New Roman"/>
              </a:rPr>
              <a:t> 90%.</a:t>
            </a:r>
            <a:endParaRPr lang="ru-RU" sz="1500" b="0" strike="noStrike" spc="-1" dirty="0">
              <a:latin typeface="Arial"/>
            </a:endParaRPr>
          </a:p>
          <a:p>
            <a:pPr marL="343080" indent="-342360" algn="ctr">
              <a:lnSpc>
                <a:spcPct val="100000"/>
              </a:lnSpc>
              <a:spcBef>
                <a:spcPts val="320"/>
              </a:spcBef>
            </a:pPr>
            <a:r>
              <a:rPr lang="ru-RU" sz="1500" b="1" strike="noStrike" spc="-1" dirty="0">
                <a:solidFill>
                  <a:srgbClr val="FF0000"/>
                </a:solidFill>
                <a:latin typeface="Times New Roman"/>
              </a:rPr>
              <a:t>У </a:t>
            </a:r>
            <a:r>
              <a:rPr lang="ru-RU" sz="1500" b="1" strike="noStrike" spc="-1" dirty="0" err="1">
                <a:solidFill>
                  <a:srgbClr val="FF0000"/>
                </a:solidFill>
                <a:latin typeface="Times New Roman"/>
              </a:rPr>
              <a:t>перебігу</a:t>
            </a:r>
            <a:r>
              <a:rPr lang="ru-RU" sz="1500" b="1" strike="noStrike" spc="-1" dirty="0">
                <a:solidFill>
                  <a:srgbClr val="FF0000"/>
                </a:solidFill>
                <a:latin typeface="Times New Roman"/>
              </a:rPr>
              <a:t> </a:t>
            </a:r>
            <a:r>
              <a:rPr lang="ru-RU" sz="1500" b="1" strike="noStrike" spc="-1" dirty="0" err="1">
                <a:solidFill>
                  <a:srgbClr val="FF0000"/>
                </a:solidFill>
                <a:latin typeface="Times New Roman"/>
              </a:rPr>
              <a:t>інтоксикації</a:t>
            </a:r>
            <a:r>
              <a:rPr lang="ru-RU" sz="1500" b="1" strike="noStrike" spc="-1" dirty="0">
                <a:solidFill>
                  <a:srgbClr val="FF0000"/>
                </a:solidFill>
                <a:latin typeface="Times New Roman"/>
              </a:rPr>
              <a:t> </a:t>
            </a:r>
            <a:r>
              <a:rPr lang="ru-RU" sz="1500" b="1" strike="noStrike" spc="-1" dirty="0" err="1">
                <a:solidFill>
                  <a:srgbClr val="FF0000"/>
                </a:solidFill>
                <a:latin typeface="Times New Roman"/>
              </a:rPr>
              <a:t>блідою</a:t>
            </a:r>
            <a:r>
              <a:rPr lang="ru-RU" sz="1500" b="1" strike="noStrike" spc="-1" dirty="0">
                <a:solidFill>
                  <a:srgbClr val="FF0000"/>
                </a:solidFill>
                <a:latin typeface="Times New Roman"/>
              </a:rPr>
              <a:t> </a:t>
            </a:r>
            <a:r>
              <a:rPr lang="ru-RU" sz="1500" b="1" strike="noStrike" spc="-1" dirty="0" err="1">
                <a:solidFill>
                  <a:srgbClr val="FF0000"/>
                </a:solidFill>
                <a:latin typeface="Times New Roman"/>
              </a:rPr>
              <a:t>поганкою</a:t>
            </a:r>
            <a:r>
              <a:rPr lang="ru-RU" sz="1500" b="1" strike="noStrike" spc="-1" dirty="0">
                <a:solidFill>
                  <a:srgbClr val="FF0000"/>
                </a:solidFill>
                <a:latin typeface="Times New Roman"/>
              </a:rPr>
              <a:t> </a:t>
            </a:r>
            <a:r>
              <a:rPr lang="ru-RU" sz="1500" b="1" strike="noStrike" spc="-1" dirty="0" err="1">
                <a:solidFill>
                  <a:srgbClr val="FF0000"/>
                </a:solidFill>
                <a:latin typeface="Times New Roman"/>
              </a:rPr>
              <a:t>розрізняють</a:t>
            </a:r>
            <a:r>
              <a:rPr lang="ru-RU" sz="1500" b="1" strike="noStrike" spc="-1" dirty="0">
                <a:solidFill>
                  <a:srgbClr val="FF0000"/>
                </a:solidFill>
                <a:latin typeface="Times New Roman"/>
              </a:rPr>
              <a:t> 4 </a:t>
            </a:r>
            <a:r>
              <a:rPr lang="ru-RU" sz="1500" b="1" strike="noStrike" spc="-1" dirty="0" err="1">
                <a:solidFill>
                  <a:srgbClr val="FF0000"/>
                </a:solidFill>
                <a:latin typeface="Times New Roman"/>
              </a:rPr>
              <a:t>стадії</a:t>
            </a:r>
            <a:r>
              <a:rPr lang="ru-RU" sz="1500" b="1" strike="noStrike" spc="-1" dirty="0">
                <a:solidFill>
                  <a:srgbClr val="FF0000"/>
                </a:solidFill>
                <a:latin typeface="Times New Roman"/>
              </a:rPr>
              <a:t>:</a:t>
            </a:r>
            <a:endParaRPr lang="ru-RU" sz="1500" b="0" strike="noStrike" spc="-1" dirty="0">
              <a:latin typeface="Arial"/>
            </a:endParaRPr>
          </a:p>
          <a:p>
            <a:pPr marL="343080" indent="-342360">
              <a:lnSpc>
                <a:spcPct val="100000"/>
              </a:lnSpc>
              <a:spcBef>
                <a:spcPts val="320"/>
              </a:spcBef>
              <a:buClr>
                <a:srgbClr val="000000"/>
              </a:buClr>
              <a:buFont typeface="Arial"/>
              <a:buChar char="•"/>
            </a:pPr>
            <a:r>
              <a:rPr lang="ru-RU" sz="1500" b="1" strike="noStrike" spc="-1" dirty="0" err="1">
                <a:solidFill>
                  <a:srgbClr val="000000"/>
                </a:solidFill>
                <a:latin typeface="Times New Roman"/>
              </a:rPr>
              <a:t>латентну</a:t>
            </a:r>
            <a:r>
              <a:rPr lang="ru-RU" sz="1500" b="1" strike="noStrike" spc="-1" dirty="0">
                <a:solidFill>
                  <a:srgbClr val="000000"/>
                </a:solidFill>
                <a:latin typeface="Times New Roman"/>
              </a:rPr>
              <a:t>;</a:t>
            </a:r>
            <a:endParaRPr lang="ru-RU" sz="1500" b="0" strike="noStrike" spc="-1" dirty="0">
              <a:latin typeface="Arial"/>
            </a:endParaRPr>
          </a:p>
          <a:p>
            <a:pPr marL="343080" indent="-342360">
              <a:lnSpc>
                <a:spcPct val="100000"/>
              </a:lnSpc>
              <a:spcBef>
                <a:spcPts val="320"/>
              </a:spcBef>
              <a:buClr>
                <a:srgbClr val="000000"/>
              </a:buClr>
              <a:buFont typeface="Arial"/>
              <a:buChar char="•"/>
            </a:pPr>
            <a:r>
              <a:rPr lang="ru-RU" sz="1500" b="1" strike="noStrike" spc="-1" dirty="0" err="1">
                <a:solidFill>
                  <a:srgbClr val="000000"/>
                </a:solidFill>
                <a:latin typeface="Times New Roman"/>
              </a:rPr>
              <a:t>шлунково-кишкову</a:t>
            </a:r>
            <a:r>
              <a:rPr lang="ru-RU" sz="1500" b="1" strike="noStrike" spc="-1" dirty="0">
                <a:solidFill>
                  <a:srgbClr val="000000"/>
                </a:solidFill>
                <a:latin typeface="Times New Roman"/>
              </a:rPr>
              <a:t>;</a:t>
            </a:r>
            <a:endParaRPr lang="ru-RU" sz="1500" b="0" strike="noStrike" spc="-1" dirty="0">
              <a:latin typeface="Arial"/>
            </a:endParaRPr>
          </a:p>
          <a:p>
            <a:pPr marL="343080" indent="-342360">
              <a:lnSpc>
                <a:spcPct val="100000"/>
              </a:lnSpc>
              <a:spcBef>
                <a:spcPts val="320"/>
              </a:spcBef>
              <a:buClr>
                <a:srgbClr val="000000"/>
              </a:buClr>
              <a:buFont typeface="Arial"/>
              <a:buChar char="•"/>
            </a:pPr>
            <a:r>
              <a:rPr lang="ru-RU" sz="1500" b="1" strike="noStrike" spc="-1" dirty="0" err="1">
                <a:solidFill>
                  <a:srgbClr val="000000"/>
                </a:solidFill>
                <a:latin typeface="Times New Roman"/>
              </a:rPr>
              <a:t>паренхіматозну</a:t>
            </a:r>
            <a:r>
              <a:rPr lang="ru-RU" sz="1500" b="1" strike="noStrike" spc="-1" dirty="0">
                <a:solidFill>
                  <a:srgbClr val="000000"/>
                </a:solidFill>
                <a:latin typeface="Times New Roman"/>
              </a:rPr>
              <a:t> (</a:t>
            </a:r>
            <a:r>
              <a:rPr lang="ru-RU" sz="1500" b="1" strike="noStrike" spc="-1" dirty="0" err="1">
                <a:solidFill>
                  <a:srgbClr val="000000"/>
                </a:solidFill>
                <a:latin typeface="Times New Roman"/>
              </a:rPr>
              <a:t>печінково-ниркова</a:t>
            </a:r>
            <a:r>
              <a:rPr dirty="0"/>
              <a:t/>
            </a:r>
            <a:br>
              <a:rPr dirty="0"/>
            </a:br>
            <a:r>
              <a:rPr lang="ru-RU" sz="1500" b="1" strike="noStrike" spc="-1" dirty="0" err="1">
                <a:solidFill>
                  <a:srgbClr val="000000"/>
                </a:solidFill>
                <a:latin typeface="Times New Roman"/>
              </a:rPr>
              <a:t>недостатність</a:t>
            </a:r>
            <a:r>
              <a:rPr lang="ru-RU" sz="1500" b="1" strike="noStrike" spc="-1" dirty="0">
                <a:solidFill>
                  <a:srgbClr val="000000"/>
                </a:solidFill>
                <a:latin typeface="Times New Roman"/>
              </a:rPr>
              <a:t>);</a:t>
            </a:r>
            <a:endParaRPr lang="ru-RU" sz="1500" b="0" strike="noStrike" spc="-1" dirty="0">
              <a:latin typeface="Arial"/>
            </a:endParaRPr>
          </a:p>
          <a:p>
            <a:pPr marL="343080" indent="-342360">
              <a:lnSpc>
                <a:spcPct val="100000"/>
              </a:lnSpc>
              <a:spcBef>
                <a:spcPts val="320"/>
              </a:spcBef>
              <a:buClr>
                <a:srgbClr val="000000"/>
              </a:buClr>
              <a:buFont typeface="Arial"/>
              <a:buChar char="•"/>
            </a:pPr>
            <a:r>
              <a:rPr lang="ru-RU" sz="1500" b="1" strike="noStrike" spc="-1" dirty="0" err="1">
                <a:solidFill>
                  <a:srgbClr val="000000"/>
                </a:solidFill>
                <a:latin typeface="Times New Roman"/>
              </a:rPr>
              <a:t>кінцеву</a:t>
            </a:r>
            <a:r>
              <a:rPr lang="ru-RU" sz="1500" b="1" strike="noStrike" spc="-1" dirty="0">
                <a:solidFill>
                  <a:srgbClr val="000000"/>
                </a:solidFill>
                <a:latin typeface="Times New Roman"/>
              </a:rPr>
              <a:t>.</a:t>
            </a:r>
            <a:endParaRPr lang="ru-RU" sz="1500" b="0" strike="noStrike" spc="-1" dirty="0">
              <a:latin typeface="Arial"/>
            </a:endParaRPr>
          </a:p>
        </p:txBody>
      </p:sp>
      <p:pic>
        <p:nvPicPr>
          <p:cNvPr id="439" name="Рисунок 438"/>
          <p:cNvPicPr/>
          <p:nvPr/>
        </p:nvPicPr>
        <p:blipFill>
          <a:blip r:embed="rId3"/>
          <a:stretch/>
        </p:blipFill>
        <p:spPr>
          <a:xfrm>
            <a:off x="4962960" y="264600"/>
            <a:ext cx="4109040" cy="63594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CustomShape 1"/>
          <p:cNvSpPr/>
          <p:nvPr/>
        </p:nvSpPr>
        <p:spPr>
          <a:xfrm>
            <a:off x="76320" y="0"/>
            <a:ext cx="6566760" cy="6571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360" algn="just">
              <a:lnSpc>
                <a:spcPct val="100000"/>
              </a:lnSpc>
              <a:buClr>
                <a:srgbClr val="0D0D0D"/>
              </a:buClr>
              <a:buFont typeface="Arial"/>
              <a:buChar char="•"/>
            </a:pPr>
            <a:r>
              <a:rPr lang="ru-RU" sz="1800" b="1" strike="noStrike" spc="-1">
                <a:solidFill>
                  <a:srgbClr val="0D0D0D"/>
                </a:solidFill>
                <a:latin typeface="Times New Roman"/>
              </a:rPr>
              <a:t>За ступенем тяжкості отруєння блідою поганкою поділяють на: </a:t>
            </a:r>
            <a:endParaRPr lang="ru-RU" sz="1800" b="0" strike="noStrike" spc="-1">
              <a:latin typeface="Arial"/>
            </a:endParaRPr>
          </a:p>
          <a:p>
            <a:pPr marL="343080" indent="-342360" algn="just">
              <a:lnSpc>
                <a:spcPct val="100000"/>
              </a:lnSpc>
              <a:buClr>
                <a:srgbClr val="FF0000"/>
              </a:buClr>
              <a:buFont typeface="Wingdings" charset="2"/>
              <a:buChar char=""/>
            </a:pPr>
            <a:r>
              <a:rPr lang="ru-RU" sz="1800" b="1" strike="noStrike" spc="-1">
                <a:solidFill>
                  <a:srgbClr val="FF0000"/>
                </a:solidFill>
                <a:latin typeface="Times New Roman"/>
              </a:rPr>
              <a:t>легкі</a:t>
            </a:r>
            <a:r>
              <a:rPr lang="ru-RU" sz="1800" b="1" strike="noStrike" spc="-1">
                <a:solidFill>
                  <a:srgbClr val="0D0D0D"/>
                </a:solidFill>
                <a:latin typeface="Times New Roman"/>
              </a:rPr>
              <a:t> (20% випадків) — помірний гастроентерит, легка гепатопатія; </a:t>
            </a:r>
            <a:endParaRPr lang="ru-RU" sz="1800" b="0" strike="noStrike" spc="-1">
              <a:latin typeface="Arial"/>
            </a:endParaRPr>
          </a:p>
          <a:p>
            <a:pPr marL="343080" indent="-342360" algn="just">
              <a:lnSpc>
                <a:spcPct val="100000"/>
              </a:lnSpc>
              <a:buClr>
                <a:srgbClr val="FF0000"/>
              </a:buClr>
              <a:buFont typeface="Wingdings" charset="2"/>
              <a:buChar char=""/>
            </a:pPr>
            <a:r>
              <a:rPr lang="ru-RU" sz="1800" b="1" strike="noStrike" spc="-1">
                <a:solidFill>
                  <a:srgbClr val="FF0000"/>
                </a:solidFill>
                <a:latin typeface="Times New Roman"/>
              </a:rPr>
              <a:t>середньої тяжкості </a:t>
            </a:r>
            <a:r>
              <a:rPr lang="ru-RU" sz="1800" b="1" strike="noStrike" spc="-1">
                <a:solidFill>
                  <a:srgbClr val="0D0D0D"/>
                </a:solidFill>
                <a:latin typeface="Times New Roman"/>
              </a:rPr>
              <a:t>(З0% випадків) — виражений гастроентерит, гепато- і нефропатія середнього ступеня тяжкості; </a:t>
            </a:r>
            <a:endParaRPr lang="ru-RU" sz="1800" b="0" strike="noStrike" spc="-1">
              <a:latin typeface="Arial"/>
            </a:endParaRPr>
          </a:p>
          <a:p>
            <a:pPr marL="343080" indent="-342360" algn="just">
              <a:lnSpc>
                <a:spcPct val="100000"/>
              </a:lnSpc>
              <a:buClr>
                <a:srgbClr val="FF0000"/>
              </a:buClr>
              <a:buFont typeface="Wingdings" charset="2"/>
              <a:buChar char=""/>
            </a:pPr>
            <a:r>
              <a:rPr lang="ru-RU" sz="1800" b="1" strike="noStrike" spc="-1">
                <a:solidFill>
                  <a:srgbClr val="FF0000"/>
                </a:solidFill>
                <a:latin typeface="Times New Roman"/>
              </a:rPr>
              <a:t>тяжкі</a:t>
            </a:r>
            <a:r>
              <a:rPr lang="ru-RU" sz="1800" b="1" strike="noStrike" spc="-1">
                <a:solidFill>
                  <a:srgbClr val="0D0D0D"/>
                </a:solidFill>
                <a:latin typeface="Times New Roman"/>
              </a:rPr>
              <a:t> (50% випадків) — </a:t>
            </a:r>
            <a:r>
              <a:rPr lang="ru-RU" sz="1800" b="1" strike="noStrike" spc="-1">
                <a:solidFill>
                  <a:srgbClr val="000000"/>
                </a:solidFill>
                <a:latin typeface="Times New Roman"/>
              </a:rPr>
              <a:t>тяжкий гастроентерит</a:t>
            </a:r>
            <a:r>
              <a:rPr lang="ru-RU" sz="1800" b="1" strike="noStrike" spc="-1">
                <a:solidFill>
                  <a:srgbClr val="0D0D0D"/>
                </a:solidFill>
                <a:latin typeface="Times New Roman"/>
              </a:rPr>
              <a:t>, печінково-ниркова недостатність. Чіткі симптоми інтоксикації з'являються через 6-30 і навіть 48-72 год. </a:t>
            </a:r>
            <a:endParaRPr lang="ru-RU" sz="1800" b="0" strike="noStrike" spc="-1">
              <a:latin typeface="Arial"/>
            </a:endParaRPr>
          </a:p>
          <a:p>
            <a:pPr marL="343080" indent="-342360" algn="just">
              <a:lnSpc>
                <a:spcPct val="100000"/>
              </a:lnSpc>
              <a:buClr>
                <a:srgbClr val="0D0D0D"/>
              </a:buClr>
              <a:buFont typeface="Arial"/>
              <a:buChar char="•"/>
            </a:pPr>
            <a:r>
              <a:rPr lang="ru-RU" sz="1800" b="1" strike="noStrike" spc="-1">
                <a:solidFill>
                  <a:srgbClr val="0D0D0D"/>
                </a:solidFill>
                <a:latin typeface="Times New Roman"/>
              </a:rPr>
              <a:t>Прямої залежності між тривалістю безсимптомного періоду і ступенем тяжкості отруєння не визначено.</a:t>
            </a:r>
            <a:endParaRPr lang="ru-RU" sz="1800" b="0" strike="noStrike" spc="-1">
              <a:latin typeface="Arial"/>
            </a:endParaRPr>
          </a:p>
          <a:p>
            <a:pPr marL="343080" indent="-342360" algn="just">
              <a:lnSpc>
                <a:spcPct val="100000"/>
              </a:lnSpc>
              <a:buClr>
                <a:srgbClr val="0D0D0D"/>
              </a:buClr>
              <a:buFont typeface="Arial"/>
              <a:buChar char="•"/>
            </a:pPr>
            <a:r>
              <a:rPr lang="ru-RU" sz="1800" b="1" strike="noStrike" spc="-1">
                <a:solidFill>
                  <a:srgbClr val="0D0D0D"/>
                </a:solidFill>
                <a:latin typeface="Times New Roman"/>
              </a:rPr>
              <a:t>З'являється слабість, запаморочення, нудота, невгамовне блювання, різкий біль у животі, діарея. Випорожнення часто з домішкою крові. Швидко розвиваються порушення водно-електролітного обміну (дегідратація, гіпохлоремія, гіпокаліємія, гіпонатріємія) та розлади гемодинаміки (тахікардія, зниження АТ, ЦВТ, погіршення реологічних властивостей крові). Зростає метаболічний ацидоз. Можуть виникати галюцинації та делірій. Гастроентерит може тривати від 1 до 8 діб. У кінці цієї стадії може спостерігатися короткочасне поліпшення стану.</a:t>
            </a:r>
            <a:endParaRPr lang="ru-RU" sz="1800" b="0" strike="noStrike" spc="-1">
              <a:latin typeface="Arial"/>
            </a:endParaRPr>
          </a:p>
        </p:txBody>
      </p:sp>
      <p:pic>
        <p:nvPicPr>
          <p:cNvPr id="441" name="Picture 7"/>
          <p:cNvPicPr/>
          <p:nvPr/>
        </p:nvPicPr>
        <p:blipFill>
          <a:blip r:embed="rId3"/>
          <a:stretch/>
        </p:blipFill>
        <p:spPr>
          <a:xfrm>
            <a:off x="6848640" y="1357200"/>
            <a:ext cx="2294640" cy="333288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CustomShape 1"/>
          <p:cNvSpPr/>
          <p:nvPr/>
        </p:nvSpPr>
        <p:spPr>
          <a:xfrm>
            <a:off x="103030" y="386366"/>
            <a:ext cx="7211449" cy="60662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360" algn="ctr">
              <a:lnSpc>
                <a:spcPct val="80000"/>
              </a:lnSpc>
              <a:spcBef>
                <a:spcPts val="601"/>
              </a:spcBef>
            </a:pPr>
            <a:r>
              <a:rPr lang="ru-RU" sz="3600" b="1" strike="noStrike" spc="-1" dirty="0" err="1">
                <a:solidFill>
                  <a:srgbClr val="FF0000"/>
                </a:solidFill>
                <a:latin typeface="Times New Roman"/>
              </a:rPr>
              <a:t>Лікування</a:t>
            </a:r>
            <a:r>
              <a:rPr lang="ru-RU" sz="3600" b="1" strike="noStrike" spc="-1" dirty="0">
                <a:solidFill>
                  <a:srgbClr val="FF0000"/>
                </a:solidFill>
                <a:latin typeface="Times New Roman"/>
              </a:rPr>
              <a:t>:</a:t>
            </a:r>
            <a:endParaRPr lang="ru-RU" sz="3600" b="0" strike="noStrike" spc="-1" dirty="0">
              <a:latin typeface="Arial"/>
            </a:endParaRPr>
          </a:p>
          <a:p>
            <a:pPr marL="343080" indent="-342360" algn="just">
              <a:lnSpc>
                <a:spcPct val="80000"/>
              </a:lnSpc>
              <a:spcBef>
                <a:spcPts val="601"/>
              </a:spcBef>
              <a:buClr>
                <a:srgbClr val="0D0D0D"/>
              </a:buClr>
              <a:buFont typeface="Arial"/>
              <a:buChar char="•"/>
            </a:pPr>
            <a:r>
              <a:rPr lang="ru-RU" sz="2000" b="1" strike="noStrike" spc="-1" dirty="0" err="1">
                <a:solidFill>
                  <a:srgbClr val="0D0D0D"/>
                </a:solidFill>
                <a:latin typeface="Times New Roman"/>
              </a:rPr>
              <a:t>Раннє</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промивання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шлунку</a:t>
            </a:r>
            <a:r>
              <a:rPr lang="ru-RU" sz="2000" b="1" strike="noStrike" spc="-1" dirty="0">
                <a:solidFill>
                  <a:srgbClr val="0D0D0D"/>
                </a:solidFill>
                <a:latin typeface="Times New Roman"/>
              </a:rPr>
              <a:t> через зонд, </a:t>
            </a:r>
            <a:r>
              <a:rPr lang="ru-RU" sz="2000" b="1" strike="noStrike" spc="-1" dirty="0" err="1">
                <a:solidFill>
                  <a:srgbClr val="0D0D0D"/>
                </a:solidFill>
                <a:latin typeface="Times New Roman"/>
              </a:rPr>
              <a:t>введення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сольового</a:t>
            </a:r>
            <a:r>
              <a:rPr lang="ru-RU" sz="2000" b="1" strike="noStrike" spc="-1" dirty="0">
                <a:solidFill>
                  <a:srgbClr val="0D0D0D"/>
                </a:solidFill>
                <a:latin typeface="Times New Roman"/>
              </a:rPr>
              <a:t> проносного.</a:t>
            </a:r>
            <a:endParaRPr lang="ru-RU" sz="2000" b="0" strike="noStrike" spc="-1" dirty="0">
              <a:latin typeface="Arial"/>
            </a:endParaRPr>
          </a:p>
          <a:p>
            <a:pPr marL="343080" indent="-342360" algn="just">
              <a:lnSpc>
                <a:spcPct val="80000"/>
              </a:lnSpc>
              <a:spcBef>
                <a:spcPts val="601"/>
              </a:spcBef>
              <a:buClr>
                <a:srgbClr val="0D0D0D"/>
              </a:buClr>
              <a:buFont typeface="Arial"/>
              <a:buChar char="•"/>
            </a:pPr>
            <a:r>
              <a:rPr lang="ru-RU" sz="2000" b="1" strike="noStrike" spc="-1" dirty="0" err="1">
                <a:solidFill>
                  <a:srgbClr val="0D0D0D"/>
                </a:solidFill>
                <a:latin typeface="Times New Roman"/>
              </a:rPr>
              <a:t>Упродовж</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першої</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доби</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після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отруєння</a:t>
            </a:r>
            <a:r>
              <a:rPr lang="ru-RU" sz="2000" b="1" strike="noStrike" spc="-1" dirty="0">
                <a:solidFill>
                  <a:srgbClr val="0D0D0D"/>
                </a:solidFill>
                <a:latin typeface="Times New Roman"/>
              </a:rPr>
              <a:t> — </a:t>
            </a:r>
            <a:r>
              <a:rPr lang="ru-RU" sz="2000" b="1" strike="noStrike" spc="-1" dirty="0" err="1">
                <a:solidFill>
                  <a:srgbClr val="0D0D0D"/>
                </a:solidFill>
                <a:latin typeface="Times New Roman"/>
              </a:rPr>
              <a:t>проведення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гемодіалізу</a:t>
            </a:r>
            <a:r>
              <a:rPr lang="ru-RU" sz="2000" b="1" strike="noStrike" spc="-1" dirty="0">
                <a:solidFill>
                  <a:srgbClr val="0D0D0D"/>
                </a:solidFill>
                <a:latin typeface="Times New Roman"/>
              </a:rPr>
              <a:t>, за </a:t>
            </a:r>
            <a:r>
              <a:rPr lang="ru-RU" sz="2000" b="1" strike="noStrike" spc="-1" dirty="0" err="1">
                <a:solidFill>
                  <a:srgbClr val="0D0D0D"/>
                </a:solidFill>
                <a:latin typeface="Times New Roman"/>
              </a:rPr>
              <a:t>неможливості</a:t>
            </a:r>
            <a:r>
              <a:rPr lang="ru-RU" sz="2000" b="1" strike="noStrike" spc="-1" dirty="0">
                <a:solidFill>
                  <a:srgbClr val="0D0D0D"/>
                </a:solidFill>
                <a:latin typeface="Times New Roman"/>
              </a:rPr>
              <a:t> — </a:t>
            </a:r>
            <a:r>
              <a:rPr lang="ru-RU" sz="2000" b="1" strike="noStrike" spc="-1" dirty="0" err="1">
                <a:solidFill>
                  <a:srgbClr val="0D0D0D"/>
                </a:solidFill>
                <a:latin typeface="Times New Roman"/>
              </a:rPr>
              <a:t>ентеросорбції</a:t>
            </a:r>
            <a:r>
              <a:rPr lang="ru-RU" sz="2000" b="1" strike="noStrike" spc="-1" dirty="0">
                <a:solidFill>
                  <a:srgbClr val="0D0D0D"/>
                </a:solidFill>
                <a:latin typeface="Times New Roman"/>
              </a:rPr>
              <a:t>.</a:t>
            </a:r>
            <a:endParaRPr lang="ru-RU" sz="2000" b="0" strike="noStrike" spc="-1" dirty="0">
              <a:latin typeface="Arial"/>
            </a:endParaRPr>
          </a:p>
          <a:p>
            <a:pPr marL="343080" indent="-342360" algn="just">
              <a:lnSpc>
                <a:spcPct val="80000"/>
              </a:lnSpc>
              <a:spcBef>
                <a:spcPts val="601"/>
              </a:spcBef>
              <a:buClr>
                <a:srgbClr val="0D0D0D"/>
              </a:buClr>
              <a:buFont typeface="Arial"/>
              <a:buChar char="•"/>
            </a:pPr>
            <a:r>
              <a:rPr lang="ru-RU" sz="2000" b="1" strike="noStrike" spc="-1" dirty="0" err="1">
                <a:solidFill>
                  <a:srgbClr val="0D0D0D"/>
                </a:solidFill>
                <a:latin typeface="Times New Roman"/>
              </a:rPr>
              <a:t>Корекція</a:t>
            </a:r>
            <a:r>
              <a:rPr lang="ru-RU" sz="2000" b="1" strike="noStrike" spc="-1" dirty="0">
                <a:solidFill>
                  <a:srgbClr val="0D0D0D"/>
                </a:solidFill>
                <a:latin typeface="Times New Roman"/>
              </a:rPr>
              <a:t> ВЕО </a:t>
            </a:r>
            <a:r>
              <a:rPr lang="ru-RU" sz="2000" b="1" strike="noStrike" spc="-1" dirty="0" smtClean="0">
                <a:solidFill>
                  <a:srgbClr val="0D0D0D"/>
                </a:solidFill>
                <a:latin typeface="Times New Roman"/>
              </a:rPr>
              <a:t>(водно-</a:t>
            </a:r>
            <a:r>
              <a:rPr lang="ru-RU" sz="2000" b="1" strike="noStrike" spc="-1" dirty="0" err="1" smtClean="0">
                <a:solidFill>
                  <a:srgbClr val="0D0D0D"/>
                </a:solidFill>
                <a:latin typeface="Times New Roman"/>
              </a:rPr>
              <a:t>електролітного</a:t>
            </a:r>
            <a:r>
              <a:rPr lang="ru-RU" sz="2000" b="1" strike="noStrike" spc="-1" dirty="0" smtClean="0">
                <a:solidFill>
                  <a:srgbClr val="0D0D0D"/>
                </a:solidFill>
                <a:latin typeface="Times New Roman"/>
              </a:rPr>
              <a:t> </a:t>
            </a:r>
            <a:r>
              <a:rPr lang="ru-RU" sz="2000" b="1" strike="noStrike" spc="-1" dirty="0" err="1" smtClean="0">
                <a:solidFill>
                  <a:srgbClr val="0D0D0D"/>
                </a:solidFill>
                <a:latin typeface="Times New Roman"/>
              </a:rPr>
              <a:t>обміну</a:t>
            </a:r>
            <a:r>
              <a:rPr lang="ru-RU" sz="2000" b="1" spc="-1" dirty="0">
                <a:solidFill>
                  <a:srgbClr val="0D0D0D"/>
                </a:solidFill>
                <a:latin typeface="Times New Roman"/>
              </a:rPr>
              <a:t>)</a:t>
            </a:r>
            <a:r>
              <a:rPr lang="ru-RU" sz="2000" b="1" strike="noStrike" spc="-1" dirty="0" smtClean="0">
                <a:solidFill>
                  <a:srgbClr val="0D0D0D"/>
                </a:solidFill>
                <a:latin typeface="Times New Roman"/>
              </a:rPr>
              <a:t> та </a:t>
            </a:r>
            <a:r>
              <a:rPr lang="ru-RU" sz="2000" b="1" strike="noStrike" spc="-1" dirty="0">
                <a:solidFill>
                  <a:srgbClr val="0D0D0D"/>
                </a:solidFill>
                <a:latin typeface="Times New Roman"/>
              </a:rPr>
              <a:t>КОС, </a:t>
            </a:r>
            <a:r>
              <a:rPr lang="ru-RU" sz="2000" b="1" strike="noStrike" spc="-1" dirty="0" err="1">
                <a:solidFill>
                  <a:srgbClr val="0D0D0D"/>
                </a:solidFill>
                <a:latin typeface="Times New Roman"/>
              </a:rPr>
              <a:t>нормалізація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гемодипаміки</a:t>
            </a:r>
            <a:r>
              <a:rPr lang="ru-RU" sz="2000" b="1" strike="noStrike" spc="-1" dirty="0">
                <a:solidFill>
                  <a:srgbClr val="0D0D0D"/>
                </a:solidFill>
                <a:latin typeface="Times New Roman"/>
              </a:rPr>
              <a:t>, за </a:t>
            </a:r>
            <a:r>
              <a:rPr lang="ru-RU" sz="2000" b="1" strike="noStrike" spc="-1" dirty="0" err="1">
                <a:solidFill>
                  <a:srgbClr val="0D0D0D"/>
                </a:solidFill>
                <a:latin typeface="Times New Roman"/>
              </a:rPr>
              <a:t>показаннями</a:t>
            </a:r>
            <a:r>
              <a:rPr lang="ru-RU" sz="2000" b="1" strike="noStrike" spc="-1" dirty="0">
                <a:solidFill>
                  <a:srgbClr val="0D0D0D"/>
                </a:solidFill>
                <a:latin typeface="Times New Roman"/>
              </a:rPr>
              <a:t> — </a:t>
            </a:r>
            <a:r>
              <a:rPr lang="ru-RU" sz="2000" b="1" strike="noStrike" spc="-1" dirty="0" err="1">
                <a:solidFill>
                  <a:srgbClr val="0D0D0D"/>
                </a:solidFill>
                <a:latin typeface="Times New Roman"/>
              </a:rPr>
              <a:t>серцево-судинні</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засоби</a:t>
            </a:r>
            <a:r>
              <a:rPr lang="ru-RU" sz="2000" b="1" strike="noStrike" spc="-1" dirty="0">
                <a:solidFill>
                  <a:srgbClr val="0D0D0D"/>
                </a:solidFill>
                <a:latin typeface="Times New Roman"/>
              </a:rPr>
              <a:t>.</a:t>
            </a:r>
            <a:endParaRPr lang="ru-RU" sz="2000" b="0" strike="noStrike" spc="-1" dirty="0">
              <a:latin typeface="Arial"/>
            </a:endParaRPr>
          </a:p>
          <a:p>
            <a:pPr marL="343080" indent="-342360" algn="just">
              <a:lnSpc>
                <a:spcPct val="80000"/>
              </a:lnSpc>
              <a:spcBef>
                <a:spcPts val="601"/>
              </a:spcBef>
              <a:buClr>
                <a:srgbClr val="0D0D0D"/>
              </a:buClr>
              <a:buFont typeface="Arial"/>
              <a:buChar char="•"/>
            </a:pPr>
            <a:r>
              <a:rPr lang="ru-RU" sz="2000" b="1" strike="noStrike" spc="-1" dirty="0" err="1">
                <a:solidFill>
                  <a:srgbClr val="0D0D0D"/>
                </a:solidFill>
                <a:latin typeface="Times New Roman"/>
              </a:rPr>
              <a:t>Глюкокортикоїди</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гідрокортизон</a:t>
            </a:r>
            <a:r>
              <a:rPr lang="ru-RU" sz="2000" b="1" strike="noStrike" spc="-1" dirty="0">
                <a:solidFill>
                  <a:srgbClr val="0D0D0D"/>
                </a:solidFill>
                <a:latin typeface="Times New Roman"/>
              </a:rPr>
              <a:t> 5-10 мг/кг на </a:t>
            </a:r>
            <a:r>
              <a:rPr lang="ru-RU" sz="2000" b="1" strike="noStrike" spc="-1" dirty="0" err="1">
                <a:solidFill>
                  <a:srgbClr val="0D0D0D"/>
                </a:solidFill>
                <a:latin typeface="Times New Roman"/>
              </a:rPr>
              <a:t>добу</a:t>
            </a:r>
            <a:r>
              <a:rPr lang="ru-RU" sz="2000" b="1" strike="noStrike" spc="-1" dirty="0">
                <a:solidFill>
                  <a:srgbClr val="0D0D0D"/>
                </a:solidFill>
                <a:latin typeface="Times New Roman"/>
              </a:rPr>
              <a:t>) — у </a:t>
            </a:r>
            <a:r>
              <a:rPr lang="ru-RU" sz="2000" b="1" strike="noStrike" spc="-1" dirty="0" err="1">
                <a:solidFill>
                  <a:srgbClr val="0D0D0D"/>
                </a:solidFill>
                <a:latin typeface="Times New Roman"/>
              </a:rPr>
              <a:t>перші</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дні</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лікування</a:t>
            </a:r>
            <a:r>
              <a:rPr lang="ru-RU" sz="2000" b="1" strike="noStrike" spc="-1" dirty="0">
                <a:solidFill>
                  <a:srgbClr val="0D0D0D"/>
                </a:solidFill>
                <a:latin typeface="Times New Roman"/>
              </a:rPr>
              <a:t>.</a:t>
            </a:r>
            <a:endParaRPr lang="ru-RU" sz="2000" b="0" strike="noStrike" spc="-1" dirty="0">
              <a:latin typeface="Arial"/>
            </a:endParaRPr>
          </a:p>
          <a:p>
            <a:pPr marL="343080" indent="-342360" algn="just">
              <a:lnSpc>
                <a:spcPct val="80000"/>
              </a:lnSpc>
              <a:spcBef>
                <a:spcPts val="601"/>
              </a:spcBef>
              <a:buClr>
                <a:srgbClr val="0D0D0D"/>
              </a:buClr>
              <a:buFont typeface="Arial"/>
              <a:buChar char="•"/>
            </a:pPr>
            <a:r>
              <a:rPr lang="ru-RU" sz="2000" b="1" strike="noStrike" spc="-1" dirty="0" err="1">
                <a:solidFill>
                  <a:srgbClr val="0D0D0D"/>
                </a:solidFill>
                <a:latin typeface="Times New Roman"/>
              </a:rPr>
              <a:t>Ліпоєва</a:t>
            </a:r>
            <a:r>
              <a:rPr lang="ru-RU" sz="2000" b="1" strike="noStrike" spc="-1" dirty="0">
                <a:solidFill>
                  <a:srgbClr val="0D0D0D"/>
                </a:solidFill>
                <a:latin typeface="Times New Roman"/>
              </a:rPr>
              <a:t> кислота (100-200 мг/</a:t>
            </a:r>
            <a:r>
              <a:rPr lang="ru-RU" sz="2000" b="1" strike="noStrike" spc="-1" dirty="0" err="1">
                <a:solidFill>
                  <a:srgbClr val="0D0D0D"/>
                </a:solidFill>
                <a:latin typeface="Times New Roman"/>
              </a:rPr>
              <a:t>добу</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внутрішньовенно</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чи</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ліпамід</a:t>
            </a:r>
            <a:r>
              <a:rPr lang="ru-RU" sz="2000" b="1" strike="noStrike" spc="-1" dirty="0">
                <a:solidFill>
                  <a:srgbClr val="0D0D0D"/>
                </a:solidFill>
                <a:latin typeface="Times New Roman"/>
              </a:rPr>
              <a:t> (500-800 мг/</a:t>
            </a:r>
            <a:r>
              <a:rPr lang="ru-RU" sz="2000" b="1" strike="noStrike" spc="-1" dirty="0" err="1">
                <a:solidFill>
                  <a:srgbClr val="0D0D0D"/>
                </a:solidFill>
                <a:latin typeface="Times New Roman"/>
              </a:rPr>
              <a:t>добу</a:t>
            </a:r>
            <a:r>
              <a:rPr lang="ru-RU" sz="2000" b="1" strike="noStrike" spc="-1" dirty="0">
                <a:solidFill>
                  <a:srgbClr val="0D0D0D"/>
                </a:solidFill>
                <a:latin typeface="Times New Roman"/>
              </a:rPr>
              <a:t>).</a:t>
            </a:r>
            <a:endParaRPr lang="ru-RU" sz="2000" b="0" strike="noStrike" spc="-1" dirty="0">
              <a:latin typeface="Arial"/>
            </a:endParaRPr>
          </a:p>
          <a:p>
            <a:pPr marL="343080" indent="-342360" algn="just">
              <a:lnSpc>
                <a:spcPct val="80000"/>
              </a:lnSpc>
              <a:spcBef>
                <a:spcPts val="601"/>
              </a:spcBef>
              <a:buClr>
                <a:srgbClr val="0D0D0D"/>
              </a:buClr>
              <a:buFont typeface="Arial"/>
              <a:buChar char="•"/>
            </a:pPr>
            <a:r>
              <a:rPr lang="ru-RU" sz="2000" b="1" strike="noStrike" spc="-1" dirty="0" err="1">
                <a:solidFill>
                  <a:srgbClr val="0D0D0D"/>
                </a:solidFill>
                <a:latin typeface="Times New Roman"/>
              </a:rPr>
              <a:t>Антибіотики</a:t>
            </a:r>
            <a:r>
              <a:rPr lang="ru-RU" sz="2000" b="1" strike="noStrike" spc="-1" dirty="0">
                <a:solidFill>
                  <a:srgbClr val="0D0D0D"/>
                </a:solidFill>
                <a:latin typeface="Times New Roman"/>
              </a:rPr>
              <a:t>:</a:t>
            </a:r>
            <a:endParaRPr lang="ru-RU" sz="2000" b="0" strike="noStrike" spc="-1" dirty="0">
              <a:latin typeface="Arial"/>
            </a:endParaRPr>
          </a:p>
          <a:p>
            <a:pPr marL="343080" indent="-342360" algn="just">
              <a:lnSpc>
                <a:spcPct val="80000"/>
              </a:lnSpc>
              <a:spcBef>
                <a:spcPts val="601"/>
              </a:spcBef>
              <a:buClr>
                <a:srgbClr val="0D0D0D"/>
              </a:buClr>
              <a:buFont typeface="Arial"/>
              <a:buChar char="•"/>
            </a:pPr>
            <a:r>
              <a:rPr lang="ru-RU" sz="2000" b="1" strike="noStrike" spc="-1" dirty="0">
                <a:solidFill>
                  <a:srgbClr val="0D0D0D"/>
                </a:solidFill>
                <a:latin typeface="Times New Roman"/>
              </a:rPr>
              <a:t>а)	</a:t>
            </a:r>
            <a:r>
              <a:rPr lang="ru-RU" sz="2000" b="1" strike="noStrike" spc="-1" dirty="0" err="1">
                <a:solidFill>
                  <a:srgbClr val="0D0D0D"/>
                </a:solidFill>
                <a:latin typeface="Times New Roman"/>
              </a:rPr>
              <a:t>антагоністи</a:t>
            </a:r>
            <a:r>
              <a:rPr lang="ru-RU" sz="2000" b="1" strike="noStrike" spc="-1" dirty="0">
                <a:solidFill>
                  <a:srgbClr val="0D0D0D"/>
                </a:solidFill>
                <a:latin typeface="Times New Roman"/>
              </a:rPr>
              <a:t> α-</a:t>
            </a:r>
            <a:r>
              <a:rPr lang="ru-RU" sz="2000" b="1" strike="noStrike" spc="-1" dirty="0" err="1">
                <a:solidFill>
                  <a:srgbClr val="0D0D0D"/>
                </a:solidFill>
                <a:latin typeface="Times New Roman"/>
              </a:rPr>
              <a:t>аманітину</a:t>
            </a:r>
            <a:r>
              <a:rPr lang="ru-RU" sz="2000" b="1" strike="noStrike" spc="-1" dirty="0">
                <a:solidFill>
                  <a:srgbClr val="0D0D0D"/>
                </a:solidFill>
                <a:latin typeface="Times New Roman"/>
              </a:rPr>
              <a:t> — </a:t>
            </a:r>
            <a:r>
              <a:rPr lang="ru-RU" sz="2000" b="1" strike="noStrike" spc="-1" dirty="0" err="1">
                <a:solidFill>
                  <a:srgbClr val="0D0D0D"/>
                </a:solidFill>
                <a:latin typeface="Times New Roman"/>
              </a:rPr>
              <a:t>бензил­пеніцилін</a:t>
            </a:r>
            <a:r>
              <a:rPr lang="ru-RU" sz="2000" b="1" strike="noStrike" spc="-1" dirty="0">
                <a:solidFill>
                  <a:srgbClr val="0D0D0D"/>
                </a:solidFill>
                <a:latin typeface="Times New Roman"/>
              </a:rPr>
              <a:t> 1000000 ОД/кг;</a:t>
            </a:r>
            <a:endParaRPr lang="ru-RU" sz="2000" b="0" strike="noStrike" spc="-1" dirty="0">
              <a:latin typeface="Arial"/>
            </a:endParaRPr>
          </a:p>
          <a:p>
            <a:pPr marL="343080" indent="-342360" algn="just">
              <a:lnSpc>
                <a:spcPct val="80000"/>
              </a:lnSpc>
              <a:spcBef>
                <a:spcPts val="601"/>
              </a:spcBef>
              <a:buClr>
                <a:srgbClr val="0D0D0D"/>
              </a:buClr>
              <a:buFont typeface="Arial"/>
              <a:buChar char="•"/>
            </a:pPr>
            <a:r>
              <a:rPr lang="ru-RU" sz="2000" b="1" strike="noStrike" spc="-1" dirty="0">
                <a:solidFill>
                  <a:srgbClr val="0D0D0D"/>
                </a:solidFill>
                <a:latin typeface="Times New Roman"/>
              </a:rPr>
              <a:t>б)	</a:t>
            </a:r>
            <a:r>
              <a:rPr lang="ru-RU" sz="2000" b="1" strike="noStrike" spc="-1" dirty="0" err="1">
                <a:solidFill>
                  <a:srgbClr val="0D0D0D"/>
                </a:solidFill>
                <a:latin typeface="Times New Roman"/>
              </a:rPr>
              <a:t>антагоністи</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білків</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які</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переносять</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отруту</a:t>
            </a:r>
            <a:r>
              <a:rPr lang="ru-RU" sz="2000" b="1" strike="noStrike" spc="-1" dirty="0">
                <a:solidFill>
                  <a:srgbClr val="0D0D0D"/>
                </a:solidFill>
                <a:latin typeface="Times New Roman"/>
              </a:rPr>
              <a:t>, — </a:t>
            </a:r>
            <a:r>
              <a:rPr lang="ru-RU" sz="2000" b="1" strike="noStrike" spc="-1" dirty="0" err="1">
                <a:solidFill>
                  <a:srgbClr val="0D0D0D"/>
                </a:solidFill>
                <a:latin typeface="Times New Roman"/>
              </a:rPr>
              <a:t>хлорамфенікол</a:t>
            </a:r>
            <a:r>
              <a:rPr lang="ru-RU" sz="2000" b="1" strike="noStrike" spc="-1" dirty="0">
                <a:solidFill>
                  <a:srgbClr val="0D0D0D"/>
                </a:solidFill>
                <a:latin typeface="Times New Roman"/>
              </a:rPr>
              <a:t>.</a:t>
            </a:r>
            <a:endParaRPr lang="ru-RU" sz="2000" b="0" strike="noStrike" spc="-1" dirty="0">
              <a:latin typeface="Arial"/>
            </a:endParaRPr>
          </a:p>
          <a:p>
            <a:pPr marL="343080" indent="-342360" algn="just">
              <a:lnSpc>
                <a:spcPct val="80000"/>
              </a:lnSpc>
              <a:spcBef>
                <a:spcPts val="601"/>
              </a:spcBef>
              <a:buClr>
                <a:srgbClr val="0D0D0D"/>
              </a:buClr>
              <a:buFont typeface="Arial"/>
              <a:buChar char="•"/>
            </a:pPr>
            <a:r>
              <a:rPr lang="ru-RU" sz="2000" b="1" strike="noStrike" spc="-1" dirty="0">
                <a:solidFill>
                  <a:srgbClr val="0D0D0D"/>
                </a:solidFill>
                <a:latin typeface="Times New Roman"/>
              </a:rPr>
              <a:t>7.	</a:t>
            </a:r>
            <a:r>
              <a:rPr lang="ru-RU" sz="2000" b="1" strike="noStrike" spc="-1" dirty="0" err="1">
                <a:solidFill>
                  <a:srgbClr val="0D0D0D"/>
                </a:solidFill>
                <a:latin typeface="Times New Roman"/>
              </a:rPr>
              <a:t>Засоби</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усунення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печінково-ниркової</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недостатності</a:t>
            </a:r>
            <a:r>
              <a:rPr lang="ru-RU" sz="2000" b="1" strike="noStrike" spc="-1" dirty="0">
                <a:solidFill>
                  <a:srgbClr val="0D0D0D"/>
                </a:solidFill>
                <a:latin typeface="Times New Roman"/>
              </a:rPr>
              <a:t>.</a:t>
            </a:r>
            <a:endParaRPr lang="ru-RU" sz="2000" b="0" strike="noStrike" spc="-1" dirty="0">
              <a:latin typeface="Arial"/>
            </a:endParaRPr>
          </a:p>
        </p:txBody>
      </p:sp>
      <p:sp>
        <p:nvSpPr>
          <p:cNvPr id="443" name="CustomShape 2"/>
          <p:cNvSpPr/>
          <p:nvPr/>
        </p:nvSpPr>
        <p:spPr>
          <a:xfrm>
            <a:off x="6553080" y="6356520"/>
            <a:ext cx="213300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00B8D7E7-C64C-4C55-A0EF-2B64E0185A4E}" type="slidenum">
              <a:rPr lang="ru-RU" sz="1200" b="0" strike="noStrike" spc="-1">
                <a:solidFill>
                  <a:srgbClr val="8B8B8B"/>
                </a:solidFill>
                <a:latin typeface="Calibri"/>
              </a:rPr>
              <a:t>38</a:t>
            </a:fld>
            <a:endParaRPr lang="ru-RU" sz="1200" b="0" strike="noStrike" spc="-1">
              <a:latin typeface="Arial"/>
            </a:endParaRPr>
          </a:p>
        </p:txBody>
      </p:sp>
      <p:pic>
        <p:nvPicPr>
          <p:cNvPr id="444" name="Picture 5"/>
          <p:cNvPicPr/>
          <p:nvPr/>
        </p:nvPicPr>
        <p:blipFill>
          <a:blip r:embed="rId3"/>
          <a:stretch/>
        </p:blipFill>
        <p:spPr>
          <a:xfrm>
            <a:off x="7506954" y="1107583"/>
            <a:ext cx="1513440" cy="462384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CustomShape 1"/>
          <p:cNvSpPr/>
          <p:nvPr/>
        </p:nvSpPr>
        <p:spPr>
          <a:xfrm>
            <a:off x="457200" y="208080"/>
            <a:ext cx="8228880" cy="505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88000" lnSpcReduction="20000"/>
          </a:bodyPr>
          <a:lstStyle/>
          <a:p>
            <a:pPr algn="ctr">
              <a:lnSpc>
                <a:spcPct val="100000"/>
              </a:lnSpc>
            </a:pPr>
            <a:r>
              <a:rPr lang="ru-RU" sz="3600" b="1" strike="noStrike" spc="-1">
                <a:solidFill>
                  <a:srgbClr val="FF0000"/>
                </a:solidFill>
                <a:latin typeface="Times New Roman"/>
              </a:rPr>
              <a:t>Укуси змій</a:t>
            </a:r>
            <a:endParaRPr lang="ru-RU" sz="3600" b="0" strike="noStrike" spc="-1">
              <a:latin typeface="Arial"/>
            </a:endParaRPr>
          </a:p>
        </p:txBody>
      </p:sp>
      <p:sp>
        <p:nvSpPr>
          <p:cNvPr id="446" name="CustomShape 2"/>
          <p:cNvSpPr/>
          <p:nvPr/>
        </p:nvSpPr>
        <p:spPr>
          <a:xfrm>
            <a:off x="324000" y="907920"/>
            <a:ext cx="8539920" cy="6195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360" algn="just">
              <a:lnSpc>
                <a:spcPct val="80000"/>
              </a:lnSpc>
              <a:spcBef>
                <a:spcPts val="499"/>
              </a:spcBef>
              <a:buClr>
                <a:srgbClr val="0D0D0D"/>
              </a:buClr>
              <a:buFont typeface="Arial"/>
              <a:buChar char="•"/>
            </a:pPr>
            <a:r>
              <a:rPr lang="ru-RU" sz="2000" b="1" strike="noStrike" spc="-1" dirty="0" err="1">
                <a:solidFill>
                  <a:srgbClr val="0D0D0D"/>
                </a:solidFill>
                <a:latin typeface="Times New Roman"/>
              </a:rPr>
              <a:t>Отруйні</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змії</a:t>
            </a:r>
            <a:r>
              <a:rPr lang="ru-RU" sz="2000" b="1" strike="noStrike" spc="-1" dirty="0">
                <a:solidFill>
                  <a:srgbClr val="0D0D0D"/>
                </a:solidFill>
                <a:latin typeface="Times New Roman"/>
              </a:rPr>
              <a:t> належать до шести </a:t>
            </a:r>
            <a:r>
              <a:rPr lang="ru-RU" sz="2000" b="1" strike="noStrike" spc="-1" dirty="0" smtClean="0">
                <a:solidFill>
                  <a:srgbClr val="0D0D0D"/>
                </a:solidFill>
                <a:latin typeface="Times New Roman"/>
              </a:rPr>
              <a:t>родин </a:t>
            </a:r>
            <a:r>
              <a:rPr lang="ru-RU" sz="2000" b="1" strike="noStrike" spc="-1" dirty="0" err="1">
                <a:solidFill>
                  <a:srgbClr val="0D0D0D"/>
                </a:solidFill>
                <a:latin typeface="Times New Roman"/>
              </a:rPr>
              <a:t>рептилій</a:t>
            </a:r>
            <a:r>
              <a:rPr lang="ru-RU" sz="2000" b="1" strike="noStrike" spc="-1" dirty="0">
                <a:solidFill>
                  <a:srgbClr val="0D0D0D"/>
                </a:solidFill>
                <a:latin typeface="Times New Roman"/>
              </a:rPr>
              <a:t>: </a:t>
            </a:r>
            <a:r>
              <a:rPr lang="ru-RU" sz="2000" b="1" i="1" strike="noStrike" spc="-1" dirty="0" err="1">
                <a:solidFill>
                  <a:srgbClr val="0D0D0D"/>
                </a:solidFill>
                <a:latin typeface="Times New Roman"/>
              </a:rPr>
              <a:t>вужоподібні</a:t>
            </a:r>
            <a:r>
              <a:rPr lang="ru-RU" sz="2000" b="1" i="1" strike="noStrike" spc="-1" dirty="0">
                <a:solidFill>
                  <a:srgbClr val="0D0D0D"/>
                </a:solidFill>
                <a:latin typeface="Times New Roman"/>
              </a:rPr>
              <a:t>; </a:t>
            </a:r>
            <a:r>
              <a:rPr lang="ru-RU" sz="2000" b="1" i="1" strike="noStrike" spc="-1" dirty="0" err="1">
                <a:solidFill>
                  <a:srgbClr val="0D0D0D"/>
                </a:solidFill>
                <a:latin typeface="Times New Roman"/>
              </a:rPr>
              <a:t>аспідові</a:t>
            </a:r>
            <a:r>
              <a:rPr lang="ru-RU" sz="2000" b="1" i="1" strike="noStrike" spc="-1" dirty="0">
                <a:solidFill>
                  <a:srgbClr val="0D0D0D"/>
                </a:solidFill>
                <a:latin typeface="Times New Roman"/>
              </a:rPr>
              <a:t>; </a:t>
            </a:r>
            <a:r>
              <a:rPr lang="ru-RU" sz="2000" b="1" i="1" strike="noStrike" spc="-1" dirty="0" err="1">
                <a:solidFill>
                  <a:srgbClr val="0D0D0D"/>
                </a:solidFill>
                <a:latin typeface="Times New Roman"/>
              </a:rPr>
              <a:t>ямкоголові</a:t>
            </a:r>
            <a:r>
              <a:rPr lang="ru-RU" sz="2000" b="1" i="1" strike="noStrike" spc="-1" dirty="0">
                <a:solidFill>
                  <a:srgbClr val="0D0D0D"/>
                </a:solidFill>
                <a:latin typeface="Times New Roman"/>
              </a:rPr>
              <a:t> </a:t>
            </a:r>
            <a:r>
              <a:rPr lang="ru-RU" sz="2000" b="1" i="1" strike="noStrike" spc="-1" dirty="0" err="1">
                <a:solidFill>
                  <a:srgbClr val="0D0D0D"/>
                </a:solidFill>
                <a:latin typeface="Times New Roman"/>
              </a:rPr>
              <a:t>змії</a:t>
            </a:r>
            <a:r>
              <a:rPr lang="ru-RU" sz="2000" b="1" i="1" strike="noStrike" spc="-1" dirty="0">
                <a:solidFill>
                  <a:srgbClr val="0D0D0D"/>
                </a:solidFill>
                <a:latin typeface="Times New Roman"/>
              </a:rPr>
              <a:t> – </a:t>
            </a:r>
            <a:r>
              <a:rPr lang="ru-RU" sz="2000" b="1" i="1" strike="noStrike" spc="-1" dirty="0" err="1">
                <a:solidFill>
                  <a:srgbClr val="0D0D0D"/>
                </a:solidFill>
                <a:latin typeface="Times New Roman"/>
              </a:rPr>
              <a:t>гримучники</a:t>
            </a:r>
            <a:r>
              <a:rPr lang="ru-RU" sz="2000" b="1" i="1" strike="noStrike" spc="-1" dirty="0">
                <a:solidFill>
                  <a:srgbClr val="0D0D0D"/>
                </a:solidFill>
                <a:latin typeface="Times New Roman"/>
              </a:rPr>
              <a:t>; </a:t>
            </a:r>
            <a:r>
              <a:rPr lang="ru-RU" sz="2000" b="1" i="1" strike="noStrike" spc="-1" dirty="0" err="1">
                <a:solidFill>
                  <a:srgbClr val="0D0D0D"/>
                </a:solidFill>
                <a:latin typeface="Times New Roman"/>
              </a:rPr>
              <a:t>гадюкові</a:t>
            </a:r>
            <a:r>
              <a:rPr lang="ru-RU" sz="2000" b="1" i="1" strike="noStrike" spc="-1" dirty="0">
                <a:solidFill>
                  <a:srgbClr val="0D0D0D"/>
                </a:solidFill>
                <a:latin typeface="Times New Roman"/>
              </a:rPr>
              <a:t>; </a:t>
            </a:r>
            <a:r>
              <a:rPr lang="ru-RU" sz="2000" b="1" i="1" strike="noStrike" spc="-1" dirty="0" err="1">
                <a:solidFill>
                  <a:srgbClr val="0D0D0D"/>
                </a:solidFill>
                <a:latin typeface="Times New Roman"/>
              </a:rPr>
              <a:t>морські</a:t>
            </a:r>
            <a:r>
              <a:rPr lang="ru-RU" sz="2000" b="1" i="1" strike="noStrike" spc="-1" dirty="0">
                <a:solidFill>
                  <a:srgbClr val="0D0D0D"/>
                </a:solidFill>
                <a:latin typeface="Times New Roman"/>
              </a:rPr>
              <a:t> </a:t>
            </a:r>
            <a:r>
              <a:rPr lang="ru-RU" sz="2000" b="1" i="1" strike="noStrike" spc="-1" dirty="0" err="1">
                <a:solidFill>
                  <a:srgbClr val="0D0D0D"/>
                </a:solidFill>
                <a:latin typeface="Times New Roman"/>
              </a:rPr>
              <a:t>змії</a:t>
            </a:r>
            <a:r>
              <a:rPr lang="ru-RU" sz="2000" b="1" i="1" strike="noStrike" spc="-1" dirty="0">
                <a:solidFill>
                  <a:srgbClr val="0D0D0D"/>
                </a:solidFill>
                <a:latin typeface="Times New Roman"/>
              </a:rPr>
              <a:t> та </a:t>
            </a:r>
            <a:r>
              <a:rPr lang="ru-RU" sz="2000" b="1" i="1" strike="noStrike" spc="-1" dirty="0" err="1">
                <a:solidFill>
                  <a:srgbClr val="0D0D0D"/>
                </a:solidFill>
                <a:latin typeface="Times New Roman"/>
              </a:rPr>
              <a:t>земляні</a:t>
            </a:r>
            <a:r>
              <a:rPr lang="ru-RU" sz="2000" b="1" i="1" strike="noStrike" spc="-1" dirty="0">
                <a:solidFill>
                  <a:srgbClr val="0D0D0D"/>
                </a:solidFill>
                <a:latin typeface="Times New Roman"/>
              </a:rPr>
              <a:t> гадюки.</a:t>
            </a:r>
            <a:r>
              <a:rPr lang="ru-RU" sz="2000" b="1" strike="noStrike" spc="-1" dirty="0">
                <a:solidFill>
                  <a:srgbClr val="0D0D0D"/>
                </a:solidFill>
                <a:latin typeface="Times New Roman"/>
              </a:rPr>
              <a:t> На </a:t>
            </a:r>
            <a:r>
              <a:rPr lang="ru-RU" sz="2000" b="1" strike="noStrike" spc="-1" dirty="0" err="1">
                <a:solidFill>
                  <a:srgbClr val="0D0D0D"/>
                </a:solidFill>
                <a:latin typeface="Times New Roman"/>
              </a:rPr>
              <a:t>території</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України</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розповсюджені</a:t>
            </a:r>
            <a:r>
              <a:rPr lang="ru-RU" sz="2000" b="1" strike="noStrike" spc="-1" dirty="0">
                <a:solidFill>
                  <a:srgbClr val="0D0D0D"/>
                </a:solidFill>
                <a:latin typeface="Times New Roman"/>
              </a:rPr>
              <a:t> гадюка </a:t>
            </a:r>
            <a:r>
              <a:rPr lang="ru-RU" sz="2000" b="1" strike="noStrike" spc="-1" dirty="0" err="1">
                <a:solidFill>
                  <a:srgbClr val="0D0D0D"/>
                </a:solidFill>
                <a:latin typeface="Times New Roman"/>
              </a:rPr>
              <a:t>звичайна</a:t>
            </a:r>
            <a:r>
              <a:rPr lang="ru-RU" sz="2000" b="1" strike="noStrike" spc="-1" dirty="0">
                <a:solidFill>
                  <a:srgbClr val="0D0D0D"/>
                </a:solidFill>
                <a:latin typeface="Times New Roman"/>
              </a:rPr>
              <a:t> та гадюка </a:t>
            </a:r>
            <a:r>
              <a:rPr lang="ru-RU" sz="2000" b="1" strike="noStrike" spc="-1" dirty="0" err="1">
                <a:solidFill>
                  <a:srgbClr val="0D0D0D"/>
                </a:solidFill>
                <a:latin typeface="Times New Roman"/>
              </a:rPr>
              <a:t>степова</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Отрута</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віперотоксин</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гіалуронідаза</a:t>
            </a:r>
            <a:r>
              <a:rPr lang="ru-RU" sz="2000" b="1" strike="noStrike" spc="-1" dirty="0">
                <a:solidFill>
                  <a:srgbClr val="0D0D0D"/>
                </a:solidFill>
                <a:latin typeface="Times New Roman"/>
              </a:rPr>
              <a:t> та </a:t>
            </a:r>
            <a:r>
              <a:rPr lang="ru-RU" sz="2000" b="1" strike="noStrike" spc="-1" dirty="0" err="1">
                <a:solidFill>
                  <a:srgbClr val="0D0D0D"/>
                </a:solidFill>
                <a:latin typeface="Times New Roman"/>
              </a:rPr>
              <a:t>ін</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цих</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змій</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міститься</a:t>
            </a:r>
            <a:r>
              <a:rPr lang="ru-RU" sz="2000" b="1" strike="noStrike" spc="-1" dirty="0">
                <a:solidFill>
                  <a:srgbClr val="0D0D0D"/>
                </a:solidFill>
                <a:latin typeface="Times New Roman"/>
              </a:rPr>
              <a:t> в альвеолярно-</a:t>
            </a:r>
            <a:r>
              <a:rPr lang="ru-RU" sz="2000" b="1" strike="noStrike" spc="-1" dirty="0" err="1">
                <a:solidFill>
                  <a:srgbClr val="0D0D0D"/>
                </a:solidFill>
                <a:latin typeface="Times New Roman"/>
              </a:rPr>
              <a:t>трубчастих</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залозах</a:t>
            </a:r>
            <a:r>
              <a:rPr lang="ru-RU" sz="2000" b="1" strike="noStrike" spc="-1" dirty="0">
                <a:solidFill>
                  <a:srgbClr val="0D0D0D"/>
                </a:solidFill>
                <a:latin typeface="Times New Roman"/>
              </a:rPr>
              <a:t>. В </a:t>
            </a:r>
            <a:r>
              <a:rPr lang="ru-RU" sz="2000" b="1" strike="noStrike" spc="-1" dirty="0" err="1">
                <a:solidFill>
                  <a:srgbClr val="0D0D0D"/>
                </a:solidFill>
                <a:latin typeface="Times New Roman"/>
              </a:rPr>
              <a:t>патогенезі</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ураження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має</a:t>
            </a:r>
            <a:r>
              <a:rPr lang="ru-RU" sz="2000" b="1" strike="noStrike" spc="-1" dirty="0">
                <a:solidFill>
                  <a:srgbClr val="0D0D0D"/>
                </a:solidFill>
                <a:latin typeface="Times New Roman"/>
              </a:rPr>
              <a:t> </a:t>
            </a:r>
            <a:r>
              <a:rPr lang="ru-RU" sz="2000" b="1" i="1" strike="noStrike" spc="-1" dirty="0" err="1">
                <a:solidFill>
                  <a:srgbClr val="0D0D0D"/>
                </a:solidFill>
                <a:latin typeface="Times New Roman"/>
              </a:rPr>
              <a:t>гемокоагуляційна</a:t>
            </a:r>
            <a:r>
              <a:rPr lang="ru-RU" sz="2000" b="1" i="1" strike="noStrike" spc="-1" dirty="0">
                <a:solidFill>
                  <a:srgbClr val="0D0D0D"/>
                </a:solidFill>
                <a:latin typeface="Times New Roman"/>
              </a:rPr>
              <a:t> </a:t>
            </a:r>
            <a:r>
              <a:rPr lang="ru-RU" sz="2000" b="1" i="1" strike="noStrike" spc="-1" dirty="0" err="1">
                <a:solidFill>
                  <a:srgbClr val="0D0D0D"/>
                </a:solidFill>
                <a:latin typeface="Times New Roman"/>
              </a:rPr>
              <a:t>дія</a:t>
            </a:r>
            <a:r>
              <a:rPr lang="ru-RU" sz="2000" b="1" i="1" strike="noStrike" spc="-1" dirty="0">
                <a:solidFill>
                  <a:srgbClr val="0D0D0D"/>
                </a:solidFill>
                <a:latin typeface="Times New Roman"/>
              </a:rPr>
              <a:t> </a:t>
            </a:r>
            <a:r>
              <a:rPr lang="ru-RU" sz="2000" b="1" i="1" strike="noStrike" spc="-1" dirty="0" err="1">
                <a:solidFill>
                  <a:srgbClr val="0D0D0D"/>
                </a:solidFill>
                <a:latin typeface="Times New Roman"/>
              </a:rPr>
              <a:t>отрути</a:t>
            </a:r>
            <a:r>
              <a:rPr lang="ru-RU" sz="2000" b="1" strike="noStrike" spc="-1" dirty="0">
                <a:solidFill>
                  <a:srgbClr val="0D0D0D"/>
                </a:solidFill>
                <a:latin typeface="Times New Roman"/>
              </a:rPr>
              <a:t> гадюки. </a:t>
            </a:r>
            <a:endParaRPr lang="ru-RU" sz="2000" b="0" strike="noStrike" spc="-1" dirty="0">
              <a:latin typeface="Arial"/>
            </a:endParaRPr>
          </a:p>
          <a:p>
            <a:pPr marL="343080" indent="-342360" algn="just">
              <a:lnSpc>
                <a:spcPct val="80000"/>
              </a:lnSpc>
              <a:spcBef>
                <a:spcPts val="499"/>
              </a:spcBef>
              <a:buClr>
                <a:srgbClr val="0D0D0D"/>
              </a:buClr>
              <a:buFont typeface="Arial"/>
              <a:buChar char="•"/>
            </a:pPr>
            <a:r>
              <a:rPr lang="ru-RU" sz="2000" b="1" strike="noStrike" spc="-1" dirty="0">
                <a:solidFill>
                  <a:srgbClr val="0D0D0D"/>
                </a:solidFill>
                <a:latin typeface="Times New Roman"/>
              </a:rPr>
              <a:t>На </a:t>
            </a:r>
            <a:r>
              <a:rPr lang="ru-RU" sz="2000" b="1" strike="noStrike" spc="-1" dirty="0" err="1">
                <a:solidFill>
                  <a:srgbClr val="0D0D0D"/>
                </a:solidFill>
                <a:latin typeface="Times New Roman"/>
              </a:rPr>
              <a:t>місці</a:t>
            </a:r>
            <a:r>
              <a:rPr lang="ru-RU" sz="2000" b="1" strike="noStrike" spc="-1" dirty="0">
                <a:solidFill>
                  <a:srgbClr val="0D0D0D"/>
                </a:solidFill>
                <a:latin typeface="Times New Roman"/>
              </a:rPr>
              <a:t> укусу </a:t>
            </a:r>
            <a:r>
              <a:rPr lang="ru-RU" sz="2000" b="1" strike="noStrike" spc="-1" dirty="0" err="1">
                <a:solidFill>
                  <a:srgbClr val="0D0D0D"/>
                </a:solidFill>
                <a:latin typeface="Times New Roman"/>
              </a:rPr>
              <a:t>з’являються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біль</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гіперемія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крововилив</a:t>
            </a:r>
            <a:r>
              <a:rPr lang="ru-RU" sz="2000" b="1" strike="noStrike" spc="-1" dirty="0">
                <a:solidFill>
                  <a:srgbClr val="0D0D0D"/>
                </a:solidFill>
                <a:latin typeface="Times New Roman"/>
              </a:rPr>
              <a:t>, набряк і  </a:t>
            </a:r>
            <a:r>
              <a:rPr lang="ru-RU" sz="2000" b="1" strike="noStrike" spc="-1" dirty="0" err="1">
                <a:solidFill>
                  <a:srgbClr val="0D0D0D"/>
                </a:solidFill>
                <a:latin typeface="Times New Roman"/>
              </a:rPr>
              <a:t>пухирі</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Виникає</a:t>
            </a:r>
            <a:r>
              <a:rPr lang="ru-RU" sz="2000" b="1" strike="noStrike" spc="-1" dirty="0">
                <a:solidFill>
                  <a:srgbClr val="0D0D0D"/>
                </a:solidFill>
                <a:latin typeface="Times New Roman"/>
              </a:rPr>
              <a:t> тромбоз </a:t>
            </a:r>
            <a:r>
              <a:rPr lang="ru-RU" sz="2000" b="1" strike="noStrike" spc="-1" dirty="0" err="1">
                <a:solidFill>
                  <a:srgbClr val="0D0D0D"/>
                </a:solidFill>
                <a:latin typeface="Times New Roman"/>
              </a:rPr>
              <a:t>відвідних</a:t>
            </a:r>
            <a:r>
              <a:rPr lang="ru-RU" sz="2000" b="1" strike="noStrike" spc="-1" dirty="0">
                <a:solidFill>
                  <a:srgbClr val="0D0D0D"/>
                </a:solidFill>
                <a:latin typeface="Times New Roman"/>
              </a:rPr>
              <a:t> вен і </a:t>
            </a:r>
            <a:r>
              <a:rPr lang="ru-RU" sz="2000" b="1" strike="noStrike" spc="-1" dirty="0" err="1">
                <a:solidFill>
                  <a:srgbClr val="0D0D0D"/>
                </a:solidFill>
                <a:latin typeface="Times New Roman"/>
              </a:rPr>
              <a:t>геморагічне</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просочування</a:t>
            </a:r>
            <a:r>
              <a:rPr lang="ru-RU" sz="2000" b="1" strike="noStrike" spc="-1" dirty="0">
                <a:solidFill>
                  <a:srgbClr val="0D0D0D"/>
                </a:solidFill>
                <a:latin typeface="Times New Roman"/>
              </a:rPr>
              <a:t> тканин. </a:t>
            </a:r>
            <a:r>
              <a:rPr lang="ru-RU" sz="2000" b="1" strike="noStrike" spc="-1" dirty="0" err="1">
                <a:solidFill>
                  <a:srgbClr val="0D0D0D"/>
                </a:solidFill>
                <a:latin typeface="Times New Roman"/>
              </a:rPr>
              <a:t>Кінцівка</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набуває</a:t>
            </a:r>
            <a:r>
              <a:rPr lang="ru-RU" sz="2000" b="1" strike="noStrike" spc="-1" dirty="0">
                <a:solidFill>
                  <a:srgbClr val="0D0D0D"/>
                </a:solidFill>
                <a:latin typeface="Times New Roman"/>
              </a:rPr>
              <a:t> синюшного </a:t>
            </a:r>
            <a:r>
              <a:rPr lang="ru-RU" sz="2000" b="1" strike="noStrike" spc="-1" dirty="0" err="1">
                <a:solidFill>
                  <a:srgbClr val="0D0D0D"/>
                </a:solidFill>
                <a:latin typeface="Times New Roman"/>
              </a:rPr>
              <a:t>чи</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аспідно-сірого</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відтінку</a:t>
            </a:r>
            <a:r>
              <a:rPr lang="ru-RU" sz="2000" b="1" strike="noStrike" spc="-1" dirty="0">
                <a:solidFill>
                  <a:srgbClr val="0D0D0D"/>
                </a:solidFill>
                <a:latin typeface="Times New Roman"/>
              </a:rPr>
              <a:t>.</a:t>
            </a:r>
            <a:endParaRPr lang="ru-RU" sz="2000" b="0" strike="noStrike" spc="-1" dirty="0">
              <a:latin typeface="Arial"/>
            </a:endParaRPr>
          </a:p>
          <a:p>
            <a:pPr marL="343080" indent="-342360">
              <a:lnSpc>
                <a:spcPct val="80000"/>
              </a:lnSpc>
              <a:spcBef>
                <a:spcPts val="499"/>
              </a:spcBef>
            </a:pPr>
            <a:endParaRPr lang="ru-RU" sz="2000" b="0" strike="noStrike" spc="-1" dirty="0">
              <a:latin typeface="Arial"/>
            </a:endParaRPr>
          </a:p>
        </p:txBody>
      </p:sp>
      <p:pic>
        <p:nvPicPr>
          <p:cNvPr id="447" name="Picture 6"/>
          <p:cNvPicPr/>
          <p:nvPr/>
        </p:nvPicPr>
        <p:blipFill>
          <a:blip r:embed="rId3"/>
          <a:stretch/>
        </p:blipFill>
        <p:spPr>
          <a:xfrm>
            <a:off x="2819520" y="4952880"/>
            <a:ext cx="2285280" cy="1523160"/>
          </a:xfrm>
          <a:prstGeom prst="rect">
            <a:avLst/>
          </a:prstGeom>
          <a:ln w="9360">
            <a:noFill/>
          </a:ln>
        </p:spPr>
      </p:pic>
      <p:pic>
        <p:nvPicPr>
          <p:cNvPr id="448" name="Picture 8"/>
          <p:cNvPicPr/>
          <p:nvPr/>
        </p:nvPicPr>
        <p:blipFill>
          <a:blip r:embed="rId4"/>
          <a:srcRect t="8920" b="12304"/>
          <a:stretch/>
        </p:blipFill>
        <p:spPr>
          <a:xfrm>
            <a:off x="5248440" y="4143240"/>
            <a:ext cx="3894840" cy="2133000"/>
          </a:xfrm>
          <a:prstGeom prst="rect">
            <a:avLst/>
          </a:prstGeom>
          <a:ln w="9360">
            <a:noFill/>
          </a:ln>
        </p:spPr>
      </p:pic>
      <p:sp>
        <p:nvSpPr>
          <p:cNvPr id="449" name="CustomShape 3"/>
          <p:cNvSpPr/>
          <p:nvPr/>
        </p:nvSpPr>
        <p:spPr>
          <a:xfrm>
            <a:off x="6553080" y="6356520"/>
            <a:ext cx="213300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13951F6C-EB5C-4560-A858-1AD6796E9900}" type="slidenum">
              <a:rPr lang="ru-RU" sz="1200" b="0" strike="noStrike" spc="-1">
                <a:solidFill>
                  <a:srgbClr val="8B8B8B"/>
                </a:solidFill>
                <a:latin typeface="Calibri"/>
              </a:rPr>
              <a:t>39</a:t>
            </a:fld>
            <a:endParaRPr lang="ru-RU" sz="1200" b="0" strike="noStrike" spc="-1">
              <a:latin typeface="Arial"/>
            </a:endParaRPr>
          </a:p>
        </p:txBody>
      </p:sp>
      <p:pic>
        <p:nvPicPr>
          <p:cNvPr id="450" name="Picture 10"/>
          <p:cNvPicPr/>
          <p:nvPr/>
        </p:nvPicPr>
        <p:blipFill>
          <a:blip r:embed="rId5"/>
          <a:srcRect r="32695"/>
          <a:stretch/>
        </p:blipFill>
        <p:spPr>
          <a:xfrm>
            <a:off x="214200" y="3643200"/>
            <a:ext cx="2513880" cy="198036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CustomShape 1"/>
          <p:cNvSpPr/>
          <p:nvPr/>
        </p:nvSpPr>
        <p:spPr>
          <a:xfrm>
            <a:off x="428760" y="428760"/>
            <a:ext cx="8357400" cy="355081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360" algn="just">
              <a:lnSpc>
                <a:spcPct val="90000"/>
              </a:lnSpc>
              <a:spcBef>
                <a:spcPts val="479"/>
              </a:spcBef>
              <a:buClr>
                <a:srgbClr val="000000"/>
              </a:buClr>
              <a:buFont typeface="Arial"/>
              <a:buChar char="•"/>
            </a:pPr>
            <a:r>
              <a:rPr lang="ru-RU" sz="2400" b="1" strike="noStrike" spc="-1" dirty="0" err="1">
                <a:solidFill>
                  <a:srgbClr val="000000"/>
                </a:solidFill>
                <a:latin typeface="Times New Roman"/>
              </a:rPr>
              <a:t>Особливої</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актуальності</a:t>
            </a:r>
            <a:r>
              <a:rPr lang="ru-RU" sz="2400" b="1" strike="noStrike" spc="-1" dirty="0">
                <a:solidFill>
                  <a:srgbClr val="000000"/>
                </a:solidFill>
                <a:latin typeface="Times New Roman"/>
              </a:rPr>
              <a:t> </a:t>
            </a:r>
            <a:r>
              <a:rPr lang="ru-RU" sz="2400" b="1" strike="noStrike" spc="-1" dirty="0" err="1">
                <a:solidFill>
                  <a:srgbClr val="0070C0"/>
                </a:solidFill>
                <a:latin typeface="Times New Roman"/>
              </a:rPr>
              <a:t>гострі</a:t>
            </a:r>
            <a:r>
              <a:rPr lang="ru-RU" sz="2400" b="1" strike="noStrike" spc="-1" dirty="0">
                <a:solidFill>
                  <a:srgbClr val="0070C0"/>
                </a:solidFill>
                <a:latin typeface="Times New Roman"/>
              </a:rPr>
              <a:t> </a:t>
            </a:r>
            <a:r>
              <a:rPr lang="ru-RU" sz="2400" b="1" strike="noStrike" spc="-1" dirty="0" err="1">
                <a:solidFill>
                  <a:srgbClr val="0070C0"/>
                </a:solidFill>
                <a:latin typeface="Times New Roman"/>
              </a:rPr>
              <a:t>отруєння</a:t>
            </a:r>
            <a:r>
              <a:rPr lang="ru-RU" sz="2400" b="1" strike="noStrike" spc="-1" dirty="0">
                <a:solidFill>
                  <a:srgbClr val="0070C0"/>
                </a:solidFill>
                <a:latin typeface="Times New Roman"/>
              </a:rPr>
              <a:t> </a:t>
            </a:r>
            <a:r>
              <a:rPr lang="ru-RU" sz="2400" b="1" strike="noStrike" spc="-1" dirty="0" err="1">
                <a:solidFill>
                  <a:srgbClr val="000000"/>
                </a:solidFill>
                <a:latin typeface="Times New Roman"/>
              </a:rPr>
              <a:t>набули</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останнім</a:t>
            </a:r>
            <a:r>
              <a:rPr lang="ru-RU" sz="2400" b="1" strike="noStrike" spc="-1" dirty="0">
                <a:solidFill>
                  <a:srgbClr val="000000"/>
                </a:solidFill>
                <a:latin typeface="Times New Roman"/>
              </a:rPr>
              <a:t> часом </a:t>
            </a:r>
            <a:r>
              <a:rPr lang="ru-RU" sz="2400" b="1" strike="noStrike" spc="-1" dirty="0" err="1">
                <a:solidFill>
                  <a:srgbClr val="000000"/>
                </a:solidFill>
                <a:latin typeface="Times New Roman"/>
              </a:rPr>
              <a:t>унаслідок</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накопичення</a:t>
            </a:r>
            <a:r>
              <a:rPr lang="ru-RU" sz="2400" b="1" strike="noStrike" spc="-1" dirty="0">
                <a:solidFill>
                  <a:srgbClr val="000000"/>
                </a:solidFill>
                <a:latin typeface="Times New Roman"/>
              </a:rPr>
              <a:t> в </a:t>
            </a:r>
            <a:r>
              <a:rPr lang="ru-RU" sz="2400" b="1" strike="noStrike" spc="-1" dirty="0" err="1">
                <a:solidFill>
                  <a:srgbClr val="000000"/>
                </a:solidFill>
                <a:latin typeface="Times New Roman"/>
              </a:rPr>
              <a:t>навколишньому</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середовищі</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понад</a:t>
            </a:r>
            <a:r>
              <a:rPr lang="ru-RU" sz="2400" b="1" strike="noStrike" spc="-1" dirty="0">
                <a:solidFill>
                  <a:srgbClr val="000000"/>
                </a:solidFill>
                <a:latin typeface="Times New Roman"/>
              </a:rPr>
              <a:t> </a:t>
            </a:r>
            <a:r>
              <a:rPr lang="ru-RU" sz="2400" b="1" strike="noStrike" spc="-1" dirty="0">
                <a:solidFill>
                  <a:srgbClr val="0070C0"/>
                </a:solidFill>
                <a:latin typeface="Times New Roman"/>
              </a:rPr>
              <a:t>6 </a:t>
            </a:r>
            <a:r>
              <a:rPr lang="ru-RU" sz="2400" b="1" strike="noStrike" spc="-1" dirty="0" err="1">
                <a:solidFill>
                  <a:srgbClr val="0070C0"/>
                </a:solidFill>
                <a:latin typeface="Times New Roman"/>
              </a:rPr>
              <a:t>мільйонів</a:t>
            </a:r>
            <a:r>
              <a:rPr lang="ru-RU" sz="2400" b="1" strike="noStrike" spc="-1" dirty="0">
                <a:solidFill>
                  <a:srgbClr val="0070C0"/>
                </a:solidFill>
                <a:latin typeface="Times New Roman"/>
              </a:rPr>
              <a:t> </a:t>
            </a:r>
            <a:r>
              <a:rPr lang="ru-RU" sz="2400" b="1" strike="noStrike" spc="-1" dirty="0" err="1">
                <a:solidFill>
                  <a:srgbClr val="000000"/>
                </a:solidFill>
                <a:latin typeface="Times New Roman"/>
              </a:rPr>
              <a:t>різних</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хімічних</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сполук</a:t>
            </a:r>
            <a:r>
              <a:rPr lang="ru-RU" sz="2400" b="1" strike="noStrike" spc="-1" dirty="0">
                <a:solidFill>
                  <a:srgbClr val="000000"/>
                </a:solidFill>
                <a:latin typeface="Times New Roman"/>
              </a:rPr>
              <a:t> і </a:t>
            </a:r>
            <a:r>
              <a:rPr lang="ru-RU" sz="2400" b="1" strike="noStrike" spc="-1" dirty="0" err="1">
                <a:solidFill>
                  <a:srgbClr val="000000"/>
                </a:solidFill>
                <a:latin typeface="Times New Roman"/>
              </a:rPr>
              <a:t>препаратів</a:t>
            </a:r>
            <a:r>
              <a:rPr lang="ru-RU" sz="2400" b="1" strike="noStrike" spc="-1" dirty="0">
                <a:solidFill>
                  <a:srgbClr val="000000"/>
                </a:solidFill>
                <a:latin typeface="Times New Roman"/>
              </a:rPr>
              <a:t>. </a:t>
            </a:r>
            <a:endParaRPr lang="ru-RU" sz="2400" b="1" strike="noStrike" spc="-1" dirty="0" smtClean="0">
              <a:solidFill>
                <a:srgbClr val="000000"/>
              </a:solidFill>
              <a:latin typeface="Times New Roman"/>
            </a:endParaRPr>
          </a:p>
          <a:p>
            <a:pPr marL="343080" indent="-342360" algn="just">
              <a:lnSpc>
                <a:spcPct val="90000"/>
              </a:lnSpc>
              <a:spcBef>
                <a:spcPts val="479"/>
              </a:spcBef>
              <a:buClr>
                <a:srgbClr val="000000"/>
              </a:buClr>
              <a:buFont typeface="Arial"/>
              <a:buChar char="•"/>
            </a:pPr>
            <a:r>
              <a:rPr lang="ru-RU" sz="2400" b="1" strike="noStrike" spc="-1" dirty="0" err="1" smtClean="0">
                <a:solidFill>
                  <a:srgbClr val="000000"/>
                </a:solidFill>
                <a:latin typeface="Times New Roman"/>
              </a:rPr>
              <a:t>Близько</a:t>
            </a:r>
            <a:r>
              <a:rPr lang="ru-RU" sz="2400" b="1" strike="noStrike" spc="-1" dirty="0" smtClean="0">
                <a:solidFill>
                  <a:srgbClr val="000000"/>
                </a:solidFill>
                <a:latin typeface="Times New Roman"/>
              </a:rPr>
              <a:t> </a:t>
            </a:r>
            <a:r>
              <a:rPr lang="ru-RU" sz="2400" b="1" strike="noStrike" spc="-1" dirty="0">
                <a:solidFill>
                  <a:srgbClr val="000000"/>
                </a:solidFill>
                <a:latin typeface="Times New Roman"/>
              </a:rPr>
              <a:t>60 </a:t>
            </a:r>
            <a:r>
              <a:rPr lang="ru-RU" sz="2400" b="1" strike="noStrike" spc="-1" dirty="0" err="1">
                <a:solidFill>
                  <a:srgbClr val="000000"/>
                </a:solidFill>
                <a:latin typeface="Times New Roman"/>
              </a:rPr>
              <a:t>тисяч</a:t>
            </a:r>
            <a:r>
              <a:rPr lang="ru-RU" sz="2400" b="1" strike="noStrike" spc="-1" dirty="0">
                <a:solidFill>
                  <a:srgbClr val="000000"/>
                </a:solidFill>
                <a:latin typeface="Times New Roman"/>
              </a:rPr>
              <a:t> з них </a:t>
            </a:r>
            <a:r>
              <a:rPr lang="ru-RU" sz="2400" b="1" strike="noStrike" spc="-1" dirty="0" err="1">
                <a:solidFill>
                  <a:srgbClr val="000000"/>
                </a:solidFill>
                <a:latin typeface="Times New Roman"/>
              </a:rPr>
              <a:t>використовують</a:t>
            </a:r>
            <a:r>
              <a:rPr lang="ru-RU" sz="2400" b="1" strike="noStrike" spc="-1" dirty="0">
                <a:solidFill>
                  <a:srgbClr val="000000"/>
                </a:solidFill>
                <a:latin typeface="Times New Roman"/>
              </a:rPr>
              <a:t> у </a:t>
            </a:r>
            <a:r>
              <a:rPr lang="ru-RU" sz="2400" b="1" strike="noStrike" spc="-1" dirty="0" err="1">
                <a:solidFill>
                  <a:srgbClr val="000000"/>
                </a:solidFill>
                <a:latin typeface="Times New Roman"/>
              </a:rPr>
              <a:t>побуті</a:t>
            </a:r>
            <a:r>
              <a:rPr lang="ru-RU" sz="2400" b="1" strike="noStrike" spc="-1" dirty="0">
                <a:solidFill>
                  <a:srgbClr val="000000"/>
                </a:solidFill>
                <a:latin typeface="Times New Roman"/>
              </a:rPr>
              <a:t> у </a:t>
            </a:r>
            <a:r>
              <a:rPr lang="ru-RU" sz="2400" b="1" strike="noStrike" spc="-1" dirty="0" err="1">
                <a:solidFill>
                  <a:srgbClr val="000000"/>
                </a:solidFill>
                <a:latin typeface="Times New Roman"/>
              </a:rPr>
              <a:t>вигляді</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харчових</a:t>
            </a:r>
            <a:r>
              <a:rPr lang="ru-RU" sz="2400" b="1" strike="noStrike" spc="-1" dirty="0">
                <a:solidFill>
                  <a:srgbClr val="000000"/>
                </a:solidFill>
                <a:latin typeface="Times New Roman"/>
              </a:rPr>
              <a:t> добавок, </a:t>
            </a:r>
            <a:r>
              <a:rPr lang="ru-RU" sz="2400" b="1" strike="noStrike" spc="-1" dirty="0" err="1">
                <a:solidFill>
                  <a:srgbClr val="000000"/>
                </a:solidFill>
                <a:latin typeface="Times New Roman"/>
              </a:rPr>
              <a:t>лікарських</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засобів</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пестицидів</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засобів</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побутової</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хімії</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косметичних</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засобів</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Токсичних</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речовин</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які</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викликають</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найбільшу</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кількість</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гострих</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отруєнь</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налічується</a:t>
            </a:r>
            <a:r>
              <a:rPr lang="ru-RU" sz="2400" b="1" strike="noStrike" spc="-1" dirty="0">
                <a:solidFill>
                  <a:srgbClr val="000000"/>
                </a:solidFill>
                <a:latin typeface="Times New Roman"/>
              </a:rPr>
              <a:t> </a:t>
            </a:r>
            <a:r>
              <a:rPr lang="ru-RU" sz="2400" b="1" strike="noStrike" spc="-1" dirty="0" err="1">
                <a:solidFill>
                  <a:srgbClr val="0070C0"/>
                </a:solidFill>
                <a:latin typeface="Times New Roman"/>
              </a:rPr>
              <a:t>близько</a:t>
            </a:r>
            <a:r>
              <a:rPr lang="ru-RU" sz="2400" b="1" strike="noStrike" spc="-1" dirty="0">
                <a:solidFill>
                  <a:srgbClr val="0070C0"/>
                </a:solidFill>
                <a:latin typeface="Times New Roman"/>
              </a:rPr>
              <a:t> 500</a:t>
            </a:r>
            <a:r>
              <a:rPr lang="ru-RU" sz="2400" b="1" strike="noStrike" spc="-1" dirty="0">
                <a:solidFill>
                  <a:srgbClr val="000000"/>
                </a:solidFill>
                <a:latin typeface="Times New Roman"/>
              </a:rPr>
              <a:t>.</a:t>
            </a:r>
            <a:endParaRPr lang="ru-RU" sz="2400" b="0" strike="noStrike" spc="-1" dirty="0">
              <a:latin typeface="Arial"/>
            </a:endParaRPr>
          </a:p>
        </p:txBody>
      </p:sp>
      <p:sp>
        <p:nvSpPr>
          <p:cNvPr id="326" name="CustomShape 2"/>
          <p:cNvSpPr/>
          <p:nvPr/>
        </p:nvSpPr>
        <p:spPr>
          <a:xfrm>
            <a:off x="6553080" y="6356520"/>
            <a:ext cx="213300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EF15CB0D-9766-4BB2-8AAD-71CD2E108DD0}" type="slidenum">
              <a:rPr lang="ru-RU" sz="1200" b="0" strike="noStrike" spc="-1">
                <a:solidFill>
                  <a:srgbClr val="8B8B8B"/>
                </a:solidFill>
                <a:latin typeface="Calibri"/>
              </a:rPr>
              <a:t>4</a:t>
            </a:fld>
            <a:endParaRPr lang="ru-RU" sz="1200" b="0" strike="noStrike" spc="-1">
              <a:latin typeface="Arial"/>
            </a:endParaRPr>
          </a:p>
        </p:txBody>
      </p:sp>
      <p:pic>
        <p:nvPicPr>
          <p:cNvPr id="327" name="Picture 4"/>
          <p:cNvPicPr/>
          <p:nvPr/>
        </p:nvPicPr>
        <p:blipFill>
          <a:blip r:embed="rId3"/>
          <a:srcRect t="2763" b="6204"/>
          <a:stretch/>
        </p:blipFill>
        <p:spPr>
          <a:xfrm>
            <a:off x="285840" y="3714840"/>
            <a:ext cx="8611200" cy="232812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CustomShape 1"/>
          <p:cNvSpPr/>
          <p:nvPr/>
        </p:nvSpPr>
        <p:spPr>
          <a:xfrm>
            <a:off x="214200" y="285840"/>
            <a:ext cx="8714880" cy="5809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360" algn="just">
              <a:lnSpc>
                <a:spcPct val="80000"/>
              </a:lnSpc>
              <a:spcBef>
                <a:spcPts val="499"/>
              </a:spcBef>
              <a:buClr>
                <a:srgbClr val="0D0D0D"/>
              </a:buClr>
              <a:buFont typeface="Arial"/>
              <a:buChar char="•"/>
            </a:pPr>
            <a:r>
              <a:rPr lang="ru-RU" sz="2000" b="1" strike="noStrike" spc="-1" dirty="0" err="1">
                <a:solidFill>
                  <a:srgbClr val="0D0D0D"/>
                </a:solidFill>
                <a:latin typeface="Times New Roman"/>
              </a:rPr>
              <a:t>Постраждалого</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укладають</a:t>
            </a:r>
            <a:r>
              <a:rPr lang="ru-RU" sz="2000" b="1" strike="noStrike" spc="-1" dirty="0">
                <a:solidFill>
                  <a:srgbClr val="0D0D0D"/>
                </a:solidFill>
                <a:latin typeface="Times New Roman"/>
              </a:rPr>
              <a:t> в </a:t>
            </a:r>
            <a:r>
              <a:rPr lang="ru-RU" sz="2000" b="1" strike="noStrike" spc="-1" dirty="0" err="1">
                <a:solidFill>
                  <a:srgbClr val="0D0D0D"/>
                </a:solidFill>
                <a:latin typeface="Times New Roman"/>
              </a:rPr>
              <a:t>горизонтальне</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положення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Місце</a:t>
            </a:r>
            <a:r>
              <a:rPr lang="ru-RU" sz="2000" b="1" strike="noStrike" spc="-1" dirty="0">
                <a:solidFill>
                  <a:srgbClr val="0D0D0D"/>
                </a:solidFill>
                <a:latin typeface="Times New Roman"/>
              </a:rPr>
              <a:t> укусу (рану) </a:t>
            </a:r>
            <a:r>
              <a:rPr lang="ru-RU" sz="2000" b="1" strike="noStrike" spc="-1" dirty="0" err="1">
                <a:solidFill>
                  <a:srgbClr val="0D0D0D"/>
                </a:solidFill>
                <a:latin typeface="Times New Roman"/>
              </a:rPr>
              <a:t>протирають</a:t>
            </a:r>
            <a:r>
              <a:rPr lang="ru-RU" sz="2000" b="1" strike="noStrike" spc="-1" dirty="0">
                <a:solidFill>
                  <a:srgbClr val="0D0D0D"/>
                </a:solidFill>
                <a:latin typeface="Times New Roman"/>
              </a:rPr>
              <a:t> стерильною </a:t>
            </a:r>
            <a:r>
              <a:rPr lang="ru-RU" sz="2000" b="1" strike="noStrike" spc="-1" dirty="0" err="1">
                <a:solidFill>
                  <a:srgbClr val="0D0D0D"/>
                </a:solidFill>
                <a:latin typeface="Times New Roman"/>
              </a:rPr>
              <a:t>або</a:t>
            </a:r>
            <a:r>
              <a:rPr lang="ru-RU" sz="2000" b="1" strike="noStrike" spc="-1" dirty="0">
                <a:solidFill>
                  <a:srgbClr val="0D0D0D"/>
                </a:solidFill>
                <a:latin typeface="Times New Roman"/>
              </a:rPr>
              <a:t> чистою </a:t>
            </a:r>
            <a:r>
              <a:rPr lang="ru-RU" sz="2000" b="1" strike="noStrike" spc="-1" dirty="0" err="1">
                <a:solidFill>
                  <a:srgbClr val="0D0D0D"/>
                </a:solidFill>
                <a:latin typeface="Times New Roman"/>
              </a:rPr>
              <a:t>вологою</a:t>
            </a:r>
            <a:r>
              <a:rPr lang="ru-RU" sz="2000" b="1" strike="noStrike" spc="-1" dirty="0">
                <a:solidFill>
                  <a:srgbClr val="0D0D0D"/>
                </a:solidFill>
                <a:latin typeface="Times New Roman"/>
              </a:rPr>
              <a:t> тканиною, </a:t>
            </a:r>
            <a:r>
              <a:rPr lang="ru-RU" sz="2000" b="1" strike="noStrike" spc="-1" dirty="0" err="1">
                <a:solidFill>
                  <a:srgbClr val="0D0D0D"/>
                </a:solidFill>
                <a:latin typeface="Times New Roman"/>
              </a:rPr>
              <a:t>щоб</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видалити</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отруту</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Навколо</a:t>
            </a:r>
            <a:r>
              <a:rPr lang="ru-RU" sz="2000" b="1" strike="noStrike" spc="-1" dirty="0">
                <a:solidFill>
                  <a:srgbClr val="0D0D0D"/>
                </a:solidFill>
                <a:latin typeface="Times New Roman"/>
              </a:rPr>
              <a:t> рани </a:t>
            </a:r>
            <a:r>
              <a:rPr lang="ru-RU" sz="2000" b="1" strike="noStrike" spc="-1" dirty="0" err="1">
                <a:solidFill>
                  <a:srgbClr val="0D0D0D"/>
                </a:solidFill>
                <a:latin typeface="Times New Roman"/>
              </a:rPr>
              <a:t>можна</a:t>
            </a:r>
            <a:r>
              <a:rPr lang="ru-RU" sz="2000" b="1" strike="noStrike" spc="-1" dirty="0">
                <a:solidFill>
                  <a:srgbClr val="0D0D0D"/>
                </a:solidFill>
                <a:latin typeface="Times New Roman"/>
              </a:rPr>
              <a:t> ввести 0,3 мл 0,18% р-н </a:t>
            </a:r>
            <a:r>
              <a:rPr lang="ru-RU" sz="2000" b="1" strike="noStrike" spc="-1" dirty="0" err="1">
                <a:solidFill>
                  <a:srgbClr val="0D0D0D"/>
                </a:solidFill>
                <a:latin typeface="Times New Roman"/>
              </a:rPr>
              <a:t>адреналіну</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прикладають</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міхур</a:t>
            </a:r>
            <a:r>
              <a:rPr lang="ru-RU" sz="2000" b="1" strike="noStrike" spc="-1" dirty="0">
                <a:solidFill>
                  <a:srgbClr val="0D0D0D"/>
                </a:solidFill>
                <a:latin typeface="Times New Roman"/>
              </a:rPr>
              <a:t> з </a:t>
            </a:r>
            <a:r>
              <a:rPr lang="ru-RU" sz="2000" b="1" strike="noStrike" spc="-1" dirty="0" err="1">
                <a:solidFill>
                  <a:srgbClr val="0D0D0D"/>
                </a:solidFill>
                <a:latin typeface="Times New Roman"/>
              </a:rPr>
              <a:t>льодом</a:t>
            </a:r>
            <a:r>
              <a:rPr lang="ru-RU" sz="2000" b="1" strike="noStrike" spc="-1" dirty="0">
                <a:solidFill>
                  <a:srgbClr val="0D0D0D"/>
                </a:solidFill>
                <a:latin typeface="Times New Roman"/>
              </a:rPr>
              <a:t>. </a:t>
            </a:r>
            <a:endParaRPr lang="ru-RU" sz="2000" b="0" strike="noStrike" spc="-1" dirty="0">
              <a:latin typeface="Arial"/>
            </a:endParaRPr>
          </a:p>
          <a:p>
            <a:pPr marL="343080" indent="-342360" algn="just">
              <a:lnSpc>
                <a:spcPct val="80000"/>
              </a:lnSpc>
              <a:spcBef>
                <a:spcPts val="499"/>
              </a:spcBef>
              <a:buClr>
                <a:srgbClr val="0D0D0D"/>
              </a:buClr>
              <a:buFont typeface="Arial"/>
              <a:buChar char="•"/>
            </a:pPr>
            <a:r>
              <a:rPr lang="ru-RU" sz="2000" b="1" strike="noStrike" spc="-1" dirty="0">
                <a:solidFill>
                  <a:srgbClr val="0D0D0D"/>
                </a:solidFill>
                <a:latin typeface="Times New Roman"/>
              </a:rPr>
              <a:t>При укусах </a:t>
            </a:r>
            <a:r>
              <a:rPr lang="ru-RU" sz="2000" b="1" strike="noStrike" spc="-1" dirty="0" err="1">
                <a:solidFill>
                  <a:srgbClr val="0D0D0D"/>
                </a:solidFill>
                <a:latin typeface="Times New Roman"/>
              </a:rPr>
              <a:t>кінцівки</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необхідно</a:t>
            </a:r>
            <a:r>
              <a:rPr lang="ru-RU" sz="2000" b="1" strike="noStrike" spc="-1" dirty="0">
                <a:solidFill>
                  <a:srgbClr val="0D0D0D"/>
                </a:solidFill>
                <a:latin typeface="Times New Roman"/>
              </a:rPr>
              <a:t> провести </a:t>
            </a:r>
            <a:r>
              <a:rPr lang="ru-RU" sz="2000" b="1" strike="noStrike" spc="-1" dirty="0" err="1">
                <a:solidFill>
                  <a:srgbClr val="0D0D0D"/>
                </a:solidFill>
                <a:latin typeface="Times New Roman"/>
              </a:rPr>
              <a:t>її</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іммобілізацію</a:t>
            </a:r>
            <a:r>
              <a:rPr lang="ru-RU" sz="2000" b="1" strike="noStrike" spc="-1" dirty="0">
                <a:solidFill>
                  <a:srgbClr val="0D0D0D"/>
                </a:solidFill>
                <a:latin typeface="Times New Roman"/>
              </a:rPr>
              <a:t> і </a:t>
            </a:r>
            <a:r>
              <a:rPr lang="ru-RU" sz="2000" b="1" strike="noStrike" spc="-1" dirty="0" err="1">
                <a:solidFill>
                  <a:srgbClr val="0D0D0D"/>
                </a:solidFill>
                <a:latin typeface="Times New Roman"/>
              </a:rPr>
              <a:t>надати</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підвищеного</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положення</a:t>
            </a:r>
            <a:r>
              <a:rPr lang="ru-RU" sz="2000" b="1" strike="noStrike" spc="-1" dirty="0">
                <a:solidFill>
                  <a:srgbClr val="0D0D0D"/>
                </a:solidFill>
                <a:latin typeface="Times New Roman"/>
              </a:rPr>
              <a:t>.</a:t>
            </a:r>
            <a:endParaRPr lang="ru-RU" sz="2000" b="0" strike="noStrike" spc="-1" dirty="0">
              <a:latin typeface="Arial"/>
            </a:endParaRPr>
          </a:p>
          <a:p>
            <a:pPr marL="343080" indent="-342360" algn="just">
              <a:lnSpc>
                <a:spcPct val="80000"/>
              </a:lnSpc>
              <a:spcBef>
                <a:spcPts val="499"/>
              </a:spcBef>
              <a:buClr>
                <a:srgbClr val="0D0D0D"/>
              </a:buClr>
              <a:buFont typeface="Arial"/>
              <a:buChar char="•"/>
            </a:pPr>
            <a:r>
              <a:rPr lang="ru-RU" sz="2000" b="1" strike="noStrike" spc="-1" dirty="0">
                <a:solidFill>
                  <a:srgbClr val="0D0D0D"/>
                </a:solidFill>
                <a:latin typeface="Times New Roman"/>
              </a:rPr>
              <a:t> В </a:t>
            </a:r>
            <a:r>
              <a:rPr lang="ru-RU" sz="2000" b="1" strike="noStrike" spc="-1" dirty="0" err="1">
                <a:solidFill>
                  <a:srgbClr val="0D0D0D"/>
                </a:solidFill>
                <a:latin typeface="Times New Roman"/>
              </a:rPr>
              <a:t>жодному</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разі</a:t>
            </a:r>
            <a:r>
              <a:rPr lang="ru-RU" sz="2000" b="1" strike="noStrike" spc="-1" dirty="0">
                <a:solidFill>
                  <a:srgbClr val="0D0D0D"/>
                </a:solidFill>
                <a:latin typeface="Times New Roman"/>
              </a:rPr>
              <a:t> не </a:t>
            </a:r>
            <a:r>
              <a:rPr lang="ru-RU" sz="2000" b="1" strike="noStrike" spc="-1" dirty="0" err="1">
                <a:solidFill>
                  <a:srgbClr val="0D0D0D"/>
                </a:solidFill>
                <a:latin typeface="Times New Roman"/>
              </a:rPr>
              <a:t>можна</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накладати</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джгут</a:t>
            </a:r>
            <a:r>
              <a:rPr lang="ru-RU" sz="2000" b="1" strike="noStrike" spc="-1" dirty="0">
                <a:solidFill>
                  <a:srgbClr val="0D0D0D"/>
                </a:solidFill>
                <a:latin typeface="Times New Roman"/>
              </a:rPr>
              <a:t> та </a:t>
            </a:r>
            <a:r>
              <a:rPr lang="ru-RU" sz="2000" b="1" strike="noStrike" spc="-1" dirty="0" err="1">
                <a:solidFill>
                  <a:srgbClr val="0D0D0D"/>
                </a:solidFill>
                <a:latin typeface="Times New Roman"/>
              </a:rPr>
              <a:t>проводити</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традиційні</a:t>
            </a:r>
            <a:r>
              <a:rPr lang="ru-RU" sz="2000" b="1" strike="noStrike" spc="-1" dirty="0">
                <a:solidFill>
                  <a:srgbClr val="0D0D0D"/>
                </a:solidFill>
                <a:latin typeface="Times New Roman"/>
              </a:rPr>
              <a:t> заходи” – </a:t>
            </a:r>
            <a:r>
              <a:rPr lang="ru-RU" sz="2000" b="1" strike="noStrike" spc="-1" dirty="0" err="1">
                <a:solidFill>
                  <a:srgbClr val="0D0D0D"/>
                </a:solidFill>
                <a:latin typeface="Times New Roman"/>
              </a:rPr>
              <a:t>надрізання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висікання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припікання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відсмоктування</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отрути</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ротом</a:t>
            </a:r>
            <a:r>
              <a:rPr lang="ru-RU" sz="2000" b="1" strike="noStrike" spc="-1" dirty="0">
                <a:solidFill>
                  <a:srgbClr val="0D0D0D"/>
                </a:solidFill>
                <a:latin typeface="Times New Roman"/>
              </a:rPr>
              <a:t> та </a:t>
            </a:r>
            <a:r>
              <a:rPr lang="ru-RU" sz="2000" b="1" strike="noStrike" spc="-1" dirty="0" err="1">
                <a:solidFill>
                  <a:srgbClr val="0D0D0D"/>
                </a:solidFill>
                <a:latin typeface="Times New Roman"/>
              </a:rPr>
              <a:t>ін</a:t>
            </a:r>
            <a:r>
              <a:rPr lang="ru-RU" sz="2000" b="1" strike="noStrike" spc="-1" dirty="0">
                <a:solidFill>
                  <a:srgbClr val="0D0D0D"/>
                </a:solidFill>
                <a:latin typeface="Times New Roman"/>
              </a:rPr>
              <a:t>. </a:t>
            </a:r>
            <a:endParaRPr lang="ru-RU" sz="2000" b="0" strike="noStrike" spc="-1" dirty="0">
              <a:latin typeface="Arial"/>
            </a:endParaRPr>
          </a:p>
          <a:p>
            <a:pPr marL="343080" indent="-342360" algn="just">
              <a:lnSpc>
                <a:spcPct val="80000"/>
              </a:lnSpc>
              <a:spcBef>
                <a:spcPts val="499"/>
              </a:spcBef>
              <a:buClr>
                <a:srgbClr val="0D0D0D"/>
              </a:buClr>
              <a:buFont typeface="Arial"/>
              <a:buChar char="•"/>
            </a:pPr>
            <a:r>
              <a:rPr lang="ru-RU" sz="2000" b="1" strike="noStrike" spc="-1" dirty="0" err="1">
                <a:solidFill>
                  <a:srgbClr val="0D0D0D"/>
                </a:solidFill>
                <a:latin typeface="Times New Roman"/>
              </a:rPr>
              <a:t>Дають</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багато</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пити</a:t>
            </a:r>
            <a:r>
              <a:rPr lang="ru-RU" sz="2000" b="1" strike="noStrike" spc="-1" dirty="0">
                <a:solidFill>
                  <a:srgbClr val="0D0D0D"/>
                </a:solidFill>
                <a:latin typeface="Times New Roman"/>
              </a:rPr>
              <a:t> (вода, чай, </a:t>
            </a:r>
            <a:r>
              <a:rPr lang="ru-RU" sz="2000" b="1" strike="noStrike" spc="-1" dirty="0" err="1">
                <a:solidFill>
                  <a:srgbClr val="0D0D0D"/>
                </a:solidFill>
                <a:latin typeface="Times New Roman"/>
              </a:rPr>
              <a:t>кава</a:t>
            </a:r>
            <a:r>
              <a:rPr lang="ru-RU" sz="2000" b="1" strike="noStrike" spc="-1" dirty="0">
                <a:solidFill>
                  <a:srgbClr val="0D0D0D"/>
                </a:solidFill>
                <a:latin typeface="Times New Roman"/>
              </a:rPr>
              <a:t>). </a:t>
            </a:r>
            <a:r>
              <a:rPr lang="ru-RU" sz="2000" b="1" i="1" strike="noStrike" spc="-1" dirty="0">
                <a:solidFill>
                  <a:srgbClr val="0D0D0D"/>
                </a:solidFill>
                <a:latin typeface="Times New Roman"/>
              </a:rPr>
              <a:t>Категорично </a:t>
            </a:r>
            <a:r>
              <a:rPr lang="ru-RU" sz="2000" b="1" i="1" strike="noStrike" spc="-1" dirty="0" err="1">
                <a:solidFill>
                  <a:srgbClr val="0D0D0D"/>
                </a:solidFill>
                <a:latin typeface="Times New Roman"/>
              </a:rPr>
              <a:t>забороняють</a:t>
            </a:r>
            <a:r>
              <a:rPr lang="ru-RU" sz="2000" b="1" i="1" strike="noStrike" spc="-1" dirty="0">
                <a:solidFill>
                  <a:srgbClr val="0D0D0D"/>
                </a:solidFill>
                <a:latin typeface="Times New Roman"/>
              </a:rPr>
              <a:t> алкоголь!</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Вводять</a:t>
            </a:r>
            <a:r>
              <a:rPr lang="ru-RU" sz="2000" b="1" strike="noStrike" spc="-1" dirty="0">
                <a:solidFill>
                  <a:srgbClr val="0D0D0D"/>
                </a:solidFill>
                <a:latin typeface="Times New Roman"/>
              </a:rPr>
              <a:t> </a:t>
            </a:r>
            <a:r>
              <a:rPr lang="ru-RU" sz="2000" b="1" strike="noStrike" spc="-1" dirty="0" smtClean="0">
                <a:solidFill>
                  <a:srgbClr val="0D0D0D"/>
                </a:solidFill>
                <a:latin typeface="Times New Roman"/>
              </a:rPr>
              <a:t>СПС (</a:t>
            </a:r>
            <a:r>
              <a:rPr lang="ru-RU" sz="2000" b="1" strike="noStrike" spc="-1" dirty="0" err="1" smtClean="0">
                <a:solidFill>
                  <a:srgbClr val="0D0D0D"/>
                </a:solidFill>
                <a:latin typeface="Times New Roman"/>
              </a:rPr>
              <a:t>протизміїну</a:t>
            </a:r>
            <a:r>
              <a:rPr lang="ru-RU" sz="2000" b="1" strike="noStrike" spc="-1" dirty="0" smtClean="0">
                <a:solidFill>
                  <a:srgbClr val="0D0D0D"/>
                </a:solidFill>
                <a:latin typeface="Times New Roman"/>
              </a:rPr>
              <a:t> </a:t>
            </a:r>
            <a:r>
              <a:rPr lang="ru-RU" sz="2000" b="1" strike="noStrike" spc="-1" dirty="0" err="1" smtClean="0">
                <a:solidFill>
                  <a:srgbClr val="0D0D0D"/>
                </a:solidFill>
                <a:latin typeface="Times New Roman"/>
              </a:rPr>
              <a:t>сироватку</a:t>
            </a:r>
            <a:r>
              <a:rPr lang="ru-RU" sz="2000" b="1" strike="noStrike" spc="-1" dirty="0" smtClean="0">
                <a:solidFill>
                  <a:srgbClr val="0D0D0D"/>
                </a:solidFill>
                <a:latin typeface="Times New Roman"/>
              </a:rPr>
              <a:t>) </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антигюрза</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антиефа</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антикобра</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антикобра</a:t>
            </a:r>
            <a:r>
              <a:rPr lang="ru-RU" sz="2000" b="1" strike="noStrike" spc="-1" dirty="0">
                <a:solidFill>
                  <a:srgbClr val="0D0D0D"/>
                </a:solidFill>
                <a:latin typeface="Times New Roman"/>
              </a:rPr>
              <a:t> + </a:t>
            </a:r>
            <a:r>
              <a:rPr lang="ru-RU" sz="2000" b="1" strike="noStrike" spc="-1" dirty="0" err="1" smtClean="0">
                <a:solidFill>
                  <a:srgbClr val="0D0D0D"/>
                </a:solidFill>
                <a:latin typeface="Times New Roman"/>
              </a:rPr>
              <a:t>антигюрза</a:t>
            </a:r>
            <a:r>
              <a:rPr lang="ru-RU" sz="2000" b="1" strike="noStrike" spc="-1" dirty="0" smtClean="0">
                <a:solidFill>
                  <a:srgbClr val="0D0D0D"/>
                </a:solidFill>
                <a:latin typeface="Times New Roman"/>
              </a:rPr>
              <a:t> (</a:t>
            </a:r>
            <a:r>
              <a:rPr lang="ru-RU" sz="2000" b="1" strike="noStrike" spc="-1" dirty="0" err="1" smtClean="0">
                <a:solidFill>
                  <a:srgbClr val="0D0D0D"/>
                </a:solidFill>
                <a:latin typeface="Times New Roman"/>
              </a:rPr>
              <a:t>бажано</a:t>
            </a:r>
            <a:r>
              <a:rPr lang="ru-RU" sz="2000" b="1" strike="noStrike" spc="-1" dirty="0" smtClean="0">
                <a:solidFill>
                  <a:srgbClr val="0D0D0D"/>
                </a:solidFill>
                <a:latin typeface="Times New Roman"/>
              </a:rPr>
              <a:t> в </a:t>
            </a:r>
            <a:r>
              <a:rPr lang="ru-RU" sz="2000" b="1" strike="noStrike" spc="-1" dirty="0" err="1" smtClean="0">
                <a:solidFill>
                  <a:srgbClr val="0D0D0D"/>
                </a:solidFill>
                <a:latin typeface="Times New Roman"/>
              </a:rPr>
              <a:t>перші</a:t>
            </a:r>
            <a:r>
              <a:rPr lang="ru-RU" sz="2000" b="1" strike="noStrike" spc="-1" dirty="0" smtClean="0">
                <a:solidFill>
                  <a:srgbClr val="0D0D0D"/>
                </a:solidFill>
                <a:latin typeface="Times New Roman"/>
              </a:rPr>
              <a:t> 30 </a:t>
            </a:r>
            <a:r>
              <a:rPr lang="ru-RU" sz="2000" b="1" strike="noStrike" spc="-1" dirty="0" err="1" smtClean="0">
                <a:solidFill>
                  <a:srgbClr val="0D0D0D"/>
                </a:solidFill>
                <a:latin typeface="Times New Roman"/>
              </a:rPr>
              <a:t>хв</a:t>
            </a:r>
            <a:r>
              <a:rPr lang="ru-RU" sz="2000" b="1" strike="noStrike" spc="-1" dirty="0" smtClean="0">
                <a:solidFill>
                  <a:srgbClr val="0D0D0D"/>
                </a:solidFill>
                <a:latin typeface="Times New Roman"/>
              </a:rPr>
              <a:t>. - 2 год, максимум до 3 год). </a:t>
            </a:r>
            <a:r>
              <a:rPr lang="ru-RU" sz="2000" b="1" strike="noStrike" spc="-1" dirty="0">
                <a:solidFill>
                  <a:srgbClr val="0D0D0D"/>
                </a:solidFill>
                <a:latin typeface="Times New Roman"/>
              </a:rPr>
              <a:t>Анатоксин в </a:t>
            </a:r>
            <a:r>
              <a:rPr lang="ru-RU" sz="2000" b="1" strike="noStrike" spc="-1" dirty="0" err="1">
                <a:solidFill>
                  <a:srgbClr val="0D0D0D"/>
                </a:solidFill>
                <a:latin typeface="Times New Roman"/>
              </a:rPr>
              <a:t>дозі</a:t>
            </a:r>
            <a:r>
              <a:rPr lang="ru-RU" sz="2000" b="1" strike="noStrike" spc="-1" dirty="0">
                <a:solidFill>
                  <a:srgbClr val="0D0D0D"/>
                </a:solidFill>
                <a:latin typeface="Times New Roman"/>
              </a:rPr>
              <a:t> 5 мл та </a:t>
            </a:r>
            <a:r>
              <a:rPr lang="ru-RU" sz="2000" b="1" strike="noStrike" spc="-1" dirty="0" err="1">
                <a:solidFill>
                  <a:srgbClr val="0D0D0D"/>
                </a:solidFill>
                <a:latin typeface="Times New Roman"/>
              </a:rPr>
              <a:t>сироватки</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сумарна</a:t>
            </a:r>
            <a:r>
              <a:rPr lang="ru-RU" sz="2000" b="1" strike="noStrike" spc="-1" dirty="0">
                <a:solidFill>
                  <a:srgbClr val="0D0D0D"/>
                </a:solidFill>
                <a:latin typeface="Times New Roman"/>
              </a:rPr>
              <a:t> доза </a:t>
            </a:r>
            <a:r>
              <a:rPr lang="ru-RU" sz="2000" b="1" strike="noStrike" spc="-1" dirty="0" err="1">
                <a:solidFill>
                  <a:srgbClr val="0D0D0D"/>
                </a:solidFill>
                <a:latin typeface="Times New Roman"/>
              </a:rPr>
              <a:t>від</a:t>
            </a:r>
            <a:r>
              <a:rPr lang="ru-RU" sz="2000" b="1" strike="noStrike" spc="-1" dirty="0">
                <a:solidFill>
                  <a:srgbClr val="0D0D0D"/>
                </a:solidFill>
                <a:latin typeface="Times New Roman"/>
              </a:rPr>
              <a:t> 1000 до 3000 ОД) </a:t>
            </a:r>
            <a:r>
              <a:rPr lang="ru-RU" sz="2000" b="1" strike="noStrike" spc="-1" dirty="0" err="1">
                <a:solidFill>
                  <a:srgbClr val="0D0D0D"/>
                </a:solidFill>
                <a:latin typeface="Times New Roman"/>
              </a:rPr>
              <a:t>вводять</a:t>
            </a:r>
            <a:r>
              <a:rPr lang="ru-RU" sz="2000" b="1" strike="noStrike" spc="-1" dirty="0">
                <a:solidFill>
                  <a:srgbClr val="0D0D0D"/>
                </a:solidFill>
                <a:latin typeface="Times New Roman"/>
              </a:rPr>
              <a:t> за методикою </a:t>
            </a:r>
            <a:r>
              <a:rPr lang="ru-RU" sz="2000" b="1" strike="noStrike" spc="-1" dirty="0" err="1">
                <a:solidFill>
                  <a:srgbClr val="0D0D0D"/>
                </a:solidFill>
                <a:latin typeface="Times New Roman"/>
              </a:rPr>
              <a:t>Безредка</a:t>
            </a:r>
            <a:r>
              <a:rPr lang="ru-RU" sz="2000" b="1" strike="noStrike" spc="-1" dirty="0">
                <a:solidFill>
                  <a:srgbClr val="0D0D0D"/>
                </a:solidFill>
                <a:latin typeface="Times New Roman"/>
              </a:rPr>
              <a:t> з </a:t>
            </a:r>
            <a:r>
              <a:rPr lang="ru-RU" sz="2000" b="1" strike="noStrike" spc="-1" dirty="0" err="1">
                <a:solidFill>
                  <a:srgbClr val="0D0D0D"/>
                </a:solidFill>
                <a:latin typeface="Times New Roman"/>
              </a:rPr>
              <a:t>біологічною</a:t>
            </a:r>
            <a:r>
              <a:rPr lang="ru-RU" sz="2000" b="1" strike="noStrike" spc="-1" dirty="0">
                <a:solidFill>
                  <a:srgbClr val="0D0D0D"/>
                </a:solidFill>
                <a:latin typeface="Times New Roman"/>
              </a:rPr>
              <a:t> пробою </a:t>
            </a:r>
            <a:r>
              <a:rPr lang="ru-RU" sz="2000" b="1" strike="noStrike" spc="-1" dirty="0" err="1">
                <a:solidFill>
                  <a:srgbClr val="0D0D0D"/>
                </a:solidFill>
                <a:latin typeface="Times New Roman"/>
              </a:rPr>
              <a:t>або</a:t>
            </a:r>
            <a:r>
              <a:rPr lang="ru-RU" sz="2000" b="1" strike="noStrike" spc="-1" dirty="0">
                <a:solidFill>
                  <a:srgbClr val="0D0D0D"/>
                </a:solidFill>
                <a:latin typeface="Times New Roman"/>
              </a:rPr>
              <a:t> </a:t>
            </a:r>
            <a:r>
              <a:rPr lang="ru-RU" sz="2000" b="1" strike="noStrike" spc="-1" dirty="0" err="1">
                <a:solidFill>
                  <a:srgbClr val="0D0D0D"/>
                </a:solidFill>
                <a:latin typeface="Times New Roman"/>
              </a:rPr>
              <a:t>краплинно</a:t>
            </a:r>
            <a:r>
              <a:rPr lang="ru-RU" sz="2000" b="1" strike="noStrike" spc="-1" dirty="0">
                <a:solidFill>
                  <a:srgbClr val="0D0D0D"/>
                </a:solidFill>
                <a:latin typeface="Times New Roman"/>
              </a:rPr>
              <a:t> по 40-60 </a:t>
            </a:r>
            <a:r>
              <a:rPr lang="ru-RU" sz="2000" b="1" strike="noStrike" spc="-1" dirty="0" err="1" smtClean="0">
                <a:solidFill>
                  <a:srgbClr val="0D0D0D"/>
                </a:solidFill>
                <a:latin typeface="Times New Roman"/>
              </a:rPr>
              <a:t>хв</a:t>
            </a:r>
            <a:r>
              <a:rPr lang="ru-RU" sz="2000" b="1" strike="noStrike" spc="-1" dirty="0" smtClean="0">
                <a:solidFill>
                  <a:srgbClr val="0D0D0D"/>
                </a:solidFill>
                <a:latin typeface="Times New Roman"/>
              </a:rPr>
              <a:t>.   </a:t>
            </a:r>
            <a:endParaRPr lang="ru-RU" sz="2000" b="0" strike="noStrike" spc="-1" dirty="0">
              <a:latin typeface="Arial"/>
            </a:endParaRPr>
          </a:p>
          <a:p>
            <a:pPr>
              <a:lnSpc>
                <a:spcPct val="100000"/>
              </a:lnSpc>
              <a:spcBef>
                <a:spcPts val="400"/>
              </a:spcBef>
            </a:pPr>
            <a:endParaRPr lang="ru-RU" sz="2000" b="0" strike="noStrike" spc="-1" dirty="0">
              <a:latin typeface="Arial"/>
            </a:endParaRPr>
          </a:p>
        </p:txBody>
      </p:sp>
      <p:sp>
        <p:nvSpPr>
          <p:cNvPr id="452" name="CustomShape 2"/>
          <p:cNvSpPr/>
          <p:nvPr/>
        </p:nvSpPr>
        <p:spPr>
          <a:xfrm>
            <a:off x="6553080" y="6356520"/>
            <a:ext cx="213300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9E44EADD-059A-4708-92D9-3B221E7C66AB}" type="slidenum">
              <a:rPr lang="ru-RU" sz="1200" b="0" strike="noStrike" spc="-1">
                <a:solidFill>
                  <a:srgbClr val="8B8B8B"/>
                </a:solidFill>
                <a:latin typeface="Calibri"/>
              </a:rPr>
              <a:t>40</a:t>
            </a:fld>
            <a:endParaRPr lang="ru-RU" sz="1200" b="0" strike="noStrike" spc="-1">
              <a:latin typeface="Arial"/>
            </a:endParaRPr>
          </a:p>
        </p:txBody>
      </p:sp>
      <p:pic>
        <p:nvPicPr>
          <p:cNvPr id="453" name="Picture 2"/>
          <p:cNvPicPr/>
          <p:nvPr/>
        </p:nvPicPr>
        <p:blipFill>
          <a:blip r:embed="rId2"/>
          <a:srcRect t="17242" b="13792"/>
          <a:stretch/>
        </p:blipFill>
        <p:spPr>
          <a:xfrm>
            <a:off x="1590272" y="4345408"/>
            <a:ext cx="5621897" cy="2375432"/>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CustomShape 1"/>
          <p:cNvSpPr/>
          <p:nvPr/>
        </p:nvSpPr>
        <p:spPr>
          <a:xfrm>
            <a:off x="457200" y="274680"/>
            <a:ext cx="8228880" cy="1142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1" strike="noStrike" spc="-1">
                <a:solidFill>
                  <a:srgbClr val="FF0000"/>
                </a:solidFill>
                <a:latin typeface="Calibri"/>
              </a:rPr>
              <a:t>Укуси комах</a:t>
            </a:r>
            <a:endParaRPr lang="ru-RU" sz="4400" b="0" strike="noStrike" spc="-1">
              <a:latin typeface="Arial"/>
            </a:endParaRPr>
          </a:p>
        </p:txBody>
      </p:sp>
      <p:sp>
        <p:nvSpPr>
          <p:cNvPr id="455" name="CustomShape 2"/>
          <p:cNvSpPr/>
          <p:nvPr/>
        </p:nvSpPr>
        <p:spPr>
          <a:xfrm>
            <a:off x="0" y="1600200"/>
            <a:ext cx="8929080" cy="4525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360" algn="just">
              <a:lnSpc>
                <a:spcPct val="80000"/>
              </a:lnSpc>
              <a:spcBef>
                <a:spcPts val="601"/>
              </a:spcBef>
              <a:buClr>
                <a:srgbClr val="000000"/>
              </a:buClr>
              <a:buFont typeface="Arial"/>
              <a:buChar char="•"/>
            </a:pPr>
            <a:r>
              <a:rPr lang="ru-RU" sz="2000" b="1" strike="noStrike" spc="-1">
                <a:solidFill>
                  <a:srgbClr val="000000"/>
                </a:solidFill>
                <a:latin typeface="Times New Roman"/>
              </a:rPr>
              <a:t>При укусах комах (ліжковий клоп, блохи, комари, москіти, бджоли, оси, кліщі та ін.) із їх слиною виділяються токсичні речовини (мелітин, апамін, гіалуронідази, кініни, гістамін та ін.).</a:t>
            </a:r>
            <a:endParaRPr lang="ru-RU" sz="2000" b="0" strike="noStrike" spc="-1">
              <a:latin typeface="Arial"/>
            </a:endParaRPr>
          </a:p>
          <a:p>
            <a:pPr marL="343080" indent="-342360" algn="just">
              <a:lnSpc>
                <a:spcPct val="80000"/>
              </a:lnSpc>
              <a:spcBef>
                <a:spcPts val="601"/>
              </a:spcBef>
              <a:buClr>
                <a:srgbClr val="000000"/>
              </a:buClr>
              <a:buFont typeface="Arial"/>
              <a:buChar char="•"/>
            </a:pPr>
            <a:r>
              <a:rPr lang="ru-RU" sz="2000" b="1" strike="noStrike" spc="-1">
                <a:solidFill>
                  <a:srgbClr val="000000"/>
                </a:solidFill>
                <a:latin typeface="Times New Roman"/>
              </a:rPr>
              <a:t>У людей схильних до алергічних реакцій, нерідко виникають приступи бронхіальної астми або анафілактичний шок.</a:t>
            </a:r>
            <a:endParaRPr lang="ru-RU" sz="2000" b="0" strike="noStrike" spc="-1">
              <a:latin typeface="Arial"/>
            </a:endParaRPr>
          </a:p>
          <a:p>
            <a:pPr marL="343080" indent="-342360" algn="just">
              <a:lnSpc>
                <a:spcPct val="80000"/>
              </a:lnSpc>
              <a:spcBef>
                <a:spcPts val="601"/>
              </a:spcBef>
              <a:buClr>
                <a:srgbClr val="000000"/>
              </a:buClr>
              <a:buFont typeface="Arial"/>
              <a:buChar char="•"/>
            </a:pPr>
            <a:r>
              <a:rPr lang="ru-RU" sz="2000" b="1" strike="noStrike" spc="-1">
                <a:solidFill>
                  <a:srgbClr val="000000"/>
                </a:solidFill>
                <a:latin typeface="Times New Roman"/>
              </a:rPr>
              <a:t>На місці укусу бджоли або оси до вилучення жала не можна виконувати грубих маніпуляцій, щоб не роздавити міхур, який наповнений отрутою. Жало краще видалити за допомогою пінцета. </a:t>
            </a:r>
            <a:endParaRPr lang="ru-RU" sz="2000" b="0" strike="noStrike" spc="-1">
              <a:latin typeface="Arial"/>
            </a:endParaRPr>
          </a:p>
        </p:txBody>
      </p:sp>
      <p:pic>
        <p:nvPicPr>
          <p:cNvPr id="456" name="Picture 2"/>
          <p:cNvPicPr/>
          <p:nvPr/>
        </p:nvPicPr>
        <p:blipFill>
          <a:blip r:embed="rId2"/>
          <a:srcRect l="10690" t="18558" r="16263" b="14209"/>
          <a:stretch/>
        </p:blipFill>
        <p:spPr>
          <a:xfrm>
            <a:off x="304920" y="0"/>
            <a:ext cx="2437560" cy="1599480"/>
          </a:xfrm>
          <a:prstGeom prst="rect">
            <a:avLst/>
          </a:prstGeom>
          <a:ln w="9360">
            <a:noFill/>
          </a:ln>
        </p:spPr>
      </p:pic>
      <p:pic>
        <p:nvPicPr>
          <p:cNvPr id="457" name="Picture 4"/>
          <p:cNvPicPr/>
          <p:nvPr/>
        </p:nvPicPr>
        <p:blipFill>
          <a:blip r:embed="rId3"/>
          <a:srcRect l="4000" t="14671" r="9335" b="24006"/>
          <a:stretch/>
        </p:blipFill>
        <p:spPr>
          <a:xfrm>
            <a:off x="6324480" y="0"/>
            <a:ext cx="2818800" cy="1599480"/>
          </a:xfrm>
          <a:prstGeom prst="rect">
            <a:avLst/>
          </a:prstGeom>
          <a:ln w="9360">
            <a:noFill/>
          </a:ln>
        </p:spPr>
      </p:pic>
      <p:pic>
        <p:nvPicPr>
          <p:cNvPr id="458" name="Picture 6"/>
          <p:cNvPicPr/>
          <p:nvPr/>
        </p:nvPicPr>
        <p:blipFill>
          <a:blip r:embed="rId4"/>
          <a:srcRect l="51587" b="9937"/>
          <a:stretch/>
        </p:blipFill>
        <p:spPr>
          <a:xfrm>
            <a:off x="6429240" y="4000680"/>
            <a:ext cx="2390040" cy="2361600"/>
          </a:xfrm>
          <a:prstGeom prst="rect">
            <a:avLst/>
          </a:prstGeom>
          <a:ln w="9360">
            <a:noFill/>
          </a:ln>
        </p:spPr>
      </p:pic>
      <p:pic>
        <p:nvPicPr>
          <p:cNvPr id="459" name="Picture 8"/>
          <p:cNvPicPr/>
          <p:nvPr/>
        </p:nvPicPr>
        <p:blipFill>
          <a:blip r:embed="rId5"/>
          <a:srcRect l="4364" r="8363"/>
          <a:stretch/>
        </p:blipFill>
        <p:spPr>
          <a:xfrm>
            <a:off x="3429000" y="4429080"/>
            <a:ext cx="2742480" cy="2218680"/>
          </a:xfrm>
          <a:prstGeom prst="rect">
            <a:avLst/>
          </a:prstGeom>
          <a:ln w="9360">
            <a:noFill/>
          </a:ln>
        </p:spPr>
      </p:pic>
      <p:pic>
        <p:nvPicPr>
          <p:cNvPr id="460" name="Picture 10"/>
          <p:cNvPicPr/>
          <p:nvPr/>
        </p:nvPicPr>
        <p:blipFill>
          <a:blip r:embed="rId6"/>
          <a:stretch/>
        </p:blipFill>
        <p:spPr>
          <a:xfrm>
            <a:off x="0" y="4214880"/>
            <a:ext cx="3047400" cy="178992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CustomShape 1"/>
          <p:cNvSpPr/>
          <p:nvPr/>
        </p:nvSpPr>
        <p:spPr>
          <a:xfrm>
            <a:off x="457200" y="274680"/>
            <a:ext cx="8228880" cy="1142280"/>
          </a:xfrm>
          <a:prstGeom prst="rect">
            <a:avLst/>
          </a:prstGeom>
          <a:noFill/>
          <a:ln>
            <a:noFill/>
          </a:ln>
        </p:spPr>
        <p:style>
          <a:lnRef idx="0">
            <a:scrgbClr r="0" g="0" b="0"/>
          </a:lnRef>
          <a:fillRef idx="0">
            <a:scrgbClr r="0" g="0" b="0"/>
          </a:fillRef>
          <a:effectRef idx="0">
            <a:scrgbClr r="0" g="0" b="0"/>
          </a:effectRef>
          <a:fontRef idx="minor"/>
        </p:style>
      </p:sp>
      <p:pic>
        <p:nvPicPr>
          <p:cNvPr id="462" name="Picture 2"/>
          <p:cNvPicPr/>
          <p:nvPr/>
        </p:nvPicPr>
        <p:blipFill>
          <a:blip r:embed="rId2"/>
          <a:srcRect l="43106" r="5556"/>
          <a:stretch/>
        </p:blipFill>
        <p:spPr>
          <a:xfrm>
            <a:off x="0" y="76320"/>
            <a:ext cx="9143280" cy="67809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CustomShape 1"/>
          <p:cNvSpPr/>
          <p:nvPr/>
        </p:nvSpPr>
        <p:spPr>
          <a:xfrm>
            <a:off x="457200" y="274680"/>
            <a:ext cx="8228880" cy="1142280"/>
          </a:xfrm>
          <a:prstGeom prst="rect">
            <a:avLst/>
          </a:prstGeom>
          <a:noFill/>
          <a:ln>
            <a:noFill/>
          </a:ln>
        </p:spPr>
        <p:style>
          <a:lnRef idx="0">
            <a:scrgbClr r="0" g="0" b="0"/>
          </a:lnRef>
          <a:fillRef idx="0">
            <a:scrgbClr r="0" g="0" b="0"/>
          </a:fillRef>
          <a:effectRef idx="0">
            <a:scrgbClr r="0" g="0" b="0"/>
          </a:effectRef>
          <a:fontRef idx="minor"/>
        </p:style>
      </p:sp>
      <p:pic>
        <p:nvPicPr>
          <p:cNvPr id="464" name="Picture 2"/>
          <p:cNvPicPr/>
          <p:nvPr/>
        </p:nvPicPr>
        <p:blipFill>
          <a:blip r:embed="rId2"/>
          <a:srcRect l="43532" r="5556"/>
          <a:stretch/>
        </p:blipFill>
        <p:spPr>
          <a:xfrm>
            <a:off x="0" y="0"/>
            <a:ext cx="9143280" cy="68572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CustomShape 1"/>
          <p:cNvSpPr/>
          <p:nvPr/>
        </p:nvSpPr>
        <p:spPr>
          <a:xfrm>
            <a:off x="457200" y="274680"/>
            <a:ext cx="822888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just">
              <a:lnSpc>
                <a:spcPct val="100000"/>
              </a:lnSpc>
            </a:pPr>
            <a:r>
              <a:rPr lang="ru-RU" sz="3200" b="1" strike="noStrike" spc="-1" dirty="0" err="1">
                <a:solidFill>
                  <a:srgbClr val="FF0000"/>
                </a:solidFill>
                <a:latin typeface="Calibri"/>
              </a:rPr>
              <a:t>Антидотна</a:t>
            </a:r>
            <a:r>
              <a:rPr lang="ru-RU" sz="3200" b="1" strike="noStrike" spc="-1" dirty="0">
                <a:solidFill>
                  <a:srgbClr val="FF0000"/>
                </a:solidFill>
                <a:latin typeface="Calibri"/>
              </a:rPr>
              <a:t> </a:t>
            </a:r>
            <a:r>
              <a:rPr lang="ru-RU" sz="3200" b="1" strike="noStrike" spc="-1" dirty="0" err="1">
                <a:solidFill>
                  <a:srgbClr val="FF0000"/>
                </a:solidFill>
                <a:latin typeface="Calibri"/>
              </a:rPr>
              <a:t>терапія</a:t>
            </a:r>
            <a:r>
              <a:rPr lang="ru-RU" sz="3200" b="1" strike="noStrike" spc="-1" dirty="0">
                <a:solidFill>
                  <a:srgbClr val="FF0000"/>
                </a:solidFill>
                <a:latin typeface="Calibri"/>
              </a:rPr>
              <a:t> </a:t>
            </a:r>
            <a:r>
              <a:rPr lang="ru-RU" sz="2400" b="1" strike="noStrike" spc="-1" dirty="0">
                <a:solidFill>
                  <a:srgbClr val="000000"/>
                </a:solidFill>
                <a:latin typeface="Calibri"/>
              </a:rPr>
              <a:t>– </a:t>
            </a:r>
            <a:r>
              <a:rPr lang="ru-RU" sz="2400" b="1" strike="noStrike" spc="-1" dirty="0" err="1">
                <a:solidFill>
                  <a:srgbClr val="000000"/>
                </a:solidFill>
                <a:latin typeface="Calibri"/>
              </a:rPr>
              <a:t>використання</a:t>
            </a:r>
            <a:r>
              <a:rPr lang="ru-RU" sz="2400" b="1" strike="noStrike" spc="-1" dirty="0">
                <a:solidFill>
                  <a:srgbClr val="000000"/>
                </a:solidFill>
                <a:latin typeface="Calibri"/>
              </a:rPr>
              <a:t> </a:t>
            </a:r>
            <a:r>
              <a:rPr lang="ru-RU" sz="2400" b="1" strike="noStrike" spc="-1" dirty="0" err="1">
                <a:solidFill>
                  <a:srgbClr val="000000"/>
                </a:solidFill>
                <a:latin typeface="Calibri"/>
              </a:rPr>
              <a:t>різних</a:t>
            </a:r>
            <a:r>
              <a:rPr lang="ru-RU" sz="2400" b="1" strike="noStrike" spc="-1" dirty="0">
                <a:solidFill>
                  <a:srgbClr val="000000"/>
                </a:solidFill>
                <a:latin typeface="Calibri"/>
              </a:rPr>
              <a:t> </a:t>
            </a:r>
            <a:r>
              <a:rPr lang="ru-RU" sz="2400" b="1" strike="noStrike" spc="-1" dirty="0" err="1">
                <a:solidFill>
                  <a:srgbClr val="000000"/>
                </a:solidFill>
                <a:latin typeface="Calibri"/>
              </a:rPr>
              <a:t>протиотрут</a:t>
            </a:r>
            <a:r>
              <a:rPr lang="ru-RU" sz="2400" b="1" strike="noStrike" spc="-1" dirty="0">
                <a:solidFill>
                  <a:srgbClr val="000000"/>
                </a:solidFill>
                <a:latin typeface="Calibri"/>
              </a:rPr>
              <a:t> при </a:t>
            </a:r>
            <a:r>
              <a:rPr lang="ru-RU" sz="2400" b="1" strike="noStrike" spc="-1" dirty="0" err="1">
                <a:solidFill>
                  <a:srgbClr val="000000"/>
                </a:solidFill>
                <a:latin typeface="Calibri"/>
              </a:rPr>
              <a:t>лікуванні</a:t>
            </a:r>
            <a:r>
              <a:rPr lang="ru-RU" sz="2400" b="1" strike="noStrike" spc="-1" dirty="0">
                <a:solidFill>
                  <a:srgbClr val="000000"/>
                </a:solidFill>
                <a:latin typeface="Calibri"/>
              </a:rPr>
              <a:t> </a:t>
            </a:r>
            <a:r>
              <a:rPr lang="ru-RU" sz="2400" b="1" strike="noStrike" spc="-1" dirty="0" err="1">
                <a:solidFill>
                  <a:srgbClr val="000000"/>
                </a:solidFill>
                <a:latin typeface="Calibri"/>
              </a:rPr>
              <a:t>отруєнь</a:t>
            </a:r>
            <a:r>
              <a:rPr lang="ru-RU" sz="2400" b="1" strike="noStrike" spc="-1" dirty="0">
                <a:solidFill>
                  <a:srgbClr val="000000"/>
                </a:solidFill>
                <a:latin typeface="Calibri"/>
              </a:rPr>
              <a:t>. </a:t>
            </a:r>
            <a:endParaRPr lang="ru-RU" sz="2400" b="0" strike="noStrike" spc="-1" dirty="0">
              <a:latin typeface="Arial"/>
            </a:endParaRPr>
          </a:p>
        </p:txBody>
      </p:sp>
      <p:sp>
        <p:nvSpPr>
          <p:cNvPr id="466" name="CustomShape 2"/>
          <p:cNvSpPr/>
          <p:nvPr/>
        </p:nvSpPr>
        <p:spPr>
          <a:xfrm>
            <a:off x="285840" y="1219320"/>
            <a:ext cx="8643240" cy="5257080"/>
          </a:xfrm>
          <a:prstGeom prst="rect">
            <a:avLst/>
          </a:prstGeom>
          <a:solidFill>
            <a:srgbClr val="FDEADA"/>
          </a:solidFill>
          <a:ln>
            <a:noFill/>
          </a:ln>
        </p:spPr>
        <p:style>
          <a:lnRef idx="0">
            <a:scrgbClr r="0" g="0" b="0"/>
          </a:lnRef>
          <a:fillRef idx="0">
            <a:scrgbClr r="0" g="0" b="0"/>
          </a:fillRef>
          <a:effectRef idx="0">
            <a:scrgbClr r="0" g="0" b="0"/>
          </a:effectRef>
          <a:fontRef idx="minor"/>
        </p:style>
        <p:txBody>
          <a:bodyPr lIns="90000" tIns="45000" rIns="90000" bIns="45000">
            <a:normAutofit lnSpcReduction="10000"/>
          </a:bodyPr>
          <a:lstStyle/>
          <a:p>
            <a:pPr marL="343080" indent="-342360" algn="just">
              <a:lnSpc>
                <a:spcPct val="90000"/>
              </a:lnSpc>
              <a:spcBef>
                <a:spcPts val="601"/>
              </a:spcBef>
              <a:buClr>
                <a:srgbClr val="000000"/>
              </a:buClr>
              <a:buFont typeface="Arial"/>
              <a:buChar char="•"/>
            </a:pPr>
            <a:r>
              <a:rPr lang="ru-RU" sz="2400" b="1" strike="noStrike" spc="-1" dirty="0" err="1">
                <a:solidFill>
                  <a:srgbClr val="000000"/>
                </a:solidFill>
                <a:latin typeface="Times New Roman"/>
              </a:rPr>
              <a:t>Атропін</a:t>
            </a:r>
            <a:r>
              <a:rPr lang="ru-RU" sz="2400" b="1" strike="noStrike" spc="-1" dirty="0">
                <a:solidFill>
                  <a:srgbClr val="000000"/>
                </a:solidFill>
                <a:latin typeface="Times New Roman"/>
              </a:rPr>
              <a:t> - </a:t>
            </a:r>
            <a:r>
              <a:rPr lang="ru-RU" sz="2400" b="1" strike="noStrike" spc="-1" dirty="0" err="1">
                <a:solidFill>
                  <a:srgbClr val="000000"/>
                </a:solidFill>
                <a:latin typeface="Times New Roman"/>
              </a:rPr>
              <a:t>пілокарпін</a:t>
            </a:r>
            <a:r>
              <a:rPr lang="ru-RU" sz="2400" b="1" strike="noStrike" spc="-1" dirty="0">
                <a:solidFill>
                  <a:srgbClr val="000000"/>
                </a:solidFill>
                <a:latin typeface="Times New Roman"/>
              </a:rPr>
              <a:t> -1% р-</a:t>
            </a:r>
            <a:r>
              <a:rPr lang="ru-RU" sz="2400" b="1" strike="noStrike" spc="-1" dirty="0" err="1">
                <a:solidFill>
                  <a:srgbClr val="000000"/>
                </a:solidFill>
                <a:latin typeface="Times New Roman"/>
              </a:rPr>
              <a:t>н,прозерин</a:t>
            </a:r>
            <a:r>
              <a:rPr lang="ru-RU" sz="2400" b="1" strike="noStrike" spc="-1" dirty="0">
                <a:solidFill>
                  <a:srgbClr val="000000"/>
                </a:solidFill>
                <a:latin typeface="Times New Roman"/>
              </a:rPr>
              <a:t> - 0,05% р-н).</a:t>
            </a:r>
            <a:endParaRPr lang="ru-RU" sz="2400" b="0" strike="noStrike" spc="-1" dirty="0">
              <a:latin typeface="Arial"/>
            </a:endParaRPr>
          </a:p>
          <a:p>
            <a:pPr marL="343080" indent="-342360" algn="just">
              <a:lnSpc>
                <a:spcPct val="90000"/>
              </a:lnSpc>
              <a:spcBef>
                <a:spcPts val="601"/>
              </a:spcBef>
              <a:buClr>
                <a:srgbClr val="000000"/>
              </a:buClr>
              <a:buFont typeface="Arial"/>
              <a:buChar char="•"/>
            </a:pPr>
            <a:r>
              <a:rPr lang="ru-RU" sz="2400" b="1" strike="noStrike" spc="-1" dirty="0" err="1">
                <a:solidFill>
                  <a:srgbClr val="000000"/>
                </a:solidFill>
                <a:latin typeface="Times New Roman"/>
              </a:rPr>
              <a:t>Барбітурати</a:t>
            </a:r>
            <a:r>
              <a:rPr lang="ru-RU" sz="2400" b="1" strike="noStrike" spc="-1" dirty="0">
                <a:solidFill>
                  <a:srgbClr val="000000"/>
                </a:solidFill>
                <a:latin typeface="Times New Roman"/>
              </a:rPr>
              <a:t> - </a:t>
            </a:r>
            <a:r>
              <a:rPr lang="ru-RU" sz="2400" b="1" strike="noStrike" spc="-1" dirty="0" err="1">
                <a:solidFill>
                  <a:srgbClr val="000000"/>
                </a:solidFill>
                <a:latin typeface="Times New Roman"/>
              </a:rPr>
              <a:t>бемегрид</a:t>
            </a:r>
            <a:r>
              <a:rPr lang="ru-RU" sz="2400" b="1" strike="noStrike" spc="-1" dirty="0">
                <a:solidFill>
                  <a:srgbClr val="000000"/>
                </a:solidFill>
                <a:latin typeface="Times New Roman"/>
              </a:rPr>
              <a:t> 0,5% </a:t>
            </a:r>
            <a:r>
              <a:rPr lang="ru-RU" sz="2400" b="1" strike="noStrike" spc="-1" dirty="0" err="1">
                <a:solidFill>
                  <a:srgbClr val="000000"/>
                </a:solidFill>
                <a:latin typeface="Times New Roman"/>
              </a:rPr>
              <a:t>розчин</a:t>
            </a:r>
            <a:r>
              <a:rPr lang="ru-RU" sz="2400" b="1" strike="noStrike" spc="-1" dirty="0">
                <a:solidFill>
                  <a:srgbClr val="000000"/>
                </a:solidFill>
                <a:latin typeface="Times New Roman"/>
              </a:rPr>
              <a:t>.</a:t>
            </a:r>
            <a:endParaRPr lang="ru-RU" sz="2400" b="0" strike="noStrike" spc="-1" dirty="0">
              <a:latin typeface="Arial"/>
            </a:endParaRPr>
          </a:p>
          <a:p>
            <a:pPr marL="343080" indent="-342360" algn="just">
              <a:lnSpc>
                <a:spcPct val="90000"/>
              </a:lnSpc>
              <a:spcBef>
                <a:spcPts val="601"/>
              </a:spcBef>
              <a:buClr>
                <a:srgbClr val="000000"/>
              </a:buClr>
              <a:buFont typeface="Arial"/>
              <a:buChar char="•"/>
            </a:pPr>
            <a:r>
              <a:rPr lang="ru-RU" sz="2400" b="1" strike="noStrike" spc="-1" dirty="0" err="1">
                <a:solidFill>
                  <a:srgbClr val="000000"/>
                </a:solidFill>
                <a:latin typeface="Times New Roman"/>
              </a:rPr>
              <a:t>Кислоти</a:t>
            </a:r>
            <a:r>
              <a:rPr lang="ru-RU" sz="2400" b="1" strike="noStrike" spc="-1" dirty="0">
                <a:solidFill>
                  <a:srgbClr val="000000"/>
                </a:solidFill>
                <a:latin typeface="Times New Roman"/>
              </a:rPr>
              <a:t> - </a:t>
            </a:r>
            <a:r>
              <a:rPr lang="ru-RU" sz="2400" b="1" strike="noStrike" spc="-1" dirty="0" err="1">
                <a:solidFill>
                  <a:srgbClr val="000000"/>
                </a:solidFill>
                <a:latin typeface="Times New Roman"/>
              </a:rPr>
              <a:t>гідрокарбонат</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натрію</a:t>
            </a:r>
            <a:r>
              <a:rPr lang="ru-RU" sz="2400" b="1" strike="noStrike" spc="-1" dirty="0">
                <a:solidFill>
                  <a:srgbClr val="000000"/>
                </a:solidFill>
                <a:latin typeface="Times New Roman"/>
              </a:rPr>
              <a:t> 4% р-н</a:t>
            </a:r>
            <a:endParaRPr lang="ru-RU" sz="2400" b="0" strike="noStrike" spc="-1" dirty="0">
              <a:latin typeface="Arial"/>
            </a:endParaRPr>
          </a:p>
          <a:p>
            <a:pPr marL="343080" indent="-342360" algn="just">
              <a:lnSpc>
                <a:spcPct val="90000"/>
              </a:lnSpc>
              <a:spcBef>
                <a:spcPts val="601"/>
              </a:spcBef>
              <a:buClr>
                <a:srgbClr val="000000"/>
              </a:buClr>
              <a:buFont typeface="Arial"/>
              <a:buChar char="•"/>
            </a:pPr>
            <a:r>
              <a:rPr lang="ru-RU" sz="2400" b="1" strike="noStrike" spc="-1" dirty="0" err="1">
                <a:solidFill>
                  <a:srgbClr val="000000"/>
                </a:solidFill>
                <a:latin typeface="Times New Roman"/>
              </a:rPr>
              <a:t>Важкі</a:t>
            </a:r>
            <a:r>
              <a:rPr lang="ru-RU" sz="2400" b="1" strike="noStrike" spc="-1" dirty="0">
                <a:solidFill>
                  <a:srgbClr val="000000"/>
                </a:solidFill>
                <a:latin typeface="Times New Roman"/>
              </a:rPr>
              <a:t> метали (ртуть, </a:t>
            </a:r>
            <a:r>
              <a:rPr lang="ru-RU" sz="2400" b="1" strike="noStrike" spc="-1" dirty="0" err="1">
                <a:solidFill>
                  <a:srgbClr val="000000"/>
                </a:solidFill>
                <a:latin typeface="Times New Roman"/>
              </a:rPr>
              <a:t>миш’як</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свинець</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мідь</a:t>
            </a:r>
            <a:r>
              <a:rPr lang="ru-RU" sz="2400" b="1" strike="noStrike" spc="-1" dirty="0">
                <a:solidFill>
                  <a:srgbClr val="000000"/>
                </a:solidFill>
                <a:latin typeface="Times New Roman"/>
              </a:rPr>
              <a:t> та </a:t>
            </a:r>
            <a:r>
              <a:rPr lang="ru-RU" sz="2400" b="1" strike="noStrike" spc="-1" dirty="0" err="1">
                <a:solidFill>
                  <a:srgbClr val="000000"/>
                </a:solidFill>
                <a:latin typeface="Times New Roman"/>
              </a:rPr>
              <a:t>ін</a:t>
            </a:r>
            <a:r>
              <a:rPr lang="ru-RU" sz="2400" b="1" strike="noStrike" spc="-1" dirty="0">
                <a:solidFill>
                  <a:srgbClr val="000000"/>
                </a:solidFill>
                <a:latin typeface="Times New Roman"/>
              </a:rPr>
              <a:t>.)-</a:t>
            </a:r>
            <a:r>
              <a:rPr lang="ru-RU" sz="2400" b="1" strike="noStrike" spc="-1" dirty="0" err="1">
                <a:solidFill>
                  <a:srgbClr val="000000"/>
                </a:solidFill>
                <a:latin typeface="Times New Roman"/>
              </a:rPr>
              <a:t>унітіол</a:t>
            </a:r>
            <a:r>
              <a:rPr lang="ru-RU" sz="2400" b="1" strike="noStrike" spc="-1" dirty="0">
                <a:solidFill>
                  <a:srgbClr val="000000"/>
                </a:solidFill>
                <a:latin typeface="Times New Roman"/>
              </a:rPr>
              <a:t> 5% р-н, </a:t>
            </a:r>
            <a:r>
              <a:rPr lang="ru-RU" sz="2400" b="1" strike="noStrike" spc="-1" dirty="0" err="1">
                <a:solidFill>
                  <a:srgbClr val="000000"/>
                </a:solidFill>
                <a:latin typeface="Times New Roman"/>
              </a:rPr>
              <a:t>тетацин</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кальцій</a:t>
            </a:r>
            <a:r>
              <a:rPr lang="ru-RU" sz="2400" b="1" strike="noStrike" spc="-1" dirty="0">
                <a:solidFill>
                  <a:srgbClr val="000000"/>
                </a:solidFill>
                <a:latin typeface="Times New Roman"/>
              </a:rPr>
              <a:t> 10% р-н.</a:t>
            </a:r>
            <a:endParaRPr lang="ru-RU" sz="2400" b="0" strike="noStrike" spc="-1" dirty="0">
              <a:latin typeface="Arial"/>
            </a:endParaRPr>
          </a:p>
          <a:p>
            <a:pPr marL="343080" indent="-342360" algn="just">
              <a:lnSpc>
                <a:spcPct val="90000"/>
              </a:lnSpc>
              <a:spcBef>
                <a:spcPts val="601"/>
              </a:spcBef>
              <a:buClr>
                <a:srgbClr val="000000"/>
              </a:buClr>
              <a:buFont typeface="Arial"/>
              <a:buChar char="•"/>
            </a:pPr>
            <a:r>
              <a:rPr lang="ru-RU" sz="2400" b="1" strike="noStrike" spc="-1" dirty="0" err="1">
                <a:solidFill>
                  <a:srgbClr val="000000"/>
                </a:solidFill>
                <a:latin typeface="Times New Roman"/>
              </a:rPr>
              <a:t>Метиловий</a:t>
            </a:r>
            <a:r>
              <a:rPr lang="ru-RU" sz="2400" b="1" strike="noStrike" spc="-1" dirty="0">
                <a:solidFill>
                  <a:srgbClr val="000000"/>
                </a:solidFill>
                <a:latin typeface="Times New Roman"/>
              </a:rPr>
              <a:t> спирт (метанол), </a:t>
            </a:r>
            <a:r>
              <a:rPr lang="ru-RU" sz="2400" b="1" strike="noStrike" spc="-1" dirty="0" err="1">
                <a:solidFill>
                  <a:srgbClr val="000000"/>
                </a:solidFill>
                <a:latin typeface="Times New Roman"/>
              </a:rPr>
              <a:t>етиленгліколь</a:t>
            </a:r>
            <a:r>
              <a:rPr lang="ru-RU" sz="2400" b="1" strike="noStrike" spc="-1" dirty="0">
                <a:solidFill>
                  <a:srgbClr val="000000"/>
                </a:solidFill>
                <a:latin typeface="Times New Roman"/>
              </a:rPr>
              <a:t> - </a:t>
            </a:r>
            <a:r>
              <a:rPr lang="ru-RU" sz="2400" b="1" strike="noStrike" spc="-1" dirty="0" err="1">
                <a:solidFill>
                  <a:srgbClr val="000000"/>
                </a:solidFill>
                <a:latin typeface="Times New Roman"/>
              </a:rPr>
              <a:t>етиловий</a:t>
            </a:r>
            <a:r>
              <a:rPr lang="ru-RU" sz="2400" b="1" strike="noStrike" spc="-1" dirty="0">
                <a:solidFill>
                  <a:srgbClr val="000000"/>
                </a:solidFill>
                <a:latin typeface="Times New Roman"/>
              </a:rPr>
              <a:t> алкоголь – 30% р-н </a:t>
            </a:r>
            <a:r>
              <a:rPr lang="ru-RU" sz="2400" b="1" strike="noStrike" spc="-1" dirty="0" err="1">
                <a:solidFill>
                  <a:srgbClr val="000000"/>
                </a:solidFill>
                <a:latin typeface="Times New Roman"/>
              </a:rPr>
              <a:t>всередину</a:t>
            </a:r>
            <a:r>
              <a:rPr lang="ru-RU" sz="2400" b="1" strike="noStrike" spc="-1" dirty="0">
                <a:solidFill>
                  <a:srgbClr val="000000"/>
                </a:solidFill>
                <a:latin typeface="Times New Roman"/>
              </a:rPr>
              <a:t>, 5% р-н </a:t>
            </a:r>
            <a:r>
              <a:rPr lang="ru-RU" sz="2400" b="1" strike="noStrike" spc="-1" dirty="0" err="1">
                <a:solidFill>
                  <a:srgbClr val="000000"/>
                </a:solidFill>
                <a:latin typeface="Times New Roman"/>
              </a:rPr>
              <a:t>нутрішньовенно</a:t>
            </a:r>
            <a:r>
              <a:rPr lang="ru-RU" sz="2400" b="1" strike="noStrike" spc="-1" dirty="0">
                <a:solidFill>
                  <a:srgbClr val="000000"/>
                </a:solidFill>
                <a:latin typeface="Times New Roman"/>
              </a:rPr>
              <a:t>.</a:t>
            </a:r>
            <a:endParaRPr lang="ru-RU" sz="2400" b="0" strike="noStrike" spc="-1" dirty="0">
              <a:latin typeface="Arial"/>
            </a:endParaRPr>
          </a:p>
          <a:p>
            <a:pPr marL="343080" indent="-342360" algn="just">
              <a:lnSpc>
                <a:spcPct val="90000"/>
              </a:lnSpc>
              <a:spcBef>
                <a:spcPts val="601"/>
              </a:spcBef>
              <a:buClr>
                <a:srgbClr val="000000"/>
              </a:buClr>
              <a:buFont typeface="Arial"/>
              <a:buChar char="•"/>
            </a:pPr>
            <a:r>
              <a:rPr lang="ru-RU" sz="2400" b="1" strike="noStrike" spc="-1" dirty="0" err="1">
                <a:solidFill>
                  <a:srgbClr val="000000"/>
                </a:solidFill>
                <a:latin typeface="Times New Roman"/>
              </a:rPr>
              <a:t>Препарати</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опію</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морфін</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промедол</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кодеїн</a:t>
            </a:r>
            <a:r>
              <a:rPr lang="ru-RU" sz="2400" b="1" strike="noStrike" spc="-1" dirty="0">
                <a:solidFill>
                  <a:srgbClr val="000000"/>
                </a:solidFill>
                <a:latin typeface="Times New Roman"/>
              </a:rPr>
              <a:t> та </a:t>
            </a:r>
            <a:r>
              <a:rPr lang="ru-RU" sz="2400" b="1" strike="noStrike" spc="-1" dirty="0" err="1">
                <a:solidFill>
                  <a:srgbClr val="000000"/>
                </a:solidFill>
                <a:latin typeface="Times New Roman"/>
              </a:rPr>
              <a:t>ін</a:t>
            </a:r>
            <a:r>
              <a:rPr lang="ru-RU" sz="2400" b="1" strike="noStrike" spc="-1" dirty="0">
                <a:solidFill>
                  <a:srgbClr val="000000"/>
                </a:solidFill>
                <a:latin typeface="Times New Roman"/>
              </a:rPr>
              <a:t>.) - </a:t>
            </a:r>
            <a:r>
              <a:rPr lang="ru-RU" sz="2400" b="1" strike="noStrike" spc="-1" dirty="0" err="1">
                <a:solidFill>
                  <a:srgbClr val="000000"/>
                </a:solidFill>
                <a:latin typeface="Times New Roman"/>
              </a:rPr>
              <a:t>атропіну</a:t>
            </a:r>
            <a:r>
              <a:rPr lang="ru-RU" sz="2400" b="1" strike="noStrike" spc="-1" dirty="0">
                <a:solidFill>
                  <a:srgbClr val="000000"/>
                </a:solidFill>
                <a:latin typeface="Times New Roman"/>
              </a:rPr>
              <a:t> сульфат 0,1% </a:t>
            </a:r>
            <a:r>
              <a:rPr lang="ru-RU" sz="2400" b="1" strike="noStrike" spc="-1" dirty="0" err="1">
                <a:solidFill>
                  <a:srgbClr val="000000"/>
                </a:solidFill>
                <a:latin typeface="Times New Roman"/>
              </a:rPr>
              <a:t>розчин</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налоксон</a:t>
            </a:r>
            <a:r>
              <a:rPr lang="ru-RU" sz="2400" b="1" strike="noStrike" spc="-1" dirty="0">
                <a:solidFill>
                  <a:srgbClr val="000000"/>
                </a:solidFill>
                <a:latin typeface="Times New Roman"/>
              </a:rPr>
              <a:t> 0,04% </a:t>
            </a:r>
            <a:r>
              <a:rPr lang="ru-RU" sz="2400" b="1" strike="noStrike" spc="-1" dirty="0" err="1">
                <a:solidFill>
                  <a:srgbClr val="000000"/>
                </a:solidFill>
                <a:latin typeface="Times New Roman"/>
              </a:rPr>
              <a:t>розчин</a:t>
            </a:r>
            <a:r>
              <a:rPr lang="ru-RU" sz="2400" b="1" strike="noStrike" spc="-1" dirty="0">
                <a:solidFill>
                  <a:srgbClr val="000000"/>
                </a:solidFill>
                <a:latin typeface="Times New Roman"/>
              </a:rPr>
              <a:t>.</a:t>
            </a:r>
            <a:endParaRPr lang="ru-RU" sz="2400" b="0" strike="noStrike" spc="-1" dirty="0">
              <a:latin typeface="Arial"/>
            </a:endParaRPr>
          </a:p>
          <a:p>
            <a:pPr marL="343080" indent="-342360" algn="just">
              <a:lnSpc>
                <a:spcPct val="90000"/>
              </a:lnSpc>
              <a:spcBef>
                <a:spcPts val="601"/>
              </a:spcBef>
              <a:buClr>
                <a:srgbClr val="000000"/>
              </a:buClr>
              <a:buFont typeface="Arial"/>
              <a:buChar char="•"/>
            </a:pPr>
            <a:r>
              <a:rPr lang="ru-RU" sz="2400" b="1" strike="noStrike" spc="-1" dirty="0" err="1">
                <a:solidFill>
                  <a:srgbClr val="000000"/>
                </a:solidFill>
                <a:latin typeface="Times New Roman"/>
              </a:rPr>
              <a:t>Синільна</a:t>
            </a:r>
            <a:r>
              <a:rPr lang="ru-RU" sz="2400" b="1" strike="noStrike" spc="-1" dirty="0">
                <a:solidFill>
                  <a:srgbClr val="000000"/>
                </a:solidFill>
                <a:latin typeface="Times New Roman"/>
              </a:rPr>
              <a:t> к-та - </a:t>
            </a:r>
            <a:r>
              <a:rPr lang="ru-RU" sz="2400" b="1" strike="noStrike" spc="-1" dirty="0" err="1">
                <a:solidFill>
                  <a:srgbClr val="000000"/>
                </a:solidFill>
                <a:latin typeface="Times New Roman"/>
              </a:rPr>
              <a:t>нітрит</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натрію</a:t>
            </a:r>
            <a:r>
              <a:rPr lang="ru-RU" sz="2400" b="1" strike="noStrike" spc="-1" dirty="0">
                <a:solidFill>
                  <a:srgbClr val="000000"/>
                </a:solidFill>
                <a:latin typeface="Times New Roman"/>
              </a:rPr>
              <a:t> 1% р-н, </a:t>
            </a:r>
            <a:r>
              <a:rPr lang="ru-RU" sz="2400" b="1" strike="noStrike" spc="-1" dirty="0" err="1">
                <a:solidFill>
                  <a:srgbClr val="000000"/>
                </a:solidFill>
                <a:latin typeface="Times New Roman"/>
              </a:rPr>
              <a:t>тіосульфат</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натрію</a:t>
            </a:r>
            <a:r>
              <a:rPr lang="ru-RU" sz="2400" b="1" strike="noStrike" spc="-1" dirty="0">
                <a:solidFill>
                  <a:srgbClr val="000000"/>
                </a:solidFill>
                <a:latin typeface="Times New Roman"/>
              </a:rPr>
              <a:t> 30% р-н).</a:t>
            </a:r>
            <a:endParaRPr lang="ru-RU" sz="2400" b="0" strike="noStrike" spc="-1" dirty="0">
              <a:latin typeface="Arial"/>
            </a:endParaRPr>
          </a:p>
          <a:p>
            <a:pPr marL="343080" indent="-342360" algn="just">
              <a:lnSpc>
                <a:spcPct val="90000"/>
              </a:lnSpc>
              <a:spcBef>
                <a:spcPts val="601"/>
              </a:spcBef>
              <a:buClr>
                <a:srgbClr val="000000"/>
              </a:buClr>
              <a:buFont typeface="Arial"/>
              <a:buChar char="•"/>
            </a:pPr>
            <a:r>
              <a:rPr lang="ru-RU" sz="2400" b="1" strike="noStrike" spc="-1" dirty="0" err="1">
                <a:solidFill>
                  <a:srgbClr val="000000"/>
                </a:solidFill>
                <a:latin typeface="Times New Roman"/>
              </a:rPr>
              <a:t>Формалін</a:t>
            </a:r>
            <a:r>
              <a:rPr lang="ru-RU" sz="2400" b="1" strike="noStrike" spc="-1" dirty="0">
                <a:solidFill>
                  <a:srgbClr val="000000"/>
                </a:solidFill>
                <a:latin typeface="Times New Roman"/>
              </a:rPr>
              <a:t> -хлорид </a:t>
            </a:r>
            <a:r>
              <a:rPr lang="ru-RU" sz="2400" b="1" strike="noStrike" spc="-1" dirty="0" err="1">
                <a:solidFill>
                  <a:srgbClr val="000000"/>
                </a:solidFill>
                <a:latin typeface="Times New Roman"/>
              </a:rPr>
              <a:t>амонію</a:t>
            </a:r>
            <a:r>
              <a:rPr lang="ru-RU" sz="2400" b="1" strike="noStrike" spc="-1" dirty="0">
                <a:solidFill>
                  <a:srgbClr val="000000"/>
                </a:solidFill>
                <a:latin typeface="Times New Roman"/>
              </a:rPr>
              <a:t> 3% р-н, карбонат </a:t>
            </a:r>
            <a:r>
              <a:rPr lang="ru-RU" sz="2400" b="1" strike="noStrike" spc="-1" dirty="0" err="1">
                <a:solidFill>
                  <a:srgbClr val="000000"/>
                </a:solidFill>
                <a:latin typeface="Times New Roman"/>
              </a:rPr>
              <a:t>амонію</a:t>
            </a:r>
            <a:r>
              <a:rPr lang="ru-RU" sz="2400" b="1" strike="noStrike" spc="-1" dirty="0">
                <a:solidFill>
                  <a:srgbClr val="000000"/>
                </a:solidFill>
                <a:latin typeface="Times New Roman"/>
              </a:rPr>
              <a:t> 3% р-н).</a:t>
            </a:r>
            <a:endParaRPr lang="ru-RU" sz="2400" b="0" strike="noStrike" spc="-1" dirty="0">
              <a:latin typeface="Arial"/>
            </a:endParaRPr>
          </a:p>
          <a:p>
            <a:pPr marL="343080" indent="-342360" algn="just">
              <a:lnSpc>
                <a:spcPct val="90000"/>
              </a:lnSpc>
              <a:spcBef>
                <a:spcPts val="601"/>
              </a:spcBef>
              <a:buClr>
                <a:srgbClr val="000000"/>
              </a:buClr>
              <a:buFont typeface="Arial"/>
              <a:buChar char="•"/>
            </a:pPr>
            <a:r>
              <a:rPr lang="ru-RU" sz="2400" b="1" strike="noStrike" spc="-1" dirty="0" err="1">
                <a:solidFill>
                  <a:srgbClr val="000000"/>
                </a:solidFill>
                <a:latin typeface="Times New Roman"/>
              </a:rPr>
              <a:t>Фосфорорганічні</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сполуки</a:t>
            </a:r>
            <a:r>
              <a:rPr lang="ru-RU" sz="2400" b="1" strike="noStrike" spc="-1" dirty="0">
                <a:solidFill>
                  <a:srgbClr val="000000"/>
                </a:solidFill>
                <a:latin typeface="Times New Roman"/>
              </a:rPr>
              <a:t> - </a:t>
            </a:r>
            <a:r>
              <a:rPr lang="ru-RU" sz="2400" b="1" strike="noStrike" spc="-1" dirty="0" err="1">
                <a:solidFill>
                  <a:srgbClr val="000000"/>
                </a:solidFill>
                <a:latin typeface="Times New Roman"/>
              </a:rPr>
              <a:t>атропін</a:t>
            </a:r>
            <a:r>
              <a:rPr lang="ru-RU" sz="2400" b="1" strike="noStrike" spc="-1" dirty="0">
                <a:solidFill>
                  <a:srgbClr val="000000"/>
                </a:solidFill>
                <a:latin typeface="Times New Roman"/>
              </a:rPr>
              <a:t> 0,1% р-н.</a:t>
            </a:r>
            <a:endParaRPr lang="ru-RU" sz="2400" b="0" strike="noStrike" spc="-1" dirty="0">
              <a:latin typeface="Arial"/>
            </a:endParaRPr>
          </a:p>
        </p:txBody>
      </p:sp>
      <p:sp>
        <p:nvSpPr>
          <p:cNvPr id="467" name="CustomShape 3"/>
          <p:cNvSpPr/>
          <p:nvPr/>
        </p:nvSpPr>
        <p:spPr>
          <a:xfrm>
            <a:off x="6553080" y="6356520"/>
            <a:ext cx="213300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756FC710-8770-4875-9F02-0EE0CF73B7B6}" type="slidenum">
              <a:rPr lang="ru-RU" sz="1200" b="0" strike="noStrike" spc="-1">
                <a:solidFill>
                  <a:srgbClr val="8B8B8B"/>
                </a:solidFill>
                <a:latin typeface="Calibri"/>
              </a:rPr>
              <a:t>44</a:t>
            </a:fld>
            <a:endParaRPr lang="ru-RU" sz="1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CustomShape 1"/>
          <p:cNvSpPr/>
          <p:nvPr/>
        </p:nvSpPr>
        <p:spPr>
          <a:xfrm>
            <a:off x="285840" y="214200"/>
            <a:ext cx="8429040" cy="516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2800" b="1" i="1" strike="noStrike" spc="-1">
                <a:solidFill>
                  <a:srgbClr val="FF0000"/>
                </a:solidFill>
                <a:latin typeface="Calibri"/>
                <a:ea typeface="DejaVu Sans"/>
              </a:rPr>
              <a:t>2. Наркотик. Класифікація психоактивних речовин. </a:t>
            </a:r>
            <a:endParaRPr lang="ru-RU" sz="2800" b="0" strike="noStrike" spc="-1">
              <a:latin typeface="Arial"/>
            </a:endParaRPr>
          </a:p>
        </p:txBody>
      </p:sp>
      <p:sp>
        <p:nvSpPr>
          <p:cNvPr id="469" name="CustomShape 2"/>
          <p:cNvSpPr/>
          <p:nvPr/>
        </p:nvSpPr>
        <p:spPr>
          <a:xfrm>
            <a:off x="285840" y="1071720"/>
            <a:ext cx="8643240" cy="5332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2800" b="1" i="1" strike="noStrike" spc="-1">
                <a:solidFill>
                  <a:srgbClr val="FF0000"/>
                </a:solidFill>
                <a:latin typeface="Calibri"/>
                <a:ea typeface="DejaVu Sans"/>
              </a:rPr>
              <a:t>Наркотик</a:t>
            </a:r>
            <a:r>
              <a:rPr lang="ru-RU" sz="2400" b="0" strike="noStrike" spc="-1">
                <a:solidFill>
                  <a:srgbClr val="000000"/>
                </a:solidFill>
                <a:latin typeface="Calibri"/>
                <a:ea typeface="DejaVu Sans"/>
              </a:rPr>
              <a:t> — це будь-яка хімічна сполука, що впливає на психічний стан організму. </a:t>
            </a:r>
            <a:endParaRPr lang="ru-RU" sz="2400" b="0" strike="noStrike" spc="-1">
              <a:latin typeface="Arial"/>
            </a:endParaRPr>
          </a:p>
          <a:p>
            <a:pPr algn="just">
              <a:lnSpc>
                <a:spcPct val="100000"/>
              </a:lnSpc>
            </a:pPr>
            <a:r>
              <a:rPr lang="ru-RU" sz="2800" b="0" i="1" strike="noStrike" spc="-1">
                <a:solidFill>
                  <a:srgbClr val="0070C0"/>
                </a:solidFill>
                <a:latin typeface="Calibri"/>
                <a:ea typeface="DejaVu Sans"/>
              </a:rPr>
              <a:t>Зловживання наркотиками </a:t>
            </a:r>
            <a:r>
              <a:rPr lang="ru-RU" sz="2400" b="0" strike="noStrike" spc="-1">
                <a:solidFill>
                  <a:srgbClr val="000000"/>
                </a:solidFill>
                <a:latin typeface="Calibri"/>
                <a:ea typeface="DejaVu Sans"/>
              </a:rPr>
              <a:t>— це їхнє вживання будь-яким неприйнятним способом із медичної та соціальної точок зору, або прийнятним для більшості суспільства, але неправильним.</a:t>
            </a:r>
            <a:endParaRPr lang="ru-RU" sz="2400" b="0" strike="noStrike" spc="-1">
              <a:latin typeface="Arial"/>
            </a:endParaRPr>
          </a:p>
          <a:p>
            <a:pPr algn="just">
              <a:lnSpc>
                <a:spcPct val="100000"/>
              </a:lnSpc>
            </a:pPr>
            <a:r>
              <a:rPr lang="ru-RU" sz="2400" b="0" strike="noStrike" spc="-1">
                <a:solidFill>
                  <a:srgbClr val="000000"/>
                </a:solidFill>
                <a:latin typeface="Calibri"/>
                <a:ea typeface="DejaVu Sans"/>
              </a:rPr>
              <a:t>Тут доречно назвати </a:t>
            </a:r>
            <a:r>
              <a:rPr lang="ru-RU" sz="2400" b="1" i="1" strike="noStrike" spc="-1">
                <a:solidFill>
                  <a:srgbClr val="000000"/>
                </a:solidFill>
                <a:latin typeface="Calibri"/>
                <a:ea typeface="DejaVu Sans"/>
              </a:rPr>
              <a:t>психоактивні наркотики</a:t>
            </a:r>
            <a:r>
              <a:rPr lang="ru-RU" sz="2400" b="0" strike="noStrike" spc="-1">
                <a:solidFill>
                  <a:srgbClr val="000000"/>
                </a:solidFill>
                <a:latin typeface="Calibri"/>
                <a:ea typeface="DejaVu Sans"/>
              </a:rPr>
              <a:t>: ті, які впливають на організм, викликаючи зміни поведінки, начебто </a:t>
            </a:r>
            <a:r>
              <a:rPr lang="ru-RU" sz="2400" b="1" i="1" strike="noStrike" spc="-1">
                <a:solidFill>
                  <a:srgbClr val="000000"/>
                </a:solidFill>
                <a:latin typeface="Calibri"/>
                <a:ea typeface="DejaVu Sans"/>
              </a:rPr>
              <a:t>ейфорії</a:t>
            </a:r>
            <a:r>
              <a:rPr lang="ru-RU" sz="2400" b="0" strike="noStrike" spc="-1">
                <a:solidFill>
                  <a:srgbClr val="000000"/>
                </a:solidFill>
                <a:latin typeface="Calibri"/>
                <a:ea typeface="DejaVu Sans"/>
              </a:rPr>
              <a:t> та </a:t>
            </a:r>
            <a:r>
              <a:rPr lang="ru-RU" sz="2400" b="1" i="1" strike="noStrike" spc="-1">
                <a:solidFill>
                  <a:srgbClr val="000000"/>
                </a:solidFill>
                <a:latin typeface="Calibri"/>
                <a:ea typeface="DejaVu Sans"/>
              </a:rPr>
              <a:t>галюцинації.</a:t>
            </a:r>
            <a:r>
              <a:rPr lang="ru-RU" sz="2400" b="0" strike="noStrike" spc="-1">
                <a:solidFill>
                  <a:srgbClr val="000000"/>
                </a:solidFill>
                <a:latin typeface="Calibri"/>
                <a:ea typeface="DejaVu Sans"/>
              </a:rPr>
              <a:t> </a:t>
            </a:r>
            <a:endParaRPr lang="ru-RU" sz="2400" b="0" strike="noStrike" spc="-1">
              <a:latin typeface="Arial"/>
            </a:endParaRPr>
          </a:p>
          <a:p>
            <a:pPr algn="just">
              <a:lnSpc>
                <a:spcPct val="100000"/>
              </a:lnSpc>
            </a:pPr>
            <a:r>
              <a:rPr lang="ru-RU" sz="2400" b="0" strike="noStrike" spc="-1">
                <a:solidFill>
                  <a:srgbClr val="000000"/>
                </a:solidFill>
                <a:latin typeface="Calibri"/>
                <a:ea typeface="DejaVu Sans"/>
              </a:rPr>
              <a:t>Використання і виробництво багатьох наркотиків, якими зловживають люди, заборонено в багатьох країнах, але </a:t>
            </a:r>
            <a:r>
              <a:rPr lang="ru-RU" sz="2400" b="1" strike="noStrike" spc="-1">
                <a:solidFill>
                  <a:srgbClr val="000000"/>
                </a:solidFill>
                <a:latin typeface="Calibri"/>
                <a:ea typeface="DejaVu Sans"/>
              </a:rPr>
              <a:t>алкоголь</a:t>
            </a:r>
            <a:r>
              <a:rPr lang="ru-RU" sz="2400" b="0" strike="noStrike" spc="-1">
                <a:solidFill>
                  <a:srgbClr val="000000"/>
                </a:solidFill>
                <a:latin typeface="Calibri"/>
                <a:ea typeface="DejaVu Sans"/>
              </a:rPr>
              <a:t> і </a:t>
            </a:r>
            <a:r>
              <a:rPr lang="ru-RU" sz="2400" b="1" strike="noStrike" spc="-1">
                <a:solidFill>
                  <a:srgbClr val="000000"/>
                </a:solidFill>
                <a:latin typeface="Calibri"/>
                <a:ea typeface="DejaVu Sans"/>
              </a:rPr>
              <a:t>тютюн</a:t>
            </a:r>
            <a:r>
              <a:rPr lang="ru-RU" sz="2400" b="0" strike="noStrike" spc="-1">
                <a:solidFill>
                  <a:srgbClr val="000000"/>
                </a:solidFill>
                <a:latin typeface="Calibri"/>
                <a:ea typeface="DejaVu Sans"/>
              </a:rPr>
              <a:t> — дві найбільш широко розповсюджені наркотичні речовини, цілком законні та легко доступні. Однак із того часу, коли було твердо доведено небезпеку паління, ця звичка стає усе більш неприйнятною у багатьох країнах.</a:t>
            </a: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CustomShape 1"/>
          <p:cNvSpPr/>
          <p:nvPr/>
        </p:nvSpPr>
        <p:spPr>
          <a:xfrm>
            <a:off x="214200" y="214200"/>
            <a:ext cx="8643240" cy="6216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2000" b="1" strike="noStrike" spc="-1">
                <a:solidFill>
                  <a:srgbClr val="0070C0"/>
                </a:solidFill>
                <a:latin typeface="Calibri"/>
                <a:ea typeface="DejaVu Sans"/>
              </a:rPr>
              <a:t>Стаття 1 Закону України від 15 лютого 1995 року "Про обіг в Україні наркотичних засобів, психотропних речовин, їх аналогів і прекурсорів" дає їм визначення:</a:t>
            </a:r>
            <a:endParaRPr lang="ru-RU" sz="2000" b="0" strike="noStrike" spc="-1">
              <a:latin typeface="Arial"/>
            </a:endParaRPr>
          </a:p>
          <a:p>
            <a:pPr algn="just">
              <a:lnSpc>
                <a:spcPct val="100000"/>
              </a:lnSpc>
            </a:pPr>
            <a:r>
              <a:rPr lang="ru-RU" sz="1800" b="1" strike="noStrike" spc="-1">
                <a:solidFill>
                  <a:srgbClr val="000000"/>
                </a:solidFill>
                <a:latin typeface="Calibri"/>
                <a:ea typeface="DejaVu Sans"/>
              </a:rPr>
              <a:t>— </a:t>
            </a:r>
            <a:r>
              <a:rPr lang="ru-RU" sz="1800" b="1" i="1" strike="noStrike" spc="-1">
                <a:solidFill>
                  <a:srgbClr val="FF0000"/>
                </a:solidFill>
                <a:latin typeface="Calibri"/>
                <a:ea typeface="DejaVu Sans"/>
              </a:rPr>
              <a:t>наркотичні засоби </a:t>
            </a:r>
            <a:r>
              <a:rPr lang="ru-RU" sz="1800" b="1" strike="noStrike" spc="-1">
                <a:solidFill>
                  <a:srgbClr val="000000"/>
                </a:solidFill>
                <a:latin typeface="Calibri"/>
                <a:ea typeface="DejaVu Sans"/>
              </a:rPr>
              <a:t>— рослини, сировина і речовини, природні і синтетичні, класифіковані як такі у міжнародних конвенціях, а також інші рослини, сировина і речовини, що становлять небезпеку для здоров'я населення у разі зловживання ними, та віднесені до вказаної категорії Комітетом по контролю за наркотиками при Міністерстві охорони здоров'я України (далі Комітетом);</a:t>
            </a:r>
            <a:endParaRPr lang="ru-RU" sz="1800" b="0" strike="noStrike" spc="-1">
              <a:latin typeface="Arial"/>
            </a:endParaRPr>
          </a:p>
          <a:p>
            <a:pPr algn="just">
              <a:lnSpc>
                <a:spcPct val="100000"/>
              </a:lnSpc>
            </a:pPr>
            <a:r>
              <a:rPr lang="ru-RU" sz="1800" b="1" strike="noStrike" spc="-1">
                <a:solidFill>
                  <a:srgbClr val="000000"/>
                </a:solidFill>
                <a:latin typeface="Calibri"/>
                <a:ea typeface="DejaVu Sans"/>
              </a:rPr>
              <a:t>— </a:t>
            </a:r>
            <a:r>
              <a:rPr lang="ru-RU" sz="1800" b="1" i="1" strike="noStrike" spc="-1">
                <a:solidFill>
                  <a:srgbClr val="FF0000"/>
                </a:solidFill>
                <a:latin typeface="Calibri"/>
                <a:ea typeface="DejaVu Sans"/>
              </a:rPr>
              <a:t>психотропні речовини</a:t>
            </a:r>
            <a:r>
              <a:rPr lang="ru-RU" sz="1800" b="1" strike="noStrike" spc="-1">
                <a:solidFill>
                  <a:srgbClr val="000000"/>
                </a:solidFill>
                <a:latin typeface="Calibri"/>
                <a:ea typeface="DejaVu Sans"/>
              </a:rPr>
              <a:t> — будь-які природні чи синтетичні речовини і матеріали, класифіковані як такі у міжнародних конвенціях, що становлять небезпеку для здоров'я населення уразі зловживання ними, і віднесені до вказаної категорії Комітетом;</a:t>
            </a:r>
            <a:endParaRPr lang="ru-RU" sz="1800" b="0" strike="noStrike" spc="-1">
              <a:latin typeface="Arial"/>
            </a:endParaRPr>
          </a:p>
          <a:p>
            <a:pPr algn="just">
              <a:lnSpc>
                <a:spcPct val="100000"/>
              </a:lnSpc>
            </a:pPr>
            <a:r>
              <a:rPr lang="ru-RU" sz="1800" b="1" strike="noStrike" spc="-1">
                <a:solidFill>
                  <a:srgbClr val="000000"/>
                </a:solidFill>
                <a:latin typeface="Calibri"/>
                <a:ea typeface="DejaVu Sans"/>
              </a:rPr>
              <a:t>- </a:t>
            </a:r>
            <a:r>
              <a:rPr lang="ru-RU" sz="1800" b="1" i="1" strike="noStrike" spc="-1">
                <a:solidFill>
                  <a:srgbClr val="FF0000"/>
                </a:solidFill>
                <a:latin typeface="Calibri"/>
                <a:ea typeface="DejaVu Sans"/>
              </a:rPr>
              <a:t>прекурсори</a:t>
            </a:r>
            <a:r>
              <a:rPr lang="ru-RU" sz="1800" b="1" strike="noStrike" spc="-1">
                <a:solidFill>
                  <a:srgbClr val="000000"/>
                </a:solidFill>
                <a:latin typeface="Calibri"/>
                <a:ea typeface="DejaVu Sans"/>
              </a:rPr>
              <a:t> — речовини і їх солі, класифіковані у міжнародних конвенціях як хімічні матеріали, що використовуються для виготовлення наркотичних засобів і психотропних речовин, а також хімічні речовини і їх солі, що використовуються з такою самою метою і віднесені до вказаної категорії Комітетом;</a:t>
            </a:r>
            <a:endParaRPr lang="ru-RU" sz="1800" b="0" strike="noStrike" spc="-1">
              <a:latin typeface="Arial"/>
            </a:endParaRPr>
          </a:p>
          <a:p>
            <a:pPr algn="just">
              <a:lnSpc>
                <a:spcPct val="100000"/>
              </a:lnSpc>
            </a:pPr>
            <a:r>
              <a:rPr lang="ru-RU" sz="1800" b="1" strike="noStrike" spc="-1">
                <a:solidFill>
                  <a:srgbClr val="000000"/>
                </a:solidFill>
                <a:latin typeface="Calibri"/>
                <a:ea typeface="DejaVu Sans"/>
              </a:rPr>
              <a:t>— </a:t>
            </a:r>
            <a:r>
              <a:rPr lang="ru-RU" sz="1800" b="1" i="1" strike="noStrike" spc="-1">
                <a:solidFill>
                  <a:srgbClr val="FF0000"/>
                </a:solidFill>
                <a:latin typeface="Calibri"/>
                <a:ea typeface="DejaVu Sans"/>
              </a:rPr>
              <a:t>аналоги наркотичних і психотропних речовин </a:t>
            </a:r>
            <a:r>
              <a:rPr lang="ru-RU" sz="1800" b="1" strike="noStrike" spc="-1">
                <a:solidFill>
                  <a:srgbClr val="000000"/>
                </a:solidFill>
                <a:latin typeface="Calibri"/>
                <a:ea typeface="DejaVu Sans"/>
              </a:rPr>
              <a:t>— синтетичні та виділенні із природної сировини продукти, що мають хімічну структуру і властивості, схожі за структурою та властивостями з речовинами, що викликають стимулюючий, депресивний чи галюцинаційний стан, небезпечні для здоров'я населення у разі зловживання ними і не затвердженні як наркотичні засоби чи психотропні речовини міжнародними конвенціями ООН, а також рішенням Комітету.</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CustomShape 1"/>
          <p:cNvSpPr/>
          <p:nvPr/>
        </p:nvSpPr>
        <p:spPr>
          <a:xfrm>
            <a:off x="70200" y="214200"/>
            <a:ext cx="8930160" cy="6399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800" b="1" strike="noStrike" spc="-1">
                <a:solidFill>
                  <a:srgbClr val="000000"/>
                </a:solidFill>
                <a:latin typeface="Calibri"/>
                <a:ea typeface="DejaVu Sans"/>
              </a:rPr>
              <a:t>Причини наркоманії умовно поділяють на: соціальні, соціально-психологічні та психологічні. </a:t>
            </a:r>
            <a:endParaRPr lang="ru-RU" sz="1800" b="0" strike="noStrike" spc="-1">
              <a:latin typeface="Arial"/>
            </a:endParaRPr>
          </a:p>
          <a:p>
            <a:pPr algn="just">
              <a:lnSpc>
                <a:spcPct val="100000"/>
              </a:lnSpc>
            </a:pPr>
            <a:r>
              <a:rPr lang="ru-RU" sz="1800" b="1" strike="noStrike" spc="-1">
                <a:solidFill>
                  <a:srgbClr val="000000"/>
                </a:solidFill>
                <a:latin typeface="Calibri"/>
                <a:ea typeface="DejaVu Sans"/>
              </a:rPr>
              <a:t>Вони пов'язані з умовами життя, цінностями суспільства, можливістю самореалізащї, упевненістю в собі та своєму майбутньому. </a:t>
            </a:r>
            <a:endParaRPr lang="ru-RU" sz="1800" b="0" strike="noStrike" spc="-1">
              <a:latin typeface="Arial"/>
            </a:endParaRPr>
          </a:p>
          <a:p>
            <a:pPr algn="ctr">
              <a:lnSpc>
                <a:spcPct val="100000"/>
              </a:lnSpc>
            </a:pPr>
            <a:r>
              <a:rPr lang="ru-RU" sz="1800" b="1" strike="noStrike" spc="-1">
                <a:solidFill>
                  <a:srgbClr val="FF0000"/>
                </a:solidFill>
                <a:latin typeface="Calibri"/>
                <a:ea typeface="DejaVu Sans"/>
              </a:rPr>
              <a:t>Існують такі причини початку зловживання наркотиками.</a:t>
            </a:r>
            <a:endParaRPr lang="ru-RU" sz="1800" b="0" strike="noStrike" spc="-1">
              <a:latin typeface="Arial"/>
            </a:endParaRPr>
          </a:p>
          <a:p>
            <a:pPr marL="216000" indent="-215640" algn="just">
              <a:lnSpc>
                <a:spcPct val="100000"/>
              </a:lnSpc>
              <a:buClr>
                <a:srgbClr val="000000"/>
              </a:buClr>
              <a:buFont typeface="Arial"/>
              <a:buChar char="•"/>
            </a:pPr>
            <a:r>
              <a:rPr lang="ru-RU" sz="1800" b="1" strike="noStrike" spc="-1">
                <a:solidFill>
                  <a:srgbClr val="000000"/>
                </a:solidFill>
                <a:latin typeface="Calibri"/>
                <a:ea typeface="DejaVu Sans"/>
              </a:rPr>
              <a:t> </a:t>
            </a:r>
            <a:r>
              <a:rPr lang="ru-RU" sz="1800" b="1" i="1" strike="noStrike" spc="-1">
                <a:solidFill>
                  <a:srgbClr val="7030A0"/>
                </a:solidFill>
                <a:latin typeface="Calibri"/>
                <a:ea typeface="DejaVu Sans"/>
              </a:rPr>
              <a:t>Соціальна домовленість. </a:t>
            </a:r>
            <a:r>
              <a:rPr lang="ru-RU" sz="1800" b="1" strike="noStrike" spc="-1">
                <a:solidFill>
                  <a:srgbClr val="000000"/>
                </a:solidFill>
                <a:latin typeface="Calibri"/>
                <a:ea typeface="DejaVu Sans"/>
              </a:rPr>
              <a:t>Якщо вживання певного наркотику прийнято в групі, до якої людина належить або себе відносить, вона вважає необхідним його вживати, щоб довести свою приналежність до цієї групи, "за компанію".</a:t>
            </a:r>
            <a:endParaRPr lang="ru-RU" sz="1800" b="0" strike="noStrike" spc="-1">
              <a:latin typeface="Arial"/>
            </a:endParaRPr>
          </a:p>
          <a:p>
            <a:pPr algn="just">
              <a:lnSpc>
                <a:spcPct val="100000"/>
              </a:lnSpc>
            </a:pPr>
            <a:r>
              <a:rPr lang="ru-RU" sz="1800" b="1" strike="noStrike" spc="-1">
                <a:solidFill>
                  <a:srgbClr val="000000"/>
                </a:solidFill>
                <a:latin typeface="Calibri"/>
                <a:ea typeface="DejaVu Sans"/>
              </a:rPr>
              <a:t>• </a:t>
            </a:r>
            <a:r>
              <a:rPr lang="ru-RU" sz="1800" b="1" i="1" strike="noStrike" spc="-1">
                <a:solidFill>
                  <a:srgbClr val="7030A0"/>
                </a:solidFill>
                <a:latin typeface="Calibri"/>
                <a:ea typeface="DejaVu Sans"/>
              </a:rPr>
              <a:t>Задоволення.</a:t>
            </a:r>
            <a:r>
              <a:rPr lang="ru-RU" sz="1800" b="1" strike="noStrike" spc="-1">
                <a:solidFill>
                  <a:srgbClr val="000000"/>
                </a:solidFill>
                <a:latin typeface="Calibri"/>
                <a:ea typeface="DejaVu Sans"/>
              </a:rPr>
              <a:t> Одна з головних причин, чому люди вживають наркотики, — це супутні та приємні відчуття, від гарного самопочуття й релаксації до містичної ейфорії.</a:t>
            </a:r>
            <a:endParaRPr lang="ru-RU" sz="1800" b="0" strike="noStrike" spc="-1">
              <a:latin typeface="Arial"/>
            </a:endParaRPr>
          </a:p>
          <a:p>
            <a:pPr algn="just">
              <a:lnSpc>
                <a:spcPct val="100000"/>
              </a:lnSpc>
            </a:pPr>
            <a:r>
              <a:rPr lang="ru-RU" sz="1800" b="1" strike="noStrike" spc="-1">
                <a:solidFill>
                  <a:srgbClr val="000000"/>
                </a:solidFill>
                <a:latin typeface="Calibri"/>
                <a:ea typeface="DejaVu Sans"/>
              </a:rPr>
              <a:t>• </a:t>
            </a:r>
            <a:r>
              <a:rPr lang="ru-RU" sz="1800" b="1" i="1" strike="noStrike" spc="-1">
                <a:solidFill>
                  <a:srgbClr val="7030A0"/>
                </a:solidFill>
                <a:latin typeface="Calibri"/>
                <a:ea typeface="DejaVu Sans"/>
              </a:rPr>
              <a:t>Доступність. </a:t>
            </a:r>
            <a:r>
              <a:rPr lang="ru-RU" sz="1800" b="1" strike="noStrike" spc="-1">
                <a:solidFill>
                  <a:srgbClr val="000000"/>
                </a:solidFill>
                <a:latin typeface="Calibri"/>
                <a:ea typeface="DejaVu Sans"/>
              </a:rPr>
              <a:t>Нелегальне та легальне споживання наркотиків найбільш високе там, де вони легше доступні, наприклад, у великих містах, серед торговців цим зіллям.</a:t>
            </a:r>
            <a:endParaRPr lang="ru-RU" sz="1800" b="0" strike="noStrike" spc="-1">
              <a:latin typeface="Arial"/>
            </a:endParaRPr>
          </a:p>
          <a:p>
            <a:pPr algn="just">
              <a:lnSpc>
                <a:spcPct val="100000"/>
              </a:lnSpc>
            </a:pPr>
            <a:r>
              <a:rPr lang="ru-RU" sz="1800" b="1" strike="noStrike" spc="-1">
                <a:solidFill>
                  <a:srgbClr val="000000"/>
                </a:solidFill>
                <a:latin typeface="Calibri"/>
                <a:ea typeface="DejaVu Sans"/>
              </a:rPr>
              <a:t>• </a:t>
            </a:r>
            <a:r>
              <a:rPr lang="ru-RU" sz="1800" b="1" i="1" strike="noStrike" spc="-1">
                <a:solidFill>
                  <a:srgbClr val="7030A0"/>
                </a:solidFill>
                <a:latin typeface="Calibri"/>
                <a:ea typeface="DejaVu Sans"/>
              </a:rPr>
              <a:t>Цікавість</a:t>
            </a:r>
            <a:r>
              <a:rPr lang="ru-RU" sz="1800" b="1" strike="noStrike" spc="-1">
                <a:solidFill>
                  <a:srgbClr val="000000"/>
                </a:solidFill>
                <a:latin typeface="Calibri"/>
                <a:ea typeface="DejaVu Sans"/>
              </a:rPr>
              <a:t> стосовно наркотиків змушує деяких людей почати самими їх приймати.</a:t>
            </a:r>
            <a:endParaRPr lang="ru-RU" sz="1800" b="0" strike="noStrike" spc="-1">
              <a:latin typeface="Arial"/>
            </a:endParaRPr>
          </a:p>
          <a:p>
            <a:pPr algn="just">
              <a:lnSpc>
                <a:spcPct val="100000"/>
              </a:lnSpc>
            </a:pPr>
            <a:r>
              <a:rPr lang="ru-RU" sz="1800" b="1" strike="noStrike" spc="-1">
                <a:solidFill>
                  <a:srgbClr val="000000"/>
                </a:solidFill>
                <a:latin typeface="Calibri"/>
                <a:ea typeface="DejaVu Sans"/>
              </a:rPr>
              <a:t>• </a:t>
            </a:r>
            <a:r>
              <a:rPr lang="ru-RU" sz="1800" b="1" i="1" strike="noStrike" spc="-1">
                <a:solidFill>
                  <a:srgbClr val="7030A0"/>
                </a:solidFill>
                <a:latin typeface="Calibri"/>
                <a:ea typeface="DejaVu Sans"/>
              </a:rPr>
              <a:t>Ворожість.</a:t>
            </a:r>
            <a:r>
              <a:rPr lang="ru-RU" sz="1800" b="1" strike="noStrike" spc="-1">
                <a:solidFill>
                  <a:srgbClr val="000000"/>
                </a:solidFill>
                <a:latin typeface="Calibri"/>
                <a:ea typeface="DejaVu Sans"/>
              </a:rPr>
              <a:t> Застосування наркотиків може виглядати символом опозиції цінностям суспільства, незалежності від держави, батьків. Коли людина відкидає суспільство або саму себе, свої надії, тоді виникає почуття безглуздості життя, ізоляції, з'являється схильність до наркоманії.</a:t>
            </a:r>
            <a:endParaRPr lang="ru-RU" sz="1800" b="0" strike="noStrike" spc="-1">
              <a:latin typeface="Arial"/>
            </a:endParaRPr>
          </a:p>
          <a:p>
            <a:pPr algn="just">
              <a:lnSpc>
                <a:spcPct val="100000"/>
              </a:lnSpc>
            </a:pPr>
            <a:r>
              <a:rPr lang="ru-RU" sz="1800" b="1" strike="noStrike" spc="-1">
                <a:solidFill>
                  <a:srgbClr val="000000"/>
                </a:solidFill>
                <a:latin typeface="Calibri"/>
                <a:ea typeface="DejaVu Sans"/>
              </a:rPr>
              <a:t>• </a:t>
            </a:r>
            <a:r>
              <a:rPr lang="ru-RU" sz="1800" b="1" i="1" strike="noStrike" spc="-1">
                <a:solidFill>
                  <a:srgbClr val="7030A0"/>
                </a:solidFill>
                <a:latin typeface="Calibri"/>
                <a:ea typeface="DejaVu Sans"/>
              </a:rPr>
              <a:t>Багатство та бездіяльність </a:t>
            </a:r>
            <a:r>
              <a:rPr lang="ru-RU" sz="1800" b="1" strike="noStrike" spc="-1">
                <a:solidFill>
                  <a:srgbClr val="000000"/>
                </a:solidFill>
                <a:latin typeface="Calibri"/>
                <a:ea typeface="DejaVu Sans"/>
              </a:rPr>
              <a:t>призводять до нудьги та втрати інтересу до життя, виходом і стимуляцією в цьому разі можуть здатись наркотики, які несуть нові відчуття.</a:t>
            </a:r>
            <a:endParaRPr lang="ru-RU" sz="1800" b="0" strike="noStrike" spc="-1">
              <a:latin typeface="Arial"/>
            </a:endParaRPr>
          </a:p>
          <a:p>
            <a:pPr algn="just">
              <a:lnSpc>
                <a:spcPct val="100000"/>
              </a:lnSpc>
            </a:pPr>
            <a:r>
              <a:rPr lang="ru-RU" sz="1800" b="1" strike="noStrike" spc="-1">
                <a:solidFill>
                  <a:srgbClr val="000000"/>
                </a:solidFill>
                <a:latin typeface="Calibri"/>
                <a:ea typeface="DejaVu Sans"/>
              </a:rPr>
              <a:t>• </a:t>
            </a:r>
            <a:r>
              <a:rPr lang="ru-RU" sz="1800" b="1" i="1" strike="noStrike" spc="-1">
                <a:solidFill>
                  <a:srgbClr val="7030A0"/>
                </a:solidFill>
                <a:latin typeface="Calibri"/>
                <a:ea typeface="DejaVu Sans"/>
              </a:rPr>
              <a:t>Відхід від стресу. </a:t>
            </a:r>
            <a:r>
              <a:rPr lang="ru-RU" sz="1800" b="1" strike="noStrike" spc="-1">
                <a:solidFill>
                  <a:srgbClr val="000000"/>
                </a:solidFill>
                <a:latin typeface="Calibri"/>
                <a:ea typeface="DejaVu Sans"/>
              </a:rPr>
              <a:t>Більшості людей удається справлятися з найбільш стресовими ситуаціями їхнього життя, але деякі намагаються знайти собі розраду вживанням наркотиків, щоб заспокоїтись та вгамувати біль, від боязні самотності.</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CustomShape 1"/>
          <p:cNvSpPr/>
          <p:nvPr/>
        </p:nvSpPr>
        <p:spPr>
          <a:xfrm>
            <a:off x="0" y="142920"/>
            <a:ext cx="8643240" cy="5982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360" algn="ctr">
              <a:lnSpc>
                <a:spcPct val="100000"/>
              </a:lnSpc>
              <a:spcBef>
                <a:spcPts val="641"/>
              </a:spcBef>
            </a:pPr>
            <a:r>
              <a:rPr lang="ru-RU" sz="2400" b="0" i="1" strike="noStrike" spc="-1">
                <a:solidFill>
                  <a:srgbClr val="000000"/>
                </a:solidFill>
                <a:latin typeface="Calibri"/>
              </a:rPr>
              <a:t>                </a:t>
            </a:r>
            <a:r>
              <a:rPr lang="ru-RU" sz="3200" b="1" strike="noStrike" spc="-1">
                <a:solidFill>
                  <a:srgbClr val="FF0000"/>
                </a:solidFill>
                <a:latin typeface="Calibri"/>
              </a:rPr>
              <a:t>Класифікація наркотичних речовин :</a:t>
            </a:r>
            <a:endParaRPr lang="ru-RU" sz="3200" b="0" strike="noStrike" spc="-1">
              <a:latin typeface="Arial"/>
            </a:endParaRPr>
          </a:p>
          <a:p>
            <a:pPr marL="343080" indent="-342360" algn="just">
              <a:lnSpc>
                <a:spcPct val="100000"/>
              </a:lnSpc>
              <a:spcBef>
                <a:spcPts val="479"/>
              </a:spcBef>
              <a:buClr>
                <a:srgbClr val="000000"/>
              </a:buClr>
              <a:buFont typeface="Arial"/>
              <a:buChar char="•"/>
            </a:pPr>
            <a:r>
              <a:rPr lang="ru-RU" sz="2400" b="1" strike="noStrike" spc="-1">
                <a:solidFill>
                  <a:srgbClr val="000000"/>
                </a:solidFill>
                <a:latin typeface="Calibri"/>
              </a:rPr>
              <a:t>Седативні</a:t>
            </a:r>
            <a:r>
              <a:rPr lang="ru-RU" sz="2400" b="0" strike="noStrike" spc="-1">
                <a:solidFill>
                  <a:srgbClr val="000000"/>
                </a:solidFill>
                <a:latin typeface="Calibri"/>
              </a:rPr>
              <a:t> (опіати, барбітурати, транквілізатори, кодеїн)</a:t>
            </a:r>
            <a:endParaRPr lang="ru-RU" sz="2400" b="0" strike="noStrike" spc="-1">
              <a:latin typeface="Arial"/>
            </a:endParaRPr>
          </a:p>
          <a:p>
            <a:pPr marL="343080" indent="-342360" algn="just">
              <a:lnSpc>
                <a:spcPct val="100000"/>
              </a:lnSpc>
              <a:spcBef>
                <a:spcPts val="479"/>
              </a:spcBef>
              <a:buClr>
                <a:srgbClr val="000000"/>
              </a:buClr>
              <a:buFont typeface="Arial"/>
              <a:buChar char="•"/>
            </a:pPr>
            <a:r>
              <a:rPr lang="ru-RU" sz="2400" b="1" strike="noStrike" spc="-1">
                <a:solidFill>
                  <a:srgbClr val="000000"/>
                </a:solidFill>
                <a:latin typeface="Calibri"/>
              </a:rPr>
              <a:t>Стимулюючі препарати</a:t>
            </a:r>
            <a:r>
              <a:rPr lang="ru-RU" sz="2400" b="0" strike="noStrike" spc="-1">
                <a:solidFill>
                  <a:srgbClr val="000000"/>
                </a:solidFill>
                <a:latin typeface="Calibri"/>
              </a:rPr>
              <a:t> (ефедрин, амфетаміни (фенамін), кокаїн)</a:t>
            </a:r>
            <a:endParaRPr lang="ru-RU" sz="2400" b="0" strike="noStrike" spc="-1">
              <a:latin typeface="Arial"/>
            </a:endParaRPr>
          </a:p>
          <a:p>
            <a:pPr marL="343080" indent="-342360" algn="just">
              <a:lnSpc>
                <a:spcPct val="100000"/>
              </a:lnSpc>
              <a:spcBef>
                <a:spcPts val="479"/>
              </a:spcBef>
              <a:buClr>
                <a:srgbClr val="000000"/>
              </a:buClr>
              <a:buFont typeface="Arial"/>
              <a:buChar char="•"/>
            </a:pPr>
            <a:r>
              <a:rPr lang="ru-RU" sz="2400" b="1" strike="noStrike" spc="-1">
                <a:solidFill>
                  <a:srgbClr val="000000"/>
                </a:solidFill>
                <a:latin typeface="Calibri"/>
              </a:rPr>
              <a:t>Психоделічні,</a:t>
            </a:r>
            <a:r>
              <a:rPr lang="ru-RU" sz="2400" b="0" strike="noStrike" spc="-1">
                <a:solidFill>
                  <a:srgbClr val="000000"/>
                </a:solidFill>
                <a:latin typeface="Calibri"/>
              </a:rPr>
              <a:t> тобто ті, які змінюють свідомість (ЛСД, препарати коноплі, фенциклідин),     псилоцибіни – гриби</a:t>
            </a:r>
            <a:endParaRPr lang="ru-RU" sz="2400" b="0" strike="noStrike" spc="-1">
              <a:latin typeface="Arial"/>
            </a:endParaRPr>
          </a:p>
          <a:p>
            <a:pPr marL="343080" indent="-342360" algn="just">
              <a:lnSpc>
                <a:spcPct val="100000"/>
              </a:lnSpc>
              <a:spcBef>
                <a:spcPts val="479"/>
              </a:spcBef>
              <a:buClr>
                <a:srgbClr val="000000"/>
              </a:buClr>
              <a:buFont typeface="Arial"/>
              <a:buChar char="•"/>
            </a:pPr>
            <a:r>
              <a:rPr lang="ru-RU" sz="2400" b="1" strike="noStrike" spc="-1">
                <a:solidFill>
                  <a:srgbClr val="000000"/>
                </a:solidFill>
                <a:latin typeface="Calibri"/>
              </a:rPr>
              <a:t>ЛНР </a:t>
            </a:r>
            <a:r>
              <a:rPr lang="ru-RU" sz="2400" b="0" strike="noStrike" spc="-1">
                <a:solidFill>
                  <a:srgbClr val="000000"/>
                </a:solidFill>
                <a:latin typeface="Calibri"/>
              </a:rPr>
              <a:t>– летючі наркотично діючі речовини </a:t>
            </a:r>
            <a:endParaRPr lang="ru-RU" sz="2400" b="0" strike="noStrike" spc="-1">
              <a:latin typeface="Arial"/>
            </a:endParaRPr>
          </a:p>
          <a:p>
            <a:pPr marL="343080" indent="-342360" algn="just">
              <a:lnSpc>
                <a:spcPct val="100000"/>
              </a:lnSpc>
              <a:spcBef>
                <a:spcPts val="479"/>
              </a:spcBef>
            </a:pPr>
            <a:r>
              <a:rPr lang="ru-RU" sz="2400" b="0" strike="noStrike" spc="-1">
                <a:solidFill>
                  <a:srgbClr val="000000"/>
                </a:solidFill>
                <a:latin typeface="Calibri"/>
              </a:rPr>
              <a:t>         (розчинники – бензин, ацетон, фарби...)</a:t>
            </a:r>
            <a:endParaRPr lang="ru-RU" sz="2400" b="0" strike="noStrike" spc="-1">
              <a:latin typeface="Arial"/>
            </a:endParaRPr>
          </a:p>
          <a:p>
            <a:pPr marL="343080" indent="-342360" algn="just">
              <a:lnSpc>
                <a:spcPct val="100000"/>
              </a:lnSpc>
              <a:spcBef>
                <a:spcPts val="479"/>
              </a:spcBef>
            </a:pPr>
            <a:endParaRPr lang="ru-RU" sz="2400" b="0" strike="noStrike" spc="-1">
              <a:latin typeface="Arial"/>
            </a:endParaRPr>
          </a:p>
          <a:p>
            <a:pPr marL="343080" indent="-342360" algn="just">
              <a:lnSpc>
                <a:spcPct val="100000"/>
              </a:lnSpc>
              <a:spcBef>
                <a:spcPts val="479"/>
              </a:spcBef>
            </a:pPr>
            <a:endParaRPr lang="ru-RU" sz="2400" b="0" strike="noStrike" spc="-1">
              <a:latin typeface="Arial"/>
            </a:endParaRPr>
          </a:p>
        </p:txBody>
      </p:sp>
      <p:pic>
        <p:nvPicPr>
          <p:cNvPr id="473" name="Picture 2"/>
          <p:cNvPicPr/>
          <p:nvPr/>
        </p:nvPicPr>
        <p:blipFill>
          <a:blip r:embed="rId2"/>
          <a:srcRect l="19200" t="6055" r="24809" b="9229"/>
          <a:stretch/>
        </p:blipFill>
        <p:spPr>
          <a:xfrm>
            <a:off x="7143840" y="2895480"/>
            <a:ext cx="1828080" cy="3961800"/>
          </a:xfrm>
          <a:prstGeom prst="rect">
            <a:avLst/>
          </a:prstGeom>
          <a:ln w="9360">
            <a:noFill/>
          </a:ln>
        </p:spPr>
      </p:pic>
      <p:pic>
        <p:nvPicPr>
          <p:cNvPr id="474" name="Picture 4"/>
          <p:cNvPicPr/>
          <p:nvPr/>
        </p:nvPicPr>
        <p:blipFill>
          <a:blip r:embed="rId3"/>
          <a:stretch/>
        </p:blipFill>
        <p:spPr>
          <a:xfrm>
            <a:off x="1080000" y="3888000"/>
            <a:ext cx="4659480" cy="280800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5" name="Рисунок 474"/>
          <p:cNvPicPr/>
          <p:nvPr/>
        </p:nvPicPr>
        <p:blipFill>
          <a:blip r:embed="rId2"/>
          <a:stretch/>
        </p:blipFill>
        <p:spPr>
          <a:xfrm>
            <a:off x="1232280" y="8280"/>
            <a:ext cx="6687720" cy="668772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CustomShape 1"/>
          <p:cNvSpPr/>
          <p:nvPr/>
        </p:nvSpPr>
        <p:spPr>
          <a:xfrm>
            <a:off x="214200" y="214200"/>
            <a:ext cx="6871680" cy="6166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0000" lnSpcReduction="20000"/>
          </a:bodyPr>
          <a:lstStyle/>
          <a:p>
            <a:pPr marL="343080" indent="-342360" algn="just">
              <a:lnSpc>
                <a:spcPct val="100000"/>
              </a:lnSpc>
              <a:spcBef>
                <a:spcPts val="700"/>
              </a:spcBef>
            </a:pPr>
            <a:r>
              <a:rPr lang="ru-RU" sz="3300" b="1" u="sng" strike="noStrike" spc="-1" dirty="0" err="1">
                <a:solidFill>
                  <a:srgbClr val="FF0000"/>
                </a:solidFill>
                <a:uFillTx/>
                <a:latin typeface="Times New Roman"/>
              </a:rPr>
              <a:t>Гострому</a:t>
            </a:r>
            <a:r>
              <a:rPr lang="ru-RU" sz="3300" b="1" u="sng" strike="noStrike" spc="-1" dirty="0">
                <a:solidFill>
                  <a:srgbClr val="FF0000"/>
                </a:solidFill>
                <a:uFillTx/>
                <a:latin typeface="Times New Roman"/>
              </a:rPr>
              <a:t> </a:t>
            </a:r>
            <a:r>
              <a:rPr lang="ru-RU" sz="3300" b="1" u="sng" strike="noStrike" spc="-1" dirty="0" err="1">
                <a:solidFill>
                  <a:srgbClr val="FF0000"/>
                </a:solidFill>
                <a:uFillTx/>
                <a:latin typeface="Times New Roman"/>
              </a:rPr>
              <a:t>отруєнню</a:t>
            </a:r>
            <a:r>
              <a:rPr lang="ru-RU" sz="3300" b="1" u="sng" strike="noStrike" spc="-1" dirty="0">
                <a:solidFill>
                  <a:srgbClr val="FF0000"/>
                </a:solidFill>
                <a:uFillTx/>
                <a:latin typeface="Times New Roman"/>
              </a:rPr>
              <a:t> </a:t>
            </a:r>
            <a:r>
              <a:rPr lang="ru-RU" sz="3300" b="1" u="sng" strike="noStrike" spc="-1" dirty="0" err="1">
                <a:solidFill>
                  <a:srgbClr val="FF0000"/>
                </a:solidFill>
                <a:uFillTx/>
                <a:latin typeface="Times New Roman"/>
              </a:rPr>
              <a:t>частіше</a:t>
            </a:r>
            <a:r>
              <a:rPr lang="ru-RU" sz="3300" b="1" u="sng" strike="noStrike" spc="-1" dirty="0">
                <a:solidFill>
                  <a:srgbClr val="FF0000"/>
                </a:solidFill>
                <a:uFillTx/>
                <a:latin typeface="Times New Roman"/>
              </a:rPr>
              <a:t> </a:t>
            </a:r>
            <a:r>
              <a:rPr lang="ru-RU" sz="3300" b="1" u="sng" strike="noStrike" spc="-1" dirty="0" err="1">
                <a:solidFill>
                  <a:srgbClr val="FF0000"/>
                </a:solidFill>
                <a:uFillTx/>
                <a:latin typeface="Times New Roman"/>
              </a:rPr>
              <a:t>властиво</a:t>
            </a:r>
            <a:r>
              <a:rPr lang="ru-RU" sz="3300" b="1" u="sng" strike="noStrike" spc="-1" dirty="0">
                <a:solidFill>
                  <a:srgbClr val="FF0000"/>
                </a:solidFill>
                <a:uFillTx/>
                <a:latin typeface="Times New Roman"/>
              </a:rPr>
              <a:t>:</a:t>
            </a:r>
            <a:endParaRPr lang="ru-RU" sz="3300" b="0" strike="noStrike" spc="-1" dirty="0">
              <a:latin typeface="Arial"/>
            </a:endParaRPr>
          </a:p>
          <a:p>
            <a:pPr marL="343080" indent="-342360" algn="just">
              <a:lnSpc>
                <a:spcPct val="100000"/>
              </a:lnSpc>
              <a:spcBef>
                <a:spcPts val="700"/>
              </a:spcBef>
              <a:buClr>
                <a:srgbClr val="FF0000"/>
              </a:buClr>
              <a:buFont typeface="Wingdings" charset="2"/>
              <a:buChar char=""/>
            </a:pPr>
            <a:r>
              <a:rPr lang="ru-RU" sz="2800" b="1" strike="noStrike" spc="-1" dirty="0" err="1">
                <a:solidFill>
                  <a:srgbClr val="000000"/>
                </a:solidFill>
                <a:latin typeface="Times New Roman"/>
              </a:rPr>
              <a:t>спонтанність</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виникнення</a:t>
            </a:r>
            <a:r>
              <a:rPr lang="ru-RU" sz="2800" b="1" strike="noStrike" spc="-1" dirty="0">
                <a:solidFill>
                  <a:srgbClr val="000000"/>
                </a:solidFill>
                <a:latin typeface="Times New Roman"/>
              </a:rPr>
              <a:t>,</a:t>
            </a:r>
            <a:endParaRPr lang="ru-RU" sz="2800" b="0" strike="noStrike" spc="-1" dirty="0">
              <a:latin typeface="Arial"/>
            </a:endParaRPr>
          </a:p>
          <a:p>
            <a:pPr marL="343080" indent="-342360" algn="just">
              <a:lnSpc>
                <a:spcPct val="100000"/>
              </a:lnSpc>
              <a:spcBef>
                <a:spcPts val="700"/>
              </a:spcBef>
              <a:buClr>
                <a:srgbClr val="FF0000"/>
              </a:buClr>
              <a:buFont typeface="Wingdings" charset="2"/>
              <a:buChar char=""/>
            </a:pP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бурхливість</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розвитку</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клінічної</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картини</a:t>
            </a:r>
            <a:r>
              <a:rPr lang="ru-RU" sz="2800" b="1" strike="noStrike" spc="-1" dirty="0">
                <a:solidFill>
                  <a:srgbClr val="000000"/>
                </a:solidFill>
                <a:latin typeface="Times New Roman"/>
              </a:rPr>
              <a:t>, </a:t>
            </a:r>
            <a:endParaRPr lang="ru-RU" sz="2800" b="0" strike="noStrike" spc="-1" dirty="0">
              <a:latin typeface="Arial"/>
            </a:endParaRPr>
          </a:p>
          <a:p>
            <a:pPr marL="343080" indent="-342360" algn="just">
              <a:lnSpc>
                <a:spcPct val="100000"/>
              </a:lnSpc>
              <a:spcBef>
                <a:spcPts val="700"/>
              </a:spcBef>
              <a:buClr>
                <a:srgbClr val="FF0000"/>
              </a:buClr>
              <a:buFont typeface="Wingdings" charset="2"/>
              <a:buChar char=""/>
            </a:pPr>
            <a:r>
              <a:rPr lang="ru-RU" sz="2800" b="1" strike="noStrike" spc="-1" dirty="0" err="1">
                <a:solidFill>
                  <a:srgbClr val="000000"/>
                </a:solidFill>
                <a:latin typeface="Times New Roman"/>
              </a:rPr>
              <a:t>тяжкі</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ускладнення</a:t>
            </a:r>
            <a:r>
              <a:rPr lang="ru-RU" sz="2800" b="1" strike="noStrike" spc="-1" dirty="0">
                <a:solidFill>
                  <a:srgbClr val="000000"/>
                </a:solidFill>
                <a:latin typeface="Times New Roman"/>
              </a:rPr>
              <a:t>. </a:t>
            </a:r>
            <a:endParaRPr lang="ru-RU" sz="2800" b="0" strike="noStrike" spc="-1" dirty="0">
              <a:latin typeface="Arial"/>
            </a:endParaRPr>
          </a:p>
          <a:p>
            <a:pPr marL="343080" indent="-342360" algn="just">
              <a:lnSpc>
                <a:spcPct val="100000"/>
              </a:lnSpc>
              <a:spcBef>
                <a:spcPts val="700"/>
              </a:spcBef>
            </a:pPr>
            <a:r>
              <a:rPr lang="ru-RU" sz="2800" b="1" strike="noStrike" spc="-1" dirty="0" err="1">
                <a:solidFill>
                  <a:srgbClr val="000000"/>
                </a:solidFill>
                <a:latin typeface="Times New Roman"/>
              </a:rPr>
              <a:t>Наслідок</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гострого</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отруєння</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значною</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мірою</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залежить</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від</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своєчасності</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надання</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медичної</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допомоги</a:t>
            </a:r>
            <a:r>
              <a:rPr lang="ru-RU" sz="2800" b="1" strike="noStrike" spc="-1" dirty="0">
                <a:solidFill>
                  <a:srgbClr val="000000"/>
                </a:solidFill>
                <a:latin typeface="Times New Roman"/>
              </a:rPr>
              <a:t>. </a:t>
            </a:r>
            <a:endParaRPr lang="ru-RU" sz="2800" b="0" strike="noStrike" spc="-1" dirty="0">
              <a:latin typeface="Arial"/>
            </a:endParaRPr>
          </a:p>
          <a:p>
            <a:pPr marL="343080" indent="-342360" algn="just">
              <a:lnSpc>
                <a:spcPct val="100000"/>
              </a:lnSpc>
              <a:spcBef>
                <a:spcPts val="700"/>
              </a:spcBef>
            </a:pPr>
            <a:r>
              <a:rPr lang="ru-RU" sz="2800" b="1" u="sng" strike="noStrike" spc="-1" dirty="0" err="1">
                <a:solidFill>
                  <a:srgbClr val="000000"/>
                </a:solidFill>
                <a:latin typeface="Times New Roman"/>
              </a:rPr>
              <a:t>Медичний</a:t>
            </a:r>
            <a:r>
              <a:rPr lang="ru-RU" sz="2800" b="1" u="sng" strike="noStrike" spc="-1" dirty="0">
                <a:solidFill>
                  <a:srgbClr val="000000"/>
                </a:solidFill>
                <a:latin typeface="Times New Roman"/>
              </a:rPr>
              <a:t> </a:t>
            </a:r>
            <a:r>
              <a:rPr lang="ru-RU" sz="2800" b="1" u="sng" strike="noStrike" spc="-1" dirty="0" err="1">
                <a:solidFill>
                  <a:srgbClr val="000000"/>
                </a:solidFill>
                <a:latin typeface="Times New Roman"/>
              </a:rPr>
              <a:t>працівник</a:t>
            </a:r>
            <a:r>
              <a:rPr lang="ru-RU" sz="2800" b="1" u="sng" strike="noStrike" spc="-1" dirty="0">
                <a:solidFill>
                  <a:srgbClr val="000000"/>
                </a:solidFill>
                <a:latin typeface="Times New Roman"/>
              </a:rPr>
              <a:t>  </a:t>
            </a:r>
            <a:r>
              <a:rPr lang="ru-RU" sz="2800" b="1" u="sng" strike="noStrike" spc="-1" dirty="0" err="1">
                <a:solidFill>
                  <a:srgbClr val="000000"/>
                </a:solidFill>
                <a:latin typeface="Times New Roman"/>
              </a:rPr>
              <a:t>має</a:t>
            </a:r>
            <a:r>
              <a:rPr lang="ru-RU" sz="2800" b="1" u="sng" strike="noStrike" spc="-1" dirty="0">
                <a:solidFill>
                  <a:srgbClr val="000000"/>
                </a:solidFill>
                <a:latin typeface="Times New Roman"/>
              </a:rPr>
              <a:t> </a:t>
            </a:r>
            <a:r>
              <a:rPr lang="ru-RU" sz="2800" b="1" u="sng" strike="noStrike" spc="-1" dirty="0" err="1">
                <a:solidFill>
                  <a:srgbClr val="000000"/>
                </a:solidFill>
                <a:latin typeface="Times New Roman"/>
              </a:rPr>
              <a:t>швидко</a:t>
            </a:r>
            <a:r>
              <a:rPr lang="ru-RU" sz="2800" b="1" u="sng" strike="noStrike" spc="-1" dirty="0">
                <a:solidFill>
                  <a:srgbClr val="000000"/>
                </a:solidFill>
                <a:latin typeface="Times New Roman"/>
              </a:rPr>
              <a:t> </a:t>
            </a:r>
            <a:r>
              <a:rPr lang="ru-RU" sz="2800" b="1" u="sng" strike="noStrike" spc="-1" dirty="0" err="1" smtClean="0">
                <a:solidFill>
                  <a:srgbClr val="000000"/>
                </a:solidFill>
                <a:latin typeface="Times New Roman"/>
              </a:rPr>
              <a:t>визначити</a:t>
            </a:r>
            <a:r>
              <a:rPr lang="ru-RU" sz="2800" b="1" u="sng" strike="noStrike" spc="-1" dirty="0" smtClean="0">
                <a:solidFill>
                  <a:srgbClr val="000000"/>
                </a:solidFill>
                <a:latin typeface="Times New Roman"/>
              </a:rPr>
              <a:t>: </a:t>
            </a:r>
            <a:endParaRPr lang="ru-RU" sz="2800" b="0" u="sng" strike="noStrike" spc="-1" dirty="0">
              <a:latin typeface="Arial"/>
            </a:endParaRPr>
          </a:p>
          <a:p>
            <a:pPr marL="343080" indent="-342360" algn="just">
              <a:lnSpc>
                <a:spcPct val="100000"/>
              </a:lnSpc>
              <a:spcBef>
                <a:spcPts val="700"/>
              </a:spcBef>
              <a:buClr>
                <a:srgbClr val="000000"/>
              </a:buClr>
              <a:buFont typeface="Wingdings" charset="2"/>
              <a:buChar char=""/>
            </a:pP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джерело</a:t>
            </a:r>
            <a:r>
              <a:rPr lang="ru-RU" sz="2800" b="1" strike="noStrike" spc="-1" dirty="0">
                <a:solidFill>
                  <a:srgbClr val="000000"/>
                </a:solidFill>
                <a:latin typeface="Times New Roman"/>
              </a:rPr>
              <a:t> і природу </a:t>
            </a:r>
            <a:r>
              <a:rPr lang="ru-RU" sz="2800" b="1" strike="noStrike" spc="-1" dirty="0" err="1">
                <a:solidFill>
                  <a:srgbClr val="000000"/>
                </a:solidFill>
                <a:latin typeface="Times New Roman"/>
              </a:rPr>
              <a:t>отруєння</a:t>
            </a:r>
            <a:r>
              <a:rPr lang="ru-RU" sz="2800" b="1" strike="noStrike" spc="-1" dirty="0">
                <a:solidFill>
                  <a:srgbClr val="000000"/>
                </a:solidFill>
                <a:latin typeface="Times New Roman"/>
              </a:rPr>
              <a:t>, </a:t>
            </a:r>
            <a:endParaRPr lang="ru-RU" sz="2800" b="0" strike="noStrike" spc="-1" dirty="0">
              <a:latin typeface="Arial"/>
            </a:endParaRPr>
          </a:p>
          <a:p>
            <a:pPr marL="343080" indent="-342360" algn="just">
              <a:lnSpc>
                <a:spcPct val="100000"/>
              </a:lnSpc>
              <a:spcBef>
                <a:spcPts val="700"/>
              </a:spcBef>
              <a:buClr>
                <a:srgbClr val="000000"/>
              </a:buClr>
              <a:buFont typeface="Wingdings" charset="2"/>
              <a:buChar char=""/>
            </a:pP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невідкладно</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вжити</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заходів</a:t>
            </a:r>
            <a:r>
              <a:rPr lang="ru-RU" sz="2800" b="1" strike="noStrike" spc="-1" dirty="0">
                <a:solidFill>
                  <a:srgbClr val="000000"/>
                </a:solidFill>
                <a:latin typeface="Times New Roman"/>
              </a:rPr>
              <a:t> для </a:t>
            </a:r>
            <a:r>
              <a:rPr lang="ru-RU" sz="2800" b="1" strike="noStrike" spc="-1" dirty="0" err="1">
                <a:solidFill>
                  <a:srgbClr val="000000"/>
                </a:solidFill>
                <a:latin typeface="Times New Roman"/>
              </a:rPr>
              <a:t>виведення</a:t>
            </a:r>
            <a:r>
              <a:rPr lang="ru-RU" sz="2800" b="1" strike="noStrike" spc="-1" dirty="0">
                <a:solidFill>
                  <a:srgbClr val="000000"/>
                </a:solidFill>
                <a:latin typeface="Times New Roman"/>
              </a:rPr>
              <a:t> і </a:t>
            </a:r>
            <a:r>
              <a:rPr lang="ru-RU" sz="2800" b="1" strike="noStrike" spc="-1" dirty="0" err="1">
                <a:solidFill>
                  <a:srgbClr val="000000"/>
                </a:solidFill>
                <a:latin typeface="Times New Roman"/>
              </a:rPr>
              <a:t>знешкодження</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отрути</a:t>
            </a:r>
            <a:r>
              <a:rPr lang="ru-RU" sz="2800" b="1" strike="noStrike" spc="-1" dirty="0">
                <a:solidFill>
                  <a:srgbClr val="000000"/>
                </a:solidFill>
                <a:latin typeface="Times New Roman"/>
              </a:rPr>
              <a:t>,</a:t>
            </a:r>
            <a:endParaRPr lang="ru-RU" sz="2800" b="0" strike="noStrike" spc="-1" dirty="0">
              <a:latin typeface="Arial"/>
            </a:endParaRPr>
          </a:p>
          <a:p>
            <a:pPr marL="343080" indent="-342360" algn="just">
              <a:lnSpc>
                <a:spcPct val="100000"/>
              </a:lnSpc>
              <a:spcBef>
                <a:spcPts val="700"/>
              </a:spcBef>
              <a:buClr>
                <a:srgbClr val="000000"/>
              </a:buClr>
              <a:buFont typeface="Wingdings" charset="2"/>
              <a:buChar char=""/>
            </a:pP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усунення</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найнебезпечніших</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розладів</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життєво</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важливих</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функцій</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організму</a:t>
            </a:r>
            <a:r>
              <a:rPr lang="ru-RU" sz="2800" b="1" strike="noStrike" spc="-1" dirty="0">
                <a:solidFill>
                  <a:srgbClr val="000000"/>
                </a:solidFill>
                <a:latin typeface="Times New Roman"/>
              </a:rPr>
              <a:t>. </a:t>
            </a:r>
            <a:endParaRPr lang="ru-RU" sz="2800" b="0" strike="noStrike" spc="-1" dirty="0">
              <a:latin typeface="Arial"/>
            </a:endParaRPr>
          </a:p>
          <a:p>
            <a:pPr marL="343080" indent="-342360" algn="just">
              <a:lnSpc>
                <a:spcPct val="100000"/>
              </a:lnSpc>
              <a:spcBef>
                <a:spcPts val="700"/>
              </a:spcBef>
            </a:pPr>
            <a:r>
              <a:rPr lang="ru-RU" sz="2800" b="1" strike="noStrike" spc="-1" dirty="0" err="1">
                <a:solidFill>
                  <a:srgbClr val="000000"/>
                </a:solidFill>
                <a:latin typeface="Times New Roman"/>
              </a:rPr>
              <a:t>Своєчасне</a:t>
            </a:r>
            <a:r>
              <a:rPr lang="ru-RU" sz="2800" b="1" strike="noStrike" spc="-1" dirty="0">
                <a:solidFill>
                  <a:srgbClr val="000000"/>
                </a:solidFill>
                <a:latin typeface="Times New Roman"/>
              </a:rPr>
              <a:t> й </a:t>
            </a:r>
            <a:r>
              <a:rPr lang="ru-RU" sz="2800" b="1" strike="noStrike" spc="-1" dirty="0" err="1">
                <a:solidFill>
                  <a:srgbClr val="000000"/>
                </a:solidFill>
                <a:latin typeface="Times New Roman"/>
              </a:rPr>
              <a:t>адекватне</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лікування</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дає</a:t>
            </a:r>
            <a:r>
              <a:rPr lang="ru-RU" sz="2800" b="1" strike="noStrike" spc="-1" dirty="0">
                <a:solidFill>
                  <a:srgbClr val="000000"/>
                </a:solidFill>
                <a:latin typeface="Times New Roman"/>
              </a:rPr>
              <a:t> </a:t>
            </a:r>
            <a:r>
              <a:rPr lang="ru-RU" sz="2800" b="1" strike="noStrike" spc="-1" dirty="0" err="1" smtClean="0">
                <a:solidFill>
                  <a:srgbClr val="000000"/>
                </a:solidFill>
                <a:latin typeface="Times New Roman"/>
              </a:rPr>
              <a:t>змогу</a:t>
            </a:r>
            <a:r>
              <a:rPr lang="ru-RU" sz="2800" b="1" strike="noStrike" spc="-1" dirty="0" smtClean="0">
                <a:solidFill>
                  <a:srgbClr val="000000"/>
                </a:solidFill>
                <a:latin typeface="Times New Roman"/>
              </a:rPr>
              <a:t> </a:t>
            </a:r>
            <a:r>
              <a:rPr lang="ru-RU" sz="2800" b="1" strike="noStrike" spc="-1" dirty="0" err="1">
                <a:solidFill>
                  <a:srgbClr val="000000"/>
                </a:solidFill>
                <a:latin typeface="Times New Roman"/>
              </a:rPr>
              <a:t>уникнути</a:t>
            </a:r>
            <a:r>
              <a:rPr lang="ru-RU" sz="2800" b="1" strike="noStrike" spc="-1" dirty="0">
                <a:solidFill>
                  <a:srgbClr val="000000"/>
                </a:solidFill>
                <a:latin typeface="Times New Roman"/>
              </a:rPr>
              <a:t> тяжких </a:t>
            </a:r>
            <a:r>
              <a:rPr lang="ru-RU" sz="2800" b="1" strike="noStrike" spc="-1" dirty="0" err="1">
                <a:solidFill>
                  <a:srgbClr val="000000"/>
                </a:solidFill>
                <a:latin typeface="Times New Roman"/>
              </a:rPr>
              <a:t>ускладнень</a:t>
            </a:r>
            <a:r>
              <a:rPr lang="ru-RU" sz="2800" b="1" strike="noStrike" spc="-1" dirty="0">
                <a:solidFill>
                  <a:srgbClr val="000000"/>
                </a:solidFill>
                <a:latin typeface="Times New Roman"/>
              </a:rPr>
              <a:t> і </a:t>
            </a:r>
            <a:r>
              <a:rPr lang="ru-RU" sz="2800" b="1" strike="noStrike" spc="-1" dirty="0" err="1">
                <a:solidFill>
                  <a:srgbClr val="000000"/>
                </a:solidFill>
                <a:latin typeface="Times New Roman"/>
              </a:rPr>
              <a:t>загибелі</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потерпілого</a:t>
            </a:r>
            <a:r>
              <a:rPr lang="ru-RU" sz="2800" b="1" strike="noStrike" spc="-1" dirty="0">
                <a:solidFill>
                  <a:srgbClr val="000000"/>
                </a:solidFill>
                <a:latin typeface="Times New Roman"/>
              </a:rPr>
              <a:t>.</a:t>
            </a:r>
            <a:endParaRPr lang="ru-RU" sz="2800" b="0" strike="noStrike" spc="-1" dirty="0">
              <a:latin typeface="Arial"/>
            </a:endParaRPr>
          </a:p>
        </p:txBody>
      </p:sp>
      <p:pic>
        <p:nvPicPr>
          <p:cNvPr id="329" name="Picture 4"/>
          <p:cNvPicPr/>
          <p:nvPr/>
        </p:nvPicPr>
        <p:blipFill>
          <a:blip r:embed="rId3"/>
          <a:srcRect l="14881" t="8645" r="5116"/>
          <a:stretch/>
        </p:blipFill>
        <p:spPr>
          <a:xfrm>
            <a:off x="7162920" y="1214280"/>
            <a:ext cx="1980360" cy="464760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6" name="Рисунок 475"/>
          <p:cNvPicPr/>
          <p:nvPr/>
        </p:nvPicPr>
        <p:blipFill>
          <a:blip r:embed="rId2"/>
          <a:stretch/>
        </p:blipFill>
        <p:spPr>
          <a:xfrm>
            <a:off x="720000" y="149760"/>
            <a:ext cx="7704000" cy="65991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 name="CustomShape 1"/>
          <p:cNvSpPr/>
          <p:nvPr/>
        </p:nvSpPr>
        <p:spPr>
          <a:xfrm>
            <a:off x="359640" y="692640"/>
            <a:ext cx="8424360" cy="100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85000" lnSpcReduction="20000"/>
          </a:bodyPr>
          <a:lstStyle/>
          <a:p>
            <a:pPr algn="ctr">
              <a:lnSpc>
                <a:spcPct val="100000"/>
              </a:lnSpc>
            </a:pPr>
            <a:r>
              <a:rPr lang="ru-RU" sz="4000" b="1" strike="noStrike" spc="-1">
                <a:solidFill>
                  <a:srgbClr val="FFFFFF"/>
                </a:solidFill>
                <a:latin typeface="Calibri"/>
              </a:rPr>
              <a:t>Наркотики якими найбільше зловживають в Україні, це -</a:t>
            </a:r>
            <a:endParaRPr lang="ru-RU" sz="4000" b="0" strike="noStrike" spc="-1">
              <a:latin typeface="Arial"/>
            </a:endParaRPr>
          </a:p>
        </p:txBody>
      </p:sp>
      <p:graphicFrame>
        <p:nvGraphicFramePr>
          <p:cNvPr id="478" name="Table 2"/>
          <p:cNvGraphicFramePr/>
          <p:nvPr/>
        </p:nvGraphicFramePr>
        <p:xfrm>
          <a:off x="285840" y="785880"/>
          <a:ext cx="8478360" cy="4092840"/>
        </p:xfrm>
        <a:graphic>
          <a:graphicData uri="http://schemas.openxmlformats.org/drawingml/2006/table">
            <a:tbl>
              <a:tblPr/>
              <a:tblGrid>
                <a:gridCol w="2106360">
                  <a:extLst>
                    <a:ext uri="{9D8B030D-6E8A-4147-A177-3AD203B41FA5}">
                      <a16:colId xmlns:a16="http://schemas.microsoft.com/office/drawing/2014/main" val="20000"/>
                    </a:ext>
                  </a:extLst>
                </a:gridCol>
                <a:gridCol w="4160160">
                  <a:extLst>
                    <a:ext uri="{9D8B030D-6E8A-4147-A177-3AD203B41FA5}">
                      <a16:colId xmlns:a16="http://schemas.microsoft.com/office/drawing/2014/main" val="20001"/>
                    </a:ext>
                  </a:extLst>
                </a:gridCol>
                <a:gridCol w="2212200">
                  <a:extLst>
                    <a:ext uri="{9D8B030D-6E8A-4147-A177-3AD203B41FA5}">
                      <a16:colId xmlns:a16="http://schemas.microsoft.com/office/drawing/2014/main" val="20002"/>
                    </a:ext>
                  </a:extLst>
                </a:gridCol>
              </a:tblGrid>
              <a:tr h="321840">
                <a:tc>
                  <a:txBody>
                    <a:bodyPr/>
                    <a:lstStyle/>
                    <a:p>
                      <a:pPr algn="ctr">
                        <a:lnSpc>
                          <a:spcPct val="100000"/>
                        </a:lnSpc>
                      </a:pPr>
                      <a:r>
                        <a:rPr lang="ru-RU" sz="1800" b="1" strike="noStrike" spc="-1">
                          <a:solidFill>
                            <a:srgbClr val="FFFFFF"/>
                          </a:solidFill>
                          <a:latin typeface="Calibri"/>
                        </a:rPr>
                        <a:t>Походження</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gn="ctr">
                        <a:lnSpc>
                          <a:spcPct val="100000"/>
                        </a:lnSpc>
                      </a:pPr>
                      <a:r>
                        <a:rPr lang="ru-RU" sz="1800" b="1" strike="noStrike" spc="-1">
                          <a:solidFill>
                            <a:srgbClr val="FFFFFF"/>
                          </a:solidFill>
                          <a:latin typeface="Calibri"/>
                        </a:rPr>
                        <a:t>Вид наркотика</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gn="ctr">
                        <a:lnSpc>
                          <a:spcPct val="100000"/>
                        </a:lnSpc>
                      </a:pPr>
                      <a:r>
                        <a:rPr lang="ru-RU" sz="1800" b="1" strike="noStrike" spc="-1">
                          <a:solidFill>
                            <a:srgbClr val="FFFFFF"/>
                          </a:solidFill>
                          <a:latin typeface="Calibri"/>
                        </a:rPr>
                        <a:t>Питома кількість</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extLst>
                  <a:ext uri="{0D108BD9-81ED-4DB2-BD59-A6C34878D82A}">
                    <a16:rowId xmlns:a16="http://schemas.microsoft.com/office/drawing/2014/main" val="10000"/>
                  </a:ext>
                </a:extLst>
              </a:tr>
              <a:tr h="781920">
                <a:tc>
                  <a:txBody>
                    <a:bodyPr/>
                    <a:lstStyle/>
                    <a:p>
                      <a:pPr>
                        <a:lnSpc>
                          <a:spcPct val="100000"/>
                        </a:lnSpc>
                      </a:pPr>
                      <a:r>
                        <a:rPr lang="ru-RU" sz="1800" b="0" strike="noStrike" spc="-1">
                          <a:solidFill>
                            <a:srgbClr val="000000"/>
                          </a:solidFill>
                          <a:latin typeface="Calibri"/>
                        </a:rPr>
                        <a:t>Виготовлені з рослин виду мак снотворний	</a:t>
                      </a:r>
                      <a:endParaRPr lang="ru-RU" sz="1800" b="0" strike="noStrike" spc="-1">
                        <a:latin typeface="Arial"/>
                      </a:endParaRPr>
                    </a:p>
                  </a:txBody>
                  <a:tcPr marL="68400" marR="6840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nSpc>
                          <a:spcPct val="100000"/>
                        </a:lnSpc>
                      </a:pPr>
                      <a:r>
                        <a:rPr lang="ru-RU" sz="1800" b="0" i="1" strike="noStrike" spc="-1">
                          <a:solidFill>
                            <a:srgbClr val="000000"/>
                          </a:solidFill>
                          <a:latin typeface="Calibri"/>
                        </a:rPr>
                        <a:t>(макова солома, опій, концентрат з макової соломи (екстракційний опій),  героїн (ацетильований опій)).</a:t>
                      </a:r>
                      <a:endParaRPr lang="ru-RU" sz="1800" b="0" strike="noStrike" spc="-1">
                        <a:latin typeface="Arial"/>
                      </a:endParaRPr>
                    </a:p>
                  </a:txBody>
                  <a:tcPr marL="68400" marR="6840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rowSpan="2">
                  <a:txBody>
                    <a:bodyPr/>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r>
                        <a:rPr lang="ru-RU" sz="1800" b="0" strike="noStrike" spc="-1">
                          <a:solidFill>
                            <a:srgbClr val="000000"/>
                          </a:solidFill>
                          <a:latin typeface="Calibri"/>
                        </a:rPr>
                        <a:t>≈90-94% всіх наркотиків</a:t>
                      </a:r>
                      <a:endParaRPr lang="ru-RU" sz="1800" b="0" strike="noStrike" spc="-1">
                        <a:latin typeface="Arial"/>
                      </a:endParaRPr>
                    </a:p>
                  </a:txBody>
                  <a:tcPr marL="68400" marR="6840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01"/>
                  </a:ext>
                </a:extLst>
              </a:tr>
              <a:tr h="551880">
                <a:tc>
                  <a:txBody>
                    <a:bodyPr/>
                    <a:lstStyle/>
                    <a:p>
                      <a:pPr>
                        <a:lnSpc>
                          <a:spcPct val="100000"/>
                        </a:lnSpc>
                      </a:pPr>
                      <a:r>
                        <a:rPr lang="ru-RU" sz="1800" b="0" strike="noStrike" spc="-1">
                          <a:solidFill>
                            <a:srgbClr val="000000"/>
                          </a:solidFill>
                          <a:latin typeface="Calibri"/>
                        </a:rPr>
                        <a:t>Виготовлені рослин роду коноплі 	</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nSpc>
                          <a:spcPct val="100000"/>
                        </a:lnSpc>
                      </a:pPr>
                      <a:r>
                        <a:rPr lang="ru-RU" sz="1800" b="0" i="1" strike="noStrike" spc="-1">
                          <a:solidFill>
                            <a:srgbClr val="000000"/>
                          </a:solidFill>
                          <a:latin typeface="Calibri"/>
                        </a:rPr>
                        <a:t>(канабіс, смола канабісу, екстракти, настойки канабісу)</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vMerge="1">
                  <a:txBody>
                    <a:bodyPr/>
                    <a:lstStyle/>
                    <a:p>
                      <a:endParaRPr lang="ru-RU"/>
                    </a:p>
                  </a:txBody>
                  <a:tcPr marL="90000" marR="90000">
                    <a:solidFill>
                      <a:srgbClr val="729FCF"/>
                    </a:solidFill>
                  </a:tcPr>
                </a:tc>
                <a:extLst>
                  <a:ext uri="{0D108BD9-81ED-4DB2-BD59-A6C34878D82A}">
                    <a16:rowId xmlns:a16="http://schemas.microsoft.com/office/drawing/2014/main" val="10002"/>
                  </a:ext>
                </a:extLst>
              </a:tr>
              <a:tr h="781920">
                <a:tc>
                  <a:txBody>
                    <a:bodyPr/>
                    <a:lstStyle/>
                    <a:p>
                      <a:pPr>
                        <a:lnSpc>
                          <a:spcPct val="100000"/>
                        </a:lnSpc>
                      </a:pPr>
                      <a:r>
                        <a:rPr lang="ru-RU" sz="1800" b="0" strike="noStrike" spc="-1">
                          <a:solidFill>
                            <a:srgbClr val="000000"/>
                          </a:solidFill>
                          <a:latin typeface="Calibri"/>
                        </a:rPr>
                        <a:t>Виготовлені з лікарських засобів в побутових умовах</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nSpc>
                          <a:spcPct val="100000"/>
                        </a:lnSpc>
                      </a:pPr>
                      <a:r>
                        <a:rPr lang="ru-RU" sz="1800" b="0" i="1" strike="noStrike" spc="-1">
                          <a:solidFill>
                            <a:srgbClr val="000000"/>
                          </a:solidFill>
                          <a:latin typeface="Calibri"/>
                        </a:rPr>
                        <a:t>(амфетамін, метамфетамін, катінон, меткатінон, дезоморфін)</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00000"/>
                        </a:lnSpc>
                      </a:pPr>
                      <a:endParaRPr lang="ru-RU" sz="1800" b="0" strike="noStrike" spc="-1">
                        <a:latin typeface="Arial"/>
                      </a:endParaRPr>
                    </a:p>
                    <a:p>
                      <a:pPr algn="ctr">
                        <a:lnSpc>
                          <a:spcPct val="100000"/>
                        </a:lnSpc>
                      </a:pPr>
                      <a:r>
                        <a:rPr lang="ru-RU" sz="1800" b="0" strike="noStrike" spc="-1">
                          <a:solidFill>
                            <a:srgbClr val="000000"/>
                          </a:solidFill>
                          <a:latin typeface="Calibri"/>
                        </a:rPr>
                        <a:t>≈2-7%</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3"/>
                  </a:ext>
                </a:extLst>
              </a:tr>
              <a:tr h="551880">
                <a:tc>
                  <a:txBody>
                    <a:bodyPr/>
                    <a:lstStyle/>
                    <a:p>
                      <a:pPr>
                        <a:lnSpc>
                          <a:spcPct val="100000"/>
                        </a:lnSpc>
                      </a:pPr>
                      <a:r>
                        <a:rPr lang="ru-RU" sz="1800" b="0" strike="noStrike" spc="-1">
                          <a:solidFill>
                            <a:srgbClr val="000000"/>
                          </a:solidFill>
                          <a:latin typeface="Calibri"/>
                        </a:rPr>
                        <a:t>Амфетамінового ряду</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nSpc>
                          <a:spcPct val="100000"/>
                        </a:lnSpc>
                      </a:pPr>
                      <a:r>
                        <a:rPr lang="ru-RU" sz="1800" b="0" i="1" strike="noStrike" spc="-1">
                          <a:solidFill>
                            <a:srgbClr val="000000"/>
                          </a:solidFill>
                          <a:latin typeface="Calibri"/>
                        </a:rPr>
                        <a:t>(амфетамін, метамфетамін, MDMA, MDA, MDE, MMDA, DOM, MBDB,… )</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pPr>
                      <a:r>
                        <a:rPr lang="ru-RU" sz="1800" b="0" strike="noStrike" spc="-1">
                          <a:solidFill>
                            <a:srgbClr val="000000"/>
                          </a:solidFill>
                          <a:latin typeface="Calibri"/>
                        </a:rPr>
                        <a:t>≈1-1,5%</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4"/>
                  </a:ext>
                </a:extLst>
              </a:tr>
              <a:tr h="781920">
                <a:tc>
                  <a:txBody>
                    <a:bodyPr/>
                    <a:lstStyle/>
                    <a:p>
                      <a:pPr>
                        <a:lnSpc>
                          <a:spcPct val="100000"/>
                        </a:lnSpc>
                      </a:pPr>
                      <a:r>
                        <a:rPr lang="ru-RU" sz="1800" b="0" strike="noStrike" spc="-1">
                          <a:solidFill>
                            <a:srgbClr val="000000"/>
                          </a:solidFill>
                          <a:latin typeface="Calibri"/>
                        </a:rPr>
                        <a:t>Лікарські засоби</a:t>
                      </a:r>
                      <a:endParaRPr lang="ru-RU" sz="1800" b="0" strike="noStrike" spc="-1">
                        <a:latin typeface="Arial"/>
                      </a:endParaRPr>
                    </a:p>
                    <a:p>
                      <a:pPr>
                        <a:lnSpc>
                          <a:spcPct val="100000"/>
                        </a:lnSpc>
                      </a:pP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nSpc>
                          <a:spcPct val="100000"/>
                        </a:lnSpc>
                      </a:pPr>
                      <a:r>
                        <a:rPr lang="ru-RU" sz="1800" b="0" i="1" strike="noStrike" spc="-1">
                          <a:solidFill>
                            <a:srgbClr val="000000"/>
                          </a:solidFill>
                          <a:latin typeface="Calibri"/>
                        </a:rPr>
                        <a:t>(що містять кодеїн, трамадол, бензодіазепіни, барбітурати, бупренорфін…)</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00000"/>
                        </a:lnSpc>
                      </a:pPr>
                      <a:r>
                        <a:rPr lang="ru-RU" sz="1800" b="0" strike="noStrike" spc="-1">
                          <a:solidFill>
                            <a:srgbClr val="000000"/>
                          </a:solidFill>
                          <a:latin typeface="Calibri"/>
                        </a:rPr>
                        <a:t>≈1-1,5%</a:t>
                      </a:r>
                      <a:endParaRPr lang="ru-RU" sz="1800" b="0" strike="noStrike" spc="-1">
                        <a:latin typeface="Arial"/>
                      </a:endParaRPr>
                    </a:p>
                    <a:p>
                      <a:pPr>
                        <a:lnSpc>
                          <a:spcPct val="100000"/>
                        </a:lnSpc>
                      </a:pP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5"/>
                  </a:ext>
                </a:extLst>
              </a:tr>
              <a:tr h="321840">
                <a:tc>
                  <a:txBody>
                    <a:bodyPr/>
                    <a:lstStyle/>
                    <a:p>
                      <a:pPr>
                        <a:lnSpc>
                          <a:spcPct val="100000"/>
                        </a:lnSpc>
                      </a:pPr>
                      <a:r>
                        <a:rPr lang="ru-RU" sz="1800" b="0" strike="noStrike" spc="-1">
                          <a:solidFill>
                            <a:srgbClr val="000000"/>
                          </a:solidFill>
                          <a:latin typeface="Calibri"/>
                        </a:rPr>
                        <a:t>Інше</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nSpc>
                          <a:spcPct val="100000"/>
                        </a:lnSpc>
                      </a:pPr>
                      <a:r>
                        <a:rPr lang="ru-RU" sz="1800" b="0" i="1" strike="noStrike" spc="-1">
                          <a:solidFill>
                            <a:srgbClr val="000000"/>
                          </a:solidFill>
                          <a:latin typeface="Calibri"/>
                        </a:rPr>
                        <a:t>(ЛСД, кокаїн, гриби, JWH, фентаніли,… )</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pPr>
                      <a:r>
                        <a:rPr lang="ru-RU" sz="1800" b="0" strike="noStrike" spc="-1">
                          <a:solidFill>
                            <a:srgbClr val="000000"/>
                          </a:solidFill>
                          <a:latin typeface="Calibri"/>
                        </a:rPr>
                        <a:t>›1%</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6"/>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CustomShape 1"/>
          <p:cNvSpPr/>
          <p:nvPr/>
        </p:nvSpPr>
        <p:spPr>
          <a:xfrm>
            <a:off x="495000" y="764640"/>
            <a:ext cx="8153280" cy="90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83500" lnSpcReduction="10000"/>
          </a:bodyPr>
          <a:lstStyle/>
          <a:p>
            <a:pPr algn="ctr">
              <a:lnSpc>
                <a:spcPct val="100000"/>
              </a:lnSpc>
            </a:pPr>
            <a:r>
              <a:rPr lang="ru-RU" sz="4400" b="1" strike="noStrike" spc="-1">
                <a:solidFill>
                  <a:srgbClr val="FFFFFF"/>
                </a:solidFill>
                <a:latin typeface="Calibri"/>
              </a:rPr>
              <a:t>Класифікація за типом отримування</a:t>
            </a:r>
            <a:endParaRPr lang="ru-RU" sz="4400" b="0" strike="noStrike" spc="-1">
              <a:latin typeface="Arial"/>
            </a:endParaRPr>
          </a:p>
        </p:txBody>
      </p:sp>
      <p:sp>
        <p:nvSpPr>
          <p:cNvPr id="480" name="CustomShape 2"/>
          <p:cNvSpPr/>
          <p:nvPr/>
        </p:nvSpPr>
        <p:spPr>
          <a:xfrm>
            <a:off x="457200" y="2133000"/>
            <a:ext cx="8228880" cy="3970080"/>
          </a:xfrm>
          <a:prstGeom prst="rect">
            <a:avLst/>
          </a:prstGeom>
          <a:noFill/>
          <a:ln>
            <a:noFill/>
          </a:ln>
        </p:spPr>
        <p:style>
          <a:lnRef idx="0">
            <a:scrgbClr r="0" g="0" b="0"/>
          </a:lnRef>
          <a:fillRef idx="0">
            <a:scrgbClr r="0" g="0" b="0"/>
          </a:fillRef>
          <a:effectRef idx="0">
            <a:scrgbClr r="0" g="0" b="0"/>
          </a:effectRef>
          <a:fontRef idx="minor"/>
        </p:style>
      </p:sp>
      <p:graphicFrame>
        <p:nvGraphicFramePr>
          <p:cNvPr id="481" name="Table 3"/>
          <p:cNvGraphicFramePr/>
          <p:nvPr/>
        </p:nvGraphicFramePr>
        <p:xfrm>
          <a:off x="305640" y="571320"/>
          <a:ext cx="8532360" cy="4670280"/>
        </p:xfrm>
        <a:graphic>
          <a:graphicData uri="http://schemas.openxmlformats.org/drawingml/2006/table">
            <a:tbl>
              <a:tblPr/>
              <a:tblGrid>
                <a:gridCol w="3240360">
                  <a:extLst>
                    <a:ext uri="{9D8B030D-6E8A-4147-A177-3AD203B41FA5}">
                      <a16:colId xmlns:a16="http://schemas.microsoft.com/office/drawing/2014/main" val="20000"/>
                    </a:ext>
                  </a:extLst>
                </a:gridCol>
                <a:gridCol w="2322000">
                  <a:extLst>
                    <a:ext uri="{9D8B030D-6E8A-4147-A177-3AD203B41FA5}">
                      <a16:colId xmlns:a16="http://schemas.microsoft.com/office/drawing/2014/main" val="20001"/>
                    </a:ext>
                  </a:extLst>
                </a:gridCol>
                <a:gridCol w="2970360">
                  <a:extLst>
                    <a:ext uri="{9D8B030D-6E8A-4147-A177-3AD203B41FA5}">
                      <a16:colId xmlns:a16="http://schemas.microsoft.com/office/drawing/2014/main" val="20002"/>
                    </a:ext>
                  </a:extLst>
                </a:gridCol>
              </a:tblGrid>
              <a:tr h="990720">
                <a:tc>
                  <a:txBody>
                    <a:bodyPr/>
                    <a:lstStyle/>
                    <a:p>
                      <a:pPr algn="ctr">
                        <a:lnSpc>
                          <a:spcPct val="100000"/>
                        </a:lnSpc>
                      </a:pPr>
                      <a:r>
                        <a:rPr lang="ru-RU" sz="2400" b="1" strike="noStrike" spc="-1">
                          <a:solidFill>
                            <a:srgbClr val="FFFFFF"/>
                          </a:solidFill>
                          <a:latin typeface="Calibri"/>
                        </a:rPr>
                        <a:t>Природного походження</a:t>
                      </a:r>
                      <a:endParaRPr lang="ru-RU" sz="2400" b="0" strike="noStrike" spc="-1">
                        <a:latin typeface="Arial"/>
                      </a:endParaRPr>
                    </a:p>
                  </a:txBody>
                  <a:tcPr marL="68400" marR="6840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gn="ctr">
                        <a:lnSpc>
                          <a:spcPct val="100000"/>
                        </a:lnSpc>
                      </a:pPr>
                      <a:r>
                        <a:rPr lang="ru-RU" sz="2400" b="1" strike="noStrike" spc="-1">
                          <a:solidFill>
                            <a:srgbClr val="FFFFFF"/>
                          </a:solidFill>
                          <a:latin typeface="Calibri"/>
                        </a:rPr>
                        <a:t>“Напівсинтетичні”</a:t>
                      </a:r>
                      <a:endParaRPr lang="ru-RU" sz="2400" b="0" strike="noStrike" spc="-1">
                        <a:latin typeface="Arial"/>
                      </a:endParaRPr>
                    </a:p>
                  </a:txBody>
                  <a:tcPr marL="68400" marR="6840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gn="ctr">
                        <a:lnSpc>
                          <a:spcPct val="100000"/>
                        </a:lnSpc>
                      </a:pPr>
                      <a:r>
                        <a:rPr lang="ru-RU" sz="2400" b="1" strike="noStrike" spc="-1">
                          <a:solidFill>
                            <a:srgbClr val="FFFFFF"/>
                          </a:solidFill>
                          <a:latin typeface="Calibri"/>
                        </a:rPr>
                        <a:t>Синтетичні</a:t>
                      </a:r>
                      <a:endParaRPr lang="ru-RU" sz="2400" b="0" strike="noStrike" spc="-1">
                        <a:latin typeface="Arial"/>
                      </a:endParaRPr>
                    </a:p>
                  </a:txBody>
                  <a:tcPr marL="68400" marR="6840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extLst>
                  <a:ext uri="{0D108BD9-81ED-4DB2-BD59-A6C34878D82A}">
                    <a16:rowId xmlns:a16="http://schemas.microsoft.com/office/drawing/2014/main" val="10000"/>
                  </a:ext>
                </a:extLst>
              </a:tr>
              <a:tr h="575640">
                <a:tc>
                  <a:txBody>
                    <a:bodyPr/>
                    <a:lstStyle/>
                    <a:p>
                      <a:pPr>
                        <a:lnSpc>
                          <a:spcPct val="100000"/>
                        </a:lnSpc>
                      </a:pPr>
                      <a:r>
                        <a:rPr lang="ru-RU" sz="1800" b="0" strike="noStrike" spc="-1">
                          <a:solidFill>
                            <a:srgbClr val="000000"/>
                          </a:solidFill>
                          <a:latin typeface="Calibri"/>
                        </a:rPr>
                        <a:t>Макова солома, опій, концентрат з макової соломи</a:t>
                      </a:r>
                      <a:endParaRPr lang="ru-RU" sz="1800" b="0" strike="noStrike" spc="-1">
                        <a:latin typeface="Arial"/>
                      </a:endParaRPr>
                    </a:p>
                  </a:txBody>
                  <a:tcPr marL="68400" marR="6840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nSpc>
                          <a:spcPct val="100000"/>
                        </a:lnSpc>
                      </a:pPr>
                      <a:r>
                        <a:rPr lang="ru-RU" sz="1800" b="0" strike="noStrike" spc="-1">
                          <a:solidFill>
                            <a:srgbClr val="000000"/>
                          </a:solidFill>
                          <a:latin typeface="Calibri"/>
                        </a:rPr>
                        <a:t>Героїн</a:t>
                      </a:r>
                      <a:endParaRPr lang="ru-RU" sz="1800" b="0" strike="noStrike" spc="-1">
                        <a:latin typeface="Arial"/>
                      </a:endParaRPr>
                    </a:p>
                  </a:txBody>
                  <a:tcPr marL="68400" marR="6840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nSpc>
                          <a:spcPct val="100000"/>
                        </a:lnSpc>
                      </a:pPr>
                      <a:r>
                        <a:rPr lang="ru-RU" sz="1800" b="0" strike="noStrike" spc="-1">
                          <a:solidFill>
                            <a:srgbClr val="000000"/>
                          </a:solidFill>
                          <a:latin typeface="Calibri"/>
                        </a:rPr>
                        <a:t>Метадон</a:t>
                      </a:r>
                      <a:endParaRPr lang="ru-RU" sz="1800" b="0" strike="noStrike" spc="-1">
                        <a:latin typeface="Arial"/>
                      </a:endParaRPr>
                    </a:p>
                  </a:txBody>
                  <a:tcPr marL="68400" marR="6840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01"/>
                  </a:ext>
                </a:extLst>
              </a:tr>
              <a:tr h="551880">
                <a:tc>
                  <a:txBody>
                    <a:bodyPr/>
                    <a:lstStyle/>
                    <a:p>
                      <a:pPr>
                        <a:lnSpc>
                          <a:spcPct val="100000"/>
                        </a:lnSpc>
                      </a:pPr>
                      <a:r>
                        <a:rPr lang="ru-RU" sz="1800" b="0" strike="noStrike" spc="-1">
                          <a:solidFill>
                            <a:srgbClr val="000000"/>
                          </a:solidFill>
                          <a:latin typeface="Calibri"/>
                        </a:rPr>
                        <a:t>Канабіс, настійки, екстракти канабісу, смола канабісу</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nSpc>
                          <a:spcPct val="100000"/>
                        </a:lnSpc>
                      </a:pPr>
                      <a:r>
                        <a:rPr lang="ru-RU" sz="1800" b="0" strike="noStrike" spc="-1">
                          <a:solidFill>
                            <a:srgbClr val="000000"/>
                          </a:solidFill>
                          <a:latin typeface="Calibri"/>
                        </a:rPr>
                        <a:t>ЛСД</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nSpc>
                          <a:spcPct val="100000"/>
                        </a:lnSpc>
                      </a:pPr>
                      <a:r>
                        <a:rPr lang="ru-RU" sz="1800" b="0" strike="noStrike" spc="-1">
                          <a:solidFill>
                            <a:srgbClr val="000000"/>
                          </a:solidFill>
                          <a:latin typeface="Calibri"/>
                        </a:rPr>
                        <a:t>Фенциклідин</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2"/>
                  </a:ext>
                </a:extLst>
              </a:tr>
              <a:tr h="781920">
                <a:tc>
                  <a:txBody>
                    <a:bodyPr/>
                    <a:lstStyle/>
                    <a:p>
                      <a:pPr>
                        <a:lnSpc>
                          <a:spcPct val="100000"/>
                        </a:lnSpc>
                      </a:pPr>
                      <a:r>
                        <a:rPr lang="ru-RU" sz="1800" b="0" strike="noStrike" spc="-1">
                          <a:solidFill>
                            <a:srgbClr val="000000"/>
                          </a:solidFill>
                          <a:latin typeface="Calibri"/>
                        </a:rPr>
                        <a:t>Кокаїну кущ,  кокаїну лист, </a:t>
                      </a:r>
                      <a:r>
                        <a:rPr lang="ru-RU" sz="1800" b="1" strike="noStrike" spc="-1">
                          <a:solidFill>
                            <a:srgbClr val="000000"/>
                          </a:solidFill>
                          <a:latin typeface="Calibri"/>
                        </a:rPr>
                        <a:t>кокаїн</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nSpc>
                          <a:spcPct val="100000"/>
                        </a:lnSpc>
                      </a:pPr>
                      <a:r>
                        <a:rPr lang="ru-RU" sz="1800" b="0" i="1" strike="noStrike" spc="-1">
                          <a:solidFill>
                            <a:srgbClr val="000000"/>
                          </a:solidFill>
                          <a:latin typeface="Calibri"/>
                        </a:rPr>
                        <a:t>Кокаїн</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nSpc>
                          <a:spcPct val="100000"/>
                        </a:lnSpc>
                      </a:pPr>
                      <a:r>
                        <a:rPr lang="ru-RU" sz="1800" b="0" strike="noStrike" spc="-1">
                          <a:solidFill>
                            <a:srgbClr val="000000"/>
                          </a:solidFill>
                          <a:latin typeface="Calibri"/>
                        </a:rPr>
                        <a:t>Метамфетамін, амфетамін, МДМА (екстазі), МДА, РМА, МДЕ, МДБ</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3"/>
                  </a:ext>
                </a:extLst>
              </a:tr>
              <a:tr h="551880">
                <a:tc>
                  <a:txBody>
                    <a:bodyPr/>
                    <a:lstStyle/>
                    <a:p>
                      <a:pPr>
                        <a:lnSpc>
                          <a:spcPct val="100000"/>
                        </a:lnSpc>
                      </a:pPr>
                      <a:r>
                        <a:rPr lang="ru-RU" sz="1800" b="0" strike="noStrike" spc="-1">
                          <a:solidFill>
                            <a:srgbClr val="000000"/>
                          </a:solidFill>
                          <a:latin typeface="Calibri"/>
                        </a:rPr>
                        <a:t>Псилоцин, псилоцибінвмісні гриби</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endParaRPr lang="ru-RU"/>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nSpc>
                          <a:spcPct val="100000"/>
                        </a:lnSpc>
                      </a:pPr>
                      <a:r>
                        <a:rPr lang="ru-RU" sz="1800" b="0" strike="noStrike" spc="-1">
                          <a:solidFill>
                            <a:srgbClr val="000000"/>
                          </a:solidFill>
                          <a:latin typeface="Calibri"/>
                        </a:rPr>
                        <a:t>Фентаніли</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4"/>
                  </a:ext>
                </a:extLst>
              </a:tr>
              <a:tr h="333360">
                <a:tc>
                  <a:txBody>
                    <a:bodyPr/>
                    <a:lstStyle/>
                    <a:p>
                      <a:pPr>
                        <a:lnSpc>
                          <a:spcPct val="100000"/>
                        </a:lnSpc>
                      </a:pPr>
                      <a:r>
                        <a:rPr lang="ru-RU" sz="1800" b="0" strike="noStrike" spc="-1">
                          <a:solidFill>
                            <a:srgbClr val="000000"/>
                          </a:solidFill>
                          <a:latin typeface="Calibri"/>
                        </a:rPr>
                        <a:t>Кактус пейот</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endParaRPr lang="ru-RU"/>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nSpc>
                          <a:spcPct val="100000"/>
                        </a:lnSpc>
                      </a:pPr>
                      <a:r>
                        <a:rPr lang="ru-RU" sz="1800" b="0" strike="noStrike" spc="-1">
                          <a:solidFill>
                            <a:srgbClr val="000000"/>
                          </a:solidFill>
                          <a:latin typeface="Calibri"/>
                        </a:rPr>
                        <a:t>Барбітурати</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5"/>
                  </a:ext>
                </a:extLst>
              </a:tr>
              <a:tr h="333360">
                <a:tc>
                  <a:txBody>
                    <a:bodyPr/>
                    <a:lstStyle/>
                    <a:p>
                      <a:pPr>
                        <a:lnSpc>
                          <a:spcPct val="100000"/>
                        </a:lnSpc>
                      </a:pPr>
                      <a:r>
                        <a:rPr lang="ru-RU" sz="1800" b="0" strike="noStrike" spc="-1">
                          <a:solidFill>
                            <a:srgbClr val="000000"/>
                          </a:solidFill>
                          <a:latin typeface="Calibri"/>
                        </a:rPr>
                        <a:t>Кат, катинон</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endParaRPr lang="ru-RU"/>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nSpc>
                          <a:spcPct val="100000"/>
                        </a:lnSpc>
                      </a:pPr>
                      <a:r>
                        <a:rPr lang="ru-RU" sz="1800" b="0" strike="noStrike" spc="-1">
                          <a:solidFill>
                            <a:srgbClr val="000000"/>
                          </a:solidFill>
                          <a:latin typeface="Calibri"/>
                        </a:rPr>
                        <a:t>Бензодіазепіни</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6"/>
                  </a:ext>
                </a:extLst>
              </a:tr>
              <a:tr h="551880">
                <a:tc>
                  <a:txBody>
                    <a:bodyPr/>
                    <a:lstStyle/>
                    <a:p>
                      <a:endParaRPr lang="ru-RU"/>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endParaRPr lang="ru-RU"/>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nSpc>
                          <a:spcPct val="100000"/>
                        </a:lnSpc>
                      </a:pPr>
                      <a:r>
                        <a:rPr lang="ru-RU" sz="1800" b="0" strike="noStrike" spc="-1">
                          <a:solidFill>
                            <a:srgbClr val="000000"/>
                          </a:solidFill>
                          <a:latin typeface="Calibri"/>
                        </a:rPr>
                        <a:t>Синтетичні канабіноїди, канабіміметики</a:t>
                      </a:r>
                      <a:endParaRPr lang="ru-RU" sz="18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7"/>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CustomShape 1"/>
          <p:cNvSpPr/>
          <p:nvPr/>
        </p:nvSpPr>
        <p:spPr>
          <a:xfrm>
            <a:off x="413640" y="836640"/>
            <a:ext cx="8729640" cy="1223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74500" lnSpcReduction="20000"/>
          </a:bodyPr>
          <a:lstStyle/>
          <a:p>
            <a:pPr algn="ctr">
              <a:lnSpc>
                <a:spcPct val="100000"/>
              </a:lnSpc>
            </a:pPr>
            <a:r>
              <a:rPr lang="ru-RU" sz="3400" b="0" strike="noStrike" spc="-1">
                <a:solidFill>
                  <a:srgbClr val="FFFFFF"/>
                </a:solidFill>
                <a:latin typeface="Calibri"/>
              </a:rPr>
              <a:t>Наркотичні засоби отримані з рослин виду </a:t>
            </a:r>
            <a:r>
              <a:rPr lang="ru-RU" sz="3400" b="1" strike="noStrike" spc="-1">
                <a:solidFill>
                  <a:srgbClr val="FFFFFF"/>
                </a:solidFill>
                <a:latin typeface="Calibri"/>
              </a:rPr>
              <a:t>мак снотворний</a:t>
            </a:r>
            <a:r>
              <a:rPr lang="ru-RU" sz="3400" b="0" strike="noStrike" spc="-1">
                <a:solidFill>
                  <a:srgbClr val="FFFFFF"/>
                </a:solidFill>
                <a:latin typeface="Calibri"/>
              </a:rPr>
              <a:t> </a:t>
            </a:r>
            <a:r>
              <a:t/>
            </a:r>
            <a:br/>
            <a:r>
              <a:t/>
            </a:r>
            <a:br/>
            <a:endParaRPr lang="ru-RU" sz="3400" b="0" strike="noStrike" spc="-1">
              <a:latin typeface="Arial"/>
            </a:endParaRPr>
          </a:p>
        </p:txBody>
      </p:sp>
      <p:sp>
        <p:nvSpPr>
          <p:cNvPr id="483" name="CustomShape 2"/>
          <p:cNvSpPr/>
          <p:nvPr/>
        </p:nvSpPr>
        <p:spPr>
          <a:xfrm>
            <a:off x="214200" y="928800"/>
            <a:ext cx="8643240" cy="5571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25000" lnSpcReduction="20000"/>
          </a:bodyPr>
          <a:lstStyle/>
          <a:p>
            <a:pPr marL="343080" indent="-342360" algn="just">
              <a:lnSpc>
                <a:spcPct val="100000"/>
              </a:lnSpc>
              <a:spcBef>
                <a:spcPts val="1599"/>
              </a:spcBef>
              <a:buClr>
                <a:srgbClr val="000000"/>
              </a:buClr>
              <a:buFont typeface="Arial"/>
              <a:buChar char="•"/>
            </a:pPr>
            <a:r>
              <a:rPr lang="ru-RU" sz="8000" b="0" strike="noStrike" spc="-1">
                <a:solidFill>
                  <a:srgbClr val="000000"/>
                </a:solidFill>
                <a:latin typeface="Calibri"/>
              </a:rPr>
              <a:t>З рослин виду мак снотворний отримують </a:t>
            </a:r>
            <a:r>
              <a:rPr lang="ru-RU" sz="8000" b="1" strike="noStrike" spc="-1">
                <a:solidFill>
                  <a:srgbClr val="FF0000"/>
                </a:solidFill>
                <a:latin typeface="Calibri"/>
              </a:rPr>
              <a:t>макову солому</a:t>
            </a:r>
            <a:r>
              <a:rPr lang="ru-RU" sz="8000" b="0" strike="noStrike" spc="-1">
                <a:solidFill>
                  <a:srgbClr val="000000"/>
                </a:solidFill>
                <a:latin typeface="Calibri"/>
              </a:rPr>
              <a:t>, з якої отримують </a:t>
            </a:r>
            <a:r>
              <a:rPr lang="ru-RU" sz="8000" b="1" strike="noStrike" spc="-1">
                <a:solidFill>
                  <a:srgbClr val="FF0000"/>
                </a:solidFill>
                <a:latin typeface="Calibri"/>
              </a:rPr>
              <a:t>опій</a:t>
            </a:r>
            <a:r>
              <a:rPr lang="ru-RU" sz="8000" b="0" strike="noStrike" spc="-1">
                <a:solidFill>
                  <a:srgbClr val="000000"/>
                </a:solidFill>
                <a:latin typeface="Calibri"/>
              </a:rPr>
              <a:t>, у результаті обробки (екстракції, концентрування) отримують </a:t>
            </a:r>
            <a:r>
              <a:rPr lang="ru-RU" sz="8000" b="1" strike="noStrike" spc="-1">
                <a:solidFill>
                  <a:srgbClr val="FF0000"/>
                </a:solidFill>
                <a:latin typeface="Calibri"/>
              </a:rPr>
              <a:t>концентрат з макової соломи </a:t>
            </a:r>
            <a:r>
              <a:rPr lang="ru-RU" sz="8000" b="0" strike="noStrike" spc="-1">
                <a:solidFill>
                  <a:srgbClr val="FF0000"/>
                </a:solidFill>
                <a:latin typeface="Calibri"/>
              </a:rPr>
              <a:t>(</a:t>
            </a:r>
            <a:r>
              <a:rPr lang="ru-RU" sz="8000" b="1" strike="noStrike" spc="-1">
                <a:solidFill>
                  <a:srgbClr val="FF0000"/>
                </a:solidFill>
                <a:latin typeface="Calibri"/>
              </a:rPr>
              <a:t>опій екстракційний), героїн (ацетильований опій)</a:t>
            </a:r>
            <a:r>
              <a:rPr lang="ru-RU" sz="8000" b="0" strike="noStrike" spc="-1">
                <a:solidFill>
                  <a:srgbClr val="FF0000"/>
                </a:solidFill>
                <a:latin typeface="Calibri"/>
              </a:rPr>
              <a:t>.</a:t>
            </a:r>
            <a:endParaRPr lang="ru-RU" sz="8000" b="0" strike="noStrike" spc="-1">
              <a:latin typeface="Arial"/>
            </a:endParaRPr>
          </a:p>
          <a:p>
            <a:pPr marL="343080" indent="-342360" algn="just">
              <a:lnSpc>
                <a:spcPct val="100000"/>
              </a:lnSpc>
              <a:spcBef>
                <a:spcPts val="1599"/>
              </a:spcBef>
              <a:buClr>
                <a:srgbClr val="000000"/>
              </a:buClr>
              <a:buFont typeface="Arial"/>
              <a:buChar char="•"/>
            </a:pPr>
            <a:r>
              <a:rPr lang="ru-RU" sz="8000" b="0" strike="noStrike" spc="-1">
                <a:solidFill>
                  <a:srgbClr val="000000"/>
                </a:solidFill>
                <a:latin typeface="Calibri"/>
              </a:rPr>
              <a:t>Фармацевтичні виробництва з маку снотворного отримують лікарські препарати, що містять наркотичні засоби:  </a:t>
            </a:r>
            <a:r>
              <a:rPr lang="ru-RU" sz="8000" b="1" strike="noStrike" spc="-1">
                <a:solidFill>
                  <a:srgbClr val="000000"/>
                </a:solidFill>
                <a:latin typeface="Calibri"/>
              </a:rPr>
              <a:t>опій, омнопон, морфін, кодеїн, тебаїн, бупренорфін </a:t>
            </a:r>
            <a:r>
              <a:rPr lang="ru-RU" sz="8000" b="0" strike="noStrike" spc="-1">
                <a:solidFill>
                  <a:srgbClr val="000000"/>
                </a:solidFill>
                <a:latin typeface="Calibri"/>
              </a:rPr>
              <a:t>тощо.</a:t>
            </a:r>
            <a:endParaRPr lang="ru-RU" sz="8000" b="0" strike="noStrike" spc="-1">
              <a:latin typeface="Arial"/>
            </a:endParaRPr>
          </a:p>
          <a:p>
            <a:pPr marL="343080" indent="-342360" algn="just">
              <a:lnSpc>
                <a:spcPct val="100000"/>
              </a:lnSpc>
              <a:spcBef>
                <a:spcPts val="1599"/>
              </a:spcBef>
              <a:buClr>
                <a:srgbClr val="FF0000"/>
              </a:buClr>
              <a:buFont typeface="Arial"/>
              <a:buChar char="•"/>
            </a:pPr>
            <a:r>
              <a:rPr lang="ru-RU" sz="8000" b="1" strike="noStrike" spc="-1">
                <a:solidFill>
                  <a:srgbClr val="FF0000"/>
                </a:solidFill>
                <a:latin typeface="Calibri"/>
              </a:rPr>
              <a:t>Макова солома</a:t>
            </a:r>
            <a:r>
              <a:rPr lang="ru-RU" sz="8000" b="0" strike="noStrike" spc="-1">
                <a:solidFill>
                  <a:srgbClr val="FF0000"/>
                </a:solidFill>
                <a:latin typeface="Calibri"/>
              </a:rPr>
              <a:t> </a:t>
            </a:r>
            <a:r>
              <a:rPr lang="ru-RU" sz="8000" b="0" strike="noStrike" spc="-1">
                <a:solidFill>
                  <a:srgbClr val="000000"/>
                </a:solidFill>
                <a:latin typeface="Calibri"/>
              </a:rPr>
              <a:t>- цілі або різного ступеня подрібнення будь-які частини рослини виду "мак снотворний" або їх суміш (за винятком власне дозрілого насіння) незалежно від того, піддавались вони екстракції, деструкції, гниттю чи враженню пліснявою.</a:t>
            </a:r>
            <a:endParaRPr lang="ru-RU" sz="8000" b="0" strike="noStrike" spc="-1">
              <a:latin typeface="Arial"/>
            </a:endParaRPr>
          </a:p>
          <a:p>
            <a:pPr marL="343080" indent="-342360" algn="just">
              <a:lnSpc>
                <a:spcPct val="100000"/>
              </a:lnSpc>
              <a:spcBef>
                <a:spcPts val="1599"/>
              </a:spcBef>
              <a:buClr>
                <a:srgbClr val="FF0000"/>
              </a:buClr>
              <a:buFont typeface="Arial"/>
              <a:buChar char="•"/>
            </a:pPr>
            <a:r>
              <a:rPr lang="ru-RU" sz="8000" b="1" strike="noStrike" spc="-1">
                <a:solidFill>
                  <a:srgbClr val="FF0000"/>
                </a:solidFill>
                <a:latin typeface="Calibri"/>
              </a:rPr>
              <a:t>Опій</a:t>
            </a:r>
            <a:r>
              <a:rPr lang="ru-RU" sz="8000" b="0" strike="noStrike" spc="-1">
                <a:solidFill>
                  <a:srgbClr val="000000"/>
                </a:solidFill>
                <a:latin typeface="Calibri"/>
              </a:rPr>
              <a:t> - сік снотворного маку, що згорнувся, у тому числі медичний, який містить хоча б один наркотичний алкалоїд або їх суміш (у тому числі за наявності інших речовин).</a:t>
            </a:r>
            <a:endParaRPr lang="ru-RU" sz="8000" b="0" strike="noStrike" spc="-1">
              <a:latin typeface="Arial"/>
            </a:endParaRPr>
          </a:p>
          <a:p>
            <a:pPr marL="343080" indent="-342360">
              <a:lnSpc>
                <a:spcPct val="100000"/>
              </a:lnSpc>
              <a:spcBef>
                <a:spcPts val="1599"/>
              </a:spcBef>
              <a:buClr>
                <a:srgbClr val="FF0000"/>
              </a:buClr>
              <a:buFont typeface="Arial"/>
              <a:buChar char="•"/>
            </a:pPr>
            <a:r>
              <a:rPr lang="ru-RU" sz="8000" b="1" strike="noStrike" spc="-1">
                <a:solidFill>
                  <a:srgbClr val="FF0000"/>
                </a:solidFill>
                <a:latin typeface="Calibri"/>
              </a:rPr>
              <a:t>Концентрат з макової соломи (опій екстракційний)</a:t>
            </a:r>
            <a:r>
              <a:rPr lang="ru-RU" sz="8000" b="0" strike="noStrike" spc="-1">
                <a:solidFill>
                  <a:srgbClr val="FF0000"/>
                </a:solidFill>
                <a:latin typeface="Calibri"/>
              </a:rPr>
              <a:t> </a:t>
            </a:r>
            <a:r>
              <a:rPr lang="ru-RU" sz="8000" b="0" strike="noStrike" spc="-1">
                <a:solidFill>
                  <a:srgbClr val="000000"/>
                </a:solidFill>
                <a:latin typeface="Calibri"/>
              </a:rPr>
              <a:t>- засіб, що отримують із макової соломи шляхом виділення (екстракції) різними способами і який містить хоча б один наркотичний алкалоїд або їх суміш (у тому числі за наявності інших речовин)</a:t>
            </a:r>
            <a:endParaRPr lang="ru-RU" sz="8000" b="0" strike="noStrike" spc="-1">
              <a:latin typeface="Arial"/>
            </a:endParaRPr>
          </a:p>
          <a:p>
            <a:pPr marL="343080" indent="-342360">
              <a:lnSpc>
                <a:spcPct val="100000"/>
              </a:lnSpc>
              <a:spcBef>
                <a:spcPts val="1599"/>
              </a:spcBef>
              <a:buClr>
                <a:srgbClr val="FF0000"/>
              </a:buClr>
              <a:buFont typeface="Arial"/>
              <a:buChar char="•"/>
            </a:pPr>
            <a:r>
              <a:rPr lang="ru-RU" sz="8000" b="1" strike="noStrike" spc="-1">
                <a:solidFill>
                  <a:srgbClr val="FF0000"/>
                </a:solidFill>
                <a:latin typeface="Calibri"/>
              </a:rPr>
              <a:t>Опій ацетильований</a:t>
            </a:r>
            <a:r>
              <a:rPr lang="ru-RU" sz="8000" b="0" strike="noStrike" spc="-1">
                <a:solidFill>
                  <a:srgbClr val="FF0000"/>
                </a:solidFill>
                <a:latin typeface="Calibri"/>
              </a:rPr>
              <a:t> </a:t>
            </a:r>
            <a:r>
              <a:rPr lang="ru-RU" sz="8000" b="0" strike="noStrike" spc="-1">
                <a:solidFill>
                  <a:srgbClr val="000000"/>
                </a:solidFill>
                <a:latin typeface="Calibri"/>
              </a:rPr>
              <a:t>- засіб, що містить у своєму складі ацетильовані похідні алкалоїдів опію (у тому числі за наявності інших речовин).</a:t>
            </a:r>
            <a:endParaRPr lang="ru-RU" sz="8000" b="0" strike="noStrike" spc="-1">
              <a:latin typeface="Arial"/>
            </a:endParaRPr>
          </a:p>
          <a:p>
            <a:pPr algn="just">
              <a:lnSpc>
                <a:spcPct val="100000"/>
              </a:lnSpc>
              <a:spcBef>
                <a:spcPts val="641"/>
              </a:spcBef>
            </a:pPr>
            <a:endParaRPr lang="ru-RU" sz="8000" b="0" strike="noStrike" spc="-1">
              <a:latin typeface="Arial"/>
            </a:endParaRPr>
          </a:p>
          <a:p>
            <a:pPr algn="just">
              <a:lnSpc>
                <a:spcPct val="100000"/>
              </a:lnSpc>
              <a:spcBef>
                <a:spcPts val="641"/>
              </a:spcBef>
            </a:pPr>
            <a:endParaRPr lang="ru-RU" sz="8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CustomShape 1"/>
          <p:cNvSpPr/>
          <p:nvPr/>
        </p:nvSpPr>
        <p:spPr>
          <a:xfrm>
            <a:off x="143640" y="285840"/>
            <a:ext cx="8571240" cy="6428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360" algn="just">
              <a:lnSpc>
                <a:spcPct val="100000"/>
              </a:lnSpc>
              <a:spcBef>
                <a:spcPts val="561"/>
              </a:spcBef>
              <a:buClr>
                <a:srgbClr val="000000"/>
              </a:buClr>
              <a:buFont typeface="Arial"/>
              <a:buChar char="•"/>
            </a:pPr>
            <a:r>
              <a:rPr lang="ru-RU" sz="2800" b="0" strike="noStrike" spc="-1">
                <a:solidFill>
                  <a:srgbClr val="000000"/>
                </a:solidFill>
                <a:latin typeface="Calibri"/>
              </a:rPr>
              <a:t>Дуже часто </a:t>
            </a:r>
            <a:r>
              <a:rPr lang="ru-RU" sz="2800" b="1" strike="noStrike" spc="-1">
                <a:solidFill>
                  <a:srgbClr val="000000"/>
                </a:solidFill>
                <a:latin typeface="Calibri"/>
              </a:rPr>
              <a:t>опій ацетильований </a:t>
            </a:r>
            <a:r>
              <a:rPr lang="ru-RU" sz="2800" b="0" strike="noStrike" spc="-1">
                <a:solidFill>
                  <a:srgbClr val="000000"/>
                </a:solidFill>
                <a:latin typeface="Calibri"/>
              </a:rPr>
              <a:t>містить таку ацетильовану похідну морфіну як </a:t>
            </a:r>
            <a:r>
              <a:rPr lang="ru-RU" sz="2800" b="1" strike="noStrike" spc="-1">
                <a:solidFill>
                  <a:srgbClr val="000000"/>
                </a:solidFill>
                <a:latin typeface="Calibri"/>
              </a:rPr>
              <a:t>діацетилморфін</a:t>
            </a:r>
            <a:r>
              <a:rPr lang="ru-RU" sz="2800" b="0" strike="noStrike" spc="-1">
                <a:solidFill>
                  <a:srgbClr val="000000"/>
                </a:solidFill>
                <a:latin typeface="Calibri"/>
              </a:rPr>
              <a:t> (інакше </a:t>
            </a:r>
            <a:r>
              <a:rPr lang="ru-RU" sz="2800" b="1" strike="noStrike" spc="-1">
                <a:solidFill>
                  <a:srgbClr val="000000"/>
                </a:solidFill>
                <a:latin typeface="Calibri"/>
              </a:rPr>
              <a:t>героїн</a:t>
            </a:r>
            <a:r>
              <a:rPr lang="ru-RU" sz="2800" b="0" strike="noStrike" spc="-1">
                <a:solidFill>
                  <a:srgbClr val="000000"/>
                </a:solidFill>
                <a:latin typeface="Calibri"/>
              </a:rPr>
              <a:t>), а </a:t>
            </a:r>
            <a:r>
              <a:rPr lang="ru-RU" sz="2800" b="1" strike="noStrike" spc="-1">
                <a:solidFill>
                  <a:srgbClr val="000000"/>
                </a:solidFill>
                <a:latin typeface="Calibri"/>
              </a:rPr>
              <a:t>героїн</a:t>
            </a:r>
            <a:r>
              <a:rPr lang="ru-RU" sz="2800" b="0" strike="noStrike" spc="-1">
                <a:solidFill>
                  <a:srgbClr val="000000"/>
                </a:solidFill>
                <a:latin typeface="Calibri"/>
              </a:rPr>
              <a:t> містить і інші </a:t>
            </a:r>
            <a:r>
              <a:rPr lang="ru-RU" sz="2800" b="1" strike="noStrike" spc="-1">
                <a:solidFill>
                  <a:srgbClr val="000000"/>
                </a:solidFill>
                <a:latin typeface="Calibri"/>
              </a:rPr>
              <a:t>ацетильовані похідні алкалоїдів опію</a:t>
            </a:r>
            <a:r>
              <a:rPr lang="ru-RU" sz="2800" b="0" strike="noStrike" spc="-1">
                <a:solidFill>
                  <a:srgbClr val="000000"/>
                </a:solidFill>
                <a:latin typeface="Calibri"/>
              </a:rPr>
              <a:t>. </a:t>
            </a:r>
            <a:endParaRPr lang="ru-RU" sz="2800" b="0" strike="noStrike" spc="-1">
              <a:latin typeface="Arial"/>
            </a:endParaRPr>
          </a:p>
          <a:p>
            <a:pPr marL="343080" indent="-342360" algn="just">
              <a:lnSpc>
                <a:spcPct val="100000"/>
              </a:lnSpc>
              <a:spcBef>
                <a:spcPts val="561"/>
              </a:spcBef>
              <a:buClr>
                <a:srgbClr val="000000"/>
              </a:buClr>
              <a:buFont typeface="Arial"/>
              <a:buChar char="•"/>
            </a:pPr>
            <a:r>
              <a:rPr lang="ru-RU" sz="2800" b="0" strike="noStrike" spc="-1">
                <a:solidFill>
                  <a:srgbClr val="000000"/>
                </a:solidFill>
                <a:latin typeface="Calibri"/>
              </a:rPr>
              <a:t>Тобто  між </a:t>
            </a:r>
            <a:r>
              <a:rPr lang="ru-RU" sz="2800" b="1" strike="noStrike" spc="-1">
                <a:solidFill>
                  <a:srgbClr val="000000"/>
                </a:solidFill>
                <a:latin typeface="Calibri"/>
              </a:rPr>
              <a:t>героїном</a:t>
            </a:r>
            <a:r>
              <a:rPr lang="ru-RU" sz="2800" b="0" strike="noStrike" spc="-1">
                <a:solidFill>
                  <a:srgbClr val="000000"/>
                </a:solidFill>
                <a:latin typeface="Calibri"/>
              </a:rPr>
              <a:t> та </a:t>
            </a:r>
            <a:r>
              <a:rPr lang="ru-RU" sz="2800" b="1" strike="noStrike" spc="-1">
                <a:solidFill>
                  <a:srgbClr val="000000"/>
                </a:solidFill>
                <a:latin typeface="Calibri"/>
              </a:rPr>
              <a:t>ацетильованим опієм </a:t>
            </a:r>
            <a:r>
              <a:rPr lang="ru-RU" sz="2800" b="0" strike="noStrike" spc="-1">
                <a:solidFill>
                  <a:srgbClr val="000000"/>
                </a:solidFill>
                <a:latin typeface="Calibri"/>
              </a:rPr>
              <a:t>різниця є невеликою. Зазвичай лише якість способу отримання. </a:t>
            </a:r>
            <a:endParaRPr lang="ru-RU" sz="2800" b="0" strike="noStrike" spc="-1">
              <a:latin typeface="Arial"/>
            </a:endParaRPr>
          </a:p>
          <a:p>
            <a:pPr marL="343080" indent="-342360" algn="just">
              <a:lnSpc>
                <a:spcPct val="100000"/>
              </a:lnSpc>
              <a:spcBef>
                <a:spcPts val="561"/>
              </a:spcBef>
              <a:buClr>
                <a:srgbClr val="000000"/>
              </a:buClr>
              <a:buFont typeface="Arial"/>
              <a:buChar char="•"/>
            </a:pPr>
            <a:r>
              <a:rPr lang="ru-RU" sz="2800" b="0" strike="noStrike" spc="-1">
                <a:solidFill>
                  <a:srgbClr val="000000"/>
                </a:solidFill>
                <a:latin typeface="Calibri"/>
              </a:rPr>
              <a:t>Термін «героїн» більше вживають до наркотика який виробляють в немалих кількостях, і для зручності продажу та транспортування отримують у вигляді сухої порошкоподібної речовини.</a:t>
            </a:r>
            <a:endParaRPr lang="ru-RU" sz="2800" b="0" strike="noStrike" spc="-1">
              <a:latin typeface="Arial"/>
            </a:endParaRPr>
          </a:p>
          <a:p>
            <a:pPr marL="343080" indent="-342360" algn="just">
              <a:lnSpc>
                <a:spcPct val="100000"/>
              </a:lnSpc>
              <a:spcBef>
                <a:spcPts val="561"/>
              </a:spcBef>
              <a:buClr>
                <a:srgbClr val="000000"/>
              </a:buClr>
              <a:buFont typeface="Arial"/>
              <a:buChar char="•"/>
            </a:pPr>
            <a:r>
              <a:rPr lang="ru-RU" sz="2800" b="0" strike="noStrike" spc="-1">
                <a:solidFill>
                  <a:srgbClr val="000000"/>
                </a:solidFill>
                <a:latin typeface="Calibri"/>
              </a:rPr>
              <a:t>Вирішення питання диференціації (визначення різниці) між ацетильованим опієм та героїном знаходиться в компетенції експертів-хіміків.</a:t>
            </a:r>
            <a:endParaRPr lang="ru-RU" sz="2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CustomShape 1"/>
          <p:cNvSpPr/>
          <p:nvPr/>
        </p:nvSpPr>
        <p:spPr>
          <a:xfrm>
            <a:off x="495000" y="908640"/>
            <a:ext cx="8153280" cy="760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57000" lnSpcReduction="20000"/>
          </a:bodyPr>
          <a:lstStyle/>
          <a:p>
            <a:pPr algn="ctr">
              <a:lnSpc>
                <a:spcPct val="100000"/>
              </a:lnSpc>
            </a:pPr>
            <a:r>
              <a:rPr lang="ru-RU" sz="4400" b="1" i="1" strike="noStrike" spc="-1">
                <a:solidFill>
                  <a:srgbClr val="FF0000"/>
                </a:solidFill>
                <a:latin typeface="Arial"/>
              </a:rPr>
              <a:t>МАКОВА  СОЛОМА</a:t>
            </a:r>
            <a:r>
              <a:t/>
            </a:r>
            <a:br/>
            <a:endParaRPr lang="ru-RU" sz="4400" b="0" strike="noStrike" spc="-1">
              <a:latin typeface="Arial"/>
            </a:endParaRPr>
          </a:p>
        </p:txBody>
      </p:sp>
      <p:sp>
        <p:nvSpPr>
          <p:cNvPr id="486" name="CustomShape 2"/>
          <p:cNvSpPr/>
          <p:nvPr/>
        </p:nvSpPr>
        <p:spPr>
          <a:xfrm>
            <a:off x="457200" y="1845000"/>
            <a:ext cx="8228880" cy="4258080"/>
          </a:xfrm>
          <a:prstGeom prst="rect">
            <a:avLst/>
          </a:prstGeom>
          <a:noFill/>
          <a:ln>
            <a:noFill/>
          </a:ln>
        </p:spPr>
        <p:style>
          <a:lnRef idx="0">
            <a:scrgbClr r="0" g="0" b="0"/>
          </a:lnRef>
          <a:fillRef idx="0">
            <a:scrgbClr r="0" g="0" b="0"/>
          </a:fillRef>
          <a:effectRef idx="0">
            <a:scrgbClr r="0" g="0" b="0"/>
          </a:effectRef>
          <a:fontRef idx="minor"/>
        </p:style>
      </p:sp>
      <p:pic>
        <p:nvPicPr>
          <p:cNvPr id="487" name="Picture 2"/>
          <p:cNvPicPr/>
          <p:nvPr/>
        </p:nvPicPr>
        <p:blipFill>
          <a:blip r:embed="rId3"/>
          <a:stretch/>
        </p:blipFill>
        <p:spPr>
          <a:xfrm>
            <a:off x="359640" y="1845000"/>
            <a:ext cx="3887640" cy="4751640"/>
          </a:xfrm>
          <a:prstGeom prst="rect">
            <a:avLst/>
          </a:prstGeom>
          <a:ln w="38160">
            <a:solidFill>
              <a:srgbClr val="000000"/>
            </a:solidFill>
            <a:miter/>
          </a:ln>
        </p:spPr>
      </p:pic>
      <p:pic>
        <p:nvPicPr>
          <p:cNvPr id="488" name="Picture 9"/>
          <p:cNvPicPr/>
          <p:nvPr/>
        </p:nvPicPr>
        <p:blipFill>
          <a:blip r:embed="rId4"/>
          <a:stretch/>
        </p:blipFill>
        <p:spPr>
          <a:xfrm>
            <a:off x="6173640" y="3263040"/>
            <a:ext cx="2969640" cy="3333600"/>
          </a:xfrm>
          <a:prstGeom prst="rect">
            <a:avLst/>
          </a:prstGeom>
          <a:ln w="38160">
            <a:solidFill>
              <a:srgbClr val="000000"/>
            </a:solidFill>
            <a:miter/>
          </a:ln>
        </p:spPr>
      </p:pic>
      <p:pic>
        <p:nvPicPr>
          <p:cNvPr id="489" name="Picture 10"/>
          <p:cNvPicPr/>
          <p:nvPr/>
        </p:nvPicPr>
        <p:blipFill>
          <a:blip r:embed="rId5"/>
          <a:stretch/>
        </p:blipFill>
        <p:spPr>
          <a:xfrm>
            <a:off x="5922000" y="1772640"/>
            <a:ext cx="1492920" cy="1731960"/>
          </a:xfrm>
          <a:prstGeom prst="rect">
            <a:avLst/>
          </a:prstGeom>
          <a:ln w="38160">
            <a:solidFill>
              <a:srgbClr val="000000"/>
            </a:solidFill>
            <a:miter/>
          </a:ln>
        </p:spPr>
      </p:pic>
      <p:pic>
        <p:nvPicPr>
          <p:cNvPr id="490" name="Picture 11"/>
          <p:cNvPicPr/>
          <p:nvPr/>
        </p:nvPicPr>
        <p:blipFill>
          <a:blip r:embed="rId6"/>
          <a:stretch/>
        </p:blipFill>
        <p:spPr>
          <a:xfrm>
            <a:off x="7272360" y="1772640"/>
            <a:ext cx="2041920" cy="2159640"/>
          </a:xfrm>
          <a:prstGeom prst="rect">
            <a:avLst/>
          </a:prstGeom>
          <a:ln w="38160">
            <a:solidFill>
              <a:srgbClr val="000000"/>
            </a:solidFill>
            <a:miter/>
          </a:ln>
        </p:spPr>
      </p:pic>
      <p:pic>
        <p:nvPicPr>
          <p:cNvPr id="491" name="Picture 644"/>
          <p:cNvPicPr/>
          <p:nvPr/>
        </p:nvPicPr>
        <p:blipFill>
          <a:blip r:embed="rId7"/>
          <a:stretch/>
        </p:blipFill>
        <p:spPr>
          <a:xfrm>
            <a:off x="4194000" y="1772640"/>
            <a:ext cx="1943640" cy="4823640"/>
          </a:xfrm>
          <a:prstGeom prst="rect">
            <a:avLst/>
          </a:prstGeom>
          <a:ln w="38160">
            <a:solidFill>
              <a:srgbClr val="000000"/>
            </a:solidFill>
            <a:miter/>
          </a:ln>
        </p:spPr>
      </p:pic>
      <p:pic>
        <p:nvPicPr>
          <p:cNvPr id="492" name="Picture 22"/>
          <p:cNvPicPr/>
          <p:nvPr/>
        </p:nvPicPr>
        <p:blipFill>
          <a:blip r:embed="rId8"/>
          <a:stretch/>
        </p:blipFill>
        <p:spPr>
          <a:xfrm>
            <a:off x="5274000" y="4797000"/>
            <a:ext cx="1844280" cy="18442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CustomShape 1"/>
          <p:cNvSpPr/>
          <p:nvPr/>
        </p:nvSpPr>
        <p:spPr>
          <a:xfrm>
            <a:off x="642960" y="357120"/>
            <a:ext cx="8153280" cy="832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1" i="1" strike="noStrike" spc="-1">
                <a:solidFill>
                  <a:srgbClr val="FF0000"/>
                </a:solidFill>
                <a:latin typeface="Arial"/>
              </a:rPr>
              <a:t>ОПІЙ (сирець)</a:t>
            </a:r>
            <a:endParaRPr lang="ru-RU" sz="4400" b="0" strike="noStrike" spc="-1">
              <a:latin typeface="Arial"/>
            </a:endParaRPr>
          </a:p>
        </p:txBody>
      </p:sp>
      <p:sp>
        <p:nvSpPr>
          <p:cNvPr id="494" name="CustomShape 2"/>
          <p:cNvSpPr/>
          <p:nvPr/>
        </p:nvSpPr>
        <p:spPr>
          <a:xfrm>
            <a:off x="359640" y="1772640"/>
            <a:ext cx="8326440" cy="4330080"/>
          </a:xfrm>
          <a:prstGeom prst="rect">
            <a:avLst/>
          </a:prstGeom>
          <a:noFill/>
          <a:ln>
            <a:noFill/>
          </a:ln>
        </p:spPr>
        <p:style>
          <a:lnRef idx="0">
            <a:scrgbClr r="0" g="0" b="0"/>
          </a:lnRef>
          <a:fillRef idx="0">
            <a:scrgbClr r="0" g="0" b="0"/>
          </a:fillRef>
          <a:effectRef idx="0">
            <a:scrgbClr r="0" g="0" b="0"/>
          </a:effectRef>
          <a:fontRef idx="minor"/>
        </p:style>
      </p:sp>
      <p:pic>
        <p:nvPicPr>
          <p:cNvPr id="495" name="Picture 3"/>
          <p:cNvPicPr/>
          <p:nvPr/>
        </p:nvPicPr>
        <p:blipFill>
          <a:blip r:embed="rId2"/>
          <a:stretch/>
        </p:blipFill>
        <p:spPr>
          <a:xfrm>
            <a:off x="359640" y="1772640"/>
            <a:ext cx="2970000" cy="3755160"/>
          </a:xfrm>
          <a:prstGeom prst="rect">
            <a:avLst/>
          </a:prstGeom>
          <a:ln>
            <a:noFill/>
          </a:ln>
        </p:spPr>
      </p:pic>
      <p:pic>
        <p:nvPicPr>
          <p:cNvPr id="496" name="Picture 14"/>
          <p:cNvPicPr/>
          <p:nvPr/>
        </p:nvPicPr>
        <p:blipFill>
          <a:blip r:embed="rId3"/>
          <a:stretch/>
        </p:blipFill>
        <p:spPr>
          <a:xfrm>
            <a:off x="4248000" y="1628640"/>
            <a:ext cx="2483640" cy="3525480"/>
          </a:xfrm>
          <a:prstGeom prst="rect">
            <a:avLst/>
          </a:prstGeom>
          <a:ln w="9360">
            <a:noFill/>
          </a:ln>
        </p:spPr>
      </p:pic>
      <p:pic>
        <p:nvPicPr>
          <p:cNvPr id="497" name="Picture 3"/>
          <p:cNvPicPr/>
          <p:nvPr/>
        </p:nvPicPr>
        <p:blipFill>
          <a:blip r:embed="rId2"/>
          <a:stretch/>
        </p:blipFill>
        <p:spPr>
          <a:xfrm>
            <a:off x="305640" y="1772640"/>
            <a:ext cx="2970000" cy="3755160"/>
          </a:xfrm>
          <a:prstGeom prst="rect">
            <a:avLst/>
          </a:prstGeom>
          <a:ln>
            <a:noFill/>
          </a:ln>
        </p:spPr>
      </p:pic>
      <p:pic>
        <p:nvPicPr>
          <p:cNvPr id="498" name="Picture 12"/>
          <p:cNvPicPr/>
          <p:nvPr/>
        </p:nvPicPr>
        <p:blipFill>
          <a:blip r:embed="rId4"/>
          <a:stretch/>
        </p:blipFill>
        <p:spPr>
          <a:xfrm>
            <a:off x="2735640" y="1628640"/>
            <a:ext cx="1511280" cy="3446640"/>
          </a:xfrm>
          <a:prstGeom prst="rect">
            <a:avLst/>
          </a:prstGeom>
          <a:ln w="9360">
            <a:noFill/>
          </a:ln>
        </p:spPr>
      </p:pic>
      <p:pic>
        <p:nvPicPr>
          <p:cNvPr id="499" name="Picture 9"/>
          <p:cNvPicPr/>
          <p:nvPr/>
        </p:nvPicPr>
        <p:blipFill>
          <a:blip r:embed="rId5"/>
          <a:stretch/>
        </p:blipFill>
        <p:spPr>
          <a:xfrm>
            <a:off x="6786360" y="1845000"/>
            <a:ext cx="1716480" cy="3061080"/>
          </a:xfrm>
          <a:prstGeom prst="rect">
            <a:avLst/>
          </a:prstGeom>
          <a:ln>
            <a:noFill/>
          </a:ln>
        </p:spPr>
      </p:pic>
      <p:pic>
        <p:nvPicPr>
          <p:cNvPr id="500" name="Picture 9"/>
          <p:cNvPicPr/>
          <p:nvPr/>
        </p:nvPicPr>
        <p:blipFill>
          <a:blip r:embed="rId5"/>
          <a:stretch/>
        </p:blipFill>
        <p:spPr>
          <a:xfrm>
            <a:off x="6678360" y="2349000"/>
            <a:ext cx="1312560" cy="2340720"/>
          </a:xfrm>
          <a:prstGeom prst="rect">
            <a:avLst/>
          </a:prstGeom>
          <a:ln>
            <a:noFill/>
          </a:ln>
        </p:spPr>
      </p:pic>
      <p:pic>
        <p:nvPicPr>
          <p:cNvPr id="501" name="Picture 13"/>
          <p:cNvPicPr/>
          <p:nvPr/>
        </p:nvPicPr>
        <p:blipFill>
          <a:blip r:embed="rId6"/>
          <a:stretch/>
        </p:blipFill>
        <p:spPr>
          <a:xfrm>
            <a:off x="305640" y="4365000"/>
            <a:ext cx="2484000" cy="2285280"/>
          </a:xfrm>
          <a:prstGeom prst="rect">
            <a:avLst/>
          </a:prstGeom>
          <a:ln w="9360">
            <a:noFill/>
          </a:ln>
        </p:spPr>
      </p:pic>
      <p:pic>
        <p:nvPicPr>
          <p:cNvPr id="502" name="Picture 9"/>
          <p:cNvPicPr/>
          <p:nvPr/>
        </p:nvPicPr>
        <p:blipFill>
          <a:blip r:embed="rId5"/>
          <a:stretch/>
        </p:blipFill>
        <p:spPr>
          <a:xfrm>
            <a:off x="7002360" y="2133000"/>
            <a:ext cx="1312560" cy="2340720"/>
          </a:xfrm>
          <a:prstGeom prst="rect">
            <a:avLst/>
          </a:prstGeom>
          <a:ln>
            <a:noFill/>
          </a:ln>
        </p:spPr>
      </p:pic>
      <p:pic>
        <p:nvPicPr>
          <p:cNvPr id="503" name="Picture 8"/>
          <p:cNvPicPr/>
          <p:nvPr/>
        </p:nvPicPr>
        <p:blipFill>
          <a:blip r:embed="rId7"/>
          <a:stretch/>
        </p:blipFill>
        <p:spPr>
          <a:xfrm>
            <a:off x="3060000" y="4668840"/>
            <a:ext cx="2023200" cy="2188440"/>
          </a:xfrm>
          <a:prstGeom prst="rect">
            <a:avLst/>
          </a:prstGeom>
          <a:ln>
            <a:noFill/>
          </a:ln>
        </p:spPr>
      </p:pic>
      <p:pic>
        <p:nvPicPr>
          <p:cNvPr id="504" name="Picture 9"/>
          <p:cNvPicPr/>
          <p:nvPr/>
        </p:nvPicPr>
        <p:blipFill>
          <a:blip r:embed="rId5"/>
          <a:stretch/>
        </p:blipFill>
        <p:spPr>
          <a:xfrm>
            <a:off x="6732360" y="1628640"/>
            <a:ext cx="2105640" cy="3465720"/>
          </a:xfrm>
          <a:prstGeom prst="rect">
            <a:avLst/>
          </a:prstGeom>
          <a:ln>
            <a:noFill/>
          </a:ln>
        </p:spPr>
      </p:pic>
      <p:pic>
        <p:nvPicPr>
          <p:cNvPr id="505" name="Picture 8"/>
          <p:cNvPicPr/>
          <p:nvPr/>
        </p:nvPicPr>
        <p:blipFill>
          <a:blip r:embed="rId7"/>
          <a:stretch/>
        </p:blipFill>
        <p:spPr>
          <a:xfrm>
            <a:off x="3168000" y="4668840"/>
            <a:ext cx="2023200" cy="2188440"/>
          </a:xfrm>
          <a:prstGeom prst="rect">
            <a:avLst/>
          </a:prstGeom>
          <a:ln>
            <a:noFill/>
          </a:ln>
        </p:spPr>
      </p:pic>
      <p:pic>
        <p:nvPicPr>
          <p:cNvPr id="506" name="Picture 10"/>
          <p:cNvPicPr/>
          <p:nvPr/>
        </p:nvPicPr>
        <p:blipFill>
          <a:blip r:embed="rId8"/>
          <a:stretch/>
        </p:blipFill>
        <p:spPr>
          <a:xfrm>
            <a:off x="5760000" y="4725000"/>
            <a:ext cx="3028320" cy="1913760"/>
          </a:xfrm>
          <a:prstGeom prst="rect">
            <a:avLst/>
          </a:prstGeom>
          <a:ln>
            <a:noFill/>
          </a:ln>
        </p:spPr>
      </p:pic>
      <p:pic>
        <p:nvPicPr>
          <p:cNvPr id="507" name="Picture 8"/>
          <p:cNvPicPr/>
          <p:nvPr/>
        </p:nvPicPr>
        <p:blipFill>
          <a:blip r:embed="rId7"/>
          <a:stretch/>
        </p:blipFill>
        <p:spPr>
          <a:xfrm>
            <a:off x="3168000" y="4668840"/>
            <a:ext cx="2023200" cy="2188440"/>
          </a:xfrm>
          <a:prstGeom prst="rect">
            <a:avLst/>
          </a:prstGeom>
          <a:ln>
            <a:noFill/>
          </a:ln>
        </p:spPr>
      </p:pic>
      <p:pic>
        <p:nvPicPr>
          <p:cNvPr id="508" name="Picture 10"/>
          <p:cNvPicPr/>
          <p:nvPr/>
        </p:nvPicPr>
        <p:blipFill>
          <a:blip r:embed="rId8"/>
          <a:stretch/>
        </p:blipFill>
        <p:spPr>
          <a:xfrm>
            <a:off x="2789640" y="4365000"/>
            <a:ext cx="2429640" cy="2231640"/>
          </a:xfrm>
          <a:prstGeom prst="rect">
            <a:avLst/>
          </a:prstGeom>
          <a:ln>
            <a:noFill/>
          </a:ln>
        </p:spPr>
      </p:pic>
      <p:pic>
        <p:nvPicPr>
          <p:cNvPr id="509" name="Picture 3"/>
          <p:cNvPicPr/>
          <p:nvPr/>
        </p:nvPicPr>
        <p:blipFill>
          <a:blip r:embed="rId2"/>
          <a:stretch/>
        </p:blipFill>
        <p:spPr>
          <a:xfrm>
            <a:off x="305640" y="1628640"/>
            <a:ext cx="2429640" cy="3072240"/>
          </a:xfrm>
          <a:prstGeom prst="rect">
            <a:avLst/>
          </a:prstGeom>
          <a:ln>
            <a:noFill/>
          </a:ln>
        </p:spPr>
      </p:pic>
      <p:pic>
        <p:nvPicPr>
          <p:cNvPr id="510" name="Picture 8"/>
          <p:cNvPicPr/>
          <p:nvPr/>
        </p:nvPicPr>
        <p:blipFill>
          <a:blip r:embed="rId7"/>
          <a:stretch/>
        </p:blipFill>
        <p:spPr>
          <a:xfrm>
            <a:off x="5220000" y="4365000"/>
            <a:ext cx="2159640" cy="2492280"/>
          </a:xfrm>
          <a:prstGeom prst="rect">
            <a:avLst/>
          </a:prstGeom>
          <a:ln>
            <a:noFill/>
          </a:ln>
        </p:spPr>
      </p:pic>
      <p:pic>
        <p:nvPicPr>
          <p:cNvPr id="511" name="Picture 6"/>
          <p:cNvPicPr/>
          <p:nvPr/>
        </p:nvPicPr>
        <p:blipFill>
          <a:blip r:embed="rId9"/>
          <a:stretch/>
        </p:blipFill>
        <p:spPr>
          <a:xfrm>
            <a:off x="7380360" y="4437000"/>
            <a:ext cx="1403280" cy="2188440"/>
          </a:xfrm>
          <a:prstGeom prst="rect">
            <a:avLst/>
          </a:prstGeom>
          <a:ln>
            <a:noFill/>
          </a:ln>
        </p:spPr>
      </p:pic>
      <p:pic>
        <p:nvPicPr>
          <p:cNvPr id="512" name="Picture 3"/>
          <p:cNvPicPr/>
          <p:nvPr/>
        </p:nvPicPr>
        <p:blipFill>
          <a:blip r:embed="rId2"/>
          <a:stretch/>
        </p:blipFill>
        <p:spPr>
          <a:xfrm>
            <a:off x="305640" y="1484640"/>
            <a:ext cx="2457360" cy="3023640"/>
          </a:xfrm>
          <a:prstGeom prst="rect">
            <a:avLst/>
          </a:prstGeom>
          <a:ln>
            <a:noFill/>
          </a:ln>
        </p:spPr>
      </p:pic>
      <p:pic>
        <p:nvPicPr>
          <p:cNvPr id="513" name="Picture 6"/>
          <p:cNvPicPr/>
          <p:nvPr/>
        </p:nvPicPr>
        <p:blipFill>
          <a:blip r:embed="rId10"/>
          <a:stretch/>
        </p:blipFill>
        <p:spPr>
          <a:xfrm>
            <a:off x="7380360" y="4437000"/>
            <a:ext cx="1349280" cy="2188440"/>
          </a:xfrm>
          <a:prstGeom prst="rect">
            <a:avLst/>
          </a:prstGeom>
          <a:ln>
            <a:noFill/>
          </a:ln>
        </p:spPr>
      </p:pic>
      <p:pic>
        <p:nvPicPr>
          <p:cNvPr id="514" name="Picture 3"/>
          <p:cNvPicPr/>
          <p:nvPr/>
        </p:nvPicPr>
        <p:blipFill>
          <a:blip r:embed="rId2"/>
          <a:stretch/>
        </p:blipFill>
        <p:spPr>
          <a:xfrm>
            <a:off x="305640" y="1628640"/>
            <a:ext cx="2483640" cy="280764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 name="CustomShape 1"/>
          <p:cNvSpPr/>
          <p:nvPr/>
        </p:nvSpPr>
        <p:spPr>
          <a:xfrm>
            <a:off x="305640" y="620640"/>
            <a:ext cx="8532360" cy="1048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55000" lnSpcReduction="20000"/>
          </a:bodyPr>
          <a:lstStyle/>
          <a:p>
            <a:pPr algn="ctr">
              <a:lnSpc>
                <a:spcPct val="100000"/>
              </a:lnSpc>
            </a:pPr>
            <a:r>
              <a:rPr lang="ru-RU" sz="4400" b="1" i="1" strike="noStrike" spc="-1">
                <a:solidFill>
                  <a:srgbClr val="FF0000"/>
                </a:solidFill>
                <a:latin typeface="Arial"/>
              </a:rPr>
              <a:t>Концентрат з макової соломи та   ацетильований  опій</a:t>
            </a:r>
            <a:r>
              <a:t/>
            </a:r>
            <a:br/>
            <a:endParaRPr lang="ru-RU" sz="4400" b="0" strike="noStrike" spc="-1">
              <a:latin typeface="Arial"/>
            </a:endParaRPr>
          </a:p>
        </p:txBody>
      </p:sp>
      <p:sp>
        <p:nvSpPr>
          <p:cNvPr id="516" name="CustomShape 2"/>
          <p:cNvSpPr/>
          <p:nvPr/>
        </p:nvSpPr>
        <p:spPr>
          <a:xfrm>
            <a:off x="251640" y="1577520"/>
            <a:ext cx="8434440" cy="5019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360" algn="ctr">
              <a:lnSpc>
                <a:spcPct val="100000"/>
              </a:lnSpc>
            </a:pPr>
            <a:endParaRPr lang="ru-RU" sz="1800" b="0" strike="noStrike" spc="-1">
              <a:latin typeface="Arial"/>
            </a:endParaRPr>
          </a:p>
          <a:p>
            <a:pPr marL="343080" indent="-342360">
              <a:lnSpc>
                <a:spcPct val="100000"/>
              </a:lnSpc>
              <a:spcBef>
                <a:spcPts val="641"/>
              </a:spcBef>
            </a:pPr>
            <a:endParaRPr lang="ru-RU" sz="1800" b="0" strike="noStrike" spc="-1">
              <a:latin typeface="Arial"/>
            </a:endParaRPr>
          </a:p>
          <a:p>
            <a:pPr marL="343080" indent="-342360">
              <a:lnSpc>
                <a:spcPct val="100000"/>
              </a:lnSpc>
              <a:spcBef>
                <a:spcPts val="641"/>
              </a:spcBef>
            </a:pPr>
            <a:endParaRPr lang="ru-RU" sz="1800" b="0" strike="noStrike" spc="-1">
              <a:latin typeface="Arial"/>
            </a:endParaRPr>
          </a:p>
          <a:p>
            <a:pPr marL="343080" indent="-342360">
              <a:lnSpc>
                <a:spcPct val="100000"/>
              </a:lnSpc>
              <a:spcBef>
                <a:spcPts val="641"/>
              </a:spcBef>
            </a:pPr>
            <a:endParaRPr lang="ru-RU" sz="1800" b="0" strike="noStrike" spc="-1">
              <a:latin typeface="Arial"/>
            </a:endParaRPr>
          </a:p>
          <a:p>
            <a:pPr marL="343080" indent="-342360">
              <a:lnSpc>
                <a:spcPct val="100000"/>
              </a:lnSpc>
              <a:spcBef>
                <a:spcPts val="641"/>
              </a:spcBef>
            </a:pPr>
            <a:endParaRPr lang="ru-RU" sz="1800" b="0" strike="noStrike" spc="-1">
              <a:latin typeface="Arial"/>
            </a:endParaRPr>
          </a:p>
          <a:p>
            <a:pPr marL="343080" indent="-342360">
              <a:lnSpc>
                <a:spcPct val="100000"/>
              </a:lnSpc>
              <a:spcBef>
                <a:spcPts val="641"/>
              </a:spcBef>
            </a:pPr>
            <a:endParaRPr lang="ru-RU" sz="1800" b="0" strike="noStrike" spc="-1">
              <a:latin typeface="Arial"/>
            </a:endParaRPr>
          </a:p>
          <a:p>
            <a:pPr marL="343080" indent="-342360">
              <a:lnSpc>
                <a:spcPct val="100000"/>
              </a:lnSpc>
              <a:spcBef>
                <a:spcPts val="320"/>
              </a:spcBef>
            </a:pPr>
            <a:r>
              <a:rPr lang="ru-RU" sz="1600" b="1" strike="noStrike" spc="-1">
                <a:solidFill>
                  <a:srgbClr val="000000"/>
                </a:solidFill>
                <a:latin typeface="Calibri"/>
              </a:rPr>
              <a:t>Концентрат з макової соломи </a:t>
            </a:r>
            <a:endParaRPr lang="ru-RU" sz="1600" b="0" strike="noStrike" spc="-1">
              <a:latin typeface="Arial"/>
            </a:endParaRPr>
          </a:p>
          <a:p>
            <a:pPr marL="343080" indent="-342360">
              <a:lnSpc>
                <a:spcPct val="100000"/>
              </a:lnSpc>
              <a:spcBef>
                <a:spcPts val="320"/>
              </a:spcBef>
            </a:pPr>
            <a:r>
              <a:rPr lang="ru-RU" sz="1600" b="1" i="1" strike="noStrike" spc="-1">
                <a:solidFill>
                  <a:srgbClr val="000000"/>
                </a:solidFill>
                <a:latin typeface="Calibri"/>
              </a:rPr>
              <a:t>(екстракційний опій)</a:t>
            </a:r>
            <a:endParaRPr lang="ru-RU" sz="1600" b="0" strike="noStrike" spc="-1">
              <a:latin typeface="Arial"/>
            </a:endParaRPr>
          </a:p>
          <a:p>
            <a:pPr marL="343080" indent="-342360">
              <a:lnSpc>
                <a:spcPct val="100000"/>
              </a:lnSpc>
              <a:spcBef>
                <a:spcPts val="320"/>
              </a:spcBef>
            </a:pPr>
            <a:r>
              <a:rPr lang="ru-RU" sz="1600" b="1" strike="noStrike" spc="-1">
                <a:solidFill>
                  <a:srgbClr val="000000"/>
                </a:solidFill>
                <a:latin typeface="Calibri"/>
              </a:rPr>
              <a:t>або</a:t>
            </a:r>
            <a:endParaRPr lang="ru-RU" sz="1600" b="0" strike="noStrike" spc="-1">
              <a:latin typeface="Arial"/>
            </a:endParaRPr>
          </a:p>
          <a:p>
            <a:pPr marL="343080" indent="-342360">
              <a:lnSpc>
                <a:spcPct val="100000"/>
              </a:lnSpc>
              <a:spcBef>
                <a:spcPts val="320"/>
              </a:spcBef>
            </a:pPr>
            <a:r>
              <a:rPr lang="ru-RU" sz="1600" b="1" strike="noStrike" spc="-1">
                <a:solidFill>
                  <a:srgbClr val="000000"/>
                </a:solidFill>
                <a:latin typeface="Calibri"/>
              </a:rPr>
              <a:t>ацетильований опій </a:t>
            </a:r>
            <a:endParaRPr lang="ru-RU" sz="1600" b="0" strike="noStrike" spc="-1">
              <a:latin typeface="Arial"/>
            </a:endParaRPr>
          </a:p>
          <a:p>
            <a:pPr marL="343080" indent="-342360">
              <a:lnSpc>
                <a:spcPct val="100000"/>
              </a:lnSpc>
              <a:spcBef>
                <a:spcPts val="320"/>
              </a:spcBef>
            </a:pPr>
            <a:r>
              <a:rPr lang="ru-RU" sz="1600" b="1" i="1" strike="noStrike" spc="-1">
                <a:solidFill>
                  <a:srgbClr val="000000"/>
                </a:solidFill>
                <a:latin typeface="Calibri"/>
              </a:rPr>
              <a:t>(побутовий,  “кухонний” героїн)</a:t>
            </a:r>
            <a:endParaRPr lang="ru-RU" sz="1600" b="0" strike="noStrike" spc="-1">
              <a:latin typeface="Arial"/>
            </a:endParaRPr>
          </a:p>
        </p:txBody>
      </p:sp>
      <p:pic>
        <p:nvPicPr>
          <p:cNvPr id="517" name="Picture 4"/>
          <p:cNvPicPr/>
          <p:nvPr/>
        </p:nvPicPr>
        <p:blipFill>
          <a:blip r:embed="rId2"/>
          <a:stretch/>
        </p:blipFill>
        <p:spPr>
          <a:xfrm>
            <a:off x="2087640" y="1917000"/>
            <a:ext cx="1887840" cy="2591640"/>
          </a:xfrm>
          <a:prstGeom prst="rect">
            <a:avLst/>
          </a:prstGeom>
          <a:ln w="9360">
            <a:noFill/>
          </a:ln>
        </p:spPr>
      </p:pic>
      <p:pic>
        <p:nvPicPr>
          <p:cNvPr id="518" name="Picture 3"/>
          <p:cNvPicPr/>
          <p:nvPr/>
        </p:nvPicPr>
        <p:blipFill>
          <a:blip r:embed="rId3"/>
          <a:stretch/>
        </p:blipFill>
        <p:spPr>
          <a:xfrm>
            <a:off x="6624360" y="1989000"/>
            <a:ext cx="1889640" cy="2375640"/>
          </a:xfrm>
          <a:prstGeom prst="rect">
            <a:avLst/>
          </a:prstGeom>
          <a:ln w="9360">
            <a:noFill/>
          </a:ln>
        </p:spPr>
      </p:pic>
      <p:pic>
        <p:nvPicPr>
          <p:cNvPr id="519" name="Picture 2"/>
          <p:cNvPicPr/>
          <p:nvPr/>
        </p:nvPicPr>
        <p:blipFill>
          <a:blip r:embed="rId4"/>
          <a:stretch/>
        </p:blipFill>
        <p:spPr>
          <a:xfrm>
            <a:off x="305640" y="1917000"/>
            <a:ext cx="1333800" cy="2591640"/>
          </a:xfrm>
          <a:prstGeom prst="rect">
            <a:avLst/>
          </a:prstGeom>
          <a:ln w="9360">
            <a:noFill/>
          </a:ln>
        </p:spPr>
      </p:pic>
      <p:sp>
        <p:nvSpPr>
          <p:cNvPr id="520" name="Line 3"/>
          <p:cNvSpPr/>
          <p:nvPr/>
        </p:nvSpPr>
        <p:spPr>
          <a:xfrm>
            <a:off x="3977640" y="3212640"/>
            <a:ext cx="333360" cy="720"/>
          </a:xfrm>
          <a:prstGeom prst="line">
            <a:avLst/>
          </a:prstGeom>
          <a:ln w="63360">
            <a:solidFill>
              <a:srgbClr val="66FF33"/>
            </a:solidFill>
            <a:round/>
            <a:headEnd type="oval" w="sm" len="sm"/>
            <a:tailEnd type="stealth" w="lg" len="lg"/>
          </a:ln>
        </p:spPr>
        <p:style>
          <a:lnRef idx="0">
            <a:scrgbClr r="0" g="0" b="0"/>
          </a:lnRef>
          <a:fillRef idx="0">
            <a:scrgbClr r="0" g="0" b="0"/>
          </a:fillRef>
          <a:effectRef idx="0">
            <a:scrgbClr r="0" g="0" b="0"/>
          </a:effectRef>
          <a:fontRef idx="minor"/>
        </p:style>
      </p:sp>
      <p:pic>
        <p:nvPicPr>
          <p:cNvPr id="521" name="Picture 11"/>
          <p:cNvPicPr/>
          <p:nvPr/>
        </p:nvPicPr>
        <p:blipFill>
          <a:blip r:embed="rId5"/>
          <a:stretch/>
        </p:blipFill>
        <p:spPr>
          <a:xfrm>
            <a:off x="4302000" y="1845000"/>
            <a:ext cx="1949760" cy="2663640"/>
          </a:xfrm>
          <a:prstGeom prst="rect">
            <a:avLst/>
          </a:prstGeom>
          <a:ln>
            <a:noFill/>
          </a:ln>
        </p:spPr>
      </p:pic>
      <p:sp>
        <p:nvSpPr>
          <p:cNvPr id="522" name="Line 4"/>
          <p:cNvSpPr/>
          <p:nvPr/>
        </p:nvSpPr>
        <p:spPr>
          <a:xfrm>
            <a:off x="6192000" y="3212640"/>
            <a:ext cx="441360" cy="720"/>
          </a:xfrm>
          <a:prstGeom prst="line">
            <a:avLst/>
          </a:prstGeom>
          <a:ln w="63360">
            <a:solidFill>
              <a:srgbClr val="66FF33"/>
            </a:solidFill>
            <a:round/>
            <a:headEnd type="oval" w="sm" len="sm"/>
            <a:tailEnd type="stealth" w="lg" len="lg"/>
          </a:ln>
        </p:spPr>
        <p:style>
          <a:lnRef idx="0">
            <a:scrgbClr r="0" g="0" b="0"/>
          </a:lnRef>
          <a:fillRef idx="0">
            <a:scrgbClr r="0" g="0" b="0"/>
          </a:fillRef>
          <a:effectRef idx="0">
            <a:scrgbClr r="0" g="0" b="0"/>
          </a:effectRef>
          <a:fontRef idx="minor"/>
        </p:style>
      </p:sp>
      <p:pic>
        <p:nvPicPr>
          <p:cNvPr id="523" name="Picture 13"/>
          <p:cNvPicPr/>
          <p:nvPr/>
        </p:nvPicPr>
        <p:blipFill>
          <a:blip r:embed="rId6"/>
          <a:stretch/>
        </p:blipFill>
        <p:spPr>
          <a:xfrm>
            <a:off x="5652548" y="4508640"/>
            <a:ext cx="1835640" cy="2207520"/>
          </a:xfrm>
          <a:prstGeom prst="rect">
            <a:avLst/>
          </a:prstGeom>
          <a:ln w="9360">
            <a:noFill/>
          </a:ln>
        </p:spPr>
      </p:pic>
      <p:sp>
        <p:nvSpPr>
          <p:cNvPr id="524" name="Line 5"/>
          <p:cNvSpPr/>
          <p:nvPr/>
        </p:nvSpPr>
        <p:spPr>
          <a:xfrm flipH="1">
            <a:off x="7812360" y="4365000"/>
            <a:ext cx="540000" cy="864000"/>
          </a:xfrm>
          <a:prstGeom prst="line">
            <a:avLst/>
          </a:prstGeom>
          <a:ln w="63360">
            <a:solidFill>
              <a:srgbClr val="66FF33"/>
            </a:solidFill>
            <a:round/>
            <a:headEnd type="oval" w="sm" len="sm"/>
            <a:tailEnd type="stealth" w="lg" len="lg"/>
          </a:ln>
        </p:spPr>
        <p:style>
          <a:lnRef idx="0">
            <a:scrgbClr r="0" g="0" b="0"/>
          </a:lnRef>
          <a:fillRef idx="0">
            <a:scrgbClr r="0" g="0" b="0"/>
          </a:fillRef>
          <a:effectRef idx="0">
            <a:scrgbClr r="0" g="0" b="0"/>
          </a:effectRef>
          <a:fontRef idx="minor"/>
        </p:style>
      </p:sp>
      <p:sp>
        <p:nvSpPr>
          <p:cNvPr id="525" name="Line 6"/>
          <p:cNvSpPr/>
          <p:nvPr/>
        </p:nvSpPr>
        <p:spPr>
          <a:xfrm flipH="1">
            <a:off x="5006880" y="6101600"/>
            <a:ext cx="540000" cy="0"/>
          </a:xfrm>
          <a:prstGeom prst="line">
            <a:avLst/>
          </a:prstGeom>
          <a:ln w="63360">
            <a:solidFill>
              <a:srgbClr val="66FF33"/>
            </a:solidFill>
            <a:round/>
            <a:headEnd type="oval" w="sm" len="sm"/>
            <a:tailEnd type="stealth" w="lg" len="lg"/>
          </a:ln>
        </p:spPr>
        <p:style>
          <a:lnRef idx="0">
            <a:scrgbClr r="0" g="0" b="0"/>
          </a:lnRef>
          <a:fillRef idx="0">
            <a:scrgbClr r="0" g="0" b="0"/>
          </a:fillRef>
          <a:effectRef idx="0">
            <a:scrgbClr r="0" g="0" b="0"/>
          </a:effectRef>
          <a:fontRef idx="minor"/>
        </p:style>
      </p:sp>
      <p:pic>
        <p:nvPicPr>
          <p:cNvPr id="526" name="Picture 6"/>
          <p:cNvPicPr/>
          <p:nvPr/>
        </p:nvPicPr>
        <p:blipFill>
          <a:blip r:embed="rId7"/>
          <a:srcRect l="20099" t="5510" r="28242" b="10215"/>
          <a:stretch/>
        </p:blipFill>
        <p:spPr>
          <a:xfrm rot="2363400">
            <a:off x="4449294" y="4770967"/>
            <a:ext cx="716760" cy="1870447"/>
          </a:xfrm>
          <a:prstGeom prst="rect">
            <a:avLst/>
          </a:prstGeom>
          <a:ln w="9360">
            <a:noFill/>
          </a:ln>
        </p:spPr>
      </p:pic>
      <p:sp>
        <p:nvSpPr>
          <p:cNvPr id="527" name="Line 7"/>
          <p:cNvSpPr/>
          <p:nvPr/>
        </p:nvSpPr>
        <p:spPr>
          <a:xfrm flipH="1" flipV="1">
            <a:off x="4171381" y="5200842"/>
            <a:ext cx="645317" cy="28158"/>
          </a:xfrm>
          <a:prstGeom prst="line">
            <a:avLst/>
          </a:prstGeom>
          <a:ln w="63360">
            <a:solidFill>
              <a:srgbClr val="66FF33"/>
            </a:solidFill>
            <a:round/>
            <a:headEnd type="oval" w="sm" len="sm"/>
            <a:tailEnd type="stealth" w="lg" len="lg"/>
          </a:ln>
        </p:spPr>
        <p:style>
          <a:lnRef idx="0">
            <a:scrgbClr r="0" g="0" b="0"/>
          </a:lnRef>
          <a:fillRef idx="0">
            <a:scrgbClr r="0" g="0" b="0"/>
          </a:fillRef>
          <a:effectRef idx="0">
            <a:scrgbClr r="0" g="0" b="0"/>
          </a:effectRef>
          <a:fontRef idx="minor"/>
        </p:style>
      </p:sp>
      <p:pic>
        <p:nvPicPr>
          <p:cNvPr id="528" name="Picture 12"/>
          <p:cNvPicPr/>
          <p:nvPr/>
        </p:nvPicPr>
        <p:blipFill>
          <a:blip r:embed="rId8"/>
          <a:stretch/>
        </p:blipFill>
        <p:spPr>
          <a:xfrm>
            <a:off x="2594880" y="4597764"/>
            <a:ext cx="1539000" cy="2276280"/>
          </a:xfrm>
          <a:prstGeom prst="rect">
            <a:avLst/>
          </a:prstGeom>
          <a:ln w="9360">
            <a:noFill/>
          </a:ln>
        </p:spPr>
      </p:pic>
      <p:sp>
        <p:nvSpPr>
          <p:cNvPr id="529" name="Line 8"/>
          <p:cNvSpPr/>
          <p:nvPr/>
        </p:nvSpPr>
        <p:spPr>
          <a:xfrm>
            <a:off x="1655640" y="3284640"/>
            <a:ext cx="441000" cy="720"/>
          </a:xfrm>
          <a:prstGeom prst="line">
            <a:avLst/>
          </a:prstGeom>
          <a:ln w="63360">
            <a:solidFill>
              <a:srgbClr val="66FF33"/>
            </a:solidFill>
            <a:round/>
            <a:headEnd type="oval" w="sm" len="sm"/>
            <a:tailEnd type="stealth" w="lg" len="lg"/>
          </a:ln>
        </p:spPr>
        <p:style>
          <a:lnRef idx="0">
            <a:scrgbClr r="0" g="0" b="0"/>
          </a:lnRef>
          <a:fillRef idx="0">
            <a:scrgbClr r="0" g="0" b="0"/>
          </a:fillRef>
          <a:effectRef idx="0">
            <a:scrgbClr r="0" g="0" b="0"/>
          </a:effectRef>
          <a:fontRef idx="minor"/>
        </p:style>
      </p:sp>
      <p:sp>
        <p:nvSpPr>
          <p:cNvPr id="530" name="CustomShape 9"/>
          <p:cNvSpPr/>
          <p:nvPr/>
        </p:nvSpPr>
        <p:spPr>
          <a:xfrm rot="18988200">
            <a:off x="2273760" y="3361320"/>
            <a:ext cx="1673640" cy="638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800" b="1" strike="noStrike" spc="-1">
                <a:solidFill>
                  <a:srgbClr val="FFFFFF"/>
                </a:solidFill>
                <a:latin typeface="Calibri"/>
                <a:ea typeface="DejaVu Sans"/>
              </a:rPr>
              <a:t>Макова солома</a:t>
            </a:r>
            <a:endParaRPr lang="ru-RU" sz="1800" b="0" strike="noStrike" spc="-1">
              <a:latin typeface="Arial"/>
            </a:endParaRPr>
          </a:p>
        </p:txBody>
      </p:sp>
      <p:sp>
        <p:nvSpPr>
          <p:cNvPr id="531" name="CustomShape 10"/>
          <p:cNvSpPr/>
          <p:nvPr/>
        </p:nvSpPr>
        <p:spPr>
          <a:xfrm>
            <a:off x="4356000" y="4077000"/>
            <a:ext cx="1673640" cy="638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800" b="1" strike="noStrike" spc="-1">
                <a:solidFill>
                  <a:srgbClr val="FFFFFF"/>
                </a:solidFill>
                <a:latin typeface="Calibri"/>
                <a:ea typeface="DejaVu Sans"/>
              </a:rPr>
              <a:t>Макова солома</a:t>
            </a:r>
            <a:endParaRPr lang="ru-RU" sz="1800" b="0" strike="noStrike" spc="-1">
              <a:latin typeface="Arial"/>
            </a:endParaRPr>
          </a:p>
        </p:txBody>
      </p:sp>
      <p:sp>
        <p:nvSpPr>
          <p:cNvPr id="532" name="CustomShape 11"/>
          <p:cNvSpPr/>
          <p:nvPr/>
        </p:nvSpPr>
        <p:spPr>
          <a:xfrm rot="18988200">
            <a:off x="6864120" y="2857320"/>
            <a:ext cx="1673640" cy="638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800" b="1" strike="noStrike" spc="-1">
                <a:solidFill>
                  <a:srgbClr val="FFFFFF"/>
                </a:solidFill>
                <a:latin typeface="Calibri"/>
                <a:ea typeface="DejaVu Sans"/>
              </a:rPr>
              <a:t>Макова солома</a:t>
            </a:r>
            <a:endParaRPr lang="ru-RU" sz="1800" b="0" strike="noStrike" spc="-1">
              <a:latin typeface="Arial"/>
            </a:endParaRPr>
          </a:p>
        </p:txBody>
      </p:sp>
      <p:sp>
        <p:nvSpPr>
          <p:cNvPr id="533" name="CustomShape 12"/>
          <p:cNvSpPr/>
          <p:nvPr/>
        </p:nvSpPr>
        <p:spPr>
          <a:xfrm>
            <a:off x="7447560" y="4804796"/>
            <a:ext cx="1625775" cy="1752872"/>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ru-RU" sz="1800" b="1" strike="noStrike" spc="-1" dirty="0">
                <a:solidFill>
                  <a:srgbClr val="000000"/>
                </a:solidFill>
                <a:latin typeface="Calibri"/>
                <a:ea typeface="DejaVu Sans"/>
              </a:rPr>
              <a:t>Концентрат з </a:t>
            </a:r>
            <a:r>
              <a:rPr lang="ru-RU" sz="1800" b="1" strike="noStrike" spc="-1" dirty="0" err="1">
                <a:solidFill>
                  <a:srgbClr val="000000"/>
                </a:solidFill>
                <a:latin typeface="Calibri"/>
                <a:ea typeface="DejaVu Sans"/>
              </a:rPr>
              <a:t>макової</a:t>
            </a:r>
            <a:r>
              <a:rPr lang="ru-RU" sz="1800" b="1" strike="noStrike" spc="-1" dirty="0">
                <a:solidFill>
                  <a:srgbClr val="000000"/>
                </a:solidFill>
                <a:latin typeface="Calibri"/>
                <a:ea typeface="DejaVu Sans"/>
              </a:rPr>
              <a:t> </a:t>
            </a:r>
            <a:r>
              <a:rPr lang="ru-RU" sz="1800" b="1" strike="noStrike" spc="-1" dirty="0" err="1">
                <a:solidFill>
                  <a:srgbClr val="000000"/>
                </a:solidFill>
                <a:latin typeface="Calibri"/>
                <a:ea typeface="DejaVu Sans"/>
              </a:rPr>
              <a:t>соломи</a:t>
            </a:r>
            <a:r>
              <a:rPr lang="ru-RU" sz="1800" b="1" strike="noStrike" spc="-1" dirty="0">
                <a:solidFill>
                  <a:srgbClr val="000000"/>
                </a:solidFill>
                <a:latin typeface="Calibri"/>
                <a:ea typeface="DejaVu Sans"/>
              </a:rPr>
              <a:t> </a:t>
            </a:r>
            <a:endParaRPr lang="ru-RU" sz="1800" b="0" strike="noStrike" spc="-1" dirty="0">
              <a:latin typeface="Arial"/>
            </a:endParaRPr>
          </a:p>
          <a:p>
            <a:pPr>
              <a:lnSpc>
                <a:spcPct val="100000"/>
              </a:lnSpc>
            </a:pPr>
            <a:r>
              <a:rPr lang="ru-RU" sz="1800" b="1" strike="noStrike" spc="-1" dirty="0" err="1">
                <a:solidFill>
                  <a:srgbClr val="000000"/>
                </a:solidFill>
                <a:latin typeface="Calibri"/>
                <a:ea typeface="DejaVu Sans"/>
              </a:rPr>
              <a:t>або</a:t>
            </a:r>
            <a:endParaRPr lang="ru-RU" sz="1800" b="0" strike="noStrike" spc="-1" dirty="0">
              <a:latin typeface="Arial"/>
            </a:endParaRPr>
          </a:p>
          <a:p>
            <a:pPr>
              <a:lnSpc>
                <a:spcPct val="100000"/>
              </a:lnSpc>
            </a:pPr>
            <a:r>
              <a:rPr lang="ru-RU" sz="1800" b="1" strike="noStrike" spc="-1" dirty="0" err="1">
                <a:solidFill>
                  <a:srgbClr val="000000"/>
                </a:solidFill>
                <a:latin typeface="Calibri"/>
                <a:ea typeface="DejaVu Sans"/>
              </a:rPr>
              <a:t>ацетильований</a:t>
            </a:r>
            <a:r>
              <a:rPr lang="ru-RU" sz="1800" b="1" strike="noStrike" spc="-1" dirty="0">
                <a:solidFill>
                  <a:srgbClr val="000000"/>
                </a:solidFill>
                <a:latin typeface="Calibri"/>
                <a:ea typeface="DejaVu Sans"/>
              </a:rPr>
              <a:t> </a:t>
            </a:r>
            <a:r>
              <a:rPr lang="ru-RU" sz="1800" b="1" strike="noStrike" spc="-1" dirty="0" err="1">
                <a:solidFill>
                  <a:srgbClr val="000000"/>
                </a:solidFill>
                <a:latin typeface="Calibri"/>
                <a:ea typeface="DejaVu Sans"/>
              </a:rPr>
              <a:t>опій</a:t>
            </a:r>
            <a:r>
              <a:rPr lang="ru-RU" sz="1800" b="1" strike="noStrike" spc="-1" dirty="0">
                <a:solidFill>
                  <a:srgbClr val="000000"/>
                </a:solidFill>
                <a:latin typeface="Calibri"/>
                <a:ea typeface="DejaVu Sans"/>
              </a:rPr>
              <a:t> </a:t>
            </a:r>
            <a:endParaRPr lang="ru-RU" sz="18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29"/>
                                        </p:tgtEl>
                                        <p:attrNameLst>
                                          <p:attrName>style.visibility</p:attrName>
                                        </p:attrNameLst>
                                      </p:cBhvr>
                                      <p:to>
                                        <p:strVal val="visible"/>
                                      </p:to>
                                    </p:set>
                                    <p:anim calcmode="lin" valueType="num">
                                      <p:cBhvr additive="repl">
                                        <p:cTn id="7" dur="500" fill="hold"/>
                                        <p:tgtEl>
                                          <p:spTgt spid="529"/>
                                        </p:tgtEl>
                                        <p:attrNameLst>
                                          <p:attrName>ppt_x</p:attrName>
                                        </p:attrNameLst>
                                      </p:cBhvr>
                                      <p:tavLst>
                                        <p:tav tm="0">
                                          <p:val>
                                            <p:strVal val="0-#ppt_w/2"/>
                                          </p:val>
                                        </p:tav>
                                        <p:tav tm="100000">
                                          <p:val>
                                            <p:strVal val="#ppt_x"/>
                                          </p:val>
                                        </p:tav>
                                      </p:tavLst>
                                    </p:anim>
                                    <p:anim calcmode="lin" valueType="num">
                                      <p:cBhvr additive="repl">
                                        <p:cTn id="8" dur="500" fill="hold"/>
                                        <p:tgtEl>
                                          <p:spTgt spid="52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1000"/>
                                  </p:stCondLst>
                                  <p:childTnLst>
                                    <p:set>
                                      <p:cBhvr>
                                        <p:cTn id="11" dur="1" fill="hold">
                                          <p:stCondLst>
                                            <p:cond delay="0"/>
                                          </p:stCondLst>
                                        </p:cTn>
                                        <p:tgtEl>
                                          <p:spTgt spid="520"/>
                                        </p:tgtEl>
                                        <p:attrNameLst>
                                          <p:attrName>style.visibility</p:attrName>
                                        </p:attrNameLst>
                                      </p:cBhvr>
                                      <p:to>
                                        <p:strVal val="visible"/>
                                      </p:to>
                                    </p:set>
                                    <p:anim calcmode="lin" valueType="num">
                                      <p:cBhvr additive="repl">
                                        <p:cTn id="12" dur="500" fill="hold"/>
                                        <p:tgtEl>
                                          <p:spTgt spid="520"/>
                                        </p:tgtEl>
                                        <p:attrNameLst>
                                          <p:attrName>ppt_x</p:attrName>
                                        </p:attrNameLst>
                                      </p:cBhvr>
                                      <p:tavLst>
                                        <p:tav tm="0">
                                          <p:val>
                                            <p:strVal val="0-#ppt_w/2"/>
                                          </p:val>
                                        </p:tav>
                                        <p:tav tm="100000">
                                          <p:val>
                                            <p:strVal val="#ppt_x"/>
                                          </p:val>
                                        </p:tav>
                                      </p:tavLst>
                                    </p:anim>
                                    <p:anim calcmode="lin" valueType="num">
                                      <p:cBhvr additive="repl">
                                        <p:cTn id="13" dur="500" fill="hold"/>
                                        <p:tgtEl>
                                          <p:spTgt spid="520"/>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nodeType="afterEffect">
                                  <p:stCondLst>
                                    <p:cond delay="1000"/>
                                  </p:stCondLst>
                                  <p:childTnLst>
                                    <p:set>
                                      <p:cBhvr>
                                        <p:cTn id="16" dur="1" fill="hold">
                                          <p:stCondLst>
                                            <p:cond delay="0"/>
                                          </p:stCondLst>
                                        </p:cTn>
                                        <p:tgtEl>
                                          <p:spTgt spid="522"/>
                                        </p:tgtEl>
                                        <p:attrNameLst>
                                          <p:attrName>style.visibility</p:attrName>
                                        </p:attrNameLst>
                                      </p:cBhvr>
                                      <p:to>
                                        <p:strVal val="visible"/>
                                      </p:to>
                                    </p:set>
                                    <p:anim calcmode="lin" valueType="num">
                                      <p:cBhvr additive="repl">
                                        <p:cTn id="17" dur="500" fill="hold"/>
                                        <p:tgtEl>
                                          <p:spTgt spid="522"/>
                                        </p:tgtEl>
                                        <p:attrNameLst>
                                          <p:attrName>ppt_x</p:attrName>
                                        </p:attrNameLst>
                                      </p:cBhvr>
                                      <p:tavLst>
                                        <p:tav tm="0">
                                          <p:val>
                                            <p:strVal val="0-#ppt_w/2"/>
                                          </p:val>
                                        </p:tav>
                                        <p:tav tm="100000">
                                          <p:val>
                                            <p:strVal val="#ppt_x"/>
                                          </p:val>
                                        </p:tav>
                                      </p:tavLst>
                                    </p:anim>
                                    <p:anim calcmode="lin" valueType="num">
                                      <p:cBhvr additive="repl">
                                        <p:cTn id="18" dur="500" fill="hold"/>
                                        <p:tgtEl>
                                          <p:spTgt spid="522"/>
                                        </p:tgtEl>
                                        <p:attrNameLst>
                                          <p:attrName>ppt_y</p:attrName>
                                        </p:attrNameLst>
                                      </p:cBhvr>
                                      <p:tavLst>
                                        <p:tav tm="0">
                                          <p:val>
                                            <p:strVal val="#ppt_y"/>
                                          </p:val>
                                        </p:tav>
                                        <p:tav tm="100000">
                                          <p:val>
                                            <p:strVal val="#ppt_y"/>
                                          </p:val>
                                        </p:tav>
                                      </p:tavLst>
                                    </p:anim>
                                  </p:childTnLst>
                                </p:cTn>
                              </p:par>
                            </p:childTnLst>
                          </p:cTn>
                        </p:par>
                        <p:par>
                          <p:cTn id="19" fill="hold">
                            <p:stCondLst>
                              <p:cond delay="3500"/>
                            </p:stCondLst>
                            <p:childTnLst>
                              <p:par>
                                <p:cTn id="20" presetID="2" presetClass="entr" presetSubtype="8" fill="hold" nodeType="afterEffect">
                                  <p:stCondLst>
                                    <p:cond delay="1000"/>
                                  </p:stCondLst>
                                  <p:childTnLst>
                                    <p:set>
                                      <p:cBhvr>
                                        <p:cTn id="21" dur="1" fill="hold">
                                          <p:stCondLst>
                                            <p:cond delay="0"/>
                                          </p:stCondLst>
                                        </p:cTn>
                                        <p:tgtEl>
                                          <p:spTgt spid="524"/>
                                        </p:tgtEl>
                                        <p:attrNameLst>
                                          <p:attrName>style.visibility</p:attrName>
                                        </p:attrNameLst>
                                      </p:cBhvr>
                                      <p:to>
                                        <p:strVal val="visible"/>
                                      </p:to>
                                    </p:set>
                                    <p:anim calcmode="lin" valueType="num">
                                      <p:cBhvr additive="repl">
                                        <p:cTn id="22" dur="500" fill="hold"/>
                                        <p:tgtEl>
                                          <p:spTgt spid="524"/>
                                        </p:tgtEl>
                                        <p:attrNameLst>
                                          <p:attrName>ppt_x</p:attrName>
                                        </p:attrNameLst>
                                      </p:cBhvr>
                                      <p:tavLst>
                                        <p:tav tm="0">
                                          <p:val>
                                            <p:strVal val="0-#ppt_w/2"/>
                                          </p:val>
                                        </p:tav>
                                        <p:tav tm="100000">
                                          <p:val>
                                            <p:strVal val="#ppt_x"/>
                                          </p:val>
                                        </p:tav>
                                      </p:tavLst>
                                    </p:anim>
                                    <p:anim calcmode="lin" valueType="num">
                                      <p:cBhvr additive="repl">
                                        <p:cTn id="23" dur="500" fill="hold"/>
                                        <p:tgtEl>
                                          <p:spTgt spid="524"/>
                                        </p:tgtEl>
                                        <p:attrNameLst>
                                          <p:attrName>ppt_y</p:attrName>
                                        </p:attrNameLst>
                                      </p:cBhvr>
                                      <p:tavLst>
                                        <p:tav tm="0">
                                          <p:val>
                                            <p:strVal val="#ppt_y"/>
                                          </p:val>
                                        </p:tav>
                                        <p:tav tm="100000">
                                          <p:val>
                                            <p:strVal val="#ppt_y"/>
                                          </p:val>
                                        </p:tav>
                                      </p:tavLst>
                                    </p:anim>
                                  </p:childTnLst>
                                </p:cTn>
                              </p:par>
                            </p:childTnLst>
                          </p:cTn>
                        </p:par>
                        <p:par>
                          <p:cTn id="24" fill="hold">
                            <p:stCondLst>
                              <p:cond delay="5000"/>
                            </p:stCondLst>
                            <p:childTnLst>
                              <p:par>
                                <p:cTn id="25" presetID="2" presetClass="entr" presetSubtype="8" fill="hold" nodeType="afterEffect">
                                  <p:stCondLst>
                                    <p:cond delay="1000"/>
                                  </p:stCondLst>
                                  <p:childTnLst>
                                    <p:set>
                                      <p:cBhvr>
                                        <p:cTn id="26" dur="1" fill="hold">
                                          <p:stCondLst>
                                            <p:cond delay="0"/>
                                          </p:stCondLst>
                                        </p:cTn>
                                        <p:tgtEl>
                                          <p:spTgt spid="525"/>
                                        </p:tgtEl>
                                        <p:attrNameLst>
                                          <p:attrName>style.visibility</p:attrName>
                                        </p:attrNameLst>
                                      </p:cBhvr>
                                      <p:to>
                                        <p:strVal val="visible"/>
                                      </p:to>
                                    </p:set>
                                    <p:anim calcmode="lin" valueType="num">
                                      <p:cBhvr additive="repl">
                                        <p:cTn id="27" dur="500" fill="hold"/>
                                        <p:tgtEl>
                                          <p:spTgt spid="525"/>
                                        </p:tgtEl>
                                        <p:attrNameLst>
                                          <p:attrName>ppt_x</p:attrName>
                                        </p:attrNameLst>
                                      </p:cBhvr>
                                      <p:tavLst>
                                        <p:tav tm="0">
                                          <p:val>
                                            <p:strVal val="0-#ppt_w/2"/>
                                          </p:val>
                                        </p:tav>
                                        <p:tav tm="100000">
                                          <p:val>
                                            <p:strVal val="#ppt_x"/>
                                          </p:val>
                                        </p:tav>
                                      </p:tavLst>
                                    </p:anim>
                                    <p:anim calcmode="lin" valueType="num">
                                      <p:cBhvr additive="repl">
                                        <p:cTn id="28" dur="500" fill="hold"/>
                                        <p:tgtEl>
                                          <p:spTgt spid="525"/>
                                        </p:tgtEl>
                                        <p:attrNameLst>
                                          <p:attrName>ppt_y</p:attrName>
                                        </p:attrNameLst>
                                      </p:cBhvr>
                                      <p:tavLst>
                                        <p:tav tm="0">
                                          <p:val>
                                            <p:strVal val="#ppt_y"/>
                                          </p:val>
                                        </p:tav>
                                        <p:tav tm="100000">
                                          <p:val>
                                            <p:strVal val="#ppt_y"/>
                                          </p:val>
                                        </p:tav>
                                      </p:tavLst>
                                    </p:anim>
                                  </p:childTnLst>
                                </p:cTn>
                              </p:par>
                            </p:childTnLst>
                          </p:cTn>
                        </p:par>
                        <p:par>
                          <p:cTn id="29" fill="hold">
                            <p:stCondLst>
                              <p:cond delay="6500"/>
                            </p:stCondLst>
                            <p:childTnLst>
                              <p:par>
                                <p:cTn id="30" presetID="2" presetClass="entr" presetSubtype="8" fill="hold" nodeType="afterEffect">
                                  <p:stCondLst>
                                    <p:cond delay="1000"/>
                                  </p:stCondLst>
                                  <p:childTnLst>
                                    <p:set>
                                      <p:cBhvr>
                                        <p:cTn id="31" dur="1" fill="hold">
                                          <p:stCondLst>
                                            <p:cond delay="0"/>
                                          </p:stCondLst>
                                        </p:cTn>
                                        <p:tgtEl>
                                          <p:spTgt spid="527"/>
                                        </p:tgtEl>
                                        <p:attrNameLst>
                                          <p:attrName>style.visibility</p:attrName>
                                        </p:attrNameLst>
                                      </p:cBhvr>
                                      <p:to>
                                        <p:strVal val="visible"/>
                                      </p:to>
                                    </p:set>
                                    <p:anim calcmode="lin" valueType="num">
                                      <p:cBhvr additive="repl">
                                        <p:cTn id="32" dur="500" fill="hold"/>
                                        <p:tgtEl>
                                          <p:spTgt spid="527"/>
                                        </p:tgtEl>
                                        <p:attrNameLst>
                                          <p:attrName>ppt_x</p:attrName>
                                        </p:attrNameLst>
                                      </p:cBhvr>
                                      <p:tavLst>
                                        <p:tav tm="0">
                                          <p:val>
                                            <p:strVal val="0-#ppt_w/2"/>
                                          </p:val>
                                        </p:tav>
                                        <p:tav tm="100000">
                                          <p:val>
                                            <p:strVal val="#ppt_x"/>
                                          </p:val>
                                        </p:tav>
                                      </p:tavLst>
                                    </p:anim>
                                    <p:anim calcmode="lin" valueType="num">
                                      <p:cBhvr additive="repl">
                                        <p:cTn id="33" dur="500" fill="hold"/>
                                        <p:tgtEl>
                                          <p:spTgt spid="5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4" name="Picture 4"/>
          <p:cNvPicPr/>
          <p:nvPr/>
        </p:nvPicPr>
        <p:blipFill>
          <a:blip r:embed="rId3"/>
          <a:stretch/>
        </p:blipFill>
        <p:spPr>
          <a:xfrm>
            <a:off x="359640" y="3069000"/>
            <a:ext cx="3245760" cy="3311640"/>
          </a:xfrm>
          <a:prstGeom prst="rect">
            <a:avLst/>
          </a:prstGeom>
          <a:ln>
            <a:noFill/>
          </a:ln>
        </p:spPr>
      </p:pic>
      <p:sp>
        <p:nvSpPr>
          <p:cNvPr id="535" name="CustomShape 1"/>
          <p:cNvSpPr/>
          <p:nvPr/>
        </p:nvSpPr>
        <p:spPr>
          <a:xfrm>
            <a:off x="495000" y="0"/>
            <a:ext cx="8153280" cy="1699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3600" b="1" i="1" strike="noStrike" spc="-1">
                <a:solidFill>
                  <a:srgbClr val="FF0000"/>
                </a:solidFill>
                <a:latin typeface="Arial"/>
              </a:rPr>
              <a:t>Концентрат з макової соломи,   ацетильований  опій, опій, героїн</a:t>
            </a:r>
            <a:endParaRPr lang="ru-RU" sz="3600" b="0" strike="noStrike" spc="-1">
              <a:latin typeface="Arial"/>
            </a:endParaRPr>
          </a:p>
        </p:txBody>
      </p:sp>
      <p:sp>
        <p:nvSpPr>
          <p:cNvPr id="536" name="CustomShape 2"/>
          <p:cNvSpPr/>
          <p:nvPr/>
        </p:nvSpPr>
        <p:spPr>
          <a:xfrm>
            <a:off x="4140000" y="1845000"/>
            <a:ext cx="4546080" cy="4258080"/>
          </a:xfrm>
          <a:prstGeom prst="rect">
            <a:avLst/>
          </a:prstGeom>
          <a:noFill/>
          <a:ln>
            <a:noFill/>
          </a:ln>
        </p:spPr>
        <p:style>
          <a:lnRef idx="0">
            <a:scrgbClr r="0" g="0" b="0"/>
          </a:lnRef>
          <a:fillRef idx="0">
            <a:scrgbClr r="0" g="0" b="0"/>
          </a:fillRef>
          <a:effectRef idx="0">
            <a:scrgbClr r="0" g="0" b="0"/>
          </a:effectRef>
          <a:fontRef idx="minor"/>
        </p:style>
      </p:sp>
      <p:graphicFrame>
        <p:nvGraphicFramePr>
          <p:cNvPr id="537" name="Object 3"/>
          <p:cNvGraphicFramePr/>
          <p:nvPr/>
        </p:nvGraphicFramePr>
        <p:xfrm>
          <a:off x="4553640" y="1772640"/>
          <a:ext cx="4284000" cy="4607640"/>
        </p:xfrm>
        <a:graphic>
          <a:graphicData uri="http://schemas.openxmlformats.org/presentationml/2006/ole">
            <mc:AlternateContent xmlns:mc="http://schemas.openxmlformats.org/markup-compatibility/2006">
              <mc:Choice xmlns:v="urn:schemas-microsoft-com:vml" Requires="v">
                <p:oleObj spid="_x0000_s1042" r:id="rId4" imgW="0" imgH="0" progId="">
                  <p:embed/>
                </p:oleObj>
              </mc:Choice>
              <mc:Fallback>
                <p:oleObj r:id="rId4" imgW="0" imgH="0" progId="">
                  <p:embed/>
                  <p:pic>
                    <p:nvPicPr>
                      <p:cNvPr id="538" name="Object 2"/>
                      <p:cNvPicPr/>
                      <p:nvPr/>
                    </p:nvPicPr>
                    <p:blipFill>
                      <a:blip r:embed="rId5"/>
                      <a:stretch/>
                    </p:blipFill>
                    <p:spPr>
                      <a:xfrm>
                        <a:off x="4553640" y="1772640"/>
                        <a:ext cx="4284000" cy="4607640"/>
                      </a:xfrm>
                      <a:prstGeom prst="rect">
                        <a:avLst/>
                      </a:prstGeom>
                      <a:ln>
                        <a:noFill/>
                      </a:ln>
                    </p:spPr>
                  </p:pic>
                </p:oleObj>
              </mc:Fallback>
            </mc:AlternateContent>
          </a:graphicData>
        </a:graphic>
      </p:graphicFrame>
      <p:pic>
        <p:nvPicPr>
          <p:cNvPr id="539" name="Picture 6"/>
          <p:cNvPicPr/>
          <p:nvPr/>
        </p:nvPicPr>
        <p:blipFill>
          <a:blip r:embed="rId6"/>
          <a:stretch/>
        </p:blipFill>
        <p:spPr>
          <a:xfrm rot="5400000">
            <a:off x="2062080" y="3526920"/>
            <a:ext cx="3788280" cy="2008080"/>
          </a:xfrm>
          <a:prstGeom prst="rect">
            <a:avLst/>
          </a:prstGeom>
          <a:ln>
            <a:noFill/>
          </a:ln>
        </p:spPr>
      </p:pic>
      <p:pic>
        <p:nvPicPr>
          <p:cNvPr id="540" name="Picture 3"/>
          <p:cNvPicPr/>
          <p:nvPr/>
        </p:nvPicPr>
        <p:blipFill>
          <a:blip r:embed="rId7">
            <a:lum contrast="42000"/>
          </a:blip>
          <a:stretch/>
        </p:blipFill>
        <p:spPr>
          <a:xfrm>
            <a:off x="359640" y="1772640"/>
            <a:ext cx="4589640" cy="1358280"/>
          </a:xfrm>
          <a:prstGeom prst="rect">
            <a:avLst/>
          </a:prstGeom>
          <a:ln w="38160">
            <a:solidFill>
              <a:srgbClr val="000000"/>
            </a:solidFill>
            <a:rou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CustomShape 1"/>
          <p:cNvSpPr/>
          <p:nvPr/>
        </p:nvSpPr>
        <p:spPr>
          <a:xfrm>
            <a:off x="428760" y="571320"/>
            <a:ext cx="8153280" cy="90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1" i="1" strike="noStrike" spc="-1">
                <a:solidFill>
                  <a:srgbClr val="FF0000"/>
                </a:solidFill>
                <a:latin typeface="Arial"/>
              </a:rPr>
              <a:t>ГЕРОЇН</a:t>
            </a:r>
            <a:endParaRPr lang="ru-RU" sz="4400" b="0" strike="noStrike" spc="-1">
              <a:latin typeface="Arial"/>
            </a:endParaRPr>
          </a:p>
        </p:txBody>
      </p:sp>
      <p:pic>
        <p:nvPicPr>
          <p:cNvPr id="542" name="Picture 5"/>
          <p:cNvPicPr/>
          <p:nvPr/>
        </p:nvPicPr>
        <p:blipFill>
          <a:blip r:embed="rId2"/>
          <a:stretch/>
        </p:blipFill>
        <p:spPr>
          <a:xfrm>
            <a:off x="2195640" y="2133000"/>
            <a:ext cx="1683360" cy="2080080"/>
          </a:xfrm>
          <a:prstGeom prst="rect">
            <a:avLst/>
          </a:prstGeom>
          <a:ln w="9360">
            <a:noFill/>
          </a:ln>
        </p:spPr>
      </p:pic>
      <p:pic>
        <p:nvPicPr>
          <p:cNvPr id="543" name="Picture 4"/>
          <p:cNvPicPr/>
          <p:nvPr/>
        </p:nvPicPr>
        <p:blipFill>
          <a:blip r:embed="rId3"/>
          <a:stretch/>
        </p:blipFill>
        <p:spPr>
          <a:xfrm>
            <a:off x="4086000" y="2205000"/>
            <a:ext cx="1760040" cy="2015640"/>
          </a:xfrm>
          <a:prstGeom prst="rect">
            <a:avLst/>
          </a:prstGeom>
          <a:ln w="9360">
            <a:noFill/>
          </a:ln>
        </p:spPr>
      </p:pic>
      <p:pic>
        <p:nvPicPr>
          <p:cNvPr id="544" name="Picture 15"/>
          <p:cNvPicPr/>
          <p:nvPr/>
        </p:nvPicPr>
        <p:blipFill>
          <a:blip r:embed="rId4"/>
          <a:stretch/>
        </p:blipFill>
        <p:spPr>
          <a:xfrm>
            <a:off x="521640" y="1917000"/>
            <a:ext cx="1302840" cy="2402640"/>
          </a:xfrm>
          <a:prstGeom prst="rect">
            <a:avLst/>
          </a:prstGeom>
          <a:ln w="9360">
            <a:noFill/>
          </a:ln>
        </p:spPr>
      </p:pic>
      <p:pic>
        <p:nvPicPr>
          <p:cNvPr id="545" name="Picture 3"/>
          <p:cNvPicPr/>
          <p:nvPr/>
        </p:nvPicPr>
        <p:blipFill>
          <a:blip r:embed="rId5"/>
          <a:stretch/>
        </p:blipFill>
        <p:spPr>
          <a:xfrm>
            <a:off x="6300360" y="2061000"/>
            <a:ext cx="1268640" cy="1874160"/>
          </a:xfrm>
          <a:prstGeom prst="rect">
            <a:avLst/>
          </a:prstGeom>
          <a:ln w="9360">
            <a:noFill/>
          </a:ln>
        </p:spPr>
      </p:pic>
      <p:pic>
        <p:nvPicPr>
          <p:cNvPr id="546" name="Picture 2"/>
          <p:cNvPicPr/>
          <p:nvPr/>
        </p:nvPicPr>
        <p:blipFill>
          <a:blip r:embed="rId6"/>
          <a:stretch/>
        </p:blipFill>
        <p:spPr>
          <a:xfrm>
            <a:off x="7809480" y="3429000"/>
            <a:ext cx="1333800" cy="2189880"/>
          </a:xfrm>
          <a:prstGeom prst="rect">
            <a:avLst/>
          </a:prstGeom>
          <a:ln w="9360">
            <a:noFill/>
          </a:ln>
        </p:spPr>
      </p:pic>
      <p:pic>
        <p:nvPicPr>
          <p:cNvPr id="547" name="Picture 11"/>
          <p:cNvPicPr/>
          <p:nvPr/>
        </p:nvPicPr>
        <p:blipFill>
          <a:blip r:embed="rId7"/>
          <a:stretch/>
        </p:blipFill>
        <p:spPr>
          <a:xfrm>
            <a:off x="5976000" y="5013000"/>
            <a:ext cx="1374480" cy="1659960"/>
          </a:xfrm>
          <a:prstGeom prst="rect">
            <a:avLst/>
          </a:prstGeom>
          <a:ln w="9360">
            <a:noFill/>
          </a:ln>
        </p:spPr>
      </p:pic>
      <p:pic>
        <p:nvPicPr>
          <p:cNvPr id="548" name="Picture 12"/>
          <p:cNvPicPr/>
          <p:nvPr/>
        </p:nvPicPr>
        <p:blipFill>
          <a:blip r:embed="rId8"/>
          <a:stretch/>
        </p:blipFill>
        <p:spPr>
          <a:xfrm>
            <a:off x="3978000" y="5013000"/>
            <a:ext cx="1409040" cy="1677240"/>
          </a:xfrm>
          <a:prstGeom prst="rect">
            <a:avLst/>
          </a:prstGeom>
          <a:ln w="9360">
            <a:noFill/>
          </a:ln>
        </p:spPr>
      </p:pic>
      <p:pic>
        <p:nvPicPr>
          <p:cNvPr id="549" name="Picture 17"/>
          <p:cNvPicPr/>
          <p:nvPr/>
        </p:nvPicPr>
        <p:blipFill>
          <a:blip r:embed="rId9"/>
          <a:srcRect l="2551" t="3713" r="2049" b="4846"/>
          <a:stretch/>
        </p:blipFill>
        <p:spPr>
          <a:xfrm>
            <a:off x="845640" y="4727520"/>
            <a:ext cx="2183040" cy="2129760"/>
          </a:xfrm>
          <a:prstGeom prst="rect">
            <a:avLst/>
          </a:prstGeom>
          <a:ln w="9360">
            <a:noFill/>
          </a:ln>
        </p:spPr>
      </p:pic>
      <p:sp>
        <p:nvSpPr>
          <p:cNvPr id="550" name="CustomShape 2"/>
          <p:cNvSpPr/>
          <p:nvPr/>
        </p:nvSpPr>
        <p:spPr>
          <a:xfrm>
            <a:off x="1871640" y="3213000"/>
            <a:ext cx="377280" cy="359640"/>
          </a:xfrm>
          <a:prstGeom prst="rect">
            <a:avLst/>
          </a:prstGeom>
          <a:noFill/>
          <a:ln w="63360">
            <a:solidFill>
              <a:srgbClr val="66FF33"/>
            </a:solidFill>
            <a:round/>
            <a:headEnd type="oval" w="sm" len="sm"/>
            <a:tailEnd type="stealth" w="lg" len="lg"/>
          </a:ln>
        </p:spPr>
        <p:style>
          <a:lnRef idx="0">
            <a:scrgbClr r="0" g="0" b="0"/>
          </a:lnRef>
          <a:fillRef idx="0">
            <a:scrgbClr r="0" g="0" b="0"/>
          </a:fillRef>
          <a:effectRef idx="0">
            <a:scrgbClr r="0" g="0" b="0"/>
          </a:effectRef>
          <a:fontRef idx="minor"/>
        </p:style>
      </p:sp>
      <p:sp>
        <p:nvSpPr>
          <p:cNvPr id="551" name="CustomShape 3"/>
          <p:cNvSpPr/>
          <p:nvPr/>
        </p:nvSpPr>
        <p:spPr>
          <a:xfrm>
            <a:off x="4086000" y="1772640"/>
            <a:ext cx="16736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800" b="1" strike="noStrike" spc="-1">
                <a:solidFill>
                  <a:srgbClr val="000000"/>
                </a:solidFill>
                <a:latin typeface="Calibri"/>
                <a:ea typeface="DejaVu Sans"/>
              </a:rPr>
              <a:t>Опій (сирець)</a:t>
            </a:r>
            <a:endParaRPr lang="ru-RU" sz="1800" b="0" strike="noStrike" spc="-1">
              <a:latin typeface="Arial"/>
            </a:endParaRPr>
          </a:p>
        </p:txBody>
      </p:sp>
      <p:sp>
        <p:nvSpPr>
          <p:cNvPr id="552" name="Line 4"/>
          <p:cNvSpPr/>
          <p:nvPr/>
        </p:nvSpPr>
        <p:spPr>
          <a:xfrm>
            <a:off x="3761640" y="3284640"/>
            <a:ext cx="378000" cy="0"/>
          </a:xfrm>
          <a:prstGeom prst="line">
            <a:avLst/>
          </a:prstGeom>
          <a:ln w="63360">
            <a:solidFill>
              <a:srgbClr val="66FF33"/>
            </a:solidFill>
            <a:round/>
            <a:headEnd type="oval" w="sm" len="sm"/>
            <a:tailEnd type="stealth" w="lg" len="lg"/>
          </a:ln>
        </p:spPr>
        <p:style>
          <a:lnRef idx="0">
            <a:scrgbClr r="0" g="0" b="0"/>
          </a:lnRef>
          <a:fillRef idx="0">
            <a:scrgbClr r="0" g="0" b="0"/>
          </a:fillRef>
          <a:effectRef idx="0">
            <a:scrgbClr r="0" g="0" b="0"/>
          </a:effectRef>
          <a:fontRef idx="minor"/>
        </p:style>
      </p:sp>
      <p:sp>
        <p:nvSpPr>
          <p:cNvPr id="553" name="Line 5"/>
          <p:cNvSpPr/>
          <p:nvPr/>
        </p:nvSpPr>
        <p:spPr>
          <a:xfrm>
            <a:off x="5868000" y="3140640"/>
            <a:ext cx="378000" cy="0"/>
          </a:xfrm>
          <a:prstGeom prst="line">
            <a:avLst/>
          </a:prstGeom>
          <a:ln w="63360">
            <a:solidFill>
              <a:srgbClr val="66FF33"/>
            </a:solidFill>
            <a:round/>
            <a:headEnd type="oval" w="sm" len="sm"/>
            <a:tailEnd type="stealth" w="lg" len="lg"/>
          </a:ln>
        </p:spPr>
        <p:style>
          <a:lnRef idx="0">
            <a:scrgbClr r="0" g="0" b="0"/>
          </a:lnRef>
          <a:fillRef idx="0">
            <a:scrgbClr r="0" g="0" b="0"/>
          </a:fillRef>
          <a:effectRef idx="0">
            <a:scrgbClr r="0" g="0" b="0"/>
          </a:effectRef>
          <a:fontRef idx="minor"/>
        </p:style>
      </p:sp>
      <p:sp>
        <p:nvSpPr>
          <p:cNvPr id="554" name="Line 6"/>
          <p:cNvSpPr/>
          <p:nvPr/>
        </p:nvSpPr>
        <p:spPr>
          <a:xfrm>
            <a:off x="7542000" y="3212640"/>
            <a:ext cx="324360" cy="432360"/>
          </a:xfrm>
          <a:prstGeom prst="line">
            <a:avLst/>
          </a:prstGeom>
          <a:ln w="63360">
            <a:solidFill>
              <a:srgbClr val="66FF33"/>
            </a:solidFill>
            <a:round/>
            <a:headEnd type="oval" w="sm" len="sm"/>
            <a:tailEnd type="stealth" w="lg" len="lg"/>
          </a:ln>
        </p:spPr>
        <p:style>
          <a:lnRef idx="0">
            <a:scrgbClr r="0" g="0" b="0"/>
          </a:lnRef>
          <a:fillRef idx="0">
            <a:scrgbClr r="0" g="0" b="0"/>
          </a:fillRef>
          <a:effectRef idx="0">
            <a:scrgbClr r="0" g="0" b="0"/>
          </a:effectRef>
          <a:fontRef idx="minor"/>
        </p:style>
      </p:sp>
      <p:sp>
        <p:nvSpPr>
          <p:cNvPr id="555" name="Line 7"/>
          <p:cNvSpPr/>
          <p:nvPr/>
        </p:nvSpPr>
        <p:spPr>
          <a:xfrm flipH="1">
            <a:off x="7380000" y="5229000"/>
            <a:ext cx="324000" cy="144000"/>
          </a:xfrm>
          <a:prstGeom prst="line">
            <a:avLst/>
          </a:prstGeom>
          <a:ln w="63360">
            <a:solidFill>
              <a:srgbClr val="66FF33"/>
            </a:solidFill>
            <a:round/>
            <a:headEnd type="oval" w="sm" len="sm"/>
            <a:tailEnd type="stealth" w="lg" len="lg"/>
          </a:ln>
        </p:spPr>
        <p:style>
          <a:lnRef idx="0">
            <a:scrgbClr r="0" g="0" b="0"/>
          </a:lnRef>
          <a:fillRef idx="0">
            <a:scrgbClr r="0" g="0" b="0"/>
          </a:fillRef>
          <a:effectRef idx="0">
            <a:scrgbClr r="0" g="0" b="0"/>
          </a:effectRef>
          <a:fontRef idx="minor"/>
        </p:style>
      </p:sp>
      <p:sp>
        <p:nvSpPr>
          <p:cNvPr id="556" name="Line 8"/>
          <p:cNvSpPr/>
          <p:nvPr/>
        </p:nvSpPr>
        <p:spPr>
          <a:xfrm flipH="1">
            <a:off x="5490000" y="5733000"/>
            <a:ext cx="378000" cy="0"/>
          </a:xfrm>
          <a:prstGeom prst="line">
            <a:avLst/>
          </a:prstGeom>
          <a:ln w="63360">
            <a:solidFill>
              <a:srgbClr val="66FF33"/>
            </a:solidFill>
            <a:round/>
            <a:headEnd type="oval" w="sm" len="sm"/>
            <a:tailEnd type="stealth" w="lg" len="lg"/>
          </a:ln>
        </p:spPr>
        <p:style>
          <a:lnRef idx="0">
            <a:scrgbClr r="0" g="0" b="0"/>
          </a:lnRef>
          <a:fillRef idx="0">
            <a:scrgbClr r="0" g="0" b="0"/>
          </a:fillRef>
          <a:effectRef idx="0">
            <a:scrgbClr r="0" g="0" b="0"/>
          </a:effectRef>
          <a:fontRef idx="minor"/>
        </p:style>
      </p:sp>
      <p:sp>
        <p:nvSpPr>
          <p:cNvPr id="557" name="Line 9"/>
          <p:cNvSpPr/>
          <p:nvPr/>
        </p:nvSpPr>
        <p:spPr>
          <a:xfrm flipH="1">
            <a:off x="3005640" y="5661000"/>
            <a:ext cx="378000" cy="0"/>
          </a:xfrm>
          <a:prstGeom prst="line">
            <a:avLst/>
          </a:prstGeom>
          <a:ln w="63360">
            <a:solidFill>
              <a:srgbClr val="66FF33"/>
            </a:solidFill>
            <a:round/>
            <a:headEnd type="oval" w="sm" len="sm"/>
            <a:tailEnd type="stealth" w="lg" len="lg"/>
          </a:ln>
        </p:spPr>
        <p:style>
          <a:lnRef idx="0">
            <a:scrgbClr r="0" g="0" b="0"/>
          </a:lnRef>
          <a:fillRef idx="0">
            <a:scrgbClr r="0" g="0" b="0"/>
          </a:fillRef>
          <a:effectRef idx="0">
            <a:scrgbClr r="0" g="0" b="0"/>
          </a:effectRef>
          <a:fontRef idx="minor"/>
        </p:style>
      </p:sp>
      <p:sp>
        <p:nvSpPr>
          <p:cNvPr id="558" name="CustomShape 10"/>
          <p:cNvSpPr/>
          <p:nvPr/>
        </p:nvSpPr>
        <p:spPr>
          <a:xfrm>
            <a:off x="7704000" y="2448000"/>
            <a:ext cx="118764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800" b="1" strike="noStrike" spc="-1">
                <a:solidFill>
                  <a:srgbClr val="000000"/>
                </a:solidFill>
                <a:latin typeface="Calibri"/>
                <a:ea typeface="DejaVu Sans"/>
              </a:rPr>
              <a:t>Морфін основа</a:t>
            </a:r>
            <a:endParaRPr lang="ru-RU" sz="1800" b="0" strike="noStrike" spc="-1">
              <a:latin typeface="Arial"/>
            </a:endParaRPr>
          </a:p>
        </p:txBody>
      </p:sp>
      <p:sp>
        <p:nvSpPr>
          <p:cNvPr id="559" name="CustomShape 11"/>
          <p:cNvSpPr/>
          <p:nvPr/>
        </p:nvSpPr>
        <p:spPr>
          <a:xfrm>
            <a:off x="6084000" y="4365000"/>
            <a:ext cx="1079280" cy="912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800" b="1" strike="noStrike" spc="-1">
                <a:solidFill>
                  <a:srgbClr val="000000"/>
                </a:solidFill>
                <a:latin typeface="Calibri"/>
                <a:ea typeface="DejaVu Sans"/>
              </a:rPr>
              <a:t>Героїн (первинний)</a:t>
            </a:r>
            <a:endParaRPr lang="ru-RU" sz="1800" b="0" strike="noStrike" spc="-1">
              <a:latin typeface="Arial"/>
            </a:endParaRPr>
          </a:p>
        </p:txBody>
      </p:sp>
      <p:sp>
        <p:nvSpPr>
          <p:cNvPr id="560" name="CustomShape 12"/>
          <p:cNvSpPr/>
          <p:nvPr/>
        </p:nvSpPr>
        <p:spPr>
          <a:xfrm>
            <a:off x="4140000" y="4509000"/>
            <a:ext cx="9172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800" b="1" strike="noStrike" spc="-1">
                <a:solidFill>
                  <a:srgbClr val="000000"/>
                </a:solidFill>
                <a:latin typeface="Calibri"/>
                <a:ea typeface="DejaVu Sans"/>
              </a:rPr>
              <a:t>Героїн</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50"/>
                                        </p:tgtEl>
                                        <p:attrNameLst>
                                          <p:attrName>style.visibility</p:attrName>
                                        </p:attrNameLst>
                                      </p:cBhvr>
                                      <p:to>
                                        <p:strVal val="visible"/>
                                      </p:to>
                                    </p:set>
                                    <p:anim calcmode="lin" valueType="num">
                                      <p:cBhvr additive="repl">
                                        <p:cTn id="7" dur="500" fill="hold"/>
                                        <p:tgtEl>
                                          <p:spTgt spid="550"/>
                                        </p:tgtEl>
                                        <p:attrNameLst>
                                          <p:attrName>ppt_x</p:attrName>
                                        </p:attrNameLst>
                                      </p:cBhvr>
                                      <p:tavLst>
                                        <p:tav tm="0">
                                          <p:val>
                                            <p:strVal val="0-#ppt_w/2"/>
                                          </p:val>
                                        </p:tav>
                                        <p:tav tm="100000">
                                          <p:val>
                                            <p:strVal val="#ppt_x"/>
                                          </p:val>
                                        </p:tav>
                                      </p:tavLst>
                                    </p:anim>
                                    <p:anim calcmode="lin" valueType="num">
                                      <p:cBhvr additive="repl">
                                        <p:cTn id="8" dur="500" fill="hold"/>
                                        <p:tgtEl>
                                          <p:spTgt spid="55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1000"/>
                                  </p:stCondLst>
                                  <p:childTnLst>
                                    <p:set>
                                      <p:cBhvr>
                                        <p:cTn id="11" dur="1" fill="hold">
                                          <p:stCondLst>
                                            <p:cond delay="0"/>
                                          </p:stCondLst>
                                        </p:cTn>
                                        <p:tgtEl>
                                          <p:spTgt spid="552"/>
                                        </p:tgtEl>
                                        <p:attrNameLst>
                                          <p:attrName>style.visibility</p:attrName>
                                        </p:attrNameLst>
                                      </p:cBhvr>
                                      <p:to>
                                        <p:strVal val="visible"/>
                                      </p:to>
                                    </p:set>
                                    <p:anim calcmode="lin" valueType="num">
                                      <p:cBhvr additive="repl">
                                        <p:cTn id="12" dur="500" fill="hold"/>
                                        <p:tgtEl>
                                          <p:spTgt spid="552"/>
                                        </p:tgtEl>
                                        <p:attrNameLst>
                                          <p:attrName>ppt_x</p:attrName>
                                        </p:attrNameLst>
                                      </p:cBhvr>
                                      <p:tavLst>
                                        <p:tav tm="0">
                                          <p:val>
                                            <p:strVal val="0-#ppt_w/2"/>
                                          </p:val>
                                        </p:tav>
                                        <p:tav tm="100000">
                                          <p:val>
                                            <p:strVal val="#ppt_x"/>
                                          </p:val>
                                        </p:tav>
                                      </p:tavLst>
                                    </p:anim>
                                    <p:anim calcmode="lin" valueType="num">
                                      <p:cBhvr additive="repl">
                                        <p:cTn id="13" dur="500" fill="hold"/>
                                        <p:tgtEl>
                                          <p:spTgt spid="552"/>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nodeType="afterEffect">
                                  <p:stCondLst>
                                    <p:cond delay="1000"/>
                                  </p:stCondLst>
                                  <p:childTnLst>
                                    <p:set>
                                      <p:cBhvr>
                                        <p:cTn id="16" dur="1" fill="hold">
                                          <p:stCondLst>
                                            <p:cond delay="0"/>
                                          </p:stCondLst>
                                        </p:cTn>
                                        <p:tgtEl>
                                          <p:spTgt spid="553"/>
                                        </p:tgtEl>
                                        <p:attrNameLst>
                                          <p:attrName>style.visibility</p:attrName>
                                        </p:attrNameLst>
                                      </p:cBhvr>
                                      <p:to>
                                        <p:strVal val="visible"/>
                                      </p:to>
                                    </p:set>
                                    <p:anim calcmode="lin" valueType="num">
                                      <p:cBhvr additive="repl">
                                        <p:cTn id="17" dur="500" fill="hold"/>
                                        <p:tgtEl>
                                          <p:spTgt spid="553"/>
                                        </p:tgtEl>
                                        <p:attrNameLst>
                                          <p:attrName>ppt_x</p:attrName>
                                        </p:attrNameLst>
                                      </p:cBhvr>
                                      <p:tavLst>
                                        <p:tav tm="0">
                                          <p:val>
                                            <p:strVal val="0-#ppt_w/2"/>
                                          </p:val>
                                        </p:tav>
                                        <p:tav tm="100000">
                                          <p:val>
                                            <p:strVal val="#ppt_x"/>
                                          </p:val>
                                        </p:tav>
                                      </p:tavLst>
                                    </p:anim>
                                    <p:anim calcmode="lin" valueType="num">
                                      <p:cBhvr additive="repl">
                                        <p:cTn id="18" dur="500" fill="hold"/>
                                        <p:tgtEl>
                                          <p:spTgt spid="553"/>
                                        </p:tgtEl>
                                        <p:attrNameLst>
                                          <p:attrName>ppt_y</p:attrName>
                                        </p:attrNameLst>
                                      </p:cBhvr>
                                      <p:tavLst>
                                        <p:tav tm="0">
                                          <p:val>
                                            <p:strVal val="#ppt_y"/>
                                          </p:val>
                                        </p:tav>
                                        <p:tav tm="100000">
                                          <p:val>
                                            <p:strVal val="#ppt_y"/>
                                          </p:val>
                                        </p:tav>
                                      </p:tavLst>
                                    </p:anim>
                                  </p:childTnLst>
                                </p:cTn>
                              </p:par>
                            </p:childTnLst>
                          </p:cTn>
                        </p:par>
                        <p:par>
                          <p:cTn id="19" fill="hold">
                            <p:stCondLst>
                              <p:cond delay="3500"/>
                            </p:stCondLst>
                            <p:childTnLst>
                              <p:par>
                                <p:cTn id="20" presetID="2" presetClass="entr" presetSubtype="8" fill="hold" nodeType="afterEffect">
                                  <p:stCondLst>
                                    <p:cond delay="1000"/>
                                  </p:stCondLst>
                                  <p:childTnLst>
                                    <p:set>
                                      <p:cBhvr>
                                        <p:cTn id="21" dur="1" fill="hold">
                                          <p:stCondLst>
                                            <p:cond delay="0"/>
                                          </p:stCondLst>
                                        </p:cTn>
                                        <p:tgtEl>
                                          <p:spTgt spid="554"/>
                                        </p:tgtEl>
                                        <p:attrNameLst>
                                          <p:attrName>style.visibility</p:attrName>
                                        </p:attrNameLst>
                                      </p:cBhvr>
                                      <p:to>
                                        <p:strVal val="visible"/>
                                      </p:to>
                                    </p:set>
                                    <p:anim calcmode="lin" valueType="num">
                                      <p:cBhvr additive="repl">
                                        <p:cTn id="22" dur="500" fill="hold"/>
                                        <p:tgtEl>
                                          <p:spTgt spid="554"/>
                                        </p:tgtEl>
                                        <p:attrNameLst>
                                          <p:attrName>ppt_x</p:attrName>
                                        </p:attrNameLst>
                                      </p:cBhvr>
                                      <p:tavLst>
                                        <p:tav tm="0">
                                          <p:val>
                                            <p:strVal val="0-#ppt_w/2"/>
                                          </p:val>
                                        </p:tav>
                                        <p:tav tm="100000">
                                          <p:val>
                                            <p:strVal val="#ppt_x"/>
                                          </p:val>
                                        </p:tav>
                                      </p:tavLst>
                                    </p:anim>
                                    <p:anim calcmode="lin" valueType="num">
                                      <p:cBhvr additive="repl">
                                        <p:cTn id="23" dur="500" fill="hold"/>
                                        <p:tgtEl>
                                          <p:spTgt spid="554"/>
                                        </p:tgtEl>
                                        <p:attrNameLst>
                                          <p:attrName>ppt_y</p:attrName>
                                        </p:attrNameLst>
                                      </p:cBhvr>
                                      <p:tavLst>
                                        <p:tav tm="0">
                                          <p:val>
                                            <p:strVal val="#ppt_y"/>
                                          </p:val>
                                        </p:tav>
                                        <p:tav tm="100000">
                                          <p:val>
                                            <p:strVal val="#ppt_y"/>
                                          </p:val>
                                        </p:tav>
                                      </p:tavLst>
                                    </p:anim>
                                  </p:childTnLst>
                                </p:cTn>
                              </p:par>
                            </p:childTnLst>
                          </p:cTn>
                        </p:par>
                        <p:par>
                          <p:cTn id="24" fill="hold">
                            <p:stCondLst>
                              <p:cond delay="5000"/>
                            </p:stCondLst>
                            <p:childTnLst>
                              <p:par>
                                <p:cTn id="25" presetID="2" presetClass="entr" presetSubtype="8" fill="hold" nodeType="afterEffect">
                                  <p:stCondLst>
                                    <p:cond delay="1000"/>
                                  </p:stCondLst>
                                  <p:childTnLst>
                                    <p:set>
                                      <p:cBhvr>
                                        <p:cTn id="26" dur="1" fill="hold">
                                          <p:stCondLst>
                                            <p:cond delay="0"/>
                                          </p:stCondLst>
                                        </p:cTn>
                                        <p:tgtEl>
                                          <p:spTgt spid="555"/>
                                        </p:tgtEl>
                                        <p:attrNameLst>
                                          <p:attrName>style.visibility</p:attrName>
                                        </p:attrNameLst>
                                      </p:cBhvr>
                                      <p:to>
                                        <p:strVal val="visible"/>
                                      </p:to>
                                    </p:set>
                                    <p:anim calcmode="lin" valueType="num">
                                      <p:cBhvr additive="repl">
                                        <p:cTn id="27" dur="500" fill="hold"/>
                                        <p:tgtEl>
                                          <p:spTgt spid="555"/>
                                        </p:tgtEl>
                                        <p:attrNameLst>
                                          <p:attrName>ppt_x</p:attrName>
                                        </p:attrNameLst>
                                      </p:cBhvr>
                                      <p:tavLst>
                                        <p:tav tm="0">
                                          <p:val>
                                            <p:strVal val="0-#ppt_w/2"/>
                                          </p:val>
                                        </p:tav>
                                        <p:tav tm="100000">
                                          <p:val>
                                            <p:strVal val="#ppt_x"/>
                                          </p:val>
                                        </p:tav>
                                      </p:tavLst>
                                    </p:anim>
                                    <p:anim calcmode="lin" valueType="num">
                                      <p:cBhvr additive="repl">
                                        <p:cTn id="28" dur="500" fill="hold"/>
                                        <p:tgtEl>
                                          <p:spTgt spid="555"/>
                                        </p:tgtEl>
                                        <p:attrNameLst>
                                          <p:attrName>ppt_y</p:attrName>
                                        </p:attrNameLst>
                                      </p:cBhvr>
                                      <p:tavLst>
                                        <p:tav tm="0">
                                          <p:val>
                                            <p:strVal val="#ppt_y"/>
                                          </p:val>
                                        </p:tav>
                                        <p:tav tm="100000">
                                          <p:val>
                                            <p:strVal val="#ppt_y"/>
                                          </p:val>
                                        </p:tav>
                                      </p:tavLst>
                                    </p:anim>
                                  </p:childTnLst>
                                </p:cTn>
                              </p:par>
                            </p:childTnLst>
                          </p:cTn>
                        </p:par>
                        <p:par>
                          <p:cTn id="29" fill="hold">
                            <p:stCondLst>
                              <p:cond delay="6500"/>
                            </p:stCondLst>
                            <p:childTnLst>
                              <p:par>
                                <p:cTn id="30" presetID="2" presetClass="entr" presetSubtype="8" fill="hold" nodeType="afterEffect">
                                  <p:stCondLst>
                                    <p:cond delay="1000"/>
                                  </p:stCondLst>
                                  <p:childTnLst>
                                    <p:set>
                                      <p:cBhvr>
                                        <p:cTn id="31" dur="1" fill="hold">
                                          <p:stCondLst>
                                            <p:cond delay="0"/>
                                          </p:stCondLst>
                                        </p:cTn>
                                        <p:tgtEl>
                                          <p:spTgt spid="556"/>
                                        </p:tgtEl>
                                        <p:attrNameLst>
                                          <p:attrName>style.visibility</p:attrName>
                                        </p:attrNameLst>
                                      </p:cBhvr>
                                      <p:to>
                                        <p:strVal val="visible"/>
                                      </p:to>
                                    </p:set>
                                    <p:anim calcmode="lin" valueType="num">
                                      <p:cBhvr additive="repl">
                                        <p:cTn id="32" dur="500" fill="hold"/>
                                        <p:tgtEl>
                                          <p:spTgt spid="556"/>
                                        </p:tgtEl>
                                        <p:attrNameLst>
                                          <p:attrName>ppt_x</p:attrName>
                                        </p:attrNameLst>
                                      </p:cBhvr>
                                      <p:tavLst>
                                        <p:tav tm="0">
                                          <p:val>
                                            <p:strVal val="0-#ppt_w/2"/>
                                          </p:val>
                                        </p:tav>
                                        <p:tav tm="100000">
                                          <p:val>
                                            <p:strVal val="#ppt_x"/>
                                          </p:val>
                                        </p:tav>
                                      </p:tavLst>
                                    </p:anim>
                                    <p:anim calcmode="lin" valueType="num">
                                      <p:cBhvr additive="repl">
                                        <p:cTn id="33" dur="500" fill="hold"/>
                                        <p:tgtEl>
                                          <p:spTgt spid="556"/>
                                        </p:tgtEl>
                                        <p:attrNameLst>
                                          <p:attrName>ppt_y</p:attrName>
                                        </p:attrNameLst>
                                      </p:cBhvr>
                                      <p:tavLst>
                                        <p:tav tm="0">
                                          <p:val>
                                            <p:strVal val="#ppt_y"/>
                                          </p:val>
                                        </p:tav>
                                        <p:tav tm="100000">
                                          <p:val>
                                            <p:strVal val="#ppt_y"/>
                                          </p:val>
                                        </p:tav>
                                      </p:tavLst>
                                    </p:anim>
                                  </p:childTnLst>
                                </p:cTn>
                              </p:par>
                            </p:childTnLst>
                          </p:cTn>
                        </p:par>
                        <p:par>
                          <p:cTn id="34" fill="hold">
                            <p:stCondLst>
                              <p:cond delay="8000"/>
                            </p:stCondLst>
                            <p:childTnLst>
                              <p:par>
                                <p:cTn id="35" presetID="2" presetClass="entr" presetSubtype="8" fill="hold" nodeType="afterEffect">
                                  <p:stCondLst>
                                    <p:cond delay="1000"/>
                                  </p:stCondLst>
                                  <p:childTnLst>
                                    <p:set>
                                      <p:cBhvr>
                                        <p:cTn id="36" dur="1" fill="hold">
                                          <p:stCondLst>
                                            <p:cond delay="0"/>
                                          </p:stCondLst>
                                        </p:cTn>
                                        <p:tgtEl>
                                          <p:spTgt spid="557"/>
                                        </p:tgtEl>
                                        <p:attrNameLst>
                                          <p:attrName>style.visibility</p:attrName>
                                        </p:attrNameLst>
                                      </p:cBhvr>
                                      <p:to>
                                        <p:strVal val="visible"/>
                                      </p:to>
                                    </p:set>
                                    <p:anim calcmode="lin" valueType="num">
                                      <p:cBhvr additive="repl">
                                        <p:cTn id="37" dur="500" fill="hold"/>
                                        <p:tgtEl>
                                          <p:spTgt spid="557"/>
                                        </p:tgtEl>
                                        <p:attrNameLst>
                                          <p:attrName>ppt_x</p:attrName>
                                        </p:attrNameLst>
                                      </p:cBhvr>
                                      <p:tavLst>
                                        <p:tav tm="0">
                                          <p:val>
                                            <p:strVal val="0-#ppt_w/2"/>
                                          </p:val>
                                        </p:tav>
                                        <p:tav tm="100000">
                                          <p:val>
                                            <p:strVal val="#ppt_x"/>
                                          </p:val>
                                        </p:tav>
                                      </p:tavLst>
                                    </p:anim>
                                    <p:anim calcmode="lin" valueType="num">
                                      <p:cBhvr additive="repl">
                                        <p:cTn id="38" dur="500" fill="hold"/>
                                        <p:tgtEl>
                                          <p:spTgt spid="5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CustomShape 1"/>
          <p:cNvSpPr/>
          <p:nvPr/>
        </p:nvSpPr>
        <p:spPr>
          <a:xfrm>
            <a:off x="457200" y="205824"/>
            <a:ext cx="8416344" cy="631088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360" algn="ctr">
              <a:lnSpc>
                <a:spcPct val="80000"/>
              </a:lnSpc>
              <a:spcBef>
                <a:spcPts val="601"/>
              </a:spcBef>
            </a:pPr>
            <a:r>
              <a:rPr lang="ru-RU" sz="3200" b="1" strike="noStrike" spc="-1" dirty="0" err="1">
                <a:solidFill>
                  <a:srgbClr val="7030A0"/>
                </a:solidFill>
                <a:latin typeface="Times New Roman"/>
              </a:rPr>
              <a:t>Класифікація</a:t>
            </a:r>
            <a:r>
              <a:rPr lang="ru-RU" sz="3200" b="1" strike="noStrike" spc="-1" dirty="0">
                <a:solidFill>
                  <a:srgbClr val="7030A0"/>
                </a:solidFill>
                <a:latin typeface="Times New Roman"/>
              </a:rPr>
              <a:t> </a:t>
            </a:r>
            <a:r>
              <a:rPr lang="ru-RU" sz="3200" b="1" strike="noStrike" spc="-1" dirty="0" err="1">
                <a:solidFill>
                  <a:srgbClr val="7030A0"/>
                </a:solidFill>
                <a:latin typeface="Times New Roman"/>
              </a:rPr>
              <a:t>отруєнь</a:t>
            </a:r>
            <a:r>
              <a:rPr lang="ru-RU" sz="3200" b="1" strike="noStrike" spc="-1" dirty="0">
                <a:solidFill>
                  <a:srgbClr val="7030A0"/>
                </a:solidFill>
                <a:latin typeface="Times New Roman"/>
              </a:rPr>
              <a:t> за причинами і </a:t>
            </a:r>
            <a:r>
              <a:rPr lang="ru-RU" sz="3200" b="1" strike="noStrike" spc="-1" dirty="0" err="1">
                <a:solidFill>
                  <a:srgbClr val="7030A0"/>
                </a:solidFill>
                <a:latin typeface="Times New Roman"/>
              </a:rPr>
              <a:t>місцем</a:t>
            </a:r>
            <a:r>
              <a:rPr lang="ru-RU" sz="3200" b="1" strike="noStrike" spc="-1" dirty="0">
                <a:solidFill>
                  <a:srgbClr val="7030A0"/>
                </a:solidFill>
                <a:latin typeface="Times New Roman"/>
              </a:rPr>
              <a:t> </a:t>
            </a:r>
            <a:r>
              <a:rPr lang="ru-RU" sz="3200" b="1" strike="noStrike" spc="-1" dirty="0" err="1">
                <a:solidFill>
                  <a:srgbClr val="7030A0"/>
                </a:solidFill>
                <a:latin typeface="Times New Roman"/>
              </a:rPr>
              <a:t>їх</a:t>
            </a:r>
            <a:r>
              <a:rPr lang="ru-RU" sz="3200" b="1" strike="noStrike" spc="-1" dirty="0">
                <a:solidFill>
                  <a:srgbClr val="7030A0"/>
                </a:solidFill>
                <a:latin typeface="Times New Roman"/>
              </a:rPr>
              <a:t> </a:t>
            </a:r>
            <a:r>
              <a:rPr lang="ru-RU" sz="3200" b="1" strike="noStrike" spc="-1" dirty="0" err="1">
                <a:solidFill>
                  <a:srgbClr val="7030A0"/>
                </a:solidFill>
                <a:latin typeface="Times New Roman"/>
              </a:rPr>
              <a:t>виникнення</a:t>
            </a:r>
            <a:r>
              <a:rPr lang="ru-RU" sz="3200" b="1" strike="noStrike" spc="-1" dirty="0">
                <a:solidFill>
                  <a:srgbClr val="7030A0"/>
                </a:solidFill>
                <a:latin typeface="Times New Roman"/>
              </a:rPr>
              <a:t>:</a:t>
            </a:r>
            <a:endParaRPr lang="ru-RU" sz="3200" b="0" strike="noStrike" spc="-1" dirty="0">
              <a:latin typeface="Arial"/>
            </a:endParaRPr>
          </a:p>
          <a:p>
            <a:pPr marL="343080" indent="-342360">
              <a:lnSpc>
                <a:spcPct val="80000"/>
              </a:lnSpc>
              <a:spcBef>
                <a:spcPts val="601"/>
              </a:spcBef>
            </a:pPr>
            <a:endParaRPr lang="ru-RU" sz="3200" b="0" strike="noStrike" spc="-1" dirty="0">
              <a:latin typeface="Arial"/>
            </a:endParaRPr>
          </a:p>
          <a:p>
            <a:pPr marL="343080" indent="-342360" algn="just">
              <a:lnSpc>
                <a:spcPct val="80000"/>
              </a:lnSpc>
              <a:spcBef>
                <a:spcPts val="601"/>
              </a:spcBef>
              <a:buClr>
                <a:srgbClr val="000000"/>
              </a:buClr>
              <a:buFont typeface="Arial"/>
              <a:buChar char="•"/>
            </a:pPr>
            <a:r>
              <a:rPr lang="ru-RU" sz="2400" b="1" strike="noStrike" spc="-1" dirty="0">
                <a:solidFill>
                  <a:srgbClr val="000000"/>
                </a:solidFill>
                <a:effectLst>
                  <a:outerShdw blurRad="38100" dist="38100" dir="2700000" algn="tl">
                    <a:srgbClr val="000000">
                      <a:alpha val="43137"/>
                    </a:srgbClr>
                  </a:outerShdw>
                </a:effectLst>
                <a:latin typeface="Times New Roman"/>
              </a:rPr>
              <a:t>1.	</a:t>
            </a:r>
            <a:r>
              <a:rPr lang="ru-RU" sz="2800" b="1" strike="noStrike" spc="-1" dirty="0" err="1">
                <a:solidFill>
                  <a:srgbClr val="FF0000"/>
                </a:solidFill>
                <a:effectLst>
                  <a:outerShdw blurRad="38100" dist="38100" dir="2700000" algn="tl">
                    <a:srgbClr val="000000">
                      <a:alpha val="43137"/>
                    </a:srgbClr>
                  </a:outerShdw>
                </a:effectLst>
                <a:latin typeface="Times New Roman"/>
              </a:rPr>
              <a:t>Випадкові</a:t>
            </a:r>
            <a:r>
              <a:rPr lang="ru-RU" sz="2800" b="1" strike="noStrike" spc="-1" dirty="0">
                <a:solidFill>
                  <a:srgbClr val="FF0000"/>
                </a:solidFill>
                <a:effectLst>
                  <a:outerShdw blurRad="38100" dist="38100" dir="2700000" algn="tl">
                    <a:srgbClr val="000000">
                      <a:alpha val="43137"/>
                    </a:srgbClr>
                  </a:outerShdw>
                </a:effectLst>
                <a:latin typeface="Times New Roman"/>
              </a:rPr>
              <a:t> </a:t>
            </a:r>
            <a:r>
              <a:rPr lang="ru-RU" sz="2800" b="1" strike="noStrike" spc="-1" dirty="0" err="1">
                <a:solidFill>
                  <a:srgbClr val="FF0000"/>
                </a:solidFill>
                <a:effectLst>
                  <a:outerShdw blurRad="38100" dist="38100" dir="2700000" algn="tl">
                    <a:srgbClr val="000000">
                      <a:alpha val="43137"/>
                    </a:srgbClr>
                  </a:outerShdw>
                </a:effectLst>
                <a:latin typeface="Times New Roman"/>
              </a:rPr>
              <a:t>отруєння</a:t>
            </a:r>
            <a:r>
              <a:rPr lang="ru-RU" sz="2800" b="1" strike="noStrike" spc="-1" dirty="0">
                <a:solidFill>
                  <a:srgbClr val="FF0000"/>
                </a:solidFill>
                <a:effectLst>
                  <a:outerShdw blurRad="38100" dist="38100" dir="2700000" algn="tl">
                    <a:srgbClr val="000000">
                      <a:alpha val="43137"/>
                    </a:srgbClr>
                  </a:outerShdw>
                </a:effectLst>
                <a:latin typeface="Times New Roman"/>
              </a:rPr>
              <a:t>:</a:t>
            </a:r>
            <a:endParaRPr lang="ru-RU" sz="2800" b="1" strike="noStrike" spc="-1" dirty="0">
              <a:effectLst>
                <a:outerShdw blurRad="38100" dist="38100" dir="2700000" algn="tl">
                  <a:srgbClr val="000000">
                    <a:alpha val="43137"/>
                  </a:srgbClr>
                </a:outerShdw>
              </a:effectLst>
              <a:latin typeface="Arial"/>
            </a:endParaRPr>
          </a:p>
          <a:p>
            <a:pPr marL="343080" indent="-342360" algn="just">
              <a:lnSpc>
                <a:spcPct val="80000"/>
              </a:lnSpc>
              <a:spcBef>
                <a:spcPts val="601"/>
              </a:spcBef>
              <a:buClr>
                <a:srgbClr val="000000"/>
              </a:buClr>
              <a:buFont typeface="Arial"/>
              <a:buChar char="•"/>
            </a:pPr>
            <a:r>
              <a:rPr lang="ru-RU" sz="2400" b="1" strike="noStrike" spc="-1" dirty="0">
                <a:solidFill>
                  <a:srgbClr val="000000"/>
                </a:solidFill>
                <a:latin typeface="Times New Roman"/>
              </a:rPr>
              <a:t>а)	</a:t>
            </a:r>
            <a:r>
              <a:rPr lang="ru-RU" sz="2400" b="1" strike="noStrike" spc="-1" dirty="0" err="1">
                <a:solidFill>
                  <a:srgbClr val="000000"/>
                </a:solidFill>
                <a:latin typeface="Times New Roman"/>
              </a:rPr>
              <a:t>виробничі</a:t>
            </a:r>
            <a:r>
              <a:rPr lang="ru-RU" sz="2400" b="1" strike="noStrike" spc="-1" dirty="0">
                <a:solidFill>
                  <a:srgbClr val="000000"/>
                </a:solidFill>
                <a:latin typeface="Times New Roman"/>
              </a:rPr>
              <a:t>;</a:t>
            </a:r>
            <a:endParaRPr lang="ru-RU" sz="2400" b="1" strike="noStrike" spc="-1" dirty="0">
              <a:latin typeface="Arial"/>
            </a:endParaRPr>
          </a:p>
          <a:p>
            <a:pPr marL="343080" indent="-342360" algn="just">
              <a:lnSpc>
                <a:spcPct val="80000"/>
              </a:lnSpc>
              <a:spcBef>
                <a:spcPts val="601"/>
              </a:spcBef>
              <a:buClr>
                <a:srgbClr val="000000"/>
              </a:buClr>
              <a:buFont typeface="Arial"/>
              <a:buChar char="•"/>
            </a:pPr>
            <a:r>
              <a:rPr lang="ru-RU" sz="2400" b="1" strike="noStrike" spc="-1" dirty="0">
                <a:solidFill>
                  <a:srgbClr val="000000"/>
                </a:solidFill>
                <a:latin typeface="Times New Roman"/>
              </a:rPr>
              <a:t>б)	</a:t>
            </a:r>
            <a:r>
              <a:rPr lang="ru-RU" sz="2400" b="1" strike="noStrike" spc="-1" dirty="0" err="1">
                <a:solidFill>
                  <a:srgbClr val="000000"/>
                </a:solidFill>
                <a:latin typeface="Times New Roman"/>
              </a:rPr>
              <a:t>побутові</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самолікування</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передозування</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лікарських</a:t>
            </a:r>
            <a:r>
              <a:rPr lang="ru-RU" sz="2400" b="1" strike="noStrike" spc="-1" dirty="0">
                <a:solidFill>
                  <a:srgbClr val="000000"/>
                </a:solidFill>
                <a:latin typeface="Times New Roman"/>
              </a:rPr>
              <a:t>  </a:t>
            </a:r>
            <a:endParaRPr lang="ru-RU" sz="2400" b="1" strike="noStrike" spc="-1" dirty="0">
              <a:latin typeface="Arial"/>
            </a:endParaRPr>
          </a:p>
          <a:p>
            <a:pPr marL="343080" indent="-342360" algn="just">
              <a:lnSpc>
                <a:spcPct val="80000"/>
              </a:lnSpc>
              <a:spcBef>
                <a:spcPts val="601"/>
              </a:spcBef>
            </a:pP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засобів</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алкогольна</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чи</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наркотична</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інтоксикація</a:t>
            </a:r>
            <a:r>
              <a:rPr lang="ru-RU" sz="2400" b="1" strike="noStrike" spc="-1" dirty="0">
                <a:solidFill>
                  <a:srgbClr val="000000"/>
                </a:solidFill>
                <a:latin typeface="Times New Roman"/>
              </a:rPr>
              <a:t>);</a:t>
            </a:r>
            <a:endParaRPr lang="ru-RU" sz="2400" b="1" strike="noStrike" spc="-1" dirty="0">
              <a:latin typeface="Arial"/>
            </a:endParaRPr>
          </a:p>
          <a:p>
            <a:pPr marL="343080" indent="-342360" algn="just">
              <a:lnSpc>
                <a:spcPct val="80000"/>
              </a:lnSpc>
              <a:spcBef>
                <a:spcPts val="601"/>
              </a:spcBef>
              <a:buClr>
                <a:srgbClr val="000000"/>
              </a:buClr>
              <a:buFont typeface="Arial"/>
              <a:buChar char="•"/>
            </a:pPr>
            <a:r>
              <a:rPr lang="ru-RU" sz="2400" b="1" strike="noStrike" spc="-1" dirty="0">
                <a:solidFill>
                  <a:srgbClr val="000000"/>
                </a:solidFill>
                <a:latin typeface="Times New Roman"/>
              </a:rPr>
              <a:t>в)	</a:t>
            </a:r>
            <a:r>
              <a:rPr lang="ru-RU" sz="2400" b="1" strike="noStrike" spc="-1" dirty="0" err="1">
                <a:solidFill>
                  <a:srgbClr val="000000"/>
                </a:solidFill>
                <a:latin typeface="Times New Roman"/>
              </a:rPr>
              <a:t>медичні</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помилки</a:t>
            </a:r>
            <a:r>
              <a:rPr lang="ru-RU" sz="2400" b="1" strike="noStrike" spc="-1" dirty="0">
                <a:solidFill>
                  <a:srgbClr val="000000"/>
                </a:solidFill>
                <a:latin typeface="Times New Roman"/>
              </a:rPr>
              <a:t>.</a:t>
            </a:r>
            <a:endParaRPr lang="ru-RU" sz="2400" b="1" strike="noStrike" spc="-1" dirty="0">
              <a:latin typeface="Arial"/>
            </a:endParaRPr>
          </a:p>
          <a:p>
            <a:pPr marL="343080" indent="-342360" algn="just">
              <a:lnSpc>
                <a:spcPct val="80000"/>
              </a:lnSpc>
              <a:spcBef>
                <a:spcPts val="601"/>
              </a:spcBef>
            </a:pPr>
            <a:endParaRPr lang="ru-RU" sz="2400" b="1" strike="noStrike" spc="-1" dirty="0">
              <a:effectLst>
                <a:outerShdw blurRad="38100" dist="38100" dir="2700000" algn="tl">
                  <a:srgbClr val="000000">
                    <a:alpha val="43137"/>
                  </a:srgbClr>
                </a:outerShdw>
              </a:effectLst>
              <a:latin typeface="Arial"/>
            </a:endParaRPr>
          </a:p>
          <a:p>
            <a:pPr marL="343080" indent="-342360" algn="just">
              <a:lnSpc>
                <a:spcPct val="80000"/>
              </a:lnSpc>
              <a:spcBef>
                <a:spcPts val="601"/>
              </a:spcBef>
              <a:buClr>
                <a:srgbClr val="000000"/>
              </a:buClr>
              <a:buFont typeface="Arial"/>
              <a:buChar char="•"/>
            </a:pPr>
            <a:r>
              <a:rPr lang="ru-RU" sz="2400" b="1" strike="noStrike" spc="-1" dirty="0">
                <a:solidFill>
                  <a:srgbClr val="000000"/>
                </a:solidFill>
                <a:effectLst>
                  <a:outerShdw blurRad="38100" dist="38100" dir="2700000" algn="tl">
                    <a:srgbClr val="000000">
                      <a:alpha val="43137"/>
                    </a:srgbClr>
                  </a:outerShdw>
                </a:effectLst>
                <a:latin typeface="Times New Roman"/>
              </a:rPr>
              <a:t>2.	</a:t>
            </a:r>
            <a:r>
              <a:rPr lang="ru-RU" sz="2800" b="1" strike="noStrike" spc="-1" dirty="0" err="1">
                <a:solidFill>
                  <a:srgbClr val="FF0000"/>
                </a:solidFill>
                <a:effectLst>
                  <a:outerShdw blurRad="38100" dist="38100" dir="2700000" algn="tl">
                    <a:srgbClr val="000000">
                      <a:alpha val="43137"/>
                    </a:srgbClr>
                  </a:outerShdw>
                </a:effectLst>
                <a:latin typeface="Times New Roman"/>
              </a:rPr>
              <a:t>Навмисні</a:t>
            </a:r>
            <a:r>
              <a:rPr lang="ru-RU" sz="2800" b="1" strike="noStrike" spc="-1" dirty="0">
                <a:solidFill>
                  <a:srgbClr val="FF0000"/>
                </a:solidFill>
                <a:effectLst>
                  <a:outerShdw blurRad="38100" dist="38100" dir="2700000" algn="tl">
                    <a:srgbClr val="000000">
                      <a:alpha val="43137"/>
                    </a:srgbClr>
                  </a:outerShdw>
                </a:effectLst>
                <a:latin typeface="Times New Roman"/>
              </a:rPr>
              <a:t> </a:t>
            </a:r>
            <a:r>
              <a:rPr lang="ru-RU" sz="2800" b="1" strike="noStrike" spc="-1" dirty="0" err="1">
                <a:solidFill>
                  <a:srgbClr val="FF0000"/>
                </a:solidFill>
                <a:effectLst>
                  <a:outerShdw blurRad="38100" dist="38100" dir="2700000" algn="tl">
                    <a:srgbClr val="000000">
                      <a:alpha val="43137"/>
                    </a:srgbClr>
                  </a:outerShdw>
                </a:effectLst>
                <a:latin typeface="Times New Roman"/>
              </a:rPr>
              <a:t>отруєння</a:t>
            </a:r>
            <a:r>
              <a:rPr lang="ru-RU" sz="2800" b="1" strike="noStrike" spc="-1" dirty="0">
                <a:solidFill>
                  <a:srgbClr val="FF0000"/>
                </a:solidFill>
                <a:effectLst>
                  <a:outerShdw blurRad="38100" dist="38100" dir="2700000" algn="tl">
                    <a:srgbClr val="000000">
                      <a:alpha val="43137"/>
                    </a:srgbClr>
                  </a:outerShdw>
                </a:effectLst>
                <a:latin typeface="Times New Roman"/>
              </a:rPr>
              <a:t>:</a:t>
            </a:r>
            <a:endParaRPr lang="ru-RU" sz="2800" b="1" strike="noStrike" spc="-1" dirty="0">
              <a:effectLst>
                <a:outerShdw blurRad="38100" dist="38100" dir="2700000" algn="tl">
                  <a:srgbClr val="000000">
                    <a:alpha val="43137"/>
                  </a:srgbClr>
                </a:outerShdw>
              </a:effectLst>
              <a:latin typeface="Arial"/>
            </a:endParaRPr>
          </a:p>
          <a:p>
            <a:pPr marL="343080" indent="-342360" algn="just">
              <a:lnSpc>
                <a:spcPct val="80000"/>
              </a:lnSpc>
              <a:spcBef>
                <a:spcPts val="601"/>
              </a:spcBef>
              <a:buClr>
                <a:srgbClr val="000000"/>
              </a:buClr>
              <a:buFont typeface="Arial"/>
              <a:buChar char="•"/>
            </a:pPr>
            <a:r>
              <a:rPr lang="ru-RU" sz="2400" b="1" strike="noStrike" spc="-1" dirty="0">
                <a:solidFill>
                  <a:srgbClr val="000000"/>
                </a:solidFill>
                <a:latin typeface="Times New Roman"/>
              </a:rPr>
              <a:t>а)	</a:t>
            </a:r>
            <a:r>
              <a:rPr lang="ru-RU" sz="2400" b="1" strike="noStrike" spc="-1" dirty="0" err="1">
                <a:solidFill>
                  <a:srgbClr val="000000"/>
                </a:solidFill>
                <a:latin typeface="Times New Roman"/>
              </a:rPr>
              <a:t>кримінальні</a:t>
            </a:r>
            <a:r>
              <a:rPr lang="ru-RU" sz="2400" b="1" strike="noStrike" spc="-1" dirty="0">
                <a:solidFill>
                  <a:srgbClr val="000000"/>
                </a:solidFill>
                <a:latin typeface="Times New Roman"/>
              </a:rPr>
              <a:t> (з метою </a:t>
            </a:r>
            <a:r>
              <a:rPr lang="ru-RU" sz="2400" b="1" strike="noStrike" spc="-1" dirty="0" err="1">
                <a:solidFill>
                  <a:srgbClr val="000000"/>
                </a:solidFill>
                <a:latin typeface="Times New Roman"/>
              </a:rPr>
              <a:t>вбивства</a:t>
            </a:r>
            <a:r>
              <a:rPr lang="ru-RU" sz="2400" b="1" strike="noStrike" spc="-1" dirty="0">
                <a:solidFill>
                  <a:srgbClr val="000000"/>
                </a:solidFill>
                <a:latin typeface="Times New Roman"/>
              </a:rPr>
              <a:t>);</a:t>
            </a:r>
            <a:endParaRPr lang="ru-RU" sz="2400" b="1" strike="noStrike" spc="-1" dirty="0">
              <a:latin typeface="Arial"/>
            </a:endParaRPr>
          </a:p>
          <a:p>
            <a:pPr marL="343080" indent="-342360" algn="just">
              <a:lnSpc>
                <a:spcPct val="80000"/>
              </a:lnSpc>
              <a:spcBef>
                <a:spcPts val="601"/>
              </a:spcBef>
              <a:buClr>
                <a:srgbClr val="000000"/>
              </a:buClr>
              <a:buFont typeface="Arial"/>
              <a:buChar char="•"/>
            </a:pPr>
            <a:r>
              <a:rPr lang="ru-RU" sz="2400" b="1" strike="noStrike" spc="-1" dirty="0">
                <a:solidFill>
                  <a:srgbClr val="000000"/>
                </a:solidFill>
                <a:latin typeface="Times New Roman"/>
              </a:rPr>
              <a:t>б)	</a:t>
            </a:r>
            <a:r>
              <a:rPr lang="ru-RU" sz="2400" b="1" strike="noStrike" spc="-1" dirty="0" err="1">
                <a:solidFill>
                  <a:srgbClr val="000000"/>
                </a:solidFill>
                <a:latin typeface="Times New Roman"/>
              </a:rPr>
              <a:t>суїцидні</a:t>
            </a:r>
            <a:r>
              <a:rPr lang="ru-RU" sz="2400" b="1" strike="noStrike" spc="-1" dirty="0">
                <a:solidFill>
                  <a:srgbClr val="000000"/>
                </a:solidFill>
                <a:latin typeface="Times New Roman"/>
              </a:rPr>
              <a:t>.</a:t>
            </a:r>
            <a:endParaRPr lang="ru-RU" sz="2400" b="1" strike="noStrike" spc="-1" dirty="0">
              <a:latin typeface="Arial"/>
            </a:endParaRPr>
          </a:p>
          <a:p>
            <a:pPr marL="343080" indent="-342360" algn="just">
              <a:lnSpc>
                <a:spcPct val="80000"/>
              </a:lnSpc>
              <a:spcBef>
                <a:spcPts val="601"/>
              </a:spcBef>
            </a:pPr>
            <a:r>
              <a:rPr lang="ru-RU" sz="2400" b="1" strike="noStrike" spc="-1" dirty="0" err="1">
                <a:solidFill>
                  <a:srgbClr val="000000"/>
                </a:solidFill>
                <a:latin typeface="Times New Roman"/>
              </a:rPr>
              <a:t>Останнім</a:t>
            </a:r>
            <a:r>
              <a:rPr lang="ru-RU" sz="2400" b="1" strike="noStrike" spc="-1" dirty="0">
                <a:solidFill>
                  <a:srgbClr val="000000"/>
                </a:solidFill>
                <a:latin typeface="Times New Roman"/>
              </a:rPr>
              <a:t> часом </a:t>
            </a:r>
            <a:r>
              <a:rPr lang="ru-RU" sz="2400" b="1" strike="noStrike" spc="-1" dirty="0" err="1">
                <a:solidFill>
                  <a:srgbClr val="000000"/>
                </a:solidFill>
                <a:latin typeface="Times New Roman"/>
              </a:rPr>
              <a:t>спостерігається</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постійне</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зростання</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випадків</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гострих</a:t>
            </a:r>
            <a:r>
              <a:rPr lang="ru-RU" sz="2400" b="1" strike="noStrike" spc="-1" dirty="0">
                <a:solidFill>
                  <a:srgbClr val="000000"/>
                </a:solidFill>
                <a:latin typeface="Times New Roman"/>
              </a:rPr>
              <a:t> </a:t>
            </a:r>
            <a:r>
              <a:rPr lang="ru-RU" sz="2400" b="1" strike="noStrike" spc="-1" dirty="0" err="1" smtClean="0">
                <a:solidFill>
                  <a:srgbClr val="000000"/>
                </a:solidFill>
                <a:latin typeface="Times New Roman"/>
              </a:rPr>
              <a:t>отруєнь</a:t>
            </a:r>
            <a:r>
              <a:rPr lang="ru-RU" sz="2400" b="1" strike="noStrike" spc="-1" dirty="0" smtClean="0">
                <a:solidFill>
                  <a:srgbClr val="000000"/>
                </a:solidFill>
                <a:latin typeface="Times New Roman"/>
              </a:rPr>
              <a:t>. </a:t>
            </a:r>
          </a:p>
          <a:p>
            <a:pPr marL="343080" indent="-342360" algn="just">
              <a:lnSpc>
                <a:spcPct val="80000"/>
              </a:lnSpc>
              <a:spcBef>
                <a:spcPts val="601"/>
              </a:spcBef>
            </a:pPr>
            <a:r>
              <a:rPr lang="ru-RU" sz="2400" b="1" strike="noStrike" spc="-1" dirty="0" err="1" smtClean="0">
                <a:solidFill>
                  <a:srgbClr val="000000"/>
                </a:solidFill>
                <a:latin typeface="Times New Roman"/>
              </a:rPr>
              <a:t>Кількість</a:t>
            </a:r>
            <a:r>
              <a:rPr lang="ru-RU" sz="2400" b="1" strike="noStrike" spc="-1" dirty="0" smtClean="0">
                <a:solidFill>
                  <a:srgbClr val="000000"/>
                </a:solidFill>
                <a:latin typeface="Times New Roman"/>
              </a:rPr>
              <a:t> </a:t>
            </a:r>
            <a:r>
              <a:rPr lang="ru-RU" sz="2400" b="1" strike="noStrike" spc="-1" dirty="0" err="1">
                <a:solidFill>
                  <a:srgbClr val="000000"/>
                </a:solidFill>
                <a:latin typeface="Times New Roman"/>
              </a:rPr>
              <a:t>випадкових</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отруєнь</a:t>
            </a:r>
            <a:r>
              <a:rPr lang="ru-RU" sz="2400" b="1" strike="noStrike" spc="-1" dirty="0">
                <a:solidFill>
                  <a:srgbClr val="000000"/>
                </a:solidFill>
                <a:latin typeface="Times New Roman"/>
              </a:rPr>
              <a:t> становить </a:t>
            </a:r>
            <a:r>
              <a:rPr lang="ru-RU" sz="2400" b="1" strike="noStrike" spc="-1" dirty="0" err="1">
                <a:solidFill>
                  <a:srgbClr val="000000"/>
                </a:solidFill>
                <a:latin typeface="Times New Roman"/>
              </a:rPr>
              <a:t>близько</a:t>
            </a:r>
            <a:r>
              <a:rPr lang="ru-RU" sz="2400" b="1" strike="noStrike" spc="-1" dirty="0">
                <a:solidFill>
                  <a:srgbClr val="000000"/>
                </a:solidFill>
                <a:latin typeface="Times New Roman"/>
              </a:rPr>
              <a:t> 80%, </a:t>
            </a:r>
            <a:r>
              <a:rPr lang="ru-RU" sz="2400" b="1" strike="noStrike" spc="-1" dirty="0" err="1">
                <a:solidFill>
                  <a:srgbClr val="000000"/>
                </a:solidFill>
                <a:latin typeface="Times New Roman"/>
              </a:rPr>
              <a:t>суїцидних</a:t>
            </a:r>
            <a:r>
              <a:rPr lang="ru-RU" sz="2400" b="1" strike="noStrike" spc="-1" dirty="0">
                <a:solidFill>
                  <a:srgbClr val="000000"/>
                </a:solidFill>
                <a:latin typeface="Times New Roman"/>
              </a:rPr>
              <a:t> — 18%, </a:t>
            </a:r>
            <a:r>
              <a:rPr lang="ru-RU" sz="2400" b="1" strike="noStrike" spc="-1" dirty="0" err="1">
                <a:solidFill>
                  <a:srgbClr val="000000"/>
                </a:solidFill>
                <a:latin typeface="Times New Roman"/>
              </a:rPr>
              <a:t>виробничих</a:t>
            </a:r>
            <a:r>
              <a:rPr lang="ru-RU" sz="2400" b="1" strike="noStrike" spc="-1" dirty="0">
                <a:solidFill>
                  <a:srgbClr val="000000"/>
                </a:solidFill>
                <a:latin typeface="Times New Roman"/>
              </a:rPr>
              <a:t> — </a:t>
            </a:r>
            <a:r>
              <a:rPr lang="ru-RU" sz="2400" b="1" strike="noStrike" spc="-1" dirty="0" smtClean="0">
                <a:solidFill>
                  <a:srgbClr val="000000"/>
                </a:solidFill>
                <a:latin typeface="Times New Roman"/>
              </a:rPr>
              <a:t>2% </a:t>
            </a:r>
            <a:r>
              <a:rPr lang="ru-RU" sz="2400" b="1" strike="noStrike" spc="-1" dirty="0" err="1">
                <a:solidFill>
                  <a:srgbClr val="000000"/>
                </a:solidFill>
                <a:latin typeface="Times New Roman"/>
              </a:rPr>
              <a:t>всіх</a:t>
            </a:r>
            <a:r>
              <a:rPr lang="ru-RU" sz="2400" b="1" strike="noStrike" spc="-1" dirty="0">
                <a:solidFill>
                  <a:srgbClr val="000000"/>
                </a:solidFill>
                <a:latin typeface="Times New Roman"/>
              </a:rPr>
              <a:t> </a:t>
            </a:r>
            <a:r>
              <a:rPr lang="ru-RU" sz="2400" b="1" strike="noStrike" spc="-1" dirty="0" err="1">
                <a:solidFill>
                  <a:srgbClr val="000000"/>
                </a:solidFill>
                <a:latin typeface="Times New Roman"/>
              </a:rPr>
              <a:t>отруєнь</a:t>
            </a:r>
            <a:r>
              <a:rPr lang="ru-RU" sz="2400" b="1" strike="noStrike" spc="-1" dirty="0">
                <a:solidFill>
                  <a:srgbClr val="000000"/>
                </a:solidFill>
                <a:latin typeface="Times New Roman"/>
              </a:rPr>
              <a:t>.</a:t>
            </a:r>
            <a:endParaRPr lang="ru-RU" sz="2400" b="1" strike="noStrike" spc="-1" dirty="0">
              <a:latin typeface="Arial"/>
            </a:endParaRPr>
          </a:p>
        </p:txBody>
      </p:sp>
      <p:sp>
        <p:nvSpPr>
          <p:cNvPr id="331" name="CustomShape 2"/>
          <p:cNvSpPr/>
          <p:nvPr/>
        </p:nvSpPr>
        <p:spPr>
          <a:xfrm>
            <a:off x="6553080" y="6356520"/>
            <a:ext cx="213300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1715753A-AA96-49DA-B45F-9559F8B97765}" type="slidenum">
              <a:rPr lang="ru-RU" sz="1200" b="0" strike="noStrike" spc="-1">
                <a:solidFill>
                  <a:srgbClr val="8B8B8B"/>
                </a:solidFill>
                <a:latin typeface="Calibri"/>
              </a:rPr>
              <a:t>6</a:t>
            </a:fld>
            <a:endParaRPr lang="ru-RU" sz="1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 name="CustomShape 1"/>
          <p:cNvSpPr/>
          <p:nvPr/>
        </p:nvSpPr>
        <p:spPr>
          <a:xfrm>
            <a:off x="495000" y="764640"/>
            <a:ext cx="8153280" cy="90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1" strike="noStrike" spc="-1">
                <a:solidFill>
                  <a:srgbClr val="FF0000"/>
                </a:solidFill>
                <a:latin typeface="Calibri"/>
              </a:rPr>
              <a:t>Види вживання</a:t>
            </a:r>
            <a:endParaRPr lang="ru-RU" sz="4400" b="0" strike="noStrike" spc="-1">
              <a:latin typeface="Arial"/>
            </a:endParaRPr>
          </a:p>
        </p:txBody>
      </p:sp>
      <p:sp>
        <p:nvSpPr>
          <p:cNvPr id="562" name="CustomShape 2"/>
          <p:cNvSpPr/>
          <p:nvPr/>
        </p:nvSpPr>
        <p:spPr>
          <a:xfrm>
            <a:off x="457200" y="1845000"/>
            <a:ext cx="8228880" cy="4258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79000" lnSpcReduction="20000"/>
          </a:bodyPr>
          <a:lstStyle/>
          <a:p>
            <a:pPr marL="343080" indent="-342360" algn="just">
              <a:lnSpc>
                <a:spcPct val="100000"/>
              </a:lnSpc>
              <a:spcBef>
                <a:spcPts val="641"/>
              </a:spcBef>
              <a:buClr>
                <a:srgbClr val="000000"/>
              </a:buClr>
              <a:buFont typeface="Arial"/>
              <a:buChar char="•"/>
            </a:pPr>
            <a:r>
              <a:rPr lang="ru-RU" sz="3200" b="0" strike="noStrike" spc="-1">
                <a:solidFill>
                  <a:srgbClr val="000000"/>
                </a:solidFill>
                <a:latin typeface="Calibri"/>
              </a:rPr>
              <a:t>Наркотики, які отримують з рослини виду мак снотворний найчастіше (переважно) вживають ін`єкційно.</a:t>
            </a:r>
            <a:endParaRPr lang="ru-RU" sz="3200" b="0" strike="noStrike" spc="-1">
              <a:latin typeface="Arial"/>
            </a:endParaRPr>
          </a:p>
          <a:p>
            <a:pPr algn="just">
              <a:lnSpc>
                <a:spcPct val="100000"/>
              </a:lnSpc>
              <a:spcBef>
                <a:spcPts val="641"/>
              </a:spcBef>
            </a:pPr>
            <a:endParaRPr lang="ru-RU" sz="3200" b="0" strike="noStrike" spc="-1">
              <a:latin typeface="Arial"/>
            </a:endParaRPr>
          </a:p>
          <a:p>
            <a:pPr marL="343080" indent="-342360" algn="just">
              <a:lnSpc>
                <a:spcPct val="100000"/>
              </a:lnSpc>
              <a:spcBef>
                <a:spcPts val="641"/>
              </a:spcBef>
              <a:buClr>
                <a:srgbClr val="000000"/>
              </a:buClr>
              <a:buFont typeface="Arial"/>
              <a:buChar char="•"/>
            </a:pPr>
            <a:r>
              <a:rPr lang="ru-RU" sz="3200" b="0" strike="noStrike" spc="-1">
                <a:solidFill>
                  <a:srgbClr val="000000"/>
                </a:solidFill>
                <a:latin typeface="Calibri"/>
              </a:rPr>
              <a:t>Лікарські засоби, що містять речовини опійного ряду вживають або ін`єкційно, або перорально.  </a:t>
            </a:r>
            <a:endParaRPr lang="ru-RU" sz="3200" b="0" strike="noStrike" spc="-1">
              <a:latin typeface="Arial"/>
            </a:endParaRPr>
          </a:p>
          <a:p>
            <a:pPr algn="just">
              <a:lnSpc>
                <a:spcPct val="100000"/>
              </a:lnSpc>
              <a:spcBef>
                <a:spcPts val="641"/>
              </a:spcBef>
            </a:pPr>
            <a:endParaRPr lang="ru-RU" sz="3200" b="0" strike="noStrike" spc="-1">
              <a:latin typeface="Arial"/>
            </a:endParaRPr>
          </a:p>
          <a:p>
            <a:pPr marL="343080" indent="-342360" algn="just">
              <a:lnSpc>
                <a:spcPct val="100000"/>
              </a:lnSpc>
              <a:spcBef>
                <a:spcPts val="641"/>
              </a:spcBef>
              <a:buClr>
                <a:srgbClr val="000000"/>
              </a:buClr>
              <a:buFont typeface="Arial"/>
              <a:buChar char="•"/>
            </a:pPr>
            <a:r>
              <a:rPr lang="ru-RU" sz="3200" b="0" strike="noStrike" spc="-1">
                <a:solidFill>
                  <a:srgbClr val="000000"/>
                </a:solidFill>
                <a:latin typeface="Calibri"/>
              </a:rPr>
              <a:t>Вкрай мало зустрічається вживання (наприклад героїну) назально (вдиханням через ніс).</a:t>
            </a:r>
            <a:endParaRPr lang="ru-RU" sz="3200" b="0" strike="noStrike" spc="-1">
              <a:latin typeface="Arial"/>
            </a:endParaRPr>
          </a:p>
          <a:p>
            <a:pPr algn="just">
              <a:lnSpc>
                <a:spcPct val="100000"/>
              </a:lnSpc>
              <a:spcBef>
                <a:spcPts val="641"/>
              </a:spcBef>
            </a:pPr>
            <a:endParaRPr lang="ru-RU" sz="3200" b="0" strike="noStrike" spc="-1">
              <a:latin typeface="Arial"/>
            </a:endParaRPr>
          </a:p>
          <a:p>
            <a:pPr marL="343080" indent="-342360" algn="just">
              <a:lnSpc>
                <a:spcPct val="100000"/>
              </a:lnSpc>
              <a:spcBef>
                <a:spcPts val="641"/>
              </a:spcBef>
              <a:buClr>
                <a:srgbClr val="FF0000"/>
              </a:buClr>
              <a:buFont typeface="Arial"/>
              <a:buChar char="•"/>
            </a:pPr>
            <a:r>
              <a:rPr lang="ru-RU" sz="3200" b="0" strike="noStrike" spc="-1">
                <a:solidFill>
                  <a:srgbClr val="FF0000"/>
                </a:solidFill>
                <a:latin typeface="Calibri"/>
              </a:rPr>
              <a:t>Сленгові назви опіатів: "ширка" (крім одеської області), "чорний", "маляс", "бинти".</a:t>
            </a:r>
            <a:endParaRPr lang="ru-RU"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 name="CustomShape 1"/>
          <p:cNvSpPr/>
          <p:nvPr/>
        </p:nvSpPr>
        <p:spPr>
          <a:xfrm>
            <a:off x="642960" y="357120"/>
            <a:ext cx="8153280" cy="1048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81000" lnSpcReduction="20000"/>
          </a:bodyPr>
          <a:lstStyle/>
          <a:p>
            <a:pPr algn="ctr">
              <a:lnSpc>
                <a:spcPct val="100000"/>
              </a:lnSpc>
            </a:pPr>
            <a:r>
              <a:rPr lang="ru-RU" sz="4400" b="1" i="1" strike="noStrike" spc="-1">
                <a:solidFill>
                  <a:srgbClr val="FF0000"/>
                </a:solidFill>
                <a:latin typeface="Arial"/>
              </a:rPr>
              <a:t>Наркотики, які отримують з рослин роду конопель</a:t>
            </a:r>
            <a:endParaRPr lang="ru-RU" sz="4400" b="0" strike="noStrike" spc="-1">
              <a:latin typeface="Arial"/>
            </a:endParaRPr>
          </a:p>
        </p:txBody>
      </p:sp>
      <p:sp>
        <p:nvSpPr>
          <p:cNvPr id="564" name="CustomShape 2"/>
          <p:cNvSpPr/>
          <p:nvPr/>
        </p:nvSpPr>
        <p:spPr>
          <a:xfrm>
            <a:off x="457200" y="1845000"/>
            <a:ext cx="8228880" cy="4751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88000" lnSpcReduction="10000"/>
          </a:bodyPr>
          <a:lstStyle/>
          <a:p>
            <a:pPr marL="343080" indent="-342360" algn="just">
              <a:lnSpc>
                <a:spcPct val="80000"/>
              </a:lnSpc>
              <a:spcBef>
                <a:spcPts val="479"/>
              </a:spcBef>
            </a:pPr>
            <a:r>
              <a:rPr lang="ru-RU" sz="2400" b="1" i="1" strike="noStrike" spc="-1">
                <a:solidFill>
                  <a:srgbClr val="000000"/>
                </a:solidFill>
                <a:latin typeface="Calibri"/>
              </a:rPr>
              <a:t>	Канабіс, </a:t>
            </a:r>
            <a:r>
              <a:rPr lang="ru-RU" sz="2400" b="0" strike="noStrike" spc="-1">
                <a:solidFill>
                  <a:srgbClr val="000000"/>
                </a:solidFill>
                <a:latin typeface="Calibri"/>
              </a:rPr>
              <a:t>- цілі або різного ступеня подрібнення будь-які частини рослини роду коноплі або їх суміш (за винятком власне дозрілого насіння) незалежно від того, піддавались вони екстракції, деструкції, гниттю чи враженню пліснявою** </a:t>
            </a:r>
            <a:endParaRPr lang="ru-RU" sz="2400" b="0" strike="noStrike" spc="-1">
              <a:latin typeface="Arial"/>
            </a:endParaRPr>
          </a:p>
          <a:p>
            <a:pPr marL="343080" indent="-342360" algn="just">
              <a:lnSpc>
                <a:spcPct val="80000"/>
              </a:lnSpc>
              <a:spcBef>
                <a:spcPts val="479"/>
              </a:spcBef>
            </a:pPr>
            <a:endParaRPr lang="ru-RU" sz="2400" b="0" strike="noStrike" spc="-1">
              <a:latin typeface="Arial"/>
            </a:endParaRPr>
          </a:p>
          <a:p>
            <a:pPr marL="343080" indent="-342360">
              <a:lnSpc>
                <a:spcPct val="80000"/>
              </a:lnSpc>
              <a:spcBef>
                <a:spcPts val="479"/>
              </a:spcBef>
            </a:pPr>
            <a:r>
              <a:rPr lang="ru-RU" sz="2400" b="0" strike="noStrike" spc="-1">
                <a:solidFill>
                  <a:srgbClr val="000000"/>
                </a:solidFill>
                <a:latin typeface="Calibri"/>
              </a:rPr>
              <a:t>Із конопель також отримують такі види наркотиків природного походження :</a:t>
            </a:r>
            <a:endParaRPr lang="ru-RU" sz="2400" b="0" strike="noStrike" spc="-1">
              <a:latin typeface="Arial"/>
            </a:endParaRPr>
          </a:p>
          <a:p>
            <a:pPr marL="343080" indent="-342360" algn="just">
              <a:lnSpc>
                <a:spcPct val="80000"/>
              </a:lnSpc>
              <a:spcBef>
                <a:spcPts val="479"/>
              </a:spcBef>
              <a:buClr>
                <a:srgbClr val="000000"/>
              </a:buClr>
              <a:buFont typeface="Arial"/>
              <a:buChar char="•"/>
            </a:pPr>
            <a:r>
              <a:rPr lang="ru-RU" sz="2400" b="1" strike="noStrike" spc="-1">
                <a:solidFill>
                  <a:srgbClr val="000000"/>
                </a:solidFill>
                <a:latin typeface="Calibri"/>
              </a:rPr>
              <a:t>Канабісу смола </a:t>
            </a:r>
            <a:r>
              <a:rPr lang="ru-RU" sz="2400" b="0" strike="noStrike" spc="-1">
                <a:solidFill>
                  <a:srgbClr val="000000"/>
                </a:solidFill>
                <a:latin typeface="Calibri"/>
              </a:rPr>
              <a:t>(гашиш) – суміш відділеної смоли, пилку чи окремих подрібнених частин рослини коноплі або їх суміш, яка містить тетрагідроканабінол* </a:t>
            </a:r>
            <a:endParaRPr lang="ru-RU" sz="2400" b="0" strike="noStrike" spc="-1">
              <a:latin typeface="Arial"/>
            </a:endParaRPr>
          </a:p>
          <a:p>
            <a:pPr algn="just">
              <a:lnSpc>
                <a:spcPct val="80000"/>
              </a:lnSpc>
              <a:spcBef>
                <a:spcPts val="479"/>
              </a:spcBef>
            </a:pPr>
            <a:endParaRPr lang="ru-RU" sz="2400" b="0" strike="noStrike" spc="-1">
              <a:latin typeface="Arial"/>
            </a:endParaRPr>
          </a:p>
          <a:p>
            <a:pPr marL="343080" indent="-342360" algn="just">
              <a:lnSpc>
                <a:spcPct val="80000"/>
              </a:lnSpc>
              <a:spcBef>
                <a:spcPts val="479"/>
              </a:spcBef>
              <a:buClr>
                <a:srgbClr val="000000"/>
              </a:buClr>
              <a:buFont typeface="Arial"/>
              <a:buChar char="•"/>
            </a:pPr>
            <a:r>
              <a:rPr lang="ru-RU" sz="2400" b="1" strike="noStrike" spc="-1">
                <a:solidFill>
                  <a:srgbClr val="000000"/>
                </a:solidFill>
                <a:latin typeface="Calibri"/>
              </a:rPr>
              <a:t>Канабісу настойки та екстракти </a:t>
            </a:r>
            <a:r>
              <a:rPr lang="ru-RU" sz="2400" b="0" strike="noStrike" spc="-1">
                <a:solidFill>
                  <a:srgbClr val="000000"/>
                </a:solidFill>
                <a:latin typeface="Calibri"/>
              </a:rPr>
              <a:t>(олія) – це темна в’язка рідина, що отримують шляхом багатократної екстракції різних частин рослин розчинниками. </a:t>
            </a:r>
            <a:endParaRPr lang="ru-RU" sz="2400" b="0" strike="noStrike" spc="-1">
              <a:latin typeface="Arial"/>
            </a:endParaRPr>
          </a:p>
          <a:p>
            <a:pPr algn="just">
              <a:lnSpc>
                <a:spcPct val="80000"/>
              </a:lnSpc>
              <a:spcBef>
                <a:spcPts val="479"/>
              </a:spcBef>
            </a:pPr>
            <a:endParaRPr lang="ru-RU" sz="2400" b="0" strike="noStrike" spc="-1">
              <a:latin typeface="Arial"/>
            </a:endParaRPr>
          </a:p>
          <a:p>
            <a:pPr marL="343080" indent="-342360" algn="just">
              <a:lnSpc>
                <a:spcPct val="80000"/>
              </a:lnSpc>
              <a:spcBef>
                <a:spcPts val="479"/>
              </a:spcBef>
              <a:buClr>
                <a:srgbClr val="000000"/>
              </a:buClr>
              <a:buFont typeface="Arial"/>
              <a:buChar char="•"/>
            </a:pPr>
            <a:r>
              <a:rPr lang="ru-RU" sz="2400" b="0" strike="noStrike" spc="-1">
                <a:solidFill>
                  <a:srgbClr val="000000"/>
                </a:solidFill>
                <a:latin typeface="Calibri"/>
              </a:rPr>
              <a:t>Наркотичні засоби з канабісу мають різну форму та вигляд: змелені на порох, пресовані плитки, паста, кульки, таблетки, рідина тощо.</a:t>
            </a:r>
            <a:endParaRPr lang="ru-RU" sz="2400" b="0" strike="noStrike" spc="-1">
              <a:latin typeface="Arial"/>
            </a:endParaRPr>
          </a:p>
          <a:p>
            <a:pPr>
              <a:lnSpc>
                <a:spcPct val="100000"/>
              </a:lnSpc>
              <a:spcBef>
                <a:spcPts val="641"/>
              </a:spcBef>
            </a:pP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 name="CustomShape 1"/>
          <p:cNvSpPr/>
          <p:nvPr/>
        </p:nvSpPr>
        <p:spPr>
          <a:xfrm>
            <a:off x="500040" y="357120"/>
            <a:ext cx="8153280" cy="976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1" i="1" strike="noStrike" spc="-1">
                <a:solidFill>
                  <a:srgbClr val="FF0000"/>
                </a:solidFill>
                <a:latin typeface="Arial"/>
              </a:rPr>
              <a:t>КАНАБІС (МАРИХУАНА)</a:t>
            </a:r>
            <a:endParaRPr lang="ru-RU" sz="4400" b="0" strike="noStrike" spc="-1">
              <a:latin typeface="Arial"/>
            </a:endParaRPr>
          </a:p>
        </p:txBody>
      </p:sp>
      <p:sp>
        <p:nvSpPr>
          <p:cNvPr id="566" name="CustomShape 2"/>
          <p:cNvSpPr/>
          <p:nvPr/>
        </p:nvSpPr>
        <p:spPr>
          <a:xfrm>
            <a:off x="457200" y="1600200"/>
            <a:ext cx="8228880" cy="4525200"/>
          </a:xfrm>
          <a:prstGeom prst="rect">
            <a:avLst/>
          </a:prstGeom>
          <a:noFill/>
          <a:ln>
            <a:noFill/>
          </a:ln>
        </p:spPr>
        <p:style>
          <a:lnRef idx="0">
            <a:scrgbClr r="0" g="0" b="0"/>
          </a:lnRef>
          <a:fillRef idx="0">
            <a:scrgbClr r="0" g="0" b="0"/>
          </a:fillRef>
          <a:effectRef idx="0">
            <a:scrgbClr r="0" g="0" b="0"/>
          </a:effectRef>
          <a:fontRef idx="minor"/>
        </p:style>
      </p:sp>
      <p:graphicFrame>
        <p:nvGraphicFramePr>
          <p:cNvPr id="567" name="Object 3"/>
          <p:cNvGraphicFramePr/>
          <p:nvPr/>
        </p:nvGraphicFramePr>
        <p:xfrm>
          <a:off x="305640" y="1484640"/>
          <a:ext cx="2978280" cy="2797920"/>
        </p:xfrm>
        <a:graphic>
          <a:graphicData uri="http://schemas.openxmlformats.org/presentationml/2006/ole">
            <mc:AlternateContent xmlns:mc="http://schemas.openxmlformats.org/markup-compatibility/2006">
              <mc:Choice xmlns:v="urn:schemas-microsoft-com:vml" Requires="v">
                <p:oleObj spid="_x0000_s2082" r:id="rId3" imgW="0" imgH="0" progId="">
                  <p:embed/>
                </p:oleObj>
              </mc:Choice>
              <mc:Fallback>
                <p:oleObj r:id="rId3" imgW="0" imgH="0" progId="">
                  <p:embed/>
                  <p:pic>
                    <p:nvPicPr>
                      <p:cNvPr id="568" name="Object 3"/>
                      <p:cNvPicPr/>
                      <p:nvPr/>
                    </p:nvPicPr>
                    <p:blipFill>
                      <a:blip r:embed="rId4"/>
                      <a:stretch/>
                    </p:blipFill>
                    <p:spPr>
                      <a:xfrm>
                        <a:off x="305640" y="1484640"/>
                        <a:ext cx="2978280" cy="2797920"/>
                      </a:xfrm>
                      <a:prstGeom prst="rect">
                        <a:avLst/>
                      </a:prstGeom>
                      <a:ln>
                        <a:noFill/>
                      </a:ln>
                    </p:spPr>
                  </p:pic>
                </p:oleObj>
              </mc:Fallback>
            </mc:AlternateContent>
          </a:graphicData>
        </a:graphic>
      </p:graphicFrame>
      <p:pic>
        <p:nvPicPr>
          <p:cNvPr id="569" name="Picture 4"/>
          <p:cNvPicPr/>
          <p:nvPr/>
        </p:nvPicPr>
        <p:blipFill>
          <a:blip r:embed="rId5"/>
          <a:stretch/>
        </p:blipFill>
        <p:spPr>
          <a:xfrm>
            <a:off x="3221640" y="1484640"/>
            <a:ext cx="2691360" cy="5156640"/>
          </a:xfrm>
          <a:prstGeom prst="rect">
            <a:avLst/>
          </a:prstGeom>
          <a:ln w="9360">
            <a:noFill/>
          </a:ln>
        </p:spPr>
      </p:pic>
      <p:graphicFrame>
        <p:nvGraphicFramePr>
          <p:cNvPr id="570" name="Object 4"/>
          <p:cNvGraphicFramePr/>
          <p:nvPr/>
        </p:nvGraphicFramePr>
        <p:xfrm>
          <a:off x="305640" y="4149000"/>
          <a:ext cx="2969640" cy="2492280"/>
        </p:xfrm>
        <a:graphic>
          <a:graphicData uri="http://schemas.openxmlformats.org/presentationml/2006/ole">
            <mc:AlternateContent xmlns:mc="http://schemas.openxmlformats.org/markup-compatibility/2006">
              <mc:Choice xmlns:v="urn:schemas-microsoft-com:vml" Requires="v">
                <p:oleObj spid="_x0000_s2083" r:id="rId6" imgW="0" imgH="0" progId="">
                  <p:embed/>
                </p:oleObj>
              </mc:Choice>
              <mc:Fallback>
                <p:oleObj r:id="rId6" imgW="0" imgH="0" progId="">
                  <p:embed/>
                  <p:pic>
                    <p:nvPicPr>
                      <p:cNvPr id="571" name="Object 6"/>
                      <p:cNvPicPr/>
                      <p:nvPr/>
                    </p:nvPicPr>
                    <p:blipFill>
                      <a:blip r:embed="rId7"/>
                      <a:stretch/>
                    </p:blipFill>
                    <p:spPr>
                      <a:xfrm>
                        <a:off x="305640" y="4149000"/>
                        <a:ext cx="2969640" cy="2492280"/>
                      </a:xfrm>
                      <a:prstGeom prst="rect">
                        <a:avLst/>
                      </a:prstGeom>
                      <a:ln>
                        <a:noFill/>
                      </a:ln>
                    </p:spPr>
                  </p:pic>
                </p:oleObj>
              </mc:Fallback>
            </mc:AlternateContent>
          </a:graphicData>
        </a:graphic>
      </p:graphicFrame>
      <p:pic>
        <p:nvPicPr>
          <p:cNvPr id="572" name="Picture 8"/>
          <p:cNvPicPr/>
          <p:nvPr/>
        </p:nvPicPr>
        <p:blipFill>
          <a:blip r:embed="rId8"/>
          <a:srcRect l="3850" r="308" b="5446"/>
          <a:stretch/>
        </p:blipFill>
        <p:spPr>
          <a:xfrm>
            <a:off x="5922000" y="1484640"/>
            <a:ext cx="3121920" cy="537264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 name="CustomShape 1"/>
          <p:cNvSpPr/>
          <p:nvPr/>
        </p:nvSpPr>
        <p:spPr>
          <a:xfrm>
            <a:off x="143640" y="620640"/>
            <a:ext cx="8542440" cy="799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3600" b="1" i="1" strike="noStrike" spc="-1">
                <a:solidFill>
                  <a:srgbClr val="FF0000"/>
                </a:solidFill>
                <a:latin typeface="Arial"/>
              </a:rPr>
              <a:t>СМОЛА КАНАБІСУ (ГАШИШ)</a:t>
            </a:r>
            <a:endParaRPr lang="ru-RU" sz="3600" b="0" strike="noStrike" spc="-1">
              <a:latin typeface="Arial"/>
            </a:endParaRPr>
          </a:p>
        </p:txBody>
      </p:sp>
      <p:pic>
        <p:nvPicPr>
          <p:cNvPr id="574" name="Picture 6"/>
          <p:cNvPicPr/>
          <p:nvPr/>
        </p:nvPicPr>
        <p:blipFill>
          <a:blip r:embed="rId2"/>
          <a:stretch/>
        </p:blipFill>
        <p:spPr>
          <a:xfrm>
            <a:off x="305640" y="1628640"/>
            <a:ext cx="4276080" cy="4751640"/>
          </a:xfrm>
          <a:prstGeom prst="rect">
            <a:avLst/>
          </a:prstGeom>
          <a:ln>
            <a:noFill/>
          </a:ln>
        </p:spPr>
      </p:pic>
      <p:pic>
        <p:nvPicPr>
          <p:cNvPr id="575" name="Picture 12"/>
          <p:cNvPicPr/>
          <p:nvPr/>
        </p:nvPicPr>
        <p:blipFill>
          <a:blip r:embed="rId3"/>
          <a:stretch/>
        </p:blipFill>
        <p:spPr>
          <a:xfrm>
            <a:off x="4680000" y="1340640"/>
            <a:ext cx="4037760" cy="2736000"/>
          </a:xfrm>
          <a:prstGeom prst="rect">
            <a:avLst/>
          </a:prstGeom>
          <a:ln>
            <a:noFill/>
          </a:ln>
        </p:spPr>
      </p:pic>
      <p:pic>
        <p:nvPicPr>
          <p:cNvPr id="576" name="Picture 13"/>
          <p:cNvPicPr/>
          <p:nvPr/>
        </p:nvPicPr>
        <p:blipFill>
          <a:blip r:embed="rId4"/>
          <a:stretch/>
        </p:blipFill>
        <p:spPr>
          <a:xfrm>
            <a:off x="4626000" y="4019040"/>
            <a:ext cx="4265640" cy="283824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CustomShape 1"/>
          <p:cNvSpPr/>
          <p:nvPr/>
        </p:nvSpPr>
        <p:spPr>
          <a:xfrm>
            <a:off x="500040" y="214200"/>
            <a:ext cx="8228880" cy="727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3000" b="1" i="1" strike="noStrike" spc="-1">
                <a:solidFill>
                  <a:srgbClr val="FF0000"/>
                </a:solidFill>
                <a:latin typeface="Arial"/>
              </a:rPr>
              <a:t>ЕКСТРАКТИ, НАСТОЙКИ КАНАБІСУ</a:t>
            </a:r>
            <a:endParaRPr lang="ru-RU" sz="3000" b="0" strike="noStrike" spc="-1">
              <a:latin typeface="Arial"/>
            </a:endParaRPr>
          </a:p>
        </p:txBody>
      </p:sp>
      <p:pic>
        <p:nvPicPr>
          <p:cNvPr id="578" name="Picture 10"/>
          <p:cNvPicPr/>
          <p:nvPr/>
        </p:nvPicPr>
        <p:blipFill>
          <a:blip r:embed="rId2"/>
          <a:stretch/>
        </p:blipFill>
        <p:spPr>
          <a:xfrm>
            <a:off x="5572080" y="857160"/>
            <a:ext cx="3071520" cy="3124800"/>
          </a:xfrm>
          <a:prstGeom prst="rect">
            <a:avLst/>
          </a:prstGeom>
          <a:ln>
            <a:noFill/>
          </a:ln>
        </p:spPr>
      </p:pic>
      <p:pic>
        <p:nvPicPr>
          <p:cNvPr id="579" name="Picture 11"/>
          <p:cNvPicPr/>
          <p:nvPr/>
        </p:nvPicPr>
        <p:blipFill>
          <a:blip r:embed="rId3"/>
          <a:stretch/>
        </p:blipFill>
        <p:spPr>
          <a:xfrm>
            <a:off x="5004000" y="4221000"/>
            <a:ext cx="3821760" cy="2188440"/>
          </a:xfrm>
          <a:prstGeom prst="rect">
            <a:avLst/>
          </a:prstGeom>
          <a:ln>
            <a:noFill/>
          </a:ln>
        </p:spPr>
      </p:pic>
      <p:pic>
        <p:nvPicPr>
          <p:cNvPr id="580" name="Picture 12"/>
          <p:cNvPicPr/>
          <p:nvPr/>
        </p:nvPicPr>
        <p:blipFill>
          <a:blip r:embed="rId4"/>
          <a:stretch/>
        </p:blipFill>
        <p:spPr>
          <a:xfrm>
            <a:off x="395280" y="1556640"/>
            <a:ext cx="4488120" cy="49179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1" name="Picture 2"/>
          <p:cNvPicPr/>
          <p:nvPr/>
        </p:nvPicPr>
        <p:blipFill>
          <a:blip r:embed="rId3"/>
          <a:stretch/>
        </p:blipFill>
        <p:spPr>
          <a:xfrm>
            <a:off x="5814000" y="1268640"/>
            <a:ext cx="3521880" cy="2972520"/>
          </a:xfrm>
          <a:prstGeom prst="rect">
            <a:avLst/>
          </a:prstGeom>
          <a:ln w="9360">
            <a:noFill/>
          </a:ln>
        </p:spPr>
      </p:pic>
      <p:graphicFrame>
        <p:nvGraphicFramePr>
          <p:cNvPr id="582" name="Object 1"/>
          <p:cNvGraphicFramePr/>
          <p:nvPr/>
        </p:nvGraphicFramePr>
        <p:xfrm>
          <a:off x="143640" y="3573000"/>
          <a:ext cx="2883600" cy="2729520"/>
        </p:xfrm>
        <a:graphic>
          <a:graphicData uri="http://schemas.openxmlformats.org/presentationml/2006/ole">
            <mc:AlternateContent xmlns:mc="http://schemas.openxmlformats.org/markup-compatibility/2006">
              <mc:Choice xmlns:v="urn:schemas-microsoft-com:vml" Requires="v">
                <p:oleObj spid="_x0000_s3106" r:id="rId4" imgW="0" imgH="0" progId="">
                  <p:embed/>
                </p:oleObj>
              </mc:Choice>
              <mc:Fallback>
                <p:oleObj r:id="rId4" imgW="0" imgH="0" progId="">
                  <p:embed/>
                  <p:pic>
                    <p:nvPicPr>
                      <p:cNvPr id="583" name="Object 3"/>
                      <p:cNvPicPr/>
                      <p:nvPr/>
                    </p:nvPicPr>
                    <p:blipFill>
                      <a:blip r:embed="rId5"/>
                      <a:stretch/>
                    </p:blipFill>
                    <p:spPr>
                      <a:xfrm>
                        <a:off x="143640" y="3573000"/>
                        <a:ext cx="2883600" cy="2729520"/>
                      </a:xfrm>
                      <a:prstGeom prst="rect">
                        <a:avLst/>
                      </a:prstGeom>
                      <a:ln>
                        <a:noFill/>
                      </a:ln>
                    </p:spPr>
                  </p:pic>
                </p:oleObj>
              </mc:Fallback>
            </mc:AlternateContent>
          </a:graphicData>
        </a:graphic>
      </p:graphicFrame>
      <p:sp>
        <p:nvSpPr>
          <p:cNvPr id="584" name="CustomShape 2"/>
          <p:cNvSpPr/>
          <p:nvPr/>
        </p:nvSpPr>
        <p:spPr>
          <a:xfrm>
            <a:off x="6362280" y="1412640"/>
            <a:ext cx="1985400" cy="546840"/>
          </a:xfrm>
          <a:prstGeom prst="rect">
            <a:avLst/>
          </a:prstGeom>
          <a:noFill/>
          <a:ln w="1260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3000" b="1" strike="noStrike" spc="-1">
                <a:solidFill>
                  <a:srgbClr val="000000"/>
                </a:solidFill>
                <a:latin typeface="Arial"/>
                <a:ea typeface="DejaVu Sans"/>
              </a:rPr>
              <a:t>КАНАБІС</a:t>
            </a:r>
            <a:r>
              <a:rPr lang="ru-RU" sz="2800" b="1" strike="noStrike" spc="-1">
                <a:solidFill>
                  <a:srgbClr val="000000"/>
                </a:solidFill>
                <a:latin typeface="Times New Roman"/>
                <a:ea typeface="DejaVu Sans"/>
              </a:rPr>
              <a:t> </a:t>
            </a:r>
            <a:endParaRPr lang="ru-RU" sz="2800" b="0" strike="noStrike" spc="-1">
              <a:latin typeface="Arial"/>
            </a:endParaRPr>
          </a:p>
        </p:txBody>
      </p:sp>
      <p:sp>
        <p:nvSpPr>
          <p:cNvPr id="585" name="CustomShape 3"/>
          <p:cNvSpPr/>
          <p:nvPr/>
        </p:nvSpPr>
        <p:spPr>
          <a:xfrm>
            <a:off x="532440" y="142920"/>
            <a:ext cx="8610840" cy="693000"/>
          </a:xfrm>
          <a:prstGeom prst="rect">
            <a:avLst/>
          </a:prstGeom>
          <a:noFill/>
          <a:ln w="12600">
            <a:noFill/>
          </a:ln>
          <a:effectLst>
            <a:outerShdw dist="106914" dir="18900000" algn="ctr" rotWithShape="0">
              <a:schemeClr val="bg2"/>
            </a:outerShdw>
          </a:effectLst>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90000"/>
              </a:lnSpc>
            </a:pPr>
            <a:r>
              <a:rPr lang="ru-RU" sz="4400" b="1" i="1" strike="noStrike" spc="-1">
                <a:solidFill>
                  <a:srgbClr val="FF0000"/>
                </a:solidFill>
                <a:latin typeface="Arial"/>
                <a:ea typeface="DejaVu Sans"/>
              </a:rPr>
              <a:t>К О Н О П Л Я</a:t>
            </a:r>
            <a:endParaRPr lang="ru-RU" sz="4400" b="0" strike="noStrike" spc="-1">
              <a:latin typeface="Arial"/>
            </a:endParaRPr>
          </a:p>
        </p:txBody>
      </p:sp>
      <p:sp>
        <p:nvSpPr>
          <p:cNvPr id="586" name="CustomShape 4"/>
          <p:cNvSpPr/>
          <p:nvPr/>
        </p:nvSpPr>
        <p:spPr>
          <a:xfrm>
            <a:off x="143640" y="3789000"/>
            <a:ext cx="2626920" cy="912240"/>
          </a:xfrm>
          <a:prstGeom prst="rect">
            <a:avLst/>
          </a:prstGeom>
          <a:noFill/>
          <a:ln w="1260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90000"/>
              </a:lnSpc>
            </a:pPr>
            <a:r>
              <a:rPr lang="ru-RU" sz="3000" b="1" strike="noStrike" spc="-1">
                <a:solidFill>
                  <a:srgbClr val="000000"/>
                </a:solidFill>
                <a:latin typeface="Arial"/>
                <a:ea typeface="DejaVu Sans"/>
              </a:rPr>
              <a:t>СМОЛА </a:t>
            </a:r>
            <a:endParaRPr lang="ru-RU" sz="3000" b="0" strike="noStrike" spc="-1">
              <a:latin typeface="Arial"/>
            </a:endParaRPr>
          </a:p>
          <a:p>
            <a:pPr>
              <a:lnSpc>
                <a:spcPct val="90000"/>
              </a:lnSpc>
            </a:pPr>
            <a:r>
              <a:rPr lang="ru-RU" sz="3000" b="1" strike="noStrike" spc="-1">
                <a:solidFill>
                  <a:srgbClr val="000000"/>
                </a:solidFill>
                <a:latin typeface="Arial"/>
                <a:ea typeface="DejaVu Sans"/>
              </a:rPr>
              <a:t>КАНАБІСУ</a:t>
            </a:r>
            <a:endParaRPr lang="ru-RU" sz="3000" b="0" strike="noStrike" spc="-1">
              <a:latin typeface="Arial"/>
            </a:endParaRPr>
          </a:p>
        </p:txBody>
      </p:sp>
      <p:graphicFrame>
        <p:nvGraphicFramePr>
          <p:cNvPr id="587" name="Object 5"/>
          <p:cNvGraphicFramePr/>
          <p:nvPr/>
        </p:nvGraphicFramePr>
        <p:xfrm>
          <a:off x="2735640" y="2997000"/>
          <a:ext cx="3077640" cy="2456640"/>
        </p:xfrm>
        <a:graphic>
          <a:graphicData uri="http://schemas.openxmlformats.org/presentationml/2006/ole">
            <mc:AlternateContent xmlns:mc="http://schemas.openxmlformats.org/markup-compatibility/2006">
              <mc:Choice xmlns:v="urn:schemas-microsoft-com:vml" Requires="v">
                <p:oleObj spid="_x0000_s3107" r:id="rId6" imgW="0" imgH="0" progId="">
                  <p:embed/>
                </p:oleObj>
              </mc:Choice>
              <mc:Fallback>
                <p:oleObj r:id="rId6" imgW="0" imgH="0" progId="">
                  <p:embed/>
                  <p:pic>
                    <p:nvPicPr>
                      <p:cNvPr id="588" name="Object 7"/>
                      <p:cNvPicPr/>
                      <p:nvPr/>
                    </p:nvPicPr>
                    <p:blipFill>
                      <a:blip r:embed="rId7"/>
                      <a:stretch/>
                    </p:blipFill>
                    <p:spPr>
                      <a:xfrm>
                        <a:off x="2735640" y="2997000"/>
                        <a:ext cx="3077640" cy="2456640"/>
                      </a:xfrm>
                      <a:prstGeom prst="rect">
                        <a:avLst/>
                      </a:prstGeom>
                      <a:ln>
                        <a:noFill/>
                      </a:ln>
                    </p:spPr>
                  </p:pic>
                </p:oleObj>
              </mc:Fallback>
            </mc:AlternateContent>
          </a:graphicData>
        </a:graphic>
      </p:graphicFrame>
      <p:sp>
        <p:nvSpPr>
          <p:cNvPr id="589" name="CustomShape 6"/>
          <p:cNvSpPr/>
          <p:nvPr/>
        </p:nvSpPr>
        <p:spPr>
          <a:xfrm>
            <a:off x="3060000" y="2997000"/>
            <a:ext cx="2634480" cy="1077120"/>
          </a:xfrm>
          <a:prstGeom prst="rect">
            <a:avLst/>
          </a:prstGeom>
          <a:noFill/>
          <a:ln w="1260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90000"/>
              </a:lnSpc>
            </a:pPr>
            <a:r>
              <a:rPr lang="ru-RU" sz="2400" b="1" strike="noStrike" spc="-1">
                <a:solidFill>
                  <a:srgbClr val="000000"/>
                </a:solidFill>
                <a:latin typeface="Arial"/>
                <a:ea typeface="DejaVu Sans"/>
              </a:rPr>
              <a:t>ЕКСТРАТ  КАННАБІСУ</a:t>
            </a:r>
            <a:endParaRPr lang="ru-RU" sz="2400" b="0" strike="noStrike" spc="-1">
              <a:latin typeface="Arial"/>
            </a:endParaRPr>
          </a:p>
          <a:p>
            <a:pPr>
              <a:lnSpc>
                <a:spcPct val="90000"/>
              </a:lnSpc>
            </a:pPr>
            <a:r>
              <a:rPr lang="ru-RU" sz="2400" b="1" strike="noStrike" spc="-1">
                <a:solidFill>
                  <a:srgbClr val="000000"/>
                </a:solidFill>
                <a:latin typeface="Arial"/>
                <a:ea typeface="DejaVu Sans"/>
              </a:rPr>
              <a:t>гашишна  олія</a:t>
            </a:r>
            <a:endParaRPr lang="ru-RU" sz="2400" b="0" strike="noStrike" spc="-1">
              <a:latin typeface="Arial"/>
            </a:endParaRPr>
          </a:p>
        </p:txBody>
      </p:sp>
      <p:pic>
        <p:nvPicPr>
          <p:cNvPr id="590" name="Picture 9"/>
          <p:cNvPicPr/>
          <p:nvPr/>
        </p:nvPicPr>
        <p:blipFill>
          <a:blip r:embed="rId8"/>
          <a:stretch/>
        </p:blipFill>
        <p:spPr>
          <a:xfrm>
            <a:off x="143640" y="692640"/>
            <a:ext cx="2861640" cy="2717640"/>
          </a:xfrm>
          <a:prstGeom prst="rect">
            <a:avLst/>
          </a:prstGeom>
          <a:ln w="9360">
            <a:noFill/>
          </a:ln>
        </p:spPr>
      </p:pic>
      <p:pic>
        <p:nvPicPr>
          <p:cNvPr id="591" name="Picture 10"/>
          <p:cNvPicPr/>
          <p:nvPr/>
        </p:nvPicPr>
        <p:blipFill>
          <a:blip r:embed="rId9"/>
          <a:stretch/>
        </p:blipFill>
        <p:spPr>
          <a:xfrm>
            <a:off x="5652000" y="3069000"/>
            <a:ext cx="2477520" cy="3577680"/>
          </a:xfrm>
          <a:prstGeom prst="rect">
            <a:avLst/>
          </a:prstGeom>
          <a:ln w="9360">
            <a:noFill/>
          </a:ln>
        </p:spPr>
      </p:pic>
      <p:sp>
        <p:nvSpPr>
          <p:cNvPr id="592" name="CustomShape 7"/>
          <p:cNvSpPr/>
          <p:nvPr/>
        </p:nvSpPr>
        <p:spPr>
          <a:xfrm>
            <a:off x="151560" y="908640"/>
            <a:ext cx="1985400" cy="546840"/>
          </a:xfrm>
          <a:prstGeom prst="rect">
            <a:avLst/>
          </a:prstGeom>
          <a:noFill/>
          <a:ln w="1260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3000" b="1" strike="noStrike" spc="-1">
                <a:solidFill>
                  <a:srgbClr val="000000"/>
                </a:solidFill>
                <a:latin typeface="Arial"/>
                <a:ea typeface="DejaVu Sans"/>
              </a:rPr>
              <a:t>КАНАБІС</a:t>
            </a:r>
            <a:r>
              <a:rPr lang="ru-RU" sz="2800" b="1" strike="noStrike" spc="-1">
                <a:solidFill>
                  <a:srgbClr val="000000"/>
                </a:solidFill>
                <a:latin typeface="Times New Roman"/>
                <a:ea typeface="DejaVu Sans"/>
              </a:rPr>
              <a:t> </a:t>
            </a:r>
            <a:endParaRPr lang="ru-RU" sz="2800" b="0" strike="noStrike" spc="-1">
              <a:latin typeface="Arial"/>
            </a:endParaRPr>
          </a:p>
        </p:txBody>
      </p:sp>
    </p:spTree>
  </p:cSld>
  <p:clrMapOvr>
    <a:masterClrMapping/>
  </p:clrMapOvr>
  <p:transition spd="slow" advTm="16000">
    <p:circl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 name="CustomShape 1"/>
          <p:cNvSpPr/>
          <p:nvPr/>
        </p:nvSpPr>
        <p:spPr>
          <a:xfrm>
            <a:off x="495000" y="764640"/>
            <a:ext cx="8153280" cy="1151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1" strike="noStrike" spc="-1">
                <a:solidFill>
                  <a:srgbClr val="FF0000"/>
                </a:solidFill>
                <a:latin typeface="Calibri"/>
              </a:rPr>
              <a:t>Види вживання</a:t>
            </a:r>
            <a:endParaRPr lang="ru-RU" sz="4400" b="0" strike="noStrike" spc="-1">
              <a:latin typeface="Arial"/>
            </a:endParaRPr>
          </a:p>
        </p:txBody>
      </p:sp>
      <p:sp>
        <p:nvSpPr>
          <p:cNvPr id="594" name="CustomShape 2"/>
          <p:cNvSpPr/>
          <p:nvPr/>
        </p:nvSpPr>
        <p:spPr>
          <a:xfrm>
            <a:off x="457200" y="1989000"/>
            <a:ext cx="8228880" cy="4114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73500" lnSpcReduction="20000"/>
          </a:bodyPr>
          <a:lstStyle/>
          <a:p>
            <a:pPr marL="343080" indent="-342360">
              <a:lnSpc>
                <a:spcPct val="100000"/>
              </a:lnSpc>
              <a:spcBef>
                <a:spcPts val="641"/>
              </a:spcBef>
              <a:buClr>
                <a:srgbClr val="000000"/>
              </a:buClr>
              <a:buFont typeface="Arial"/>
              <a:buChar char="•"/>
            </a:pPr>
            <a:r>
              <a:rPr lang="ru-RU" sz="3200" b="0" strike="noStrike" spc="-1">
                <a:solidFill>
                  <a:srgbClr val="000000"/>
                </a:solidFill>
                <a:latin typeface="Calibri"/>
              </a:rPr>
              <a:t>Переважно вживання наркотиків, що отримують з рослин роду коноплі відбувається перорально (палінням).</a:t>
            </a:r>
            <a:endParaRPr lang="ru-RU" sz="3200" b="0" strike="noStrike" spc="-1">
              <a:latin typeface="Arial"/>
            </a:endParaRPr>
          </a:p>
          <a:p>
            <a:pPr>
              <a:lnSpc>
                <a:spcPct val="100000"/>
              </a:lnSpc>
              <a:spcBef>
                <a:spcPts val="641"/>
              </a:spcBef>
            </a:pPr>
            <a:endParaRPr lang="ru-RU" sz="3200" b="0" strike="noStrike" spc="-1">
              <a:latin typeface="Arial"/>
            </a:endParaRPr>
          </a:p>
          <a:p>
            <a:pPr marL="343080" indent="-342360">
              <a:lnSpc>
                <a:spcPct val="100000"/>
              </a:lnSpc>
              <a:spcBef>
                <a:spcPts val="641"/>
              </a:spcBef>
              <a:buClr>
                <a:srgbClr val="000000"/>
              </a:buClr>
              <a:buFont typeface="Arial"/>
              <a:buChar char="•"/>
            </a:pPr>
            <a:r>
              <a:rPr lang="ru-RU" sz="3200" b="0" strike="noStrike" spc="-1">
                <a:solidFill>
                  <a:srgbClr val="000000"/>
                </a:solidFill>
                <a:latin typeface="Calibri"/>
              </a:rPr>
              <a:t>Зустрічається вживання з їжею і дуже зрідка ін`єкційне вживання.</a:t>
            </a:r>
            <a:endParaRPr lang="ru-RU" sz="3200" b="0" strike="noStrike" spc="-1">
              <a:latin typeface="Arial"/>
            </a:endParaRPr>
          </a:p>
          <a:p>
            <a:pPr>
              <a:lnSpc>
                <a:spcPct val="100000"/>
              </a:lnSpc>
              <a:spcBef>
                <a:spcPts val="641"/>
              </a:spcBef>
            </a:pPr>
            <a:endParaRPr lang="ru-RU" sz="3200" b="0" strike="noStrike" spc="-1">
              <a:latin typeface="Arial"/>
            </a:endParaRPr>
          </a:p>
          <a:p>
            <a:pPr marL="343080" indent="-342360">
              <a:lnSpc>
                <a:spcPct val="100000"/>
              </a:lnSpc>
              <a:spcBef>
                <a:spcPts val="641"/>
              </a:spcBef>
              <a:buClr>
                <a:srgbClr val="000000"/>
              </a:buClr>
              <a:buFont typeface="Arial"/>
              <a:buChar char="•"/>
            </a:pPr>
            <a:r>
              <a:rPr lang="ru-RU" sz="3200" b="0" strike="noStrike" spc="-1">
                <a:solidFill>
                  <a:srgbClr val="000000"/>
                </a:solidFill>
                <a:latin typeface="Calibri"/>
              </a:rPr>
              <a:t>Лікарські засоби, що містять основний діючий компонент канабісу ТГК вживають перорально (переважно це таблетки, капсули). </a:t>
            </a:r>
            <a:endParaRPr lang="ru-RU" sz="3200" b="0" strike="noStrike" spc="-1">
              <a:latin typeface="Arial"/>
            </a:endParaRPr>
          </a:p>
          <a:p>
            <a:pPr>
              <a:lnSpc>
                <a:spcPct val="100000"/>
              </a:lnSpc>
              <a:spcBef>
                <a:spcPts val="641"/>
              </a:spcBef>
            </a:pPr>
            <a:endParaRPr lang="ru-RU" sz="3200" b="0" strike="noStrike" spc="-1">
              <a:latin typeface="Arial"/>
            </a:endParaRPr>
          </a:p>
          <a:p>
            <a:pPr marL="343080" indent="-342360">
              <a:lnSpc>
                <a:spcPct val="100000"/>
              </a:lnSpc>
              <a:spcBef>
                <a:spcPts val="641"/>
              </a:spcBef>
              <a:buClr>
                <a:srgbClr val="FF0000"/>
              </a:buClr>
              <a:buFont typeface="Arial"/>
              <a:buChar char="•"/>
            </a:pPr>
            <a:r>
              <a:rPr lang="ru-RU" sz="3200" b="0" strike="noStrike" spc="-1">
                <a:solidFill>
                  <a:srgbClr val="FF0000"/>
                </a:solidFill>
                <a:latin typeface="Calibri"/>
              </a:rPr>
              <a:t>Сленгові назви: "трава", "шала", "план", "драп".</a:t>
            </a:r>
            <a:endParaRPr lang="ru-RU" sz="3200" b="0" strike="noStrike" spc="-1">
              <a:latin typeface="Arial"/>
            </a:endParaRPr>
          </a:p>
          <a:p>
            <a:pPr>
              <a:lnSpc>
                <a:spcPct val="100000"/>
              </a:lnSpc>
              <a:spcBef>
                <a:spcPts val="641"/>
              </a:spcBef>
            </a:pPr>
            <a:endParaRPr lang="ru-RU"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 name="CustomShape 1"/>
          <p:cNvSpPr/>
          <p:nvPr/>
        </p:nvSpPr>
        <p:spPr>
          <a:xfrm>
            <a:off x="285840" y="428760"/>
            <a:ext cx="8478360" cy="832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78500" lnSpcReduction="20000"/>
          </a:bodyPr>
          <a:lstStyle/>
          <a:p>
            <a:pPr algn="ctr">
              <a:lnSpc>
                <a:spcPct val="100000"/>
              </a:lnSpc>
            </a:pPr>
            <a:r>
              <a:rPr lang="ru-RU" sz="3800" b="1" i="1" strike="noStrike" spc="-1">
                <a:solidFill>
                  <a:srgbClr val="FF0000"/>
                </a:solidFill>
                <a:latin typeface="Arial"/>
              </a:rPr>
              <a:t>«Кухонні наркотики» амфетамінового ряду</a:t>
            </a:r>
            <a:endParaRPr lang="ru-RU" sz="3800" b="0" strike="noStrike" spc="-1">
              <a:latin typeface="Arial"/>
            </a:endParaRPr>
          </a:p>
        </p:txBody>
      </p:sp>
      <p:sp>
        <p:nvSpPr>
          <p:cNvPr id="596" name="CustomShape 2"/>
          <p:cNvSpPr/>
          <p:nvPr/>
        </p:nvSpPr>
        <p:spPr>
          <a:xfrm>
            <a:off x="305640" y="1571760"/>
            <a:ext cx="4337280" cy="2999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360">
              <a:lnSpc>
                <a:spcPct val="100000"/>
              </a:lnSpc>
              <a:spcBef>
                <a:spcPts val="479"/>
              </a:spcBef>
            </a:pPr>
            <a:r>
              <a:rPr lang="ru-RU" sz="2400" b="0" strike="noStrike" spc="-1">
                <a:solidFill>
                  <a:srgbClr val="000000"/>
                </a:solidFill>
                <a:latin typeface="Calibri"/>
              </a:rPr>
              <a:t>«Кухонні наркотики» які містять </a:t>
            </a:r>
            <a:endParaRPr lang="ru-RU" sz="2400" b="0" strike="noStrike" spc="-1">
              <a:latin typeface="Arial"/>
            </a:endParaRPr>
          </a:p>
          <a:p>
            <a:pPr marL="343080" indent="-342360">
              <a:lnSpc>
                <a:spcPct val="100000"/>
              </a:lnSpc>
              <a:spcBef>
                <a:spcPts val="479"/>
              </a:spcBef>
              <a:buClr>
                <a:srgbClr val="000000"/>
              </a:buClr>
              <a:buFont typeface="Arial"/>
              <a:buChar char="•"/>
            </a:pPr>
            <a:r>
              <a:rPr lang="ru-RU" sz="2400" b="1" u="sng" strike="noStrike" spc="-1">
                <a:solidFill>
                  <a:srgbClr val="000000"/>
                </a:solidFill>
                <a:uFillTx/>
                <a:latin typeface="Calibri"/>
              </a:rPr>
              <a:t>амфетамін, </a:t>
            </a:r>
            <a:endParaRPr lang="ru-RU" sz="2400" b="0" strike="noStrike" spc="-1">
              <a:latin typeface="Arial"/>
            </a:endParaRPr>
          </a:p>
          <a:p>
            <a:pPr marL="343080" indent="-342360">
              <a:lnSpc>
                <a:spcPct val="100000"/>
              </a:lnSpc>
              <a:spcBef>
                <a:spcPts val="479"/>
              </a:spcBef>
              <a:buClr>
                <a:srgbClr val="000000"/>
              </a:buClr>
              <a:buFont typeface="Arial"/>
              <a:buChar char="•"/>
            </a:pPr>
            <a:r>
              <a:rPr lang="ru-RU" sz="2400" b="1" u="sng" strike="noStrike" spc="-1">
                <a:solidFill>
                  <a:srgbClr val="000000"/>
                </a:solidFill>
                <a:uFillTx/>
                <a:latin typeface="Calibri"/>
              </a:rPr>
              <a:t>метамфетамін, </a:t>
            </a:r>
            <a:endParaRPr lang="ru-RU" sz="2400" b="0" strike="noStrike" spc="-1">
              <a:latin typeface="Arial"/>
            </a:endParaRPr>
          </a:p>
          <a:p>
            <a:pPr marL="343080" indent="-342360">
              <a:lnSpc>
                <a:spcPct val="100000"/>
              </a:lnSpc>
              <a:spcBef>
                <a:spcPts val="479"/>
              </a:spcBef>
              <a:buClr>
                <a:srgbClr val="000000"/>
              </a:buClr>
              <a:buFont typeface="Arial"/>
              <a:buChar char="•"/>
            </a:pPr>
            <a:r>
              <a:rPr lang="ru-RU" sz="2400" b="1" u="sng" strike="noStrike" spc="-1">
                <a:solidFill>
                  <a:srgbClr val="000000"/>
                </a:solidFill>
                <a:uFillTx/>
                <a:latin typeface="Calibri"/>
              </a:rPr>
              <a:t>катинон, </a:t>
            </a:r>
            <a:endParaRPr lang="ru-RU" sz="2400" b="0" strike="noStrike" spc="-1">
              <a:latin typeface="Arial"/>
            </a:endParaRPr>
          </a:p>
          <a:p>
            <a:pPr marL="343080" indent="-342360">
              <a:lnSpc>
                <a:spcPct val="100000"/>
              </a:lnSpc>
              <a:spcBef>
                <a:spcPts val="479"/>
              </a:spcBef>
              <a:buClr>
                <a:srgbClr val="000000"/>
              </a:buClr>
              <a:buFont typeface="Arial"/>
              <a:buChar char="•"/>
            </a:pPr>
            <a:r>
              <a:rPr lang="ru-RU" sz="2400" b="1" u="sng" strike="noStrike" spc="-1">
                <a:solidFill>
                  <a:srgbClr val="000000"/>
                </a:solidFill>
                <a:uFillTx/>
                <a:latin typeface="Calibri"/>
              </a:rPr>
              <a:t>меткатинон</a:t>
            </a:r>
            <a:endParaRPr lang="ru-RU" sz="2400" b="0" strike="noStrike" spc="-1">
              <a:latin typeface="Arial"/>
            </a:endParaRPr>
          </a:p>
          <a:p>
            <a:pPr marL="343080" indent="-342360">
              <a:lnSpc>
                <a:spcPct val="100000"/>
              </a:lnSpc>
              <a:spcBef>
                <a:spcPts val="479"/>
              </a:spcBef>
            </a:pPr>
            <a:r>
              <a:rPr lang="ru-RU" sz="2400" b="1" u="sng" strike="noStrike" spc="-1">
                <a:solidFill>
                  <a:srgbClr val="000000"/>
                </a:solidFill>
                <a:uFillTx/>
                <a:latin typeface="Calibri"/>
              </a:rPr>
              <a:t>їх  ізомери</a:t>
            </a:r>
            <a:r>
              <a:rPr lang="ru-RU" sz="2400" b="0" strike="noStrike" spc="-1">
                <a:solidFill>
                  <a:srgbClr val="000000"/>
                </a:solidFill>
                <a:latin typeface="Calibri"/>
              </a:rPr>
              <a:t>.</a:t>
            </a:r>
            <a:endParaRPr lang="ru-RU" sz="2400" b="0" strike="noStrike" spc="-1">
              <a:latin typeface="Arial"/>
            </a:endParaRPr>
          </a:p>
          <a:p>
            <a:pPr marL="343080" indent="-342360">
              <a:lnSpc>
                <a:spcPct val="100000"/>
              </a:lnSpc>
              <a:spcBef>
                <a:spcPts val="561"/>
              </a:spcBef>
            </a:pPr>
            <a:endParaRPr lang="ru-RU" sz="2400" b="0" strike="noStrike" spc="-1">
              <a:latin typeface="Arial"/>
            </a:endParaRPr>
          </a:p>
          <a:p>
            <a:pPr marL="343080" indent="-342360">
              <a:lnSpc>
                <a:spcPct val="100000"/>
              </a:lnSpc>
              <a:spcBef>
                <a:spcPts val="641"/>
              </a:spcBef>
            </a:pPr>
            <a:endParaRPr lang="ru-RU" sz="2400" b="0" strike="noStrike" spc="-1">
              <a:latin typeface="Arial"/>
            </a:endParaRPr>
          </a:p>
          <a:p>
            <a:pPr marL="343080" indent="-342360">
              <a:lnSpc>
                <a:spcPct val="100000"/>
              </a:lnSpc>
              <a:spcBef>
                <a:spcPts val="641"/>
              </a:spcBef>
            </a:pPr>
            <a:endParaRPr lang="ru-RU" sz="2400" b="0" strike="noStrike" spc="-1">
              <a:latin typeface="Arial"/>
            </a:endParaRPr>
          </a:p>
        </p:txBody>
      </p:sp>
      <p:sp>
        <p:nvSpPr>
          <p:cNvPr id="597" name="CustomShape 3"/>
          <p:cNvSpPr/>
          <p:nvPr/>
        </p:nvSpPr>
        <p:spPr>
          <a:xfrm>
            <a:off x="4716000" y="1500120"/>
            <a:ext cx="4427280" cy="3656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360">
              <a:lnSpc>
                <a:spcPct val="100000"/>
              </a:lnSpc>
              <a:spcBef>
                <a:spcPts val="641"/>
              </a:spcBef>
            </a:pPr>
            <a:r>
              <a:rPr lang="ru-RU" sz="3200" b="0" strike="noStrike" spc="-1">
                <a:solidFill>
                  <a:srgbClr val="000000"/>
                </a:solidFill>
                <a:latin typeface="Calibri"/>
              </a:rPr>
              <a:t>	</a:t>
            </a:r>
            <a:r>
              <a:rPr lang="ru-RU" sz="2400" b="0" strike="noStrike" spc="-1">
                <a:solidFill>
                  <a:srgbClr val="000000"/>
                </a:solidFill>
                <a:latin typeface="Calibri"/>
              </a:rPr>
              <a:t>Їх отримують з лікарських засобів в яких містяться прекурсори:</a:t>
            </a:r>
            <a:endParaRPr lang="ru-RU" sz="2400" b="0" strike="noStrike" spc="-1">
              <a:latin typeface="Arial"/>
            </a:endParaRPr>
          </a:p>
          <a:p>
            <a:pPr marL="343080" indent="-342360">
              <a:lnSpc>
                <a:spcPct val="100000"/>
              </a:lnSpc>
              <a:spcBef>
                <a:spcPts val="479"/>
              </a:spcBef>
            </a:pPr>
            <a:r>
              <a:rPr lang="ru-RU" sz="2400" b="1" u="sng" strike="noStrike" spc="-1">
                <a:solidFill>
                  <a:srgbClr val="000000"/>
                </a:solidFill>
                <a:uFillTx/>
                <a:latin typeface="Calibri"/>
              </a:rPr>
              <a:t>ефедрин, </a:t>
            </a:r>
            <a:endParaRPr lang="ru-RU" sz="2400" b="0" strike="noStrike" spc="-1">
              <a:latin typeface="Arial"/>
            </a:endParaRPr>
          </a:p>
          <a:p>
            <a:pPr marL="343080" indent="-342360">
              <a:lnSpc>
                <a:spcPct val="100000"/>
              </a:lnSpc>
              <a:spcBef>
                <a:spcPts val="479"/>
              </a:spcBef>
            </a:pPr>
            <a:r>
              <a:rPr lang="ru-RU" sz="2400" b="1" u="sng" strike="noStrike" spc="-1">
                <a:solidFill>
                  <a:srgbClr val="000000"/>
                </a:solidFill>
                <a:uFillTx/>
                <a:latin typeface="Calibri"/>
              </a:rPr>
              <a:t>псевдоефедрин,</a:t>
            </a:r>
            <a:endParaRPr lang="ru-RU" sz="2400" b="0" strike="noStrike" spc="-1">
              <a:latin typeface="Arial"/>
            </a:endParaRPr>
          </a:p>
          <a:p>
            <a:pPr marL="343080" indent="-342360">
              <a:lnSpc>
                <a:spcPct val="100000"/>
              </a:lnSpc>
              <a:spcBef>
                <a:spcPts val="479"/>
              </a:spcBef>
            </a:pPr>
            <a:r>
              <a:rPr lang="ru-RU" sz="2400" b="1" u="sng" strike="noStrike" spc="-1">
                <a:solidFill>
                  <a:srgbClr val="000000"/>
                </a:solidFill>
                <a:uFillTx/>
                <a:latin typeface="Calibri"/>
              </a:rPr>
              <a:t>норпсевдоефедрин,</a:t>
            </a:r>
            <a:endParaRPr lang="ru-RU" sz="2400" b="0" strike="noStrike" spc="-1">
              <a:latin typeface="Arial"/>
            </a:endParaRPr>
          </a:p>
          <a:p>
            <a:pPr marL="343080" indent="-342360">
              <a:lnSpc>
                <a:spcPct val="100000"/>
              </a:lnSpc>
              <a:spcBef>
                <a:spcPts val="479"/>
              </a:spcBef>
            </a:pPr>
            <a:r>
              <a:rPr lang="ru-RU" sz="2400" b="1" u="sng" strike="noStrike" spc="-1">
                <a:solidFill>
                  <a:srgbClr val="000000"/>
                </a:solidFill>
                <a:uFillTx/>
                <a:latin typeface="Calibri"/>
              </a:rPr>
              <a:t>фенілпропаноламін</a:t>
            </a:r>
            <a:r>
              <a:rPr lang="ru-RU" sz="2400" b="0" strike="noStrike" spc="-1">
                <a:solidFill>
                  <a:srgbClr val="000000"/>
                </a:solidFill>
                <a:latin typeface="Calibri"/>
              </a:rPr>
              <a:t>. </a:t>
            </a:r>
            <a:endParaRPr lang="ru-RU" sz="2400" b="0" strike="noStrike" spc="-1">
              <a:latin typeface="Arial"/>
            </a:endParaRPr>
          </a:p>
          <a:p>
            <a:pPr marL="343080" indent="-342360">
              <a:lnSpc>
                <a:spcPct val="100000"/>
              </a:lnSpc>
              <a:spcBef>
                <a:spcPts val="641"/>
              </a:spcBef>
            </a:pPr>
            <a:endParaRPr lang="ru-RU" sz="2400" b="0" strike="noStrike" spc="-1">
              <a:latin typeface="Arial"/>
            </a:endParaRPr>
          </a:p>
          <a:p>
            <a:pPr marL="343080" indent="-342360">
              <a:lnSpc>
                <a:spcPct val="100000"/>
              </a:lnSpc>
              <a:spcBef>
                <a:spcPts val="641"/>
              </a:spcBef>
            </a:pPr>
            <a:endParaRPr lang="ru-RU" sz="2400" b="0" strike="noStrike" spc="-1">
              <a:latin typeface="Arial"/>
            </a:endParaRPr>
          </a:p>
        </p:txBody>
      </p:sp>
      <p:sp>
        <p:nvSpPr>
          <p:cNvPr id="598" name="CustomShape 4"/>
          <p:cNvSpPr/>
          <p:nvPr/>
        </p:nvSpPr>
        <p:spPr>
          <a:xfrm>
            <a:off x="305640" y="4941000"/>
            <a:ext cx="8463240" cy="15112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just">
              <a:lnSpc>
                <a:spcPct val="100000"/>
              </a:lnSpc>
            </a:pPr>
            <a:r>
              <a:rPr lang="ru-RU" sz="2000" b="0" strike="noStrike" spc="-1">
                <a:solidFill>
                  <a:srgbClr val="000000"/>
                </a:solidFill>
                <a:latin typeface="Calibri"/>
                <a:ea typeface="DejaVu Sans"/>
              </a:rPr>
              <a:t>Вживають зазвичай ін’єкційно, при виготовленні використовують йод, фосфор, перманганат калію, хлоридну та оцтові кислоти, які залишаються в розчині для ін’єкцій. </a:t>
            </a:r>
            <a:endParaRPr lang="ru-RU" sz="2000" b="0" strike="noStrike" spc="-1">
              <a:latin typeface="Arial"/>
            </a:endParaRPr>
          </a:p>
          <a:p>
            <a:pPr algn="just">
              <a:lnSpc>
                <a:spcPct val="100000"/>
              </a:lnSpc>
            </a:pPr>
            <a:endParaRPr lang="ru-RU" sz="2000" b="0" strike="noStrike" spc="-1">
              <a:latin typeface="Arial"/>
            </a:endParaRPr>
          </a:p>
          <a:p>
            <a:pPr algn="just">
              <a:lnSpc>
                <a:spcPct val="100000"/>
              </a:lnSpc>
            </a:pPr>
            <a:r>
              <a:rPr lang="ru-RU" sz="2000" b="0" strike="noStrike" spc="-1">
                <a:solidFill>
                  <a:srgbClr val="000000"/>
                </a:solidFill>
                <a:latin typeface="Calibri"/>
                <a:ea typeface="DejaVu Sans"/>
              </a:rPr>
              <a:t>“Кухонними” їх можна називати через те, що ці наркотики легко отримувати в домашніх умовах “на кухні”.</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9" name="Picture 2"/>
          <p:cNvPicPr/>
          <p:nvPr/>
        </p:nvPicPr>
        <p:blipFill>
          <a:blip r:embed="rId2"/>
          <a:stretch/>
        </p:blipFill>
        <p:spPr>
          <a:xfrm>
            <a:off x="2357640" y="1268640"/>
            <a:ext cx="2729880" cy="1953360"/>
          </a:xfrm>
          <a:prstGeom prst="rect">
            <a:avLst/>
          </a:prstGeom>
          <a:ln w="9360">
            <a:noFill/>
          </a:ln>
        </p:spPr>
      </p:pic>
      <p:pic>
        <p:nvPicPr>
          <p:cNvPr id="600" name="Picture 3"/>
          <p:cNvPicPr/>
          <p:nvPr/>
        </p:nvPicPr>
        <p:blipFill>
          <a:blip r:embed="rId3"/>
          <a:stretch/>
        </p:blipFill>
        <p:spPr>
          <a:xfrm>
            <a:off x="0" y="3789360"/>
            <a:ext cx="3113280" cy="2809080"/>
          </a:xfrm>
          <a:prstGeom prst="rect">
            <a:avLst/>
          </a:prstGeom>
          <a:ln w="9360">
            <a:noFill/>
          </a:ln>
        </p:spPr>
      </p:pic>
      <p:pic>
        <p:nvPicPr>
          <p:cNvPr id="601" name="Picture 4"/>
          <p:cNvPicPr/>
          <p:nvPr/>
        </p:nvPicPr>
        <p:blipFill>
          <a:blip r:embed="rId4"/>
          <a:stretch/>
        </p:blipFill>
        <p:spPr>
          <a:xfrm>
            <a:off x="7056360" y="4941000"/>
            <a:ext cx="2086920" cy="1720080"/>
          </a:xfrm>
          <a:prstGeom prst="rect">
            <a:avLst/>
          </a:prstGeom>
          <a:ln w="9360">
            <a:noFill/>
          </a:ln>
        </p:spPr>
      </p:pic>
      <p:pic>
        <p:nvPicPr>
          <p:cNvPr id="602" name="Picture 5"/>
          <p:cNvPicPr/>
          <p:nvPr/>
        </p:nvPicPr>
        <p:blipFill>
          <a:blip r:embed="rId5"/>
          <a:srcRect l="23934" t="11869" r="35463"/>
          <a:stretch/>
        </p:blipFill>
        <p:spPr>
          <a:xfrm>
            <a:off x="5978520" y="3962520"/>
            <a:ext cx="983520" cy="2639160"/>
          </a:xfrm>
          <a:prstGeom prst="rect">
            <a:avLst/>
          </a:prstGeom>
          <a:ln w="9360">
            <a:noFill/>
          </a:ln>
        </p:spPr>
      </p:pic>
      <p:pic>
        <p:nvPicPr>
          <p:cNvPr id="603" name="Picture 6"/>
          <p:cNvPicPr/>
          <p:nvPr/>
        </p:nvPicPr>
        <p:blipFill>
          <a:blip r:embed="rId6"/>
          <a:srcRect b="9090"/>
          <a:stretch/>
        </p:blipFill>
        <p:spPr>
          <a:xfrm>
            <a:off x="3529080" y="3789000"/>
            <a:ext cx="2151720" cy="2827080"/>
          </a:xfrm>
          <a:prstGeom prst="rect">
            <a:avLst/>
          </a:prstGeom>
          <a:ln w="9360">
            <a:noFill/>
          </a:ln>
        </p:spPr>
      </p:pic>
      <p:sp>
        <p:nvSpPr>
          <p:cNvPr id="604" name="CustomShape 1"/>
          <p:cNvSpPr/>
          <p:nvPr/>
        </p:nvSpPr>
        <p:spPr>
          <a:xfrm>
            <a:off x="571320" y="0"/>
            <a:ext cx="8143200" cy="1308960"/>
          </a:xfrm>
          <a:prstGeom prst="rect">
            <a:avLst/>
          </a:prstGeom>
          <a:noFill/>
          <a:ln w="12600">
            <a:noFill/>
          </a:ln>
          <a:effectLst>
            <a:outerShdw dist="106914" dir="18900000" algn="ctr" rotWithShape="0">
              <a:schemeClr val="bg2"/>
            </a:outerShdw>
          </a:effectLst>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4000" b="1" i="1" strike="noStrike" spc="-1">
                <a:solidFill>
                  <a:srgbClr val="000000"/>
                </a:solidFill>
                <a:latin typeface="Arial"/>
                <a:ea typeface="DejaVu Sans"/>
              </a:rPr>
              <a:t>МЕТАМФЕТАМІН, АМФЕТАМІН  (ПЕРВИТИН) </a:t>
            </a:r>
            <a:endParaRPr lang="ru-RU" sz="4000" b="0" strike="noStrike" spc="-1">
              <a:latin typeface="Arial"/>
            </a:endParaRPr>
          </a:p>
        </p:txBody>
      </p:sp>
      <p:sp>
        <p:nvSpPr>
          <p:cNvPr id="605" name="Line 2"/>
          <p:cNvSpPr/>
          <p:nvPr/>
        </p:nvSpPr>
        <p:spPr>
          <a:xfrm>
            <a:off x="3167640" y="5589000"/>
            <a:ext cx="324720" cy="720"/>
          </a:xfrm>
          <a:prstGeom prst="line">
            <a:avLst/>
          </a:prstGeom>
          <a:ln w="38160">
            <a:solidFill>
              <a:srgbClr val="66FF33"/>
            </a:solidFill>
            <a:round/>
            <a:headEnd type="oval" w="sm" len="sm"/>
            <a:tailEnd type="stealth" w="lg" len="lg"/>
          </a:ln>
        </p:spPr>
        <p:style>
          <a:lnRef idx="0">
            <a:scrgbClr r="0" g="0" b="0"/>
          </a:lnRef>
          <a:fillRef idx="0">
            <a:scrgbClr r="0" g="0" b="0"/>
          </a:fillRef>
          <a:effectRef idx="0">
            <a:scrgbClr r="0" g="0" b="0"/>
          </a:effectRef>
          <a:fontRef idx="minor"/>
        </p:style>
      </p:sp>
      <p:sp>
        <p:nvSpPr>
          <p:cNvPr id="606" name="Line 3"/>
          <p:cNvSpPr/>
          <p:nvPr/>
        </p:nvSpPr>
        <p:spPr>
          <a:xfrm flipH="1">
            <a:off x="1547640" y="2780640"/>
            <a:ext cx="756000" cy="936360"/>
          </a:xfrm>
          <a:prstGeom prst="line">
            <a:avLst/>
          </a:prstGeom>
          <a:ln w="38160">
            <a:solidFill>
              <a:srgbClr val="66FF33"/>
            </a:solidFill>
            <a:round/>
            <a:headEnd type="oval" w="sm" len="sm"/>
            <a:tailEnd type="stealth" w="lg" len="lg"/>
          </a:ln>
        </p:spPr>
        <p:style>
          <a:lnRef idx="0">
            <a:scrgbClr r="0" g="0" b="0"/>
          </a:lnRef>
          <a:fillRef idx="0">
            <a:scrgbClr r="0" g="0" b="0"/>
          </a:fillRef>
          <a:effectRef idx="0">
            <a:scrgbClr r="0" g="0" b="0"/>
          </a:effectRef>
          <a:fontRef idx="minor"/>
        </p:style>
      </p:sp>
      <p:sp>
        <p:nvSpPr>
          <p:cNvPr id="607" name="CustomShape 4"/>
          <p:cNvSpPr/>
          <p:nvPr/>
        </p:nvSpPr>
        <p:spPr>
          <a:xfrm>
            <a:off x="7758360" y="1700640"/>
            <a:ext cx="1268280" cy="1796400"/>
          </a:xfrm>
          <a:prstGeom prst="rect">
            <a:avLst/>
          </a:prstGeom>
          <a:noFill/>
          <a:ln w="1260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800" b="1" strike="noStrike" spc="-1">
                <a:solidFill>
                  <a:srgbClr val="000000"/>
                </a:solidFill>
                <a:latin typeface="Times New Roman Cyr"/>
                <a:ea typeface="DejaVu Sans"/>
              </a:rPr>
              <a:t>Рослина ефедри</a:t>
            </a:r>
            <a:endParaRPr lang="ru-RU" sz="2800" b="0" strike="noStrike" spc="-1">
              <a:latin typeface="Arial"/>
            </a:endParaRPr>
          </a:p>
        </p:txBody>
      </p:sp>
      <p:sp>
        <p:nvSpPr>
          <p:cNvPr id="608" name="CustomShape 5"/>
          <p:cNvSpPr/>
          <p:nvPr/>
        </p:nvSpPr>
        <p:spPr>
          <a:xfrm>
            <a:off x="535320" y="1412640"/>
            <a:ext cx="2605320" cy="516600"/>
          </a:xfrm>
          <a:prstGeom prst="rect">
            <a:avLst/>
          </a:prstGeom>
          <a:noFill/>
          <a:ln w="1260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2800" b="1" strike="noStrike" spc="-1">
                <a:solidFill>
                  <a:srgbClr val="000000"/>
                </a:solidFill>
                <a:latin typeface="Times New Roman Cyr"/>
                <a:ea typeface="DejaVu Sans"/>
              </a:rPr>
              <a:t>Корінь  ефедри</a:t>
            </a:r>
            <a:endParaRPr lang="ru-RU" sz="2800" b="0" strike="noStrike" spc="-1">
              <a:latin typeface="Arial"/>
            </a:endParaRPr>
          </a:p>
        </p:txBody>
      </p:sp>
      <p:sp>
        <p:nvSpPr>
          <p:cNvPr id="609" name="CustomShape 6"/>
          <p:cNvSpPr/>
          <p:nvPr/>
        </p:nvSpPr>
        <p:spPr>
          <a:xfrm>
            <a:off x="0" y="2709000"/>
            <a:ext cx="1349280" cy="1796400"/>
          </a:xfrm>
          <a:prstGeom prst="rect">
            <a:avLst/>
          </a:prstGeom>
          <a:noFill/>
          <a:ln w="1260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800" b="1" strike="noStrike" spc="-1">
                <a:solidFill>
                  <a:srgbClr val="000000"/>
                </a:solidFill>
                <a:latin typeface="Times New Roman Cyr"/>
                <a:ea typeface="DejaVu Sans"/>
              </a:rPr>
              <a:t>Таблетки</a:t>
            </a:r>
            <a:r>
              <a:rPr lang="ru-RU" sz="2800" b="1" strike="noStrike" spc="-1">
                <a:solidFill>
                  <a:srgbClr val="1F497D"/>
                </a:solidFill>
                <a:latin typeface="Times New Roman Cyr"/>
                <a:ea typeface="DejaVu Sans"/>
              </a:rPr>
              <a:t> </a:t>
            </a:r>
            <a:r>
              <a:rPr lang="ru-RU" sz="2800" b="1" strike="noStrike" spc="-1">
                <a:solidFill>
                  <a:srgbClr val="000000"/>
                </a:solidFill>
                <a:latin typeface="Times New Roman Cyr"/>
                <a:ea typeface="DejaVu Sans"/>
              </a:rPr>
              <a:t>ефедрину</a:t>
            </a:r>
            <a:endParaRPr lang="ru-RU" sz="2800" b="0" strike="noStrike" spc="-1">
              <a:latin typeface="Arial"/>
            </a:endParaRPr>
          </a:p>
        </p:txBody>
      </p:sp>
      <p:sp>
        <p:nvSpPr>
          <p:cNvPr id="610" name="Line 7"/>
          <p:cNvSpPr/>
          <p:nvPr/>
        </p:nvSpPr>
        <p:spPr>
          <a:xfrm>
            <a:off x="5706000" y="5589000"/>
            <a:ext cx="287280" cy="0"/>
          </a:xfrm>
          <a:prstGeom prst="line">
            <a:avLst/>
          </a:prstGeom>
          <a:ln w="38160">
            <a:solidFill>
              <a:srgbClr val="66FF33"/>
            </a:solidFill>
            <a:round/>
            <a:headEnd type="oval" w="sm" len="sm"/>
            <a:tailEnd type="stealth" w="lg" len="lg"/>
          </a:ln>
        </p:spPr>
        <p:style>
          <a:lnRef idx="0">
            <a:scrgbClr r="0" g="0" b="0"/>
          </a:lnRef>
          <a:fillRef idx="0">
            <a:scrgbClr r="0" g="0" b="0"/>
          </a:fillRef>
          <a:effectRef idx="0">
            <a:scrgbClr r="0" g="0" b="0"/>
          </a:effectRef>
          <a:fontRef idx="minor"/>
        </p:style>
      </p:sp>
      <p:pic>
        <p:nvPicPr>
          <p:cNvPr id="611" name="Picture 15"/>
          <p:cNvPicPr/>
          <p:nvPr/>
        </p:nvPicPr>
        <p:blipFill>
          <a:blip r:embed="rId7"/>
          <a:stretch/>
        </p:blipFill>
        <p:spPr>
          <a:xfrm>
            <a:off x="5382000" y="1268640"/>
            <a:ext cx="2321640" cy="2026440"/>
          </a:xfrm>
          <a:prstGeom prst="rect">
            <a:avLst/>
          </a:prstGeom>
          <a:ln w="9360">
            <a:noFill/>
          </a:ln>
        </p:spPr>
      </p:pic>
      <p:sp>
        <p:nvSpPr>
          <p:cNvPr id="612" name="CustomShape 8"/>
          <p:cNvSpPr/>
          <p:nvPr/>
        </p:nvSpPr>
        <p:spPr>
          <a:xfrm>
            <a:off x="3438000" y="3357000"/>
            <a:ext cx="2483640" cy="821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400" b="1" strike="noStrike" spc="-1">
                <a:solidFill>
                  <a:srgbClr val="000000"/>
                </a:solidFill>
                <a:latin typeface="Calibri"/>
                <a:ea typeface="DejaVu Sans"/>
              </a:rPr>
              <a:t>“Кухонна” лабораторія</a:t>
            </a:r>
            <a:endParaRPr lang="ru-RU" sz="2400" b="0" strike="noStrike" spc="-1">
              <a:latin typeface="Arial"/>
            </a:endParaRPr>
          </a:p>
        </p:txBody>
      </p:sp>
      <p:pic>
        <p:nvPicPr>
          <p:cNvPr id="613" name="Picture 7"/>
          <p:cNvPicPr/>
          <p:nvPr/>
        </p:nvPicPr>
        <p:blipFill>
          <a:blip r:embed="rId8"/>
          <a:stretch/>
        </p:blipFill>
        <p:spPr>
          <a:xfrm>
            <a:off x="6948360" y="3213000"/>
            <a:ext cx="1276920" cy="1655640"/>
          </a:xfrm>
          <a:prstGeom prst="rect">
            <a:avLst/>
          </a:prstGeom>
          <a:ln>
            <a:noFill/>
          </a:ln>
        </p:spPr>
      </p:pic>
    </p:spTree>
  </p:cSld>
  <p:clrMapOvr>
    <a:masterClrMapping/>
  </p:clrMapOvr>
  <p:transition spd="slow" advTm="16000">
    <p:comb/>
  </p:transition>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2" presetClass="entr" presetSubtype="8" fill="hold" nodeType="afterEffect">
                                  <p:stCondLst>
                                    <p:cond delay="0"/>
                                  </p:stCondLst>
                                  <p:childTnLst>
                                    <p:set>
                                      <p:cBhvr>
                                        <p:cTn id="6" dur="1" fill="hold">
                                          <p:stCondLst>
                                            <p:cond delay="0"/>
                                          </p:stCondLst>
                                        </p:cTn>
                                        <p:tgtEl>
                                          <p:spTgt spid="607"/>
                                        </p:tgtEl>
                                        <p:attrNameLst>
                                          <p:attrName>style.visibility</p:attrName>
                                        </p:attrNameLst>
                                      </p:cBhvr>
                                      <p:to>
                                        <p:strVal val="visible"/>
                                      </p:to>
                                    </p:set>
                                    <p:anim calcmode="lin" valueType="num">
                                      <p:cBhvr additive="repl">
                                        <p:cTn id="7" dur="500" fill="hold"/>
                                        <p:tgtEl>
                                          <p:spTgt spid="607"/>
                                        </p:tgtEl>
                                        <p:attrNameLst>
                                          <p:attrName>ppt_x</p:attrName>
                                        </p:attrNameLst>
                                      </p:cBhvr>
                                      <p:tavLst>
                                        <p:tav tm="0">
                                          <p:val>
                                            <p:strVal val="0-#ppt_w/2"/>
                                          </p:val>
                                        </p:tav>
                                        <p:tav tm="100000">
                                          <p:val>
                                            <p:strVal val="#ppt_x"/>
                                          </p:val>
                                        </p:tav>
                                      </p:tavLst>
                                    </p:anim>
                                    <p:anim calcmode="lin" valueType="num">
                                      <p:cBhvr additive="repl">
                                        <p:cTn id="8" dur="500" fill="hold"/>
                                        <p:tgtEl>
                                          <p:spTgt spid="60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11"/>
                                        </p:tgtEl>
                                        <p:attrNameLst>
                                          <p:attrName>style.visibility</p:attrName>
                                        </p:attrNameLst>
                                      </p:cBhvr>
                                      <p:to>
                                        <p:strVal val="visible"/>
                                      </p:to>
                                    </p:set>
                                    <p:anim calcmode="lin" valueType="num">
                                      <p:cBhvr additive="repl">
                                        <p:cTn id="11" dur="500" fill="hold"/>
                                        <p:tgtEl>
                                          <p:spTgt spid="611"/>
                                        </p:tgtEl>
                                        <p:attrNameLst>
                                          <p:attrName>ppt_x</p:attrName>
                                        </p:attrNameLst>
                                      </p:cBhvr>
                                      <p:tavLst>
                                        <p:tav tm="0">
                                          <p:val>
                                            <p:strVal val="0-#ppt_w/2"/>
                                          </p:val>
                                        </p:tav>
                                        <p:tav tm="100000">
                                          <p:val>
                                            <p:strVal val="#ppt_x"/>
                                          </p:val>
                                        </p:tav>
                                      </p:tavLst>
                                    </p:anim>
                                    <p:anim calcmode="lin" valueType="num">
                                      <p:cBhvr additive="repl">
                                        <p:cTn id="12" dur="500" fill="hold"/>
                                        <p:tgtEl>
                                          <p:spTgt spid="611"/>
                                        </p:tgtEl>
                                        <p:attrNameLst>
                                          <p:attrName>ppt_y</p:attrName>
                                        </p:attrNameLst>
                                      </p:cBhvr>
                                      <p:tavLst>
                                        <p:tav tm="0">
                                          <p:val>
                                            <p:strVal val="#ppt_y"/>
                                          </p:val>
                                        </p:tav>
                                        <p:tav tm="100000">
                                          <p:val>
                                            <p:strVal val="#ppt_y"/>
                                          </p:val>
                                        </p:tav>
                                      </p:tavLst>
                                    </p:anim>
                                  </p:childTnLst>
                                </p:cTn>
                              </p:par>
                            </p:childTnLst>
                          </p:cTn>
                        </p:par>
                        <p:par>
                          <p:cTn id="13" fill="hold" nodeType="afterEffect">
                            <p:stCondLst>
                              <p:cond delay="500"/>
                            </p:stCondLst>
                            <p:childTnLst>
                              <p:par>
                                <p:cTn id="14" presetID="2" presetClass="entr" presetSubtype="8" fill="hold" nodeType="afterEffect">
                                  <p:stCondLst>
                                    <p:cond delay="0"/>
                                  </p:stCondLst>
                                  <p:childTnLst>
                                    <p:set>
                                      <p:cBhvr>
                                        <p:cTn id="15" dur="1" fill="hold">
                                          <p:stCondLst>
                                            <p:cond delay="0"/>
                                          </p:stCondLst>
                                        </p:cTn>
                                        <p:tgtEl>
                                          <p:spTgt spid="608"/>
                                        </p:tgtEl>
                                        <p:attrNameLst>
                                          <p:attrName>style.visibility</p:attrName>
                                        </p:attrNameLst>
                                      </p:cBhvr>
                                      <p:to>
                                        <p:strVal val="visible"/>
                                      </p:to>
                                    </p:set>
                                    <p:anim calcmode="lin" valueType="num">
                                      <p:cBhvr additive="repl">
                                        <p:cTn id="16" dur="500" fill="hold"/>
                                        <p:tgtEl>
                                          <p:spTgt spid="608"/>
                                        </p:tgtEl>
                                        <p:attrNameLst>
                                          <p:attrName>ppt_x</p:attrName>
                                        </p:attrNameLst>
                                      </p:cBhvr>
                                      <p:tavLst>
                                        <p:tav tm="0">
                                          <p:val>
                                            <p:strVal val="0-#ppt_w/2"/>
                                          </p:val>
                                        </p:tav>
                                        <p:tav tm="100000">
                                          <p:val>
                                            <p:strVal val="#ppt_x"/>
                                          </p:val>
                                        </p:tav>
                                      </p:tavLst>
                                    </p:anim>
                                    <p:anim calcmode="lin" valueType="num">
                                      <p:cBhvr additive="repl">
                                        <p:cTn id="17" dur="500" fill="hold"/>
                                        <p:tgtEl>
                                          <p:spTgt spid="608"/>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599"/>
                                        </p:tgtEl>
                                        <p:attrNameLst>
                                          <p:attrName>style.visibility</p:attrName>
                                        </p:attrNameLst>
                                      </p:cBhvr>
                                      <p:to>
                                        <p:strVal val="visible"/>
                                      </p:to>
                                    </p:set>
                                    <p:anim calcmode="lin" valueType="num">
                                      <p:cBhvr additive="repl">
                                        <p:cTn id="20" dur="500" fill="hold"/>
                                        <p:tgtEl>
                                          <p:spTgt spid="599"/>
                                        </p:tgtEl>
                                        <p:attrNameLst>
                                          <p:attrName>ppt_x</p:attrName>
                                        </p:attrNameLst>
                                      </p:cBhvr>
                                      <p:tavLst>
                                        <p:tav tm="0">
                                          <p:val>
                                            <p:strVal val="0-#ppt_w/2"/>
                                          </p:val>
                                        </p:tav>
                                        <p:tav tm="100000">
                                          <p:val>
                                            <p:strVal val="#ppt_x"/>
                                          </p:val>
                                        </p:tav>
                                      </p:tavLst>
                                    </p:anim>
                                    <p:anim calcmode="lin" valueType="num">
                                      <p:cBhvr additive="repl">
                                        <p:cTn id="21" dur="500" fill="hold"/>
                                        <p:tgtEl>
                                          <p:spTgt spid="599"/>
                                        </p:tgtEl>
                                        <p:attrNameLst>
                                          <p:attrName>ppt_y</p:attrName>
                                        </p:attrNameLst>
                                      </p:cBhvr>
                                      <p:tavLst>
                                        <p:tav tm="0">
                                          <p:val>
                                            <p:strVal val="#ppt_y"/>
                                          </p:val>
                                        </p:tav>
                                        <p:tav tm="100000">
                                          <p:val>
                                            <p:strVal val="#ppt_y"/>
                                          </p:val>
                                        </p:tav>
                                      </p:tavLst>
                                    </p:anim>
                                  </p:childTnLst>
                                </p:cTn>
                              </p:par>
                            </p:childTnLst>
                          </p:cTn>
                        </p:par>
                        <p:par>
                          <p:cTn id="22" fill="hold" nodeType="afterEffect">
                            <p:stCondLst>
                              <p:cond delay="1000"/>
                            </p:stCondLst>
                            <p:childTnLst>
                              <p:par>
                                <p:cTn id="23" presetID="2" presetClass="entr" presetSubtype="1" fill="hold" nodeType="afterEffect">
                                  <p:stCondLst>
                                    <p:cond delay="0"/>
                                  </p:stCondLst>
                                  <p:childTnLst>
                                    <p:set>
                                      <p:cBhvr>
                                        <p:cTn id="24" dur="1" fill="hold">
                                          <p:stCondLst>
                                            <p:cond delay="0"/>
                                          </p:stCondLst>
                                        </p:cTn>
                                        <p:tgtEl>
                                          <p:spTgt spid="606"/>
                                        </p:tgtEl>
                                        <p:attrNameLst>
                                          <p:attrName>style.visibility</p:attrName>
                                        </p:attrNameLst>
                                      </p:cBhvr>
                                      <p:to>
                                        <p:strVal val="visible"/>
                                      </p:to>
                                    </p:set>
                                    <p:anim calcmode="lin" valueType="num">
                                      <p:cBhvr additive="repl">
                                        <p:cTn id="25" dur="500" fill="hold"/>
                                        <p:tgtEl>
                                          <p:spTgt spid="606"/>
                                        </p:tgtEl>
                                        <p:attrNameLst>
                                          <p:attrName>ppt_x</p:attrName>
                                        </p:attrNameLst>
                                      </p:cBhvr>
                                      <p:tavLst>
                                        <p:tav tm="0">
                                          <p:val>
                                            <p:strVal val="#ppt_x"/>
                                          </p:val>
                                        </p:tav>
                                        <p:tav tm="100000">
                                          <p:val>
                                            <p:strVal val="#ppt_x"/>
                                          </p:val>
                                        </p:tav>
                                      </p:tavLst>
                                    </p:anim>
                                    <p:anim calcmode="lin" valueType="num">
                                      <p:cBhvr additive="repl">
                                        <p:cTn id="26" dur="500" fill="hold"/>
                                        <p:tgtEl>
                                          <p:spTgt spid="606"/>
                                        </p:tgtEl>
                                        <p:attrNameLst>
                                          <p:attrName>ppt_y</p:attrName>
                                        </p:attrNameLst>
                                      </p:cBhvr>
                                      <p:tavLst>
                                        <p:tav tm="0">
                                          <p:val>
                                            <p:strVal val="0-#ppt_h/2"/>
                                          </p:val>
                                        </p:tav>
                                        <p:tav tm="100000">
                                          <p:val>
                                            <p:strVal val="#ppt_y"/>
                                          </p:val>
                                        </p:tav>
                                      </p:tavLst>
                                    </p:anim>
                                  </p:childTnLst>
                                </p:cTn>
                              </p:par>
                            </p:childTnLst>
                          </p:cTn>
                        </p:par>
                        <p:par>
                          <p:cTn id="27" fill="hold" nodeType="afterEffect">
                            <p:stCondLst>
                              <p:cond delay="1500"/>
                            </p:stCondLst>
                            <p:childTnLst>
                              <p:par>
                                <p:cTn id="28" presetID="2" presetClass="entr" presetSubtype="8" fill="hold" nodeType="afterEffect">
                                  <p:stCondLst>
                                    <p:cond delay="0"/>
                                  </p:stCondLst>
                                  <p:childTnLst>
                                    <p:set>
                                      <p:cBhvr>
                                        <p:cTn id="29" dur="1" fill="hold">
                                          <p:stCondLst>
                                            <p:cond delay="0"/>
                                          </p:stCondLst>
                                        </p:cTn>
                                        <p:tgtEl>
                                          <p:spTgt spid="609"/>
                                        </p:tgtEl>
                                        <p:attrNameLst>
                                          <p:attrName>style.visibility</p:attrName>
                                        </p:attrNameLst>
                                      </p:cBhvr>
                                      <p:to>
                                        <p:strVal val="visible"/>
                                      </p:to>
                                    </p:set>
                                    <p:anim calcmode="lin" valueType="num">
                                      <p:cBhvr additive="repl">
                                        <p:cTn id="30" dur="500" fill="hold"/>
                                        <p:tgtEl>
                                          <p:spTgt spid="609"/>
                                        </p:tgtEl>
                                        <p:attrNameLst>
                                          <p:attrName>ppt_x</p:attrName>
                                        </p:attrNameLst>
                                      </p:cBhvr>
                                      <p:tavLst>
                                        <p:tav tm="0">
                                          <p:val>
                                            <p:strVal val="0-#ppt_w/2"/>
                                          </p:val>
                                        </p:tav>
                                        <p:tav tm="100000">
                                          <p:val>
                                            <p:strVal val="#ppt_x"/>
                                          </p:val>
                                        </p:tav>
                                      </p:tavLst>
                                    </p:anim>
                                    <p:anim calcmode="lin" valueType="num">
                                      <p:cBhvr additive="repl">
                                        <p:cTn id="31" dur="500" fill="hold"/>
                                        <p:tgtEl>
                                          <p:spTgt spid="609"/>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0"/>
                                  </p:stCondLst>
                                  <p:childTnLst>
                                    <p:set>
                                      <p:cBhvr>
                                        <p:cTn id="33" dur="1" fill="hold">
                                          <p:stCondLst>
                                            <p:cond delay="0"/>
                                          </p:stCondLst>
                                        </p:cTn>
                                        <p:tgtEl>
                                          <p:spTgt spid="600"/>
                                        </p:tgtEl>
                                        <p:attrNameLst>
                                          <p:attrName>style.visibility</p:attrName>
                                        </p:attrNameLst>
                                      </p:cBhvr>
                                      <p:to>
                                        <p:strVal val="visible"/>
                                      </p:to>
                                    </p:set>
                                    <p:anim calcmode="lin" valueType="num">
                                      <p:cBhvr additive="repl">
                                        <p:cTn id="34" dur="500" fill="hold"/>
                                        <p:tgtEl>
                                          <p:spTgt spid="600"/>
                                        </p:tgtEl>
                                        <p:attrNameLst>
                                          <p:attrName>ppt_x</p:attrName>
                                        </p:attrNameLst>
                                      </p:cBhvr>
                                      <p:tavLst>
                                        <p:tav tm="0">
                                          <p:val>
                                            <p:strVal val="0-#ppt_w/2"/>
                                          </p:val>
                                        </p:tav>
                                        <p:tav tm="100000">
                                          <p:val>
                                            <p:strVal val="#ppt_x"/>
                                          </p:val>
                                        </p:tav>
                                      </p:tavLst>
                                    </p:anim>
                                    <p:anim calcmode="lin" valueType="num">
                                      <p:cBhvr additive="repl">
                                        <p:cTn id="35" dur="500" fill="hold"/>
                                        <p:tgtEl>
                                          <p:spTgt spid="600"/>
                                        </p:tgtEl>
                                        <p:attrNameLst>
                                          <p:attrName>ppt_y</p:attrName>
                                        </p:attrNameLst>
                                      </p:cBhvr>
                                      <p:tavLst>
                                        <p:tav tm="0">
                                          <p:val>
                                            <p:strVal val="#ppt_y"/>
                                          </p:val>
                                        </p:tav>
                                        <p:tav tm="100000">
                                          <p:val>
                                            <p:strVal val="#ppt_y"/>
                                          </p:val>
                                        </p:tav>
                                      </p:tavLst>
                                    </p:anim>
                                  </p:childTnLst>
                                </p:cTn>
                              </p:par>
                            </p:childTnLst>
                          </p:cTn>
                        </p:par>
                        <p:par>
                          <p:cTn id="36" fill="hold" nodeType="afterEffect">
                            <p:stCondLst>
                              <p:cond delay="2000"/>
                            </p:stCondLst>
                            <p:childTnLst>
                              <p:par>
                                <p:cTn id="37" presetID="2" presetClass="entr" presetSubtype="8" fill="hold" nodeType="afterEffect">
                                  <p:stCondLst>
                                    <p:cond delay="0"/>
                                  </p:stCondLst>
                                  <p:childTnLst>
                                    <p:set>
                                      <p:cBhvr>
                                        <p:cTn id="38" dur="1" fill="hold">
                                          <p:stCondLst>
                                            <p:cond delay="0"/>
                                          </p:stCondLst>
                                        </p:cTn>
                                        <p:tgtEl>
                                          <p:spTgt spid="605"/>
                                        </p:tgtEl>
                                        <p:attrNameLst>
                                          <p:attrName>style.visibility</p:attrName>
                                        </p:attrNameLst>
                                      </p:cBhvr>
                                      <p:to>
                                        <p:strVal val="visible"/>
                                      </p:to>
                                    </p:set>
                                    <p:anim calcmode="lin" valueType="num">
                                      <p:cBhvr additive="repl">
                                        <p:cTn id="39" dur="500" fill="hold"/>
                                        <p:tgtEl>
                                          <p:spTgt spid="605"/>
                                        </p:tgtEl>
                                        <p:attrNameLst>
                                          <p:attrName>ppt_x</p:attrName>
                                        </p:attrNameLst>
                                      </p:cBhvr>
                                      <p:tavLst>
                                        <p:tav tm="0">
                                          <p:val>
                                            <p:strVal val="0-#ppt_w/2"/>
                                          </p:val>
                                        </p:tav>
                                        <p:tav tm="100000">
                                          <p:val>
                                            <p:strVal val="#ppt_x"/>
                                          </p:val>
                                        </p:tav>
                                      </p:tavLst>
                                    </p:anim>
                                    <p:anim calcmode="lin" valueType="num">
                                      <p:cBhvr additive="repl">
                                        <p:cTn id="40" dur="500" fill="hold"/>
                                        <p:tgtEl>
                                          <p:spTgt spid="605"/>
                                        </p:tgtEl>
                                        <p:attrNameLst>
                                          <p:attrName>ppt_y</p:attrName>
                                        </p:attrNameLst>
                                      </p:cBhvr>
                                      <p:tavLst>
                                        <p:tav tm="0">
                                          <p:val>
                                            <p:strVal val="#ppt_y"/>
                                          </p:val>
                                        </p:tav>
                                        <p:tav tm="100000">
                                          <p:val>
                                            <p:strVal val="#ppt_y"/>
                                          </p:val>
                                        </p:tav>
                                      </p:tavLst>
                                    </p:anim>
                                  </p:childTnLst>
                                </p:cTn>
                              </p:par>
                            </p:childTnLst>
                          </p:cTn>
                        </p:par>
                        <p:par>
                          <p:cTn id="41" fill="hold" nodeType="afterEffect">
                            <p:stCondLst>
                              <p:cond delay="2500"/>
                            </p:stCondLst>
                            <p:childTnLst>
                              <p:par>
                                <p:cTn id="42" presetID="2" presetClass="entr" presetSubtype="4" fill="hold" nodeType="afterEffect">
                                  <p:stCondLst>
                                    <p:cond delay="0"/>
                                  </p:stCondLst>
                                  <p:childTnLst>
                                    <p:set>
                                      <p:cBhvr>
                                        <p:cTn id="43" dur="1" fill="hold">
                                          <p:stCondLst>
                                            <p:cond delay="0"/>
                                          </p:stCondLst>
                                        </p:cTn>
                                        <p:tgtEl>
                                          <p:spTgt spid="603"/>
                                        </p:tgtEl>
                                        <p:attrNameLst>
                                          <p:attrName>style.visibility</p:attrName>
                                        </p:attrNameLst>
                                      </p:cBhvr>
                                      <p:to>
                                        <p:strVal val="visible"/>
                                      </p:to>
                                    </p:set>
                                    <p:anim calcmode="lin" valueType="num">
                                      <p:cBhvr additive="repl">
                                        <p:cTn id="44" dur="500" fill="hold"/>
                                        <p:tgtEl>
                                          <p:spTgt spid="603"/>
                                        </p:tgtEl>
                                        <p:attrNameLst>
                                          <p:attrName>ppt_x</p:attrName>
                                        </p:attrNameLst>
                                      </p:cBhvr>
                                      <p:tavLst>
                                        <p:tav tm="0">
                                          <p:val>
                                            <p:strVal val="#ppt_x"/>
                                          </p:val>
                                        </p:tav>
                                        <p:tav tm="100000">
                                          <p:val>
                                            <p:strVal val="#ppt_x"/>
                                          </p:val>
                                        </p:tav>
                                      </p:tavLst>
                                    </p:anim>
                                    <p:anim calcmode="lin" valueType="num">
                                      <p:cBhvr additive="repl">
                                        <p:cTn id="45" dur="500" fill="hold"/>
                                        <p:tgtEl>
                                          <p:spTgt spid="603"/>
                                        </p:tgtEl>
                                        <p:attrNameLst>
                                          <p:attrName>ppt_y</p:attrName>
                                        </p:attrNameLst>
                                      </p:cBhvr>
                                      <p:tavLst>
                                        <p:tav tm="0">
                                          <p:val>
                                            <p:strVal val="1+#ppt_h/2"/>
                                          </p:val>
                                        </p:tav>
                                        <p:tav tm="100000">
                                          <p:val>
                                            <p:strVal val="#ppt_y"/>
                                          </p:val>
                                        </p:tav>
                                      </p:tavLst>
                                    </p:anim>
                                  </p:childTnLst>
                                </p:cTn>
                              </p:par>
                            </p:childTnLst>
                          </p:cTn>
                        </p:par>
                        <p:par>
                          <p:cTn id="46" fill="hold" nodeType="afterEffect">
                            <p:stCondLst>
                              <p:cond delay="3000"/>
                            </p:stCondLst>
                            <p:childTnLst>
                              <p:par>
                                <p:cTn id="47" presetID="2" presetClass="entr" presetSubtype="8" fill="hold" nodeType="afterEffect">
                                  <p:stCondLst>
                                    <p:cond delay="0"/>
                                  </p:stCondLst>
                                  <p:childTnLst>
                                    <p:set>
                                      <p:cBhvr>
                                        <p:cTn id="48" dur="1" fill="hold">
                                          <p:stCondLst>
                                            <p:cond delay="0"/>
                                          </p:stCondLst>
                                        </p:cTn>
                                        <p:tgtEl>
                                          <p:spTgt spid="610"/>
                                        </p:tgtEl>
                                        <p:attrNameLst>
                                          <p:attrName>style.visibility</p:attrName>
                                        </p:attrNameLst>
                                      </p:cBhvr>
                                      <p:to>
                                        <p:strVal val="visible"/>
                                      </p:to>
                                    </p:set>
                                    <p:anim calcmode="lin" valueType="num">
                                      <p:cBhvr additive="repl">
                                        <p:cTn id="49" dur="500" fill="hold"/>
                                        <p:tgtEl>
                                          <p:spTgt spid="610"/>
                                        </p:tgtEl>
                                        <p:attrNameLst>
                                          <p:attrName>ppt_x</p:attrName>
                                        </p:attrNameLst>
                                      </p:cBhvr>
                                      <p:tavLst>
                                        <p:tav tm="0">
                                          <p:val>
                                            <p:strVal val="0-#ppt_w/2"/>
                                          </p:val>
                                        </p:tav>
                                        <p:tav tm="100000">
                                          <p:val>
                                            <p:strVal val="#ppt_x"/>
                                          </p:val>
                                        </p:tav>
                                      </p:tavLst>
                                    </p:anim>
                                    <p:anim calcmode="lin" valueType="num">
                                      <p:cBhvr additive="repl">
                                        <p:cTn id="50" dur="500" fill="hold"/>
                                        <p:tgtEl>
                                          <p:spTgt spid="610"/>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0"/>
                                  </p:stCondLst>
                                  <p:childTnLst>
                                    <p:set>
                                      <p:cBhvr>
                                        <p:cTn id="52" dur="1" fill="hold">
                                          <p:stCondLst>
                                            <p:cond delay="0"/>
                                          </p:stCondLst>
                                        </p:cTn>
                                        <p:tgtEl>
                                          <p:spTgt spid="602"/>
                                        </p:tgtEl>
                                        <p:attrNameLst>
                                          <p:attrName>style.visibility</p:attrName>
                                        </p:attrNameLst>
                                      </p:cBhvr>
                                      <p:to>
                                        <p:strVal val="visible"/>
                                      </p:to>
                                    </p:set>
                                    <p:anim calcmode="lin" valueType="num">
                                      <p:cBhvr additive="repl">
                                        <p:cTn id="53" dur="500" fill="hold"/>
                                        <p:tgtEl>
                                          <p:spTgt spid="602"/>
                                        </p:tgtEl>
                                        <p:attrNameLst>
                                          <p:attrName>ppt_x</p:attrName>
                                        </p:attrNameLst>
                                      </p:cBhvr>
                                      <p:tavLst>
                                        <p:tav tm="0">
                                          <p:val>
                                            <p:strVal val="1+#ppt_w/2"/>
                                          </p:val>
                                        </p:tav>
                                        <p:tav tm="100000">
                                          <p:val>
                                            <p:strVal val="#ppt_x"/>
                                          </p:val>
                                        </p:tav>
                                      </p:tavLst>
                                    </p:anim>
                                    <p:anim calcmode="lin" valueType="num">
                                      <p:cBhvr additive="repl">
                                        <p:cTn id="54" dur="500" fill="hold"/>
                                        <p:tgtEl>
                                          <p:spTgt spid="602"/>
                                        </p:tgtEl>
                                        <p:attrNameLst>
                                          <p:attrName>ppt_y</p:attrName>
                                        </p:attrNameLst>
                                      </p:cBhvr>
                                      <p:tavLst>
                                        <p:tav tm="0">
                                          <p:val>
                                            <p:strVal val="#ppt_y"/>
                                          </p:val>
                                        </p:tav>
                                        <p:tav tm="100000">
                                          <p:val>
                                            <p:strVal val="#ppt_y"/>
                                          </p:val>
                                        </p:tav>
                                      </p:tavLst>
                                    </p:anim>
                                  </p:childTnLst>
                                </p:cTn>
                              </p:par>
                              <p:par>
                                <p:cTn id="55" presetID="2" presetClass="entr" presetSubtype="2" fill="hold" nodeType="withEffect">
                                  <p:stCondLst>
                                    <p:cond delay="0"/>
                                  </p:stCondLst>
                                  <p:childTnLst>
                                    <p:set>
                                      <p:cBhvr>
                                        <p:cTn id="56" dur="1" fill="hold">
                                          <p:stCondLst>
                                            <p:cond delay="0"/>
                                          </p:stCondLst>
                                        </p:cTn>
                                        <p:tgtEl>
                                          <p:spTgt spid="601"/>
                                        </p:tgtEl>
                                        <p:attrNameLst>
                                          <p:attrName>style.visibility</p:attrName>
                                        </p:attrNameLst>
                                      </p:cBhvr>
                                      <p:to>
                                        <p:strVal val="visible"/>
                                      </p:to>
                                    </p:set>
                                    <p:anim calcmode="lin" valueType="num">
                                      <p:cBhvr additive="repl">
                                        <p:cTn id="57" dur="500" fill="hold"/>
                                        <p:tgtEl>
                                          <p:spTgt spid="601"/>
                                        </p:tgtEl>
                                        <p:attrNameLst>
                                          <p:attrName>ppt_x</p:attrName>
                                        </p:attrNameLst>
                                      </p:cBhvr>
                                      <p:tavLst>
                                        <p:tav tm="0">
                                          <p:val>
                                            <p:strVal val="1+#ppt_w/2"/>
                                          </p:val>
                                        </p:tav>
                                        <p:tav tm="100000">
                                          <p:val>
                                            <p:strVal val="#ppt_x"/>
                                          </p:val>
                                        </p:tav>
                                      </p:tavLst>
                                    </p:anim>
                                    <p:anim calcmode="lin" valueType="num">
                                      <p:cBhvr additive="repl">
                                        <p:cTn id="58" dur="500" fill="hold"/>
                                        <p:tgtEl>
                                          <p:spTgt spid="6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 name="CustomShape 1"/>
          <p:cNvSpPr/>
          <p:nvPr/>
        </p:nvSpPr>
        <p:spPr>
          <a:xfrm>
            <a:off x="0" y="620640"/>
            <a:ext cx="8964000" cy="796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000" b="1" i="1" strike="noStrike" spc="-1">
                <a:solidFill>
                  <a:srgbClr val="000000"/>
                </a:solidFill>
                <a:latin typeface="Arial"/>
              </a:rPr>
              <a:t>КАТИНОН</a:t>
            </a:r>
            <a:r>
              <a:rPr lang="ru-RU" sz="4400" b="1" strike="noStrike" spc="-1">
                <a:solidFill>
                  <a:srgbClr val="000000"/>
                </a:solidFill>
                <a:latin typeface="Calibri"/>
              </a:rPr>
              <a:t> </a:t>
            </a:r>
            <a:r>
              <a:rPr lang="ru-RU" sz="2800" b="1" strike="noStrike" spc="-1">
                <a:solidFill>
                  <a:srgbClr val="000000"/>
                </a:solidFill>
                <a:latin typeface="Calibri"/>
              </a:rPr>
              <a:t>(ЕФЕДРОН)</a:t>
            </a:r>
            <a:r>
              <a:rPr lang="ru-RU" sz="4400" b="1" strike="noStrike" spc="-1">
                <a:solidFill>
                  <a:srgbClr val="000000"/>
                </a:solidFill>
                <a:latin typeface="Calibri"/>
              </a:rPr>
              <a:t>, </a:t>
            </a:r>
            <a:r>
              <a:rPr lang="ru-RU" sz="4000" b="1" i="1" strike="noStrike" spc="-1">
                <a:solidFill>
                  <a:srgbClr val="000000"/>
                </a:solidFill>
                <a:latin typeface="Arial"/>
              </a:rPr>
              <a:t>МЕТКАТИНОН</a:t>
            </a:r>
            <a:endParaRPr lang="ru-RU" sz="4000" b="0" strike="noStrike" spc="-1">
              <a:latin typeface="Arial"/>
            </a:endParaRPr>
          </a:p>
        </p:txBody>
      </p:sp>
      <p:pic>
        <p:nvPicPr>
          <p:cNvPr id="615" name="Picture 5"/>
          <p:cNvPicPr/>
          <p:nvPr/>
        </p:nvPicPr>
        <p:blipFill>
          <a:blip r:embed="rId2"/>
          <a:stretch/>
        </p:blipFill>
        <p:spPr>
          <a:xfrm>
            <a:off x="457200" y="1677960"/>
            <a:ext cx="4037760" cy="4372920"/>
          </a:xfrm>
          <a:prstGeom prst="rect">
            <a:avLst/>
          </a:prstGeom>
          <a:ln>
            <a:noFill/>
          </a:ln>
        </p:spPr>
      </p:pic>
      <p:pic>
        <p:nvPicPr>
          <p:cNvPr id="616" name="Picture 7"/>
          <p:cNvPicPr/>
          <p:nvPr/>
        </p:nvPicPr>
        <p:blipFill>
          <a:blip r:embed="rId3"/>
          <a:stretch/>
        </p:blipFill>
        <p:spPr>
          <a:xfrm>
            <a:off x="5056200" y="1600200"/>
            <a:ext cx="3222000" cy="45298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CustomShape 1"/>
          <p:cNvSpPr/>
          <p:nvPr/>
        </p:nvSpPr>
        <p:spPr>
          <a:xfrm>
            <a:off x="395280" y="214200"/>
            <a:ext cx="8506800" cy="641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360" algn="just">
              <a:lnSpc>
                <a:spcPct val="80000"/>
              </a:lnSpc>
              <a:spcBef>
                <a:spcPts val="700"/>
              </a:spcBef>
              <a:buClr>
                <a:srgbClr val="FF0000"/>
              </a:buClr>
              <a:buFont typeface="Arial"/>
              <a:buChar char="•"/>
            </a:pPr>
            <a:r>
              <a:rPr lang="ru-RU" sz="3200" b="1" strike="noStrike" spc="-1" dirty="0" err="1">
                <a:solidFill>
                  <a:srgbClr val="FF0000"/>
                </a:solidFill>
                <a:effectLst>
                  <a:outerShdw blurRad="38100" dist="38100" dir="2700000" algn="tl">
                    <a:srgbClr val="000000">
                      <a:alpha val="43137"/>
                    </a:srgbClr>
                  </a:outerShdw>
                </a:effectLst>
                <a:latin typeface="Times New Roman"/>
              </a:rPr>
              <a:t>Отрута</a:t>
            </a:r>
            <a:r>
              <a:rPr lang="ru-RU" sz="2800" b="1" strike="noStrike" spc="-1" dirty="0">
                <a:solidFill>
                  <a:srgbClr val="000000"/>
                </a:solidFill>
                <a:latin typeface="Times New Roman"/>
              </a:rPr>
              <a:t> — </a:t>
            </a:r>
            <a:r>
              <a:rPr lang="ru-RU" sz="2800" b="1" strike="noStrike" spc="-1" dirty="0" err="1">
                <a:solidFill>
                  <a:srgbClr val="000000"/>
                </a:solidFill>
                <a:latin typeface="Times New Roman"/>
              </a:rPr>
              <a:t>це</a:t>
            </a:r>
            <a:r>
              <a:rPr lang="ru-RU" sz="2800" b="1" strike="noStrike" spc="-1" dirty="0">
                <a:solidFill>
                  <a:srgbClr val="000000"/>
                </a:solidFill>
                <a:latin typeface="Times New Roman"/>
              </a:rPr>
              <a:t> будь-яка </a:t>
            </a:r>
            <a:r>
              <a:rPr lang="ru-RU" sz="2800" b="1" strike="noStrike" spc="-1" dirty="0" err="1">
                <a:solidFill>
                  <a:srgbClr val="000000"/>
                </a:solidFill>
                <a:latin typeface="Times New Roman"/>
              </a:rPr>
              <a:t>хімічна</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сполука</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здатна</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порушити</a:t>
            </a:r>
            <a:r>
              <a:rPr lang="ru-RU" sz="2800" b="1" strike="noStrike" spc="-1" dirty="0">
                <a:solidFill>
                  <a:srgbClr val="000000"/>
                </a:solidFill>
                <a:latin typeface="Times New Roman"/>
              </a:rPr>
              <a:t> в </a:t>
            </a:r>
            <a:r>
              <a:rPr lang="ru-RU" sz="2800" b="1" strike="noStrike" spc="-1" dirty="0" err="1">
                <a:solidFill>
                  <a:srgbClr val="000000"/>
                </a:solidFill>
                <a:latin typeface="Times New Roman"/>
              </a:rPr>
              <a:t>організмі</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біохімічні</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процеси</a:t>
            </a:r>
            <a:r>
              <a:rPr lang="ru-RU" sz="2800" b="1" strike="noStrike" spc="-1" dirty="0">
                <a:solidFill>
                  <a:srgbClr val="000000"/>
                </a:solidFill>
                <a:latin typeface="Times New Roman"/>
              </a:rPr>
              <a:t> і </a:t>
            </a:r>
            <a:r>
              <a:rPr lang="ru-RU" sz="2800" b="1" strike="noStrike" spc="-1" dirty="0" err="1">
                <a:solidFill>
                  <a:srgbClr val="000000"/>
                </a:solidFill>
                <a:latin typeface="Times New Roman"/>
              </a:rPr>
              <a:t>функції</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життєво</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важливих</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органів</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створюючи</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небезпеку</a:t>
            </a:r>
            <a:r>
              <a:rPr lang="ru-RU" sz="2800" b="1" strike="noStrike" spc="-1" dirty="0">
                <a:solidFill>
                  <a:srgbClr val="000000"/>
                </a:solidFill>
                <a:latin typeface="Times New Roman"/>
              </a:rPr>
              <a:t> для </a:t>
            </a:r>
            <a:r>
              <a:rPr lang="ru-RU" sz="2800" b="1" strike="noStrike" spc="-1" dirty="0" err="1">
                <a:solidFill>
                  <a:srgbClr val="000000"/>
                </a:solidFill>
                <a:latin typeface="Times New Roman"/>
              </a:rPr>
              <a:t>життя</a:t>
            </a:r>
            <a:r>
              <a:rPr lang="ru-RU" sz="2800" b="1" strike="noStrike" spc="-1" dirty="0">
                <a:solidFill>
                  <a:srgbClr val="000000"/>
                </a:solidFill>
                <a:latin typeface="Times New Roman"/>
              </a:rPr>
              <a:t>.</a:t>
            </a:r>
            <a:endParaRPr lang="ru-RU" sz="2800" b="0" strike="noStrike" spc="-1" dirty="0">
              <a:latin typeface="Arial"/>
            </a:endParaRPr>
          </a:p>
          <a:p>
            <a:pPr marL="343080" indent="-342360" algn="just">
              <a:lnSpc>
                <a:spcPct val="80000"/>
              </a:lnSpc>
              <a:spcBef>
                <a:spcPts val="700"/>
              </a:spcBef>
              <a:buClr>
                <a:srgbClr val="000000"/>
              </a:buClr>
              <a:buFont typeface="Arial"/>
              <a:buChar char="•"/>
            </a:pPr>
            <a:r>
              <a:rPr lang="ru-RU" sz="2800" b="1" strike="noStrike" spc="-1" dirty="0">
                <a:solidFill>
                  <a:srgbClr val="000000"/>
                </a:solidFill>
                <a:latin typeface="Times New Roman"/>
              </a:rPr>
              <a:t>Головне </a:t>
            </a:r>
            <a:r>
              <a:rPr lang="ru-RU" sz="2800" b="1" strike="noStrike" spc="-1" dirty="0" err="1">
                <a:solidFill>
                  <a:srgbClr val="000000"/>
                </a:solidFill>
                <a:latin typeface="Times New Roman"/>
              </a:rPr>
              <a:t>місце</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серед</a:t>
            </a:r>
            <a:r>
              <a:rPr lang="ru-RU" sz="2800" b="1" strike="noStrike" spc="-1" dirty="0">
                <a:solidFill>
                  <a:srgbClr val="000000"/>
                </a:solidFill>
                <a:latin typeface="Times New Roman"/>
              </a:rPr>
              <a:t> причин </a:t>
            </a:r>
            <a:r>
              <a:rPr lang="ru-RU" sz="2800" b="1" strike="noStrike" spc="-1" dirty="0" err="1">
                <a:solidFill>
                  <a:srgbClr val="000000"/>
                </a:solidFill>
                <a:latin typeface="Times New Roman"/>
              </a:rPr>
              <a:t>отруєнь</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займає</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етанол</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понад</a:t>
            </a:r>
            <a:r>
              <a:rPr lang="ru-RU" sz="2800" b="1" strike="noStrike" spc="-1" dirty="0">
                <a:solidFill>
                  <a:srgbClr val="000000"/>
                </a:solidFill>
                <a:latin typeface="Times New Roman"/>
              </a:rPr>
              <a:t> 60%); карбону оксид (15%); </a:t>
            </a:r>
            <a:r>
              <a:rPr lang="ru-RU" sz="2800" b="1" strike="noStrike" spc="-1" dirty="0" err="1">
                <a:solidFill>
                  <a:srgbClr val="000000"/>
                </a:solidFill>
                <a:latin typeface="Times New Roman"/>
              </a:rPr>
              <a:t>оцтова</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есенція</a:t>
            </a:r>
            <a:r>
              <a:rPr lang="ru-RU" sz="2800" b="1" strike="noStrike" spc="-1" dirty="0">
                <a:solidFill>
                  <a:srgbClr val="000000"/>
                </a:solidFill>
                <a:latin typeface="Times New Roman"/>
              </a:rPr>
              <a:t> (16%); </a:t>
            </a:r>
            <a:r>
              <a:rPr lang="ru-RU" sz="2800" b="1" strike="noStrike" spc="-1" dirty="0" err="1">
                <a:solidFill>
                  <a:srgbClr val="000000"/>
                </a:solidFill>
                <a:latin typeface="Times New Roman"/>
              </a:rPr>
              <a:t>лікарські</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засоби</a:t>
            </a:r>
            <a:r>
              <a:rPr lang="ru-RU" sz="2800" b="1" strike="noStrike" spc="-1" dirty="0">
                <a:solidFill>
                  <a:srgbClr val="000000"/>
                </a:solidFill>
                <a:latin typeface="Times New Roman"/>
              </a:rPr>
              <a:t> і </a:t>
            </a:r>
            <a:r>
              <a:rPr lang="ru-RU" sz="2800" b="1" strike="noStrike" spc="-1" dirty="0" err="1">
                <a:solidFill>
                  <a:srgbClr val="000000"/>
                </a:solidFill>
                <a:latin typeface="Times New Roman"/>
              </a:rPr>
              <a:t>пестициди</a:t>
            </a:r>
            <a:r>
              <a:rPr lang="ru-RU" sz="2800" b="1" strike="noStrike" spc="-1" dirty="0">
                <a:solidFill>
                  <a:srgbClr val="000000"/>
                </a:solidFill>
                <a:latin typeface="Times New Roman"/>
              </a:rPr>
              <a:t> (8-10%</a:t>
            </a:r>
            <a:r>
              <a:rPr lang="ru-RU" sz="2800" b="1" i="1" strike="noStrike" spc="-1" dirty="0">
                <a:solidFill>
                  <a:srgbClr val="000000"/>
                </a:solidFill>
                <a:latin typeface="Times New Roman"/>
              </a:rPr>
              <a:t>). </a:t>
            </a:r>
            <a:endParaRPr lang="ru-RU" sz="2800" b="0" strike="noStrike" spc="-1" dirty="0">
              <a:latin typeface="Arial"/>
            </a:endParaRPr>
          </a:p>
          <a:p>
            <a:pPr>
              <a:lnSpc>
                <a:spcPct val="80000"/>
              </a:lnSpc>
              <a:spcBef>
                <a:spcPts val="700"/>
              </a:spcBef>
            </a:pPr>
            <a:endParaRPr lang="ru-RU" sz="2800" b="0" strike="noStrike" spc="-1" dirty="0">
              <a:latin typeface="Arial"/>
            </a:endParaRPr>
          </a:p>
          <a:p>
            <a:pPr marL="343080" indent="-342360">
              <a:lnSpc>
                <a:spcPct val="80000"/>
              </a:lnSpc>
              <a:spcBef>
                <a:spcPts val="700"/>
              </a:spcBef>
            </a:pPr>
            <a:endParaRPr lang="ru-RU" sz="2800" b="0" strike="noStrike" spc="-1" dirty="0">
              <a:latin typeface="Arial"/>
            </a:endParaRPr>
          </a:p>
          <a:p>
            <a:pPr marL="343080" indent="-342360">
              <a:lnSpc>
                <a:spcPct val="80000"/>
              </a:lnSpc>
              <a:spcBef>
                <a:spcPts val="700"/>
              </a:spcBef>
            </a:pPr>
            <a:endParaRPr lang="ru-RU" sz="2800" b="0" strike="noStrike" spc="-1" dirty="0">
              <a:latin typeface="Arial"/>
            </a:endParaRPr>
          </a:p>
          <a:p>
            <a:pPr marL="343080" indent="-342360">
              <a:lnSpc>
                <a:spcPct val="80000"/>
              </a:lnSpc>
              <a:spcBef>
                <a:spcPts val="700"/>
              </a:spcBef>
            </a:pPr>
            <a:r>
              <a:rPr lang="ru-RU" sz="2800" b="1" i="1" strike="noStrike" spc="-1" dirty="0">
                <a:solidFill>
                  <a:srgbClr val="000000"/>
                </a:solidFill>
                <a:latin typeface="Times New Roman"/>
              </a:rPr>
              <a:t>     </a:t>
            </a:r>
            <a:endParaRPr lang="ru-RU" sz="2800" b="0" strike="noStrike" spc="-1" dirty="0">
              <a:latin typeface="Arial"/>
            </a:endParaRPr>
          </a:p>
          <a:p>
            <a:pPr marL="343080" indent="-342360" algn="just">
              <a:lnSpc>
                <a:spcPct val="80000"/>
              </a:lnSpc>
              <a:spcBef>
                <a:spcPts val="700"/>
              </a:spcBef>
            </a:pPr>
            <a:endParaRPr lang="ru-RU" sz="2800" b="0" strike="noStrike" spc="-1" dirty="0">
              <a:latin typeface="Arial"/>
            </a:endParaRPr>
          </a:p>
          <a:p>
            <a:pPr marL="343080" indent="-342360" algn="just">
              <a:lnSpc>
                <a:spcPct val="80000"/>
              </a:lnSpc>
              <a:spcBef>
                <a:spcPts val="700"/>
              </a:spcBef>
              <a:buClr>
                <a:srgbClr val="000000"/>
              </a:buClr>
              <a:buFont typeface="Arial"/>
              <a:buChar char="•"/>
            </a:pPr>
            <a:r>
              <a:rPr lang="ru-RU" sz="2800" b="1" strike="noStrike" spc="-1" dirty="0" err="1">
                <a:solidFill>
                  <a:srgbClr val="000000"/>
                </a:solidFill>
                <a:latin typeface="Times New Roman"/>
              </a:rPr>
              <a:t>Останнім</a:t>
            </a:r>
            <a:r>
              <a:rPr lang="ru-RU" sz="2800" b="1" strike="noStrike" spc="-1" dirty="0">
                <a:solidFill>
                  <a:srgbClr val="000000"/>
                </a:solidFill>
                <a:latin typeface="Times New Roman"/>
              </a:rPr>
              <a:t> часом </a:t>
            </a:r>
            <a:r>
              <a:rPr lang="ru-RU" sz="2800" b="1" strike="noStrike" spc="-1" dirty="0" err="1">
                <a:solidFill>
                  <a:srgbClr val="000000"/>
                </a:solidFill>
                <a:latin typeface="Times New Roman"/>
              </a:rPr>
              <a:t>спостерігається</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зростання</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смертельних</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отруєнь</a:t>
            </a:r>
            <a:r>
              <a:rPr lang="ru-RU" sz="2800" b="1" strike="noStrike" spc="-1" dirty="0">
                <a:solidFill>
                  <a:srgbClr val="000000"/>
                </a:solidFill>
                <a:latin typeface="Times New Roman"/>
              </a:rPr>
              <a:t> алкоголем і </a:t>
            </a:r>
            <a:r>
              <a:rPr lang="ru-RU" sz="2800" b="1" strike="noStrike" spc="-1" dirty="0" err="1">
                <a:solidFill>
                  <a:srgbClr val="000000"/>
                </a:solidFill>
                <a:latin typeface="Times New Roman"/>
              </a:rPr>
              <a:t>його</a:t>
            </a:r>
            <a:r>
              <a:rPr lang="ru-RU" sz="2800" b="1" strike="noStrike" spc="-1" dirty="0">
                <a:solidFill>
                  <a:srgbClr val="000000"/>
                </a:solidFill>
                <a:latin typeface="Times New Roman"/>
              </a:rPr>
              <a:t> </a:t>
            </a:r>
            <a:r>
              <a:rPr lang="ru-RU" sz="2800" b="1" strike="noStrike" spc="-1" dirty="0" err="1">
                <a:solidFill>
                  <a:srgbClr val="000000"/>
                </a:solidFill>
                <a:latin typeface="Times New Roman"/>
              </a:rPr>
              <a:t>сурогатами</a:t>
            </a:r>
            <a:r>
              <a:rPr lang="ru-RU" sz="2800" b="1" strike="noStrike" spc="-1" dirty="0">
                <a:solidFill>
                  <a:srgbClr val="000000"/>
                </a:solidFill>
                <a:latin typeface="Times New Roman"/>
              </a:rPr>
              <a:t>, а </a:t>
            </a:r>
            <a:r>
              <a:rPr lang="ru-RU" sz="2800" b="1" strike="noStrike" spc="-1" dirty="0" err="1">
                <a:solidFill>
                  <a:srgbClr val="000000"/>
                </a:solidFill>
                <a:latin typeface="Times New Roman"/>
              </a:rPr>
              <a:t>також</a:t>
            </a:r>
            <a:r>
              <a:rPr lang="ru-RU" sz="2800" b="1" strike="noStrike" spc="-1" dirty="0">
                <a:solidFill>
                  <a:srgbClr val="000000"/>
                </a:solidFill>
                <a:latin typeface="Times New Roman"/>
              </a:rPr>
              <a:t> ФОС.  </a:t>
            </a:r>
            <a:endParaRPr lang="ru-RU" sz="2800" b="0" strike="noStrike" spc="-1" dirty="0">
              <a:latin typeface="Arial"/>
            </a:endParaRPr>
          </a:p>
        </p:txBody>
      </p:sp>
      <p:sp>
        <p:nvSpPr>
          <p:cNvPr id="333" name="CustomShape 2"/>
          <p:cNvSpPr/>
          <p:nvPr/>
        </p:nvSpPr>
        <p:spPr>
          <a:xfrm>
            <a:off x="6553080" y="6356520"/>
            <a:ext cx="213300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8609DFF6-9C81-46E6-B09F-DFDFE15BDBAB}" type="slidenum">
              <a:rPr lang="ru-RU" sz="1200" b="0" strike="noStrike" spc="-1">
                <a:solidFill>
                  <a:srgbClr val="8B8B8B"/>
                </a:solidFill>
                <a:latin typeface="Calibri"/>
              </a:rPr>
              <a:t>7</a:t>
            </a:fld>
            <a:endParaRPr lang="ru-RU" sz="1200" b="0" strike="noStrike" spc="-1">
              <a:latin typeface="Arial"/>
            </a:endParaRPr>
          </a:p>
        </p:txBody>
      </p:sp>
      <p:pic>
        <p:nvPicPr>
          <p:cNvPr id="334" name="Picture 4"/>
          <p:cNvPicPr/>
          <p:nvPr/>
        </p:nvPicPr>
        <p:blipFill>
          <a:blip r:embed="rId3"/>
          <a:stretch/>
        </p:blipFill>
        <p:spPr>
          <a:xfrm>
            <a:off x="500040" y="3357720"/>
            <a:ext cx="3533040" cy="1670760"/>
          </a:xfrm>
          <a:prstGeom prst="rect">
            <a:avLst/>
          </a:prstGeom>
          <a:ln w="9360">
            <a:noFill/>
          </a:ln>
        </p:spPr>
      </p:pic>
      <p:pic>
        <p:nvPicPr>
          <p:cNvPr id="335" name="Picture 6"/>
          <p:cNvPicPr/>
          <p:nvPr/>
        </p:nvPicPr>
        <p:blipFill>
          <a:blip r:embed="rId4"/>
          <a:stretch/>
        </p:blipFill>
        <p:spPr>
          <a:xfrm>
            <a:off x="4643280" y="2857320"/>
            <a:ext cx="3999960" cy="225612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 name="CustomShape 1"/>
          <p:cNvSpPr/>
          <p:nvPr/>
        </p:nvSpPr>
        <p:spPr>
          <a:xfrm>
            <a:off x="495000" y="764640"/>
            <a:ext cx="8153280" cy="90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1" strike="noStrike" spc="-1">
                <a:solidFill>
                  <a:srgbClr val="FF0000"/>
                </a:solidFill>
                <a:latin typeface="Calibri"/>
              </a:rPr>
              <a:t>Види вживання</a:t>
            </a:r>
            <a:endParaRPr lang="ru-RU" sz="4400" b="0" strike="noStrike" spc="-1">
              <a:latin typeface="Arial"/>
            </a:endParaRPr>
          </a:p>
        </p:txBody>
      </p:sp>
      <p:sp>
        <p:nvSpPr>
          <p:cNvPr id="618" name="CustomShape 2"/>
          <p:cNvSpPr/>
          <p:nvPr/>
        </p:nvSpPr>
        <p:spPr>
          <a:xfrm>
            <a:off x="457200" y="2349000"/>
            <a:ext cx="8228880" cy="3754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lnSpcReduction="10000"/>
          </a:bodyPr>
          <a:lstStyle/>
          <a:p>
            <a:pPr marL="343080" indent="-342360">
              <a:lnSpc>
                <a:spcPct val="100000"/>
              </a:lnSpc>
              <a:spcBef>
                <a:spcPts val="641"/>
              </a:spcBef>
              <a:buClr>
                <a:srgbClr val="000000"/>
              </a:buClr>
              <a:buFont typeface="Arial"/>
              <a:buChar char="•"/>
            </a:pPr>
            <a:r>
              <a:rPr lang="ru-RU" sz="3200" b="0" strike="noStrike" spc="-1">
                <a:solidFill>
                  <a:srgbClr val="000000"/>
                </a:solidFill>
                <a:latin typeface="Calibri"/>
              </a:rPr>
              <a:t>Наркотики цієї групи на 99% вживають ін`єкційно.</a:t>
            </a:r>
            <a:endParaRPr lang="ru-RU" sz="3200" b="0" strike="noStrike" spc="-1">
              <a:latin typeface="Arial"/>
            </a:endParaRPr>
          </a:p>
          <a:p>
            <a:pPr>
              <a:lnSpc>
                <a:spcPct val="100000"/>
              </a:lnSpc>
              <a:spcBef>
                <a:spcPts val="641"/>
              </a:spcBef>
            </a:pPr>
            <a:endParaRPr lang="ru-RU" sz="3200" b="0" strike="noStrike" spc="-1">
              <a:latin typeface="Arial"/>
            </a:endParaRPr>
          </a:p>
          <a:p>
            <a:pPr marL="343080" indent="-342360">
              <a:lnSpc>
                <a:spcPct val="100000"/>
              </a:lnSpc>
              <a:spcBef>
                <a:spcPts val="641"/>
              </a:spcBef>
              <a:buClr>
                <a:srgbClr val="000000"/>
              </a:buClr>
              <a:buFont typeface="Arial"/>
              <a:buChar char="•"/>
            </a:pPr>
            <a:r>
              <a:rPr lang="ru-RU" sz="3200" b="0" strike="noStrike" spc="-1">
                <a:solidFill>
                  <a:srgbClr val="000000"/>
                </a:solidFill>
                <a:latin typeface="Calibri"/>
              </a:rPr>
              <a:t>1% вживання відбувається перорально.</a:t>
            </a:r>
            <a:endParaRPr lang="ru-RU" sz="3200" b="0" strike="noStrike" spc="-1">
              <a:latin typeface="Arial"/>
            </a:endParaRPr>
          </a:p>
          <a:p>
            <a:pPr>
              <a:lnSpc>
                <a:spcPct val="100000"/>
              </a:lnSpc>
              <a:spcBef>
                <a:spcPts val="641"/>
              </a:spcBef>
            </a:pPr>
            <a:endParaRPr lang="ru-RU" sz="3200" b="0" strike="noStrike" spc="-1">
              <a:latin typeface="Arial"/>
            </a:endParaRPr>
          </a:p>
          <a:p>
            <a:pPr marL="343080" indent="-342360">
              <a:lnSpc>
                <a:spcPct val="100000"/>
              </a:lnSpc>
              <a:spcBef>
                <a:spcPts val="641"/>
              </a:spcBef>
              <a:buClr>
                <a:srgbClr val="FF0000"/>
              </a:buClr>
              <a:buFont typeface="Arial"/>
              <a:buChar char="•"/>
            </a:pPr>
            <a:r>
              <a:rPr lang="ru-RU" sz="3200" b="0" strike="noStrike" spc="-1">
                <a:solidFill>
                  <a:srgbClr val="FF0000"/>
                </a:solidFill>
                <a:latin typeface="Calibri"/>
              </a:rPr>
              <a:t>Сленгові назви амфетамінів: “винт”, “болтушка”, “джеф”, “мулька”.</a:t>
            </a:r>
            <a:endParaRPr lang="ru-RU" sz="3200" b="0" strike="noStrike" spc="-1">
              <a:latin typeface="Arial"/>
            </a:endParaRPr>
          </a:p>
          <a:p>
            <a:pPr>
              <a:lnSpc>
                <a:spcPct val="100000"/>
              </a:lnSpc>
              <a:spcBef>
                <a:spcPts val="641"/>
              </a:spcBef>
            </a:pPr>
            <a:endParaRPr lang="ru-RU" sz="3200" b="0" strike="noStrike" spc="-1">
              <a:latin typeface="Arial"/>
            </a:endParaRPr>
          </a:p>
          <a:p>
            <a:pPr>
              <a:lnSpc>
                <a:spcPct val="100000"/>
              </a:lnSpc>
              <a:spcBef>
                <a:spcPts val="641"/>
              </a:spcBef>
            </a:pPr>
            <a:endParaRPr lang="ru-RU" sz="3200" b="0" strike="noStrike" spc="-1">
              <a:latin typeface="Arial"/>
            </a:endParaRPr>
          </a:p>
          <a:p>
            <a:pPr>
              <a:lnSpc>
                <a:spcPct val="100000"/>
              </a:lnSpc>
              <a:spcBef>
                <a:spcPts val="641"/>
              </a:spcBef>
            </a:pPr>
            <a:endParaRPr lang="ru-RU"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 name="CustomShape 1"/>
          <p:cNvSpPr/>
          <p:nvPr/>
        </p:nvSpPr>
        <p:spPr>
          <a:xfrm>
            <a:off x="428760" y="1571760"/>
            <a:ext cx="8228880" cy="799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1" i="1" strike="noStrike" spc="-1">
                <a:solidFill>
                  <a:srgbClr val="000000"/>
                </a:solidFill>
                <a:latin typeface="Arial"/>
              </a:rPr>
              <a:t>ЕФЕДРА (ефедрин)</a:t>
            </a:r>
            <a:endParaRPr lang="ru-RU" sz="4400" b="0" strike="noStrike" spc="-1">
              <a:latin typeface="Arial"/>
            </a:endParaRPr>
          </a:p>
        </p:txBody>
      </p:sp>
      <p:pic>
        <p:nvPicPr>
          <p:cNvPr id="620" name="Picture 5"/>
          <p:cNvPicPr/>
          <p:nvPr/>
        </p:nvPicPr>
        <p:blipFill>
          <a:blip r:embed="rId2"/>
          <a:stretch/>
        </p:blipFill>
        <p:spPr>
          <a:xfrm>
            <a:off x="500040" y="2571840"/>
            <a:ext cx="3285360" cy="4043160"/>
          </a:xfrm>
          <a:prstGeom prst="rect">
            <a:avLst/>
          </a:prstGeom>
          <a:ln>
            <a:noFill/>
          </a:ln>
        </p:spPr>
      </p:pic>
      <p:pic>
        <p:nvPicPr>
          <p:cNvPr id="621" name="Picture 6"/>
          <p:cNvPicPr/>
          <p:nvPr/>
        </p:nvPicPr>
        <p:blipFill>
          <a:blip r:embed="rId3"/>
          <a:stretch/>
        </p:blipFill>
        <p:spPr>
          <a:xfrm>
            <a:off x="4500720" y="4429080"/>
            <a:ext cx="2015280" cy="2262600"/>
          </a:xfrm>
          <a:prstGeom prst="rect">
            <a:avLst/>
          </a:prstGeom>
          <a:ln>
            <a:noFill/>
          </a:ln>
        </p:spPr>
      </p:pic>
      <p:pic>
        <p:nvPicPr>
          <p:cNvPr id="622" name="Picture 7"/>
          <p:cNvPicPr/>
          <p:nvPr/>
        </p:nvPicPr>
        <p:blipFill>
          <a:blip r:embed="rId4"/>
          <a:stretch/>
        </p:blipFill>
        <p:spPr>
          <a:xfrm>
            <a:off x="5214960" y="2214720"/>
            <a:ext cx="2571120" cy="2086200"/>
          </a:xfrm>
          <a:prstGeom prst="rect">
            <a:avLst/>
          </a:prstGeom>
          <a:ln>
            <a:noFill/>
          </a:ln>
        </p:spPr>
      </p:pic>
      <p:pic>
        <p:nvPicPr>
          <p:cNvPr id="623" name="Picture 8"/>
          <p:cNvPicPr/>
          <p:nvPr/>
        </p:nvPicPr>
        <p:blipFill>
          <a:blip r:embed="rId5"/>
          <a:stretch/>
        </p:blipFill>
        <p:spPr>
          <a:xfrm>
            <a:off x="7143840" y="4286160"/>
            <a:ext cx="1559880" cy="2265840"/>
          </a:xfrm>
          <a:prstGeom prst="rect">
            <a:avLst/>
          </a:prstGeom>
          <a:ln>
            <a:noFill/>
          </a:ln>
        </p:spPr>
      </p:pic>
      <p:sp>
        <p:nvSpPr>
          <p:cNvPr id="624" name="CustomShape 2"/>
          <p:cNvSpPr/>
          <p:nvPr/>
        </p:nvSpPr>
        <p:spPr>
          <a:xfrm>
            <a:off x="359640" y="357120"/>
            <a:ext cx="8532360" cy="13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78000" lnSpcReduction="20000"/>
          </a:bodyPr>
          <a:lstStyle/>
          <a:p>
            <a:pPr algn="just">
              <a:lnSpc>
                <a:spcPct val="100000"/>
              </a:lnSpc>
            </a:pPr>
            <a:r>
              <a:rPr lang="ru-RU" sz="3200" b="0" strike="noStrike" spc="-1">
                <a:solidFill>
                  <a:srgbClr val="000000"/>
                </a:solidFill>
                <a:latin typeface="Calibri"/>
                <a:ea typeface="DejaVu Sans"/>
              </a:rPr>
              <a:t>Наступні два види рослин (абсолютно природного походження) містять речовини, що є попередниками «кухонних наркотиків»  амфетамінового ряду і в Україні майже не зустрічаються.</a:t>
            </a:r>
            <a:endParaRPr lang="ru-RU"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 name="CustomShape 1"/>
          <p:cNvSpPr/>
          <p:nvPr/>
        </p:nvSpPr>
        <p:spPr>
          <a:xfrm>
            <a:off x="521640" y="620640"/>
            <a:ext cx="8874000" cy="781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83500" lnSpcReduction="10000"/>
          </a:bodyPr>
          <a:lstStyle/>
          <a:p>
            <a:pPr algn="ctr">
              <a:lnSpc>
                <a:spcPct val="100000"/>
              </a:lnSpc>
            </a:pPr>
            <a:r>
              <a:rPr lang="ru-RU" sz="4400" b="1" i="1" strike="noStrike" spc="-1">
                <a:solidFill>
                  <a:srgbClr val="000000"/>
                </a:solidFill>
                <a:latin typeface="Arial"/>
              </a:rPr>
              <a:t>КАТ </a:t>
            </a:r>
            <a:r>
              <a:rPr lang="ru-RU" sz="3600" b="0" strike="noStrike" spc="-1">
                <a:solidFill>
                  <a:srgbClr val="000000"/>
                </a:solidFill>
                <a:latin typeface="Calibri"/>
              </a:rPr>
              <a:t>(КАТІН </a:t>
            </a:r>
            <a:r>
              <a:rPr lang="ru-RU" sz="2800" b="0" i="1" strike="noStrike" spc="-1">
                <a:solidFill>
                  <a:srgbClr val="000000"/>
                </a:solidFill>
                <a:latin typeface="Calibri"/>
              </a:rPr>
              <a:t>(D-норпсевдоефедрин)</a:t>
            </a:r>
            <a:r>
              <a:rPr lang="ru-RU" sz="4000" b="0" strike="noStrike" spc="-1">
                <a:solidFill>
                  <a:srgbClr val="000000"/>
                </a:solidFill>
                <a:latin typeface="Calibri"/>
              </a:rPr>
              <a:t>, </a:t>
            </a:r>
            <a:r>
              <a:rPr lang="ru-RU" sz="3600" b="0" strike="noStrike" spc="-1">
                <a:solidFill>
                  <a:srgbClr val="000000"/>
                </a:solidFill>
                <a:latin typeface="Calibri"/>
              </a:rPr>
              <a:t>КАТІНОН</a:t>
            </a:r>
            <a:r>
              <a:rPr lang="ru-RU" sz="4000" b="0" strike="noStrike" spc="-1">
                <a:solidFill>
                  <a:srgbClr val="000000"/>
                </a:solidFill>
                <a:latin typeface="Calibri"/>
              </a:rPr>
              <a:t> </a:t>
            </a:r>
            <a:r>
              <a:rPr lang="ru-RU" sz="2800" b="0" strike="noStrike" spc="-1">
                <a:solidFill>
                  <a:srgbClr val="000000"/>
                </a:solidFill>
                <a:latin typeface="Calibri"/>
              </a:rPr>
              <a:t>(ефедрон)</a:t>
            </a:r>
            <a:r>
              <a:rPr lang="ru-RU" sz="4000" b="0" strike="noStrike" spc="-1">
                <a:solidFill>
                  <a:srgbClr val="000000"/>
                </a:solidFill>
                <a:latin typeface="Calibri"/>
              </a:rPr>
              <a:t>)</a:t>
            </a:r>
            <a:endParaRPr lang="ru-RU" sz="4000" b="0" strike="noStrike" spc="-1">
              <a:latin typeface="Arial"/>
            </a:endParaRPr>
          </a:p>
        </p:txBody>
      </p:sp>
      <p:pic>
        <p:nvPicPr>
          <p:cNvPr id="626" name="Picture 5"/>
          <p:cNvPicPr/>
          <p:nvPr/>
        </p:nvPicPr>
        <p:blipFill>
          <a:blip r:embed="rId2"/>
          <a:stretch/>
        </p:blipFill>
        <p:spPr>
          <a:xfrm>
            <a:off x="457200" y="1600200"/>
            <a:ext cx="4037760" cy="4529880"/>
          </a:xfrm>
          <a:prstGeom prst="rect">
            <a:avLst/>
          </a:prstGeom>
          <a:ln>
            <a:noFill/>
          </a:ln>
        </p:spPr>
      </p:pic>
      <p:pic>
        <p:nvPicPr>
          <p:cNvPr id="627" name="Picture 6"/>
          <p:cNvPicPr/>
          <p:nvPr/>
        </p:nvPicPr>
        <p:blipFill>
          <a:blip r:embed="rId3"/>
          <a:stretch/>
        </p:blipFill>
        <p:spPr>
          <a:xfrm>
            <a:off x="4648320" y="1600200"/>
            <a:ext cx="4037760" cy="2188440"/>
          </a:xfrm>
          <a:prstGeom prst="rect">
            <a:avLst/>
          </a:prstGeom>
          <a:ln>
            <a:noFill/>
          </a:ln>
        </p:spPr>
      </p:pic>
      <p:pic>
        <p:nvPicPr>
          <p:cNvPr id="628" name="Picture 7"/>
          <p:cNvPicPr/>
          <p:nvPr/>
        </p:nvPicPr>
        <p:blipFill>
          <a:blip r:embed="rId4"/>
          <a:stretch/>
        </p:blipFill>
        <p:spPr>
          <a:xfrm>
            <a:off x="4648320" y="3941640"/>
            <a:ext cx="4037760" cy="218844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 name="CustomShape 1"/>
          <p:cNvSpPr/>
          <p:nvPr/>
        </p:nvSpPr>
        <p:spPr>
          <a:xfrm>
            <a:off x="685800" y="692640"/>
            <a:ext cx="7771680" cy="503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77500" lnSpcReduction="20000"/>
          </a:bodyPr>
          <a:lstStyle/>
          <a:p>
            <a:pPr algn="ctr">
              <a:lnSpc>
                <a:spcPct val="100000"/>
              </a:lnSpc>
            </a:pPr>
            <a:r>
              <a:rPr lang="ru-RU" sz="4000" b="1" i="1" strike="noStrike" spc="-1">
                <a:solidFill>
                  <a:srgbClr val="000000"/>
                </a:solidFill>
                <a:latin typeface="Arial"/>
              </a:rPr>
              <a:t>Амфетаміни (ряд амфетамінів)</a:t>
            </a:r>
            <a:endParaRPr lang="ru-RU" sz="4000" b="0" strike="noStrike" spc="-1">
              <a:latin typeface="Arial"/>
            </a:endParaRPr>
          </a:p>
        </p:txBody>
      </p:sp>
      <p:sp>
        <p:nvSpPr>
          <p:cNvPr id="630" name="CustomShape 2"/>
          <p:cNvSpPr/>
          <p:nvPr/>
        </p:nvSpPr>
        <p:spPr>
          <a:xfrm>
            <a:off x="457200" y="1340640"/>
            <a:ext cx="8228880" cy="4784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360" algn="just">
              <a:lnSpc>
                <a:spcPct val="80000"/>
              </a:lnSpc>
              <a:spcBef>
                <a:spcPts val="561"/>
              </a:spcBef>
              <a:buClr>
                <a:srgbClr val="000000"/>
              </a:buClr>
              <a:buFont typeface="Arial"/>
              <a:buChar char="•"/>
            </a:pPr>
            <a:r>
              <a:rPr lang="ru-RU" sz="2800" b="0" u="sng" strike="noStrike" spc="-1">
                <a:solidFill>
                  <a:srgbClr val="000000"/>
                </a:solidFill>
                <a:uFillTx/>
                <a:latin typeface="Calibri"/>
              </a:rPr>
              <a:t>Амфетамін, метамфетамін</a:t>
            </a:r>
            <a:r>
              <a:rPr lang="ru-RU" sz="2800" b="0" strike="noStrike" spc="-1">
                <a:solidFill>
                  <a:srgbClr val="000000"/>
                </a:solidFill>
                <a:latin typeface="Calibri"/>
              </a:rPr>
              <a:t> – психотропна речовина синтетичного походження. Може мати форму кристалічного порошку, таблеток, капсул, сиропів, еліксирів тощо та має вигляд білого або сіруватого порошку. </a:t>
            </a:r>
            <a:endParaRPr lang="ru-RU" sz="2800" b="0" strike="noStrike" spc="-1">
              <a:latin typeface="Arial"/>
            </a:endParaRPr>
          </a:p>
          <a:p>
            <a:pPr marL="343080" indent="-342360" algn="just">
              <a:lnSpc>
                <a:spcPct val="80000"/>
              </a:lnSpc>
              <a:spcBef>
                <a:spcPts val="561"/>
              </a:spcBef>
            </a:pPr>
            <a:endParaRPr lang="ru-RU" sz="2800" b="0" strike="noStrike" spc="-1">
              <a:latin typeface="Arial"/>
            </a:endParaRPr>
          </a:p>
          <a:p>
            <a:pPr marL="343080" indent="-342360" algn="just">
              <a:lnSpc>
                <a:spcPct val="80000"/>
              </a:lnSpc>
              <a:spcBef>
                <a:spcPts val="561"/>
              </a:spcBef>
              <a:buClr>
                <a:srgbClr val="000000"/>
              </a:buClr>
              <a:buFont typeface="Arial"/>
              <a:buChar char="•"/>
            </a:pPr>
            <a:r>
              <a:rPr lang="ru-RU" sz="2800" b="0" u="sng" strike="noStrike" spc="-1">
                <a:solidFill>
                  <a:srgbClr val="000000"/>
                </a:solidFill>
                <a:uFillTx/>
                <a:latin typeface="Calibri"/>
              </a:rPr>
              <a:t>МДМА</a:t>
            </a:r>
            <a:r>
              <a:rPr lang="ru-RU" sz="2800" b="0" strike="noStrike" spc="-1">
                <a:solidFill>
                  <a:srgbClr val="000000"/>
                </a:solidFill>
                <a:latin typeface="Calibri"/>
              </a:rPr>
              <a:t> (Екстазі) – похідний амфетаміну, зазвичай для вживання в незаконному обігу у вигляді таблеток будь якого кольору з логотипами, інколи вміщують в капсули. </a:t>
            </a:r>
            <a:endParaRPr lang="ru-RU" sz="2800" b="0" strike="noStrike" spc="-1">
              <a:latin typeface="Arial"/>
            </a:endParaRPr>
          </a:p>
          <a:p>
            <a:pPr marL="343080" indent="-342360" algn="just">
              <a:lnSpc>
                <a:spcPct val="80000"/>
              </a:lnSpc>
              <a:spcBef>
                <a:spcPts val="641"/>
              </a:spcBef>
            </a:pPr>
            <a:r>
              <a:rPr lang="ru-RU" sz="2800" b="0" strike="noStrike" spc="-1">
                <a:solidFill>
                  <a:srgbClr val="000000"/>
                </a:solidFill>
                <a:latin typeface="Calibri"/>
              </a:rPr>
              <a:t>	Також існує багато інших похідних </a:t>
            </a:r>
            <a:r>
              <a:rPr lang="ru-RU" sz="3200" b="0" strike="noStrike" spc="-1">
                <a:solidFill>
                  <a:srgbClr val="000000"/>
                </a:solidFill>
                <a:latin typeface="Calibri"/>
              </a:rPr>
              <a:t>амфетамінів: </a:t>
            </a:r>
            <a:r>
              <a:rPr lang="ru-RU" sz="2800" b="0" u="sng" strike="noStrike" spc="-1">
                <a:solidFill>
                  <a:srgbClr val="000000"/>
                </a:solidFill>
                <a:uFillTx/>
                <a:latin typeface="Calibri"/>
              </a:rPr>
              <a:t>МДЕ, DOB, МДА, ДОМ, ДМА, ДОЕТ</a:t>
            </a:r>
            <a:r>
              <a:rPr lang="ru-RU" sz="2800" b="0" strike="noStrike" spc="-1">
                <a:solidFill>
                  <a:srgbClr val="000000"/>
                </a:solidFill>
                <a:latin typeface="Calibri"/>
              </a:rPr>
              <a:t>…</a:t>
            </a:r>
            <a:endParaRPr lang="ru-RU" sz="2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CustomShape 1"/>
          <p:cNvSpPr/>
          <p:nvPr/>
        </p:nvSpPr>
        <p:spPr>
          <a:xfrm>
            <a:off x="457200" y="620640"/>
            <a:ext cx="8228880" cy="799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4000"/>
          </a:bodyPr>
          <a:lstStyle/>
          <a:p>
            <a:pPr algn="ctr">
              <a:lnSpc>
                <a:spcPct val="100000"/>
              </a:lnSpc>
            </a:pPr>
            <a:r>
              <a:rPr lang="ru-RU" sz="4000" b="1" i="1" strike="noStrike" spc="-1">
                <a:solidFill>
                  <a:srgbClr val="000000"/>
                </a:solidFill>
                <a:latin typeface="Arial"/>
              </a:rPr>
              <a:t>АМФЕТАМІН ТА МЕТАМФЕТАМІН</a:t>
            </a:r>
            <a:endParaRPr lang="ru-RU" sz="4000" b="0" strike="noStrike" spc="-1">
              <a:latin typeface="Arial"/>
            </a:endParaRPr>
          </a:p>
        </p:txBody>
      </p:sp>
      <p:pic>
        <p:nvPicPr>
          <p:cNvPr id="632" name="Picture 5"/>
          <p:cNvPicPr/>
          <p:nvPr/>
        </p:nvPicPr>
        <p:blipFill>
          <a:blip r:embed="rId2"/>
          <a:stretch/>
        </p:blipFill>
        <p:spPr>
          <a:xfrm>
            <a:off x="457200" y="1268640"/>
            <a:ext cx="4037760" cy="2520000"/>
          </a:xfrm>
          <a:prstGeom prst="rect">
            <a:avLst/>
          </a:prstGeom>
          <a:ln>
            <a:noFill/>
          </a:ln>
        </p:spPr>
      </p:pic>
      <p:pic>
        <p:nvPicPr>
          <p:cNvPr id="633" name="Picture 6"/>
          <p:cNvPicPr/>
          <p:nvPr/>
        </p:nvPicPr>
        <p:blipFill>
          <a:blip r:embed="rId3"/>
          <a:stretch/>
        </p:blipFill>
        <p:spPr>
          <a:xfrm>
            <a:off x="457200" y="3941640"/>
            <a:ext cx="4037760" cy="2439000"/>
          </a:xfrm>
          <a:prstGeom prst="rect">
            <a:avLst/>
          </a:prstGeom>
          <a:ln>
            <a:noFill/>
          </a:ln>
        </p:spPr>
      </p:pic>
      <p:pic>
        <p:nvPicPr>
          <p:cNvPr id="634" name="Picture 7"/>
          <p:cNvPicPr/>
          <p:nvPr/>
        </p:nvPicPr>
        <p:blipFill>
          <a:blip r:embed="rId4"/>
          <a:stretch/>
        </p:blipFill>
        <p:spPr>
          <a:xfrm>
            <a:off x="4648320" y="1268640"/>
            <a:ext cx="4037760" cy="50400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5" name="Picture 2"/>
          <p:cNvPicPr/>
          <p:nvPr/>
        </p:nvPicPr>
        <p:blipFill>
          <a:blip r:embed="rId2"/>
          <a:stretch/>
        </p:blipFill>
        <p:spPr>
          <a:xfrm>
            <a:off x="6100560" y="4071960"/>
            <a:ext cx="3042720" cy="2544480"/>
          </a:xfrm>
          <a:prstGeom prst="rect">
            <a:avLst/>
          </a:prstGeom>
          <a:ln w="9360">
            <a:noFill/>
          </a:ln>
        </p:spPr>
      </p:pic>
      <p:pic>
        <p:nvPicPr>
          <p:cNvPr id="636" name="Picture 3"/>
          <p:cNvPicPr/>
          <p:nvPr/>
        </p:nvPicPr>
        <p:blipFill>
          <a:blip r:embed="rId3"/>
          <a:stretch/>
        </p:blipFill>
        <p:spPr>
          <a:xfrm>
            <a:off x="3546000" y="1412640"/>
            <a:ext cx="2485800" cy="3095640"/>
          </a:xfrm>
          <a:prstGeom prst="rect">
            <a:avLst/>
          </a:prstGeom>
          <a:ln w="9360">
            <a:noFill/>
          </a:ln>
        </p:spPr>
      </p:pic>
      <p:sp>
        <p:nvSpPr>
          <p:cNvPr id="637" name="CustomShape 1"/>
          <p:cNvSpPr/>
          <p:nvPr/>
        </p:nvSpPr>
        <p:spPr>
          <a:xfrm>
            <a:off x="-126360" y="357120"/>
            <a:ext cx="6318000" cy="1077120"/>
          </a:xfrm>
          <a:prstGeom prst="rect">
            <a:avLst/>
          </a:prstGeom>
          <a:noFill/>
          <a:ln w="1260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90000"/>
              </a:lnSpc>
            </a:pPr>
            <a:r>
              <a:rPr lang="ru-RU" sz="3600" b="1" i="1" strike="noStrike" spc="-1">
                <a:solidFill>
                  <a:srgbClr val="000000"/>
                </a:solidFill>
                <a:latin typeface="Arial"/>
                <a:ea typeface="DejaVu Sans"/>
              </a:rPr>
              <a:t>АМФЕТАМІНИ,  МЕТАМФЕТАМІНИ</a:t>
            </a:r>
            <a:endParaRPr lang="ru-RU" sz="3600" b="0" strike="noStrike" spc="-1">
              <a:latin typeface="Arial"/>
            </a:endParaRPr>
          </a:p>
        </p:txBody>
      </p:sp>
      <p:sp>
        <p:nvSpPr>
          <p:cNvPr id="638" name="CustomShape 2"/>
          <p:cNvSpPr/>
          <p:nvPr/>
        </p:nvSpPr>
        <p:spPr>
          <a:xfrm>
            <a:off x="6027480" y="3141720"/>
            <a:ext cx="3085560" cy="821520"/>
          </a:xfrm>
          <a:prstGeom prst="rect">
            <a:avLst/>
          </a:prstGeom>
          <a:noFill/>
          <a:ln w="1260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2400" b="1" strike="noStrike" spc="-1">
                <a:solidFill>
                  <a:srgbClr val="000000"/>
                </a:solidFill>
                <a:latin typeface="Arial"/>
                <a:ea typeface="DejaVu Sans"/>
              </a:rPr>
              <a:t>«Айс» - амфетамін </a:t>
            </a:r>
            <a:endParaRPr lang="ru-RU" sz="2400" b="0" strike="noStrike" spc="-1">
              <a:latin typeface="Arial"/>
            </a:endParaRPr>
          </a:p>
          <a:p>
            <a:pPr>
              <a:lnSpc>
                <a:spcPct val="100000"/>
              </a:lnSpc>
            </a:pPr>
            <a:r>
              <a:rPr lang="ru-RU" sz="2400" b="1" strike="noStrike" spc="-1">
                <a:solidFill>
                  <a:srgbClr val="000000"/>
                </a:solidFill>
                <a:latin typeface="Arial"/>
                <a:ea typeface="DejaVu Sans"/>
              </a:rPr>
              <a:t>для паління</a:t>
            </a:r>
            <a:endParaRPr lang="ru-RU" sz="2400" b="0" strike="noStrike" spc="-1">
              <a:latin typeface="Arial"/>
            </a:endParaRPr>
          </a:p>
        </p:txBody>
      </p:sp>
      <p:pic>
        <p:nvPicPr>
          <p:cNvPr id="639" name="Picture 6"/>
          <p:cNvPicPr/>
          <p:nvPr/>
        </p:nvPicPr>
        <p:blipFill>
          <a:blip r:embed="rId4"/>
          <a:stretch/>
        </p:blipFill>
        <p:spPr>
          <a:xfrm>
            <a:off x="143640" y="1412640"/>
            <a:ext cx="3031560" cy="2518560"/>
          </a:xfrm>
          <a:prstGeom prst="rect">
            <a:avLst/>
          </a:prstGeom>
          <a:ln w="9360">
            <a:noFill/>
          </a:ln>
        </p:spPr>
      </p:pic>
      <p:pic>
        <p:nvPicPr>
          <p:cNvPr id="640" name="Picture 7"/>
          <p:cNvPicPr/>
          <p:nvPr/>
        </p:nvPicPr>
        <p:blipFill>
          <a:blip r:embed="rId5"/>
          <a:stretch/>
        </p:blipFill>
        <p:spPr>
          <a:xfrm>
            <a:off x="52560" y="4149720"/>
            <a:ext cx="1127880" cy="1199520"/>
          </a:xfrm>
          <a:prstGeom prst="rect">
            <a:avLst/>
          </a:prstGeom>
          <a:ln w="9360">
            <a:noFill/>
          </a:ln>
        </p:spPr>
      </p:pic>
      <p:pic>
        <p:nvPicPr>
          <p:cNvPr id="641" name="Picture 8"/>
          <p:cNvPicPr/>
          <p:nvPr/>
        </p:nvPicPr>
        <p:blipFill>
          <a:blip r:embed="rId6"/>
          <a:stretch/>
        </p:blipFill>
        <p:spPr>
          <a:xfrm>
            <a:off x="1385640" y="4149000"/>
            <a:ext cx="1126440" cy="1200960"/>
          </a:xfrm>
          <a:prstGeom prst="rect">
            <a:avLst/>
          </a:prstGeom>
          <a:ln w="9360">
            <a:noFill/>
          </a:ln>
        </p:spPr>
      </p:pic>
      <p:pic>
        <p:nvPicPr>
          <p:cNvPr id="642" name="Picture 9"/>
          <p:cNvPicPr/>
          <p:nvPr/>
        </p:nvPicPr>
        <p:blipFill>
          <a:blip r:embed="rId7"/>
          <a:stretch/>
        </p:blipFill>
        <p:spPr>
          <a:xfrm>
            <a:off x="0" y="5517360"/>
            <a:ext cx="1126440" cy="1197720"/>
          </a:xfrm>
          <a:prstGeom prst="rect">
            <a:avLst/>
          </a:prstGeom>
          <a:ln w="9360">
            <a:noFill/>
          </a:ln>
        </p:spPr>
      </p:pic>
      <p:pic>
        <p:nvPicPr>
          <p:cNvPr id="643" name="Picture 10"/>
          <p:cNvPicPr/>
          <p:nvPr/>
        </p:nvPicPr>
        <p:blipFill>
          <a:blip r:embed="rId8"/>
          <a:stretch/>
        </p:blipFill>
        <p:spPr>
          <a:xfrm>
            <a:off x="1439640" y="5445360"/>
            <a:ext cx="1126440" cy="1216800"/>
          </a:xfrm>
          <a:prstGeom prst="rect">
            <a:avLst/>
          </a:prstGeom>
          <a:ln w="9360">
            <a:noFill/>
          </a:ln>
        </p:spPr>
      </p:pic>
      <p:pic>
        <p:nvPicPr>
          <p:cNvPr id="644" name="Picture 11"/>
          <p:cNvPicPr/>
          <p:nvPr/>
        </p:nvPicPr>
        <p:blipFill>
          <a:blip r:embed="rId9"/>
          <a:stretch/>
        </p:blipFill>
        <p:spPr>
          <a:xfrm>
            <a:off x="2789640" y="4077000"/>
            <a:ext cx="1124640" cy="1220040"/>
          </a:xfrm>
          <a:prstGeom prst="rect">
            <a:avLst/>
          </a:prstGeom>
          <a:ln w="9360">
            <a:noFill/>
          </a:ln>
        </p:spPr>
      </p:pic>
      <p:pic>
        <p:nvPicPr>
          <p:cNvPr id="645" name="Picture 12"/>
          <p:cNvPicPr/>
          <p:nvPr/>
        </p:nvPicPr>
        <p:blipFill>
          <a:blip r:embed="rId10"/>
          <a:stretch/>
        </p:blipFill>
        <p:spPr>
          <a:xfrm>
            <a:off x="2843640" y="5445360"/>
            <a:ext cx="1115280" cy="1220040"/>
          </a:xfrm>
          <a:prstGeom prst="rect">
            <a:avLst/>
          </a:prstGeom>
          <a:ln w="9360">
            <a:noFill/>
          </a:ln>
        </p:spPr>
      </p:pic>
      <p:pic>
        <p:nvPicPr>
          <p:cNvPr id="646" name="Picture 13"/>
          <p:cNvPicPr/>
          <p:nvPr/>
        </p:nvPicPr>
        <p:blipFill>
          <a:blip r:embed="rId11"/>
          <a:stretch/>
        </p:blipFill>
        <p:spPr>
          <a:xfrm>
            <a:off x="6100920" y="836640"/>
            <a:ext cx="3042360" cy="2187000"/>
          </a:xfrm>
          <a:prstGeom prst="rect">
            <a:avLst/>
          </a:prstGeom>
          <a:ln w="9360">
            <a:noFill/>
          </a:ln>
        </p:spPr>
      </p:pic>
    </p:spTree>
  </p:cSld>
  <p:clrMapOvr>
    <a:masterClrMapping/>
  </p:clrMapOvr>
  <p:transition spd="slow" advTm="16000">
    <p:plus/>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 name="CustomShape 1"/>
          <p:cNvSpPr/>
          <p:nvPr/>
        </p:nvSpPr>
        <p:spPr>
          <a:xfrm>
            <a:off x="501840" y="203760"/>
            <a:ext cx="8228880" cy="799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1" i="1" strike="noStrike" spc="-1" dirty="0">
                <a:solidFill>
                  <a:srgbClr val="000000"/>
                </a:solidFill>
                <a:latin typeface="Arial"/>
              </a:rPr>
              <a:t>МДМА (ЕКСТАЗІ)</a:t>
            </a:r>
            <a:endParaRPr lang="ru-RU" sz="4400" b="0" strike="noStrike" spc="-1" dirty="0">
              <a:latin typeface="Arial"/>
            </a:endParaRPr>
          </a:p>
        </p:txBody>
      </p:sp>
      <p:pic>
        <p:nvPicPr>
          <p:cNvPr id="648" name="Picture 6"/>
          <p:cNvPicPr/>
          <p:nvPr/>
        </p:nvPicPr>
        <p:blipFill>
          <a:blip r:embed="rId3"/>
          <a:stretch/>
        </p:blipFill>
        <p:spPr>
          <a:xfrm>
            <a:off x="324000" y="1268280"/>
            <a:ext cx="7209720" cy="2304360"/>
          </a:xfrm>
          <a:prstGeom prst="rect">
            <a:avLst/>
          </a:prstGeom>
          <a:ln>
            <a:noFill/>
          </a:ln>
        </p:spPr>
      </p:pic>
      <p:pic>
        <p:nvPicPr>
          <p:cNvPr id="649" name="Picture 7"/>
          <p:cNvPicPr/>
          <p:nvPr/>
        </p:nvPicPr>
        <p:blipFill>
          <a:blip r:embed="rId4"/>
          <a:stretch/>
        </p:blipFill>
        <p:spPr>
          <a:xfrm>
            <a:off x="0" y="3929040"/>
            <a:ext cx="5828760" cy="2306520"/>
          </a:xfrm>
          <a:prstGeom prst="rect">
            <a:avLst/>
          </a:prstGeom>
          <a:ln>
            <a:noFill/>
          </a:ln>
        </p:spPr>
      </p:pic>
      <p:grpSp>
        <p:nvGrpSpPr>
          <p:cNvPr id="650" name="Group 2"/>
          <p:cNvGrpSpPr/>
          <p:nvPr/>
        </p:nvGrpSpPr>
        <p:grpSpPr>
          <a:xfrm>
            <a:off x="5940360" y="3500280"/>
            <a:ext cx="2790360" cy="2952360"/>
            <a:chOff x="5940360" y="3500280"/>
            <a:chExt cx="2790360" cy="2952360"/>
          </a:xfrm>
        </p:grpSpPr>
        <p:graphicFrame>
          <p:nvGraphicFramePr>
            <p:cNvPr id="651" name="Object 3"/>
            <p:cNvGraphicFramePr/>
            <p:nvPr/>
          </p:nvGraphicFramePr>
          <p:xfrm>
            <a:off x="7740720" y="3500280"/>
            <a:ext cx="990000" cy="1120320"/>
          </p:xfrm>
          <a:graphic>
            <a:graphicData uri="http://schemas.openxmlformats.org/presentationml/2006/ole">
              <mc:AlternateContent xmlns:mc="http://schemas.openxmlformats.org/markup-compatibility/2006">
                <mc:Choice xmlns:v="urn:schemas-microsoft-com:vml" Requires="v">
                  <p:oleObj spid="_x0000_s4178" r:id="rId5" imgW="0" imgH="0" progId="">
                    <p:embed/>
                  </p:oleObj>
                </mc:Choice>
                <mc:Fallback>
                  <p:oleObj r:id="rId5" imgW="0" imgH="0" progId="">
                    <p:embed/>
                    <p:pic>
                      <p:nvPicPr>
                        <p:cNvPr id="652" name="Object 5"/>
                        <p:cNvPicPr/>
                        <p:nvPr/>
                      </p:nvPicPr>
                      <p:blipFill>
                        <a:blip r:embed="rId6"/>
                        <a:stretch/>
                      </p:blipFill>
                      <p:spPr>
                        <a:xfrm>
                          <a:off x="7740720" y="3500280"/>
                          <a:ext cx="990000" cy="1120320"/>
                        </a:xfrm>
                        <a:prstGeom prst="rect">
                          <a:avLst/>
                        </a:prstGeom>
                        <a:ln>
                          <a:noFill/>
                        </a:ln>
                      </p:spPr>
                    </p:pic>
                  </p:oleObj>
                </mc:Fallback>
              </mc:AlternateContent>
            </a:graphicData>
          </a:graphic>
        </p:graphicFrame>
        <p:graphicFrame>
          <p:nvGraphicFramePr>
            <p:cNvPr id="653" name="Object 4"/>
            <p:cNvGraphicFramePr/>
            <p:nvPr/>
          </p:nvGraphicFramePr>
          <p:xfrm>
            <a:off x="5940360" y="3509640"/>
            <a:ext cx="1065960" cy="1127520"/>
          </p:xfrm>
          <a:graphic>
            <a:graphicData uri="http://schemas.openxmlformats.org/presentationml/2006/ole">
              <mc:AlternateContent xmlns:mc="http://schemas.openxmlformats.org/markup-compatibility/2006">
                <mc:Choice xmlns:v="urn:schemas-microsoft-com:vml" Requires="v">
                  <p:oleObj spid="_x0000_s4179" r:id="rId7" imgW="0" imgH="0" progId="">
                    <p:embed/>
                  </p:oleObj>
                </mc:Choice>
                <mc:Fallback>
                  <p:oleObj r:id="rId7" imgW="0" imgH="0" progId="">
                    <p:embed/>
                    <p:pic>
                      <p:nvPicPr>
                        <p:cNvPr id="654" name="Object 6"/>
                        <p:cNvPicPr/>
                        <p:nvPr/>
                      </p:nvPicPr>
                      <p:blipFill>
                        <a:blip r:embed="rId8"/>
                        <a:stretch/>
                      </p:blipFill>
                      <p:spPr>
                        <a:xfrm>
                          <a:off x="5940360" y="3509640"/>
                          <a:ext cx="1065960" cy="1127520"/>
                        </a:xfrm>
                        <a:prstGeom prst="rect">
                          <a:avLst/>
                        </a:prstGeom>
                        <a:ln>
                          <a:noFill/>
                        </a:ln>
                      </p:spPr>
                    </p:pic>
                  </p:oleObj>
                </mc:Fallback>
              </mc:AlternateContent>
            </a:graphicData>
          </a:graphic>
        </p:graphicFrame>
        <p:graphicFrame>
          <p:nvGraphicFramePr>
            <p:cNvPr id="655" name="Object 5"/>
            <p:cNvGraphicFramePr/>
            <p:nvPr/>
          </p:nvGraphicFramePr>
          <p:xfrm>
            <a:off x="5940360" y="5337720"/>
            <a:ext cx="984960" cy="1092960"/>
          </p:xfrm>
          <a:graphic>
            <a:graphicData uri="http://schemas.openxmlformats.org/presentationml/2006/ole">
              <mc:AlternateContent xmlns:mc="http://schemas.openxmlformats.org/markup-compatibility/2006">
                <mc:Choice xmlns:v="urn:schemas-microsoft-com:vml" Requires="v">
                  <p:oleObj spid="_x0000_s4180" r:id="rId9" imgW="0" imgH="0" progId="">
                    <p:embed/>
                  </p:oleObj>
                </mc:Choice>
                <mc:Fallback>
                  <p:oleObj r:id="rId9" imgW="0" imgH="0" progId="">
                    <p:embed/>
                    <p:pic>
                      <p:nvPicPr>
                        <p:cNvPr id="656" name="Object 7"/>
                        <p:cNvPicPr/>
                        <p:nvPr/>
                      </p:nvPicPr>
                      <p:blipFill>
                        <a:blip r:embed="rId10"/>
                        <a:stretch/>
                      </p:blipFill>
                      <p:spPr>
                        <a:xfrm>
                          <a:off x="5940360" y="5337720"/>
                          <a:ext cx="984960" cy="1092960"/>
                        </a:xfrm>
                        <a:prstGeom prst="rect">
                          <a:avLst/>
                        </a:prstGeom>
                        <a:ln>
                          <a:noFill/>
                        </a:ln>
                      </p:spPr>
                    </p:pic>
                  </p:oleObj>
                </mc:Fallback>
              </mc:AlternateContent>
            </a:graphicData>
          </a:graphic>
        </p:graphicFrame>
        <p:graphicFrame>
          <p:nvGraphicFramePr>
            <p:cNvPr id="657" name="Object 6"/>
            <p:cNvGraphicFramePr/>
            <p:nvPr/>
          </p:nvGraphicFramePr>
          <p:xfrm>
            <a:off x="6702480" y="4467240"/>
            <a:ext cx="994680" cy="1103760"/>
          </p:xfrm>
          <a:graphic>
            <a:graphicData uri="http://schemas.openxmlformats.org/presentationml/2006/ole">
              <mc:AlternateContent xmlns:mc="http://schemas.openxmlformats.org/markup-compatibility/2006">
                <mc:Choice xmlns:v="urn:schemas-microsoft-com:vml" Requires="v">
                  <p:oleObj spid="_x0000_s4181" r:id="rId11" imgW="0" imgH="0" progId="">
                    <p:embed/>
                  </p:oleObj>
                </mc:Choice>
                <mc:Fallback>
                  <p:oleObj r:id="rId11" imgW="0" imgH="0" progId="">
                    <p:embed/>
                    <p:pic>
                      <p:nvPicPr>
                        <p:cNvPr id="658" name="Object 8"/>
                        <p:cNvPicPr/>
                        <p:nvPr/>
                      </p:nvPicPr>
                      <p:blipFill>
                        <a:blip r:embed="rId12"/>
                        <a:stretch/>
                      </p:blipFill>
                      <p:spPr>
                        <a:xfrm>
                          <a:off x="6702480" y="4467240"/>
                          <a:ext cx="994680" cy="1103760"/>
                        </a:xfrm>
                        <a:prstGeom prst="rect">
                          <a:avLst/>
                        </a:prstGeom>
                        <a:ln>
                          <a:noFill/>
                        </a:ln>
                      </p:spPr>
                    </p:pic>
                  </p:oleObj>
                </mc:Fallback>
              </mc:AlternateContent>
            </a:graphicData>
          </a:graphic>
        </p:graphicFrame>
        <p:graphicFrame>
          <p:nvGraphicFramePr>
            <p:cNvPr id="659" name="Object 7"/>
            <p:cNvGraphicFramePr/>
            <p:nvPr/>
          </p:nvGraphicFramePr>
          <p:xfrm>
            <a:off x="7464600" y="5337720"/>
            <a:ext cx="975600" cy="1114920"/>
          </p:xfrm>
          <a:graphic>
            <a:graphicData uri="http://schemas.openxmlformats.org/presentationml/2006/ole">
              <mc:AlternateContent xmlns:mc="http://schemas.openxmlformats.org/markup-compatibility/2006">
                <mc:Choice xmlns:v="urn:schemas-microsoft-com:vml" Requires="v">
                  <p:oleObj spid="_x0000_s4182" r:id="rId13" imgW="0" imgH="0" progId="">
                    <p:embed/>
                  </p:oleObj>
                </mc:Choice>
                <mc:Fallback>
                  <p:oleObj r:id="rId13" imgW="0" imgH="0" progId="">
                    <p:embed/>
                    <p:pic>
                      <p:nvPicPr>
                        <p:cNvPr id="660" name="Object 9"/>
                        <p:cNvPicPr/>
                        <p:nvPr/>
                      </p:nvPicPr>
                      <p:blipFill>
                        <a:blip r:embed="rId14"/>
                        <a:stretch/>
                      </p:blipFill>
                      <p:spPr>
                        <a:xfrm>
                          <a:off x="7464600" y="5337720"/>
                          <a:ext cx="975600" cy="1114920"/>
                        </a:xfrm>
                        <a:prstGeom prst="rect">
                          <a:avLst/>
                        </a:prstGeom>
                        <a:ln>
                          <a:noFill/>
                        </a:ln>
                      </p:spPr>
                    </p:pic>
                  </p:oleObj>
                </mc:Fallback>
              </mc:AlternateContent>
            </a:graphicData>
          </a:graphic>
        </p:graphicFrame>
      </p:gr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CustomShape 1"/>
          <p:cNvSpPr/>
          <p:nvPr/>
        </p:nvSpPr>
        <p:spPr>
          <a:xfrm>
            <a:off x="495000" y="764640"/>
            <a:ext cx="8153280" cy="90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1" strike="noStrike" spc="-1">
                <a:solidFill>
                  <a:srgbClr val="FF0000"/>
                </a:solidFill>
                <a:latin typeface="Calibri"/>
              </a:rPr>
              <a:t>Види вживання</a:t>
            </a:r>
            <a:endParaRPr lang="ru-RU" sz="4400" b="0" strike="noStrike" spc="-1">
              <a:latin typeface="Arial"/>
            </a:endParaRPr>
          </a:p>
        </p:txBody>
      </p:sp>
      <p:sp>
        <p:nvSpPr>
          <p:cNvPr id="662" name="CustomShape 2"/>
          <p:cNvSpPr/>
          <p:nvPr/>
        </p:nvSpPr>
        <p:spPr>
          <a:xfrm>
            <a:off x="457200" y="2349000"/>
            <a:ext cx="8228880" cy="3754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lnSpcReduction="10000"/>
          </a:bodyPr>
          <a:lstStyle/>
          <a:p>
            <a:pPr marL="343080" indent="-342360" algn="just">
              <a:lnSpc>
                <a:spcPct val="80000"/>
              </a:lnSpc>
              <a:spcBef>
                <a:spcPts val="641"/>
              </a:spcBef>
              <a:buClr>
                <a:srgbClr val="000000"/>
              </a:buClr>
              <a:buFont typeface="Arial"/>
              <a:buChar char="•"/>
            </a:pPr>
            <a:r>
              <a:rPr lang="ru-RU" sz="3200" b="0" u="sng" strike="noStrike" spc="-1" dirty="0" err="1">
                <a:solidFill>
                  <a:srgbClr val="000000"/>
                </a:solidFill>
                <a:uFillTx/>
                <a:latin typeface="Calibri"/>
              </a:rPr>
              <a:t>Амфетамін</a:t>
            </a:r>
            <a:r>
              <a:rPr lang="ru-RU" sz="3200" b="0" u="sng" strike="noStrike" spc="-1" dirty="0">
                <a:solidFill>
                  <a:srgbClr val="000000"/>
                </a:solidFill>
                <a:uFillTx/>
                <a:latin typeface="Calibri"/>
              </a:rPr>
              <a:t>, </a:t>
            </a:r>
            <a:r>
              <a:rPr lang="ru-RU" sz="3200" b="0" u="sng" strike="noStrike" spc="-1" dirty="0" err="1">
                <a:solidFill>
                  <a:srgbClr val="000000"/>
                </a:solidFill>
                <a:uFillTx/>
                <a:latin typeface="Calibri"/>
              </a:rPr>
              <a:t>метамфетамін</a:t>
            </a:r>
            <a:r>
              <a:rPr lang="ru-RU" sz="3200" b="0" strike="noStrike" spc="-1" dirty="0">
                <a:solidFill>
                  <a:srgbClr val="000000"/>
                </a:solidFill>
                <a:latin typeface="Calibri"/>
              </a:rPr>
              <a:t> – </a:t>
            </a:r>
            <a:r>
              <a:rPr lang="ru-RU" sz="3200" b="0" strike="noStrike" spc="-1" dirty="0" err="1">
                <a:solidFill>
                  <a:srgbClr val="000000"/>
                </a:solidFill>
                <a:latin typeface="Calibri"/>
              </a:rPr>
              <a:t>вживається</a:t>
            </a:r>
            <a:r>
              <a:rPr lang="ru-RU" sz="3200" b="0" strike="noStrike" spc="-1" dirty="0">
                <a:solidFill>
                  <a:srgbClr val="000000"/>
                </a:solidFill>
                <a:latin typeface="Calibri"/>
              </a:rPr>
              <a:t> перорально (через рот), </a:t>
            </a:r>
            <a:r>
              <a:rPr lang="ru-RU" sz="3200" b="0" strike="noStrike" spc="-1" dirty="0" err="1">
                <a:solidFill>
                  <a:srgbClr val="000000"/>
                </a:solidFill>
                <a:latin typeface="Calibri"/>
              </a:rPr>
              <a:t>інколи</a:t>
            </a:r>
            <a:r>
              <a:rPr lang="ru-RU" sz="3200" b="0" strike="noStrike" spc="-1" dirty="0">
                <a:solidFill>
                  <a:srgbClr val="000000"/>
                </a:solidFill>
                <a:latin typeface="Calibri"/>
              </a:rPr>
              <a:t> - за </a:t>
            </a:r>
            <a:r>
              <a:rPr lang="ru-RU" sz="3200" b="0" strike="noStrike" spc="-1" dirty="0" err="1">
                <a:solidFill>
                  <a:srgbClr val="000000"/>
                </a:solidFill>
                <a:latin typeface="Calibri"/>
              </a:rPr>
              <a:t>допомогою</a:t>
            </a:r>
            <a:r>
              <a:rPr lang="ru-RU" sz="3200" b="0" strike="noStrike" spc="-1" dirty="0">
                <a:solidFill>
                  <a:srgbClr val="000000"/>
                </a:solidFill>
                <a:latin typeface="Calibri"/>
              </a:rPr>
              <a:t> </a:t>
            </a:r>
            <a:r>
              <a:rPr lang="ru-RU" sz="3200" b="0" strike="noStrike" spc="-1" dirty="0" err="1">
                <a:solidFill>
                  <a:srgbClr val="000000"/>
                </a:solidFill>
                <a:latin typeface="Calibri"/>
              </a:rPr>
              <a:t>ін’єкцій</a:t>
            </a:r>
            <a:r>
              <a:rPr lang="ru-RU" sz="3200" b="0" strike="noStrike" spc="-1" dirty="0">
                <a:solidFill>
                  <a:srgbClr val="000000"/>
                </a:solidFill>
                <a:latin typeface="Calibri"/>
              </a:rPr>
              <a:t>, таблетки </a:t>
            </a:r>
            <a:r>
              <a:rPr lang="ru-RU" sz="3200" b="0" strike="noStrike" spc="-1" dirty="0" err="1">
                <a:solidFill>
                  <a:srgbClr val="000000"/>
                </a:solidFill>
                <a:latin typeface="Calibri"/>
              </a:rPr>
              <a:t>зазвичай</a:t>
            </a:r>
            <a:r>
              <a:rPr lang="ru-RU" sz="3200" b="0" strike="noStrike" spc="-1" dirty="0">
                <a:solidFill>
                  <a:srgbClr val="000000"/>
                </a:solidFill>
                <a:latin typeface="Calibri"/>
              </a:rPr>
              <a:t> </a:t>
            </a:r>
            <a:r>
              <a:rPr lang="ru-RU" sz="3200" b="0" strike="noStrike" spc="-1" dirty="0" err="1">
                <a:solidFill>
                  <a:srgbClr val="000000"/>
                </a:solidFill>
                <a:latin typeface="Calibri"/>
              </a:rPr>
              <a:t>запивають</a:t>
            </a:r>
            <a:r>
              <a:rPr lang="ru-RU" sz="3200" b="0" strike="noStrike" spc="-1" dirty="0">
                <a:solidFill>
                  <a:srgbClr val="000000"/>
                </a:solidFill>
                <a:latin typeface="Calibri"/>
              </a:rPr>
              <a:t>.</a:t>
            </a:r>
            <a:endParaRPr lang="ru-RU" sz="3200" b="0" strike="noStrike" spc="-1" dirty="0">
              <a:latin typeface="Arial"/>
            </a:endParaRPr>
          </a:p>
          <a:p>
            <a:pPr algn="just">
              <a:lnSpc>
                <a:spcPct val="80000"/>
              </a:lnSpc>
              <a:spcBef>
                <a:spcPts val="641"/>
              </a:spcBef>
            </a:pPr>
            <a:endParaRPr lang="ru-RU" sz="3200" b="0" strike="noStrike" spc="-1" dirty="0">
              <a:latin typeface="Arial"/>
            </a:endParaRPr>
          </a:p>
          <a:p>
            <a:pPr marL="343080" indent="-342360" algn="just">
              <a:lnSpc>
                <a:spcPct val="80000"/>
              </a:lnSpc>
              <a:spcBef>
                <a:spcPts val="641"/>
              </a:spcBef>
              <a:buClr>
                <a:srgbClr val="000000"/>
              </a:buClr>
              <a:buFont typeface="Arial"/>
              <a:buChar char="•"/>
            </a:pPr>
            <a:r>
              <a:rPr lang="ru-RU" sz="3200" b="0" u="sng" strike="noStrike" spc="-1" dirty="0">
                <a:solidFill>
                  <a:srgbClr val="000000"/>
                </a:solidFill>
                <a:uFillTx/>
                <a:latin typeface="Calibri"/>
              </a:rPr>
              <a:t>МДМА</a:t>
            </a:r>
            <a:r>
              <a:rPr lang="ru-RU" sz="3200" b="0" strike="noStrike" spc="-1" dirty="0">
                <a:solidFill>
                  <a:srgbClr val="000000"/>
                </a:solidFill>
                <a:latin typeface="Calibri"/>
              </a:rPr>
              <a:t> (</a:t>
            </a:r>
            <a:r>
              <a:rPr lang="ru-RU" sz="3200" b="0" strike="noStrike" spc="-1" dirty="0" err="1">
                <a:solidFill>
                  <a:srgbClr val="000000"/>
                </a:solidFill>
                <a:latin typeface="Calibri"/>
              </a:rPr>
              <a:t>Екстазі</a:t>
            </a:r>
            <a:r>
              <a:rPr lang="ru-RU" sz="3200" b="0" strike="noStrike" spc="-1" dirty="0">
                <a:solidFill>
                  <a:srgbClr val="000000"/>
                </a:solidFill>
                <a:latin typeface="Calibri"/>
              </a:rPr>
              <a:t>),</a:t>
            </a:r>
            <a:r>
              <a:rPr lang="ru-RU" sz="3200" b="0" u="sng" strike="noStrike" spc="-1" dirty="0">
                <a:solidFill>
                  <a:srgbClr val="000000"/>
                </a:solidFill>
                <a:uFillTx/>
                <a:latin typeface="Calibri"/>
              </a:rPr>
              <a:t> МДЕ, DOB, МДА, ДОМ, ДМА, ДОЕТ</a:t>
            </a:r>
            <a:r>
              <a:rPr lang="ru-RU" sz="3200" b="0" strike="noStrike" spc="-1" dirty="0">
                <a:solidFill>
                  <a:srgbClr val="000000"/>
                </a:solidFill>
                <a:latin typeface="Calibri"/>
              </a:rPr>
              <a:t> та </a:t>
            </a:r>
            <a:r>
              <a:rPr lang="ru-RU" sz="3200" b="0" strike="noStrike" spc="-1" dirty="0" err="1">
                <a:solidFill>
                  <a:srgbClr val="000000"/>
                </a:solidFill>
                <a:latin typeface="Calibri"/>
              </a:rPr>
              <a:t>інш</a:t>
            </a:r>
            <a:r>
              <a:rPr lang="ru-RU" sz="3200" b="0" strike="noStrike" spc="-1" dirty="0">
                <a:solidFill>
                  <a:srgbClr val="000000"/>
                </a:solidFill>
                <a:latin typeface="Calibri"/>
              </a:rPr>
              <a:t>. – так само, - перорально (через рот), </a:t>
            </a:r>
            <a:r>
              <a:rPr lang="ru-RU" sz="3200" b="0" strike="noStrike" spc="-1" dirty="0" err="1">
                <a:solidFill>
                  <a:srgbClr val="000000"/>
                </a:solidFill>
                <a:latin typeface="Calibri"/>
              </a:rPr>
              <a:t>інколи</a:t>
            </a:r>
            <a:r>
              <a:rPr lang="ru-RU" sz="3200" b="0" strike="noStrike" spc="-1" dirty="0">
                <a:solidFill>
                  <a:srgbClr val="000000"/>
                </a:solidFill>
                <a:latin typeface="Calibri"/>
              </a:rPr>
              <a:t> - за </a:t>
            </a:r>
            <a:r>
              <a:rPr lang="ru-RU" sz="3200" b="0" strike="noStrike" spc="-1" dirty="0" err="1">
                <a:solidFill>
                  <a:srgbClr val="000000"/>
                </a:solidFill>
                <a:latin typeface="Calibri"/>
              </a:rPr>
              <a:t>допомогою</a:t>
            </a:r>
            <a:r>
              <a:rPr lang="ru-RU" sz="3200" b="0" strike="noStrike" spc="-1" dirty="0">
                <a:solidFill>
                  <a:srgbClr val="000000"/>
                </a:solidFill>
                <a:latin typeface="Calibri"/>
              </a:rPr>
              <a:t> </a:t>
            </a:r>
            <a:r>
              <a:rPr lang="ru-RU" sz="3200" b="0" strike="noStrike" spc="-1" dirty="0" err="1">
                <a:solidFill>
                  <a:srgbClr val="000000"/>
                </a:solidFill>
                <a:latin typeface="Calibri"/>
              </a:rPr>
              <a:t>ін’єкцій</a:t>
            </a:r>
            <a:r>
              <a:rPr lang="ru-RU" sz="3200" b="0" strike="noStrike" spc="-1" dirty="0">
                <a:solidFill>
                  <a:srgbClr val="000000"/>
                </a:solidFill>
                <a:latin typeface="Calibri"/>
              </a:rPr>
              <a:t>, таблетки </a:t>
            </a:r>
            <a:r>
              <a:rPr lang="ru-RU" sz="3200" b="0" strike="noStrike" spc="-1" dirty="0" err="1">
                <a:solidFill>
                  <a:srgbClr val="000000"/>
                </a:solidFill>
                <a:latin typeface="Calibri"/>
              </a:rPr>
              <a:t>зазвичай</a:t>
            </a:r>
            <a:r>
              <a:rPr lang="ru-RU" sz="3200" b="0" strike="noStrike" spc="-1" dirty="0">
                <a:solidFill>
                  <a:srgbClr val="000000"/>
                </a:solidFill>
                <a:latin typeface="Calibri"/>
              </a:rPr>
              <a:t> </a:t>
            </a:r>
            <a:r>
              <a:rPr lang="ru-RU" sz="3200" b="0" strike="noStrike" spc="-1" dirty="0" err="1">
                <a:solidFill>
                  <a:srgbClr val="000000"/>
                </a:solidFill>
                <a:latin typeface="Calibri"/>
              </a:rPr>
              <a:t>запивають</a:t>
            </a:r>
            <a:r>
              <a:rPr lang="ru-RU" sz="3200" b="0" strike="noStrike" spc="-1" dirty="0">
                <a:solidFill>
                  <a:srgbClr val="000000"/>
                </a:solidFill>
                <a:latin typeface="Calibri"/>
              </a:rPr>
              <a:t>.</a:t>
            </a:r>
            <a:endParaRPr lang="ru-RU" sz="3200" b="0" strike="noStrike" spc="-1" dirty="0">
              <a:latin typeface="Arial"/>
            </a:endParaRPr>
          </a:p>
          <a:p>
            <a:pPr marL="343080" indent="-342360" algn="just">
              <a:lnSpc>
                <a:spcPct val="80000"/>
              </a:lnSpc>
              <a:spcBef>
                <a:spcPts val="641"/>
              </a:spcBef>
            </a:pPr>
            <a:r>
              <a:rPr lang="ru-RU" sz="3200" b="0" strike="noStrike" spc="-1" dirty="0">
                <a:solidFill>
                  <a:srgbClr val="000000"/>
                </a:solidFill>
                <a:latin typeface="Calibri"/>
              </a:rPr>
              <a:t>	</a:t>
            </a:r>
            <a:endParaRPr lang="ru-RU" sz="3200" b="0" strike="noStrike" spc="-1" dirty="0">
              <a:latin typeface="Arial"/>
            </a:endParaRPr>
          </a:p>
          <a:p>
            <a:pPr marL="343080" indent="-342360">
              <a:lnSpc>
                <a:spcPct val="100000"/>
              </a:lnSpc>
              <a:spcBef>
                <a:spcPts val="641"/>
              </a:spcBef>
            </a:pPr>
            <a:endParaRPr lang="ru-RU" sz="3200" b="0" strike="noStrike" spc="-1" dirty="0">
              <a:latin typeface="Arial"/>
            </a:endParaRPr>
          </a:p>
          <a:p>
            <a:pPr marL="343080" indent="-342360">
              <a:lnSpc>
                <a:spcPct val="100000"/>
              </a:lnSpc>
              <a:spcBef>
                <a:spcPts val="641"/>
              </a:spcBef>
            </a:pPr>
            <a:endParaRPr lang="ru-RU" sz="3200" b="0" strike="noStrike" spc="-1" dirty="0">
              <a:latin typeface="Arial"/>
            </a:endParaRPr>
          </a:p>
          <a:p>
            <a:pPr marL="343080" indent="-342360">
              <a:lnSpc>
                <a:spcPct val="100000"/>
              </a:lnSpc>
              <a:spcBef>
                <a:spcPts val="641"/>
              </a:spcBef>
            </a:pPr>
            <a:endParaRPr lang="ru-RU" sz="32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 name="CustomShape 1"/>
          <p:cNvSpPr/>
          <p:nvPr/>
        </p:nvSpPr>
        <p:spPr>
          <a:xfrm>
            <a:off x="428760" y="357120"/>
            <a:ext cx="8153280" cy="90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1" strike="noStrike" spc="-1">
                <a:solidFill>
                  <a:srgbClr val="FF0000"/>
                </a:solidFill>
                <a:latin typeface="Calibri"/>
              </a:rPr>
              <a:t>Лікарські засоби</a:t>
            </a:r>
            <a:endParaRPr lang="ru-RU" sz="4400" b="0" strike="noStrike" spc="-1">
              <a:latin typeface="Arial"/>
            </a:endParaRPr>
          </a:p>
        </p:txBody>
      </p:sp>
      <p:sp>
        <p:nvSpPr>
          <p:cNvPr id="664" name="CustomShape 2"/>
          <p:cNvSpPr/>
          <p:nvPr/>
        </p:nvSpPr>
        <p:spPr>
          <a:xfrm>
            <a:off x="457200" y="1357200"/>
            <a:ext cx="5400000" cy="5023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78500" lnSpcReduction="20000"/>
          </a:bodyPr>
          <a:lstStyle/>
          <a:p>
            <a:pPr marL="343080" indent="-342360">
              <a:lnSpc>
                <a:spcPct val="100000"/>
              </a:lnSpc>
              <a:spcBef>
                <a:spcPts val="641"/>
              </a:spcBef>
            </a:pPr>
            <a:r>
              <a:rPr lang="ru-RU" sz="3200" b="0" strike="noStrike" spc="-1">
                <a:solidFill>
                  <a:srgbClr val="000000"/>
                </a:solidFill>
                <a:latin typeface="Calibri"/>
              </a:rPr>
              <a:t>які містять:</a:t>
            </a:r>
            <a:endParaRPr lang="ru-RU" sz="3200" b="0" strike="noStrike" spc="-1">
              <a:latin typeface="Arial"/>
            </a:endParaRPr>
          </a:p>
          <a:p>
            <a:pPr marL="343080" indent="-342360">
              <a:lnSpc>
                <a:spcPct val="100000"/>
              </a:lnSpc>
              <a:spcBef>
                <a:spcPts val="641"/>
              </a:spcBef>
              <a:buClr>
                <a:srgbClr val="000000"/>
              </a:buClr>
              <a:buFont typeface="Arial"/>
              <a:buChar char="•"/>
            </a:pPr>
            <a:r>
              <a:rPr lang="ru-RU" sz="3200" b="0" strike="noStrike" spc="-1">
                <a:solidFill>
                  <a:srgbClr val="000000"/>
                </a:solidFill>
                <a:latin typeface="Calibri"/>
              </a:rPr>
              <a:t>- кодеїн (кодтерпін, кодлак, кодесан);</a:t>
            </a:r>
            <a:endParaRPr lang="ru-RU" sz="3200" b="0" strike="noStrike" spc="-1">
              <a:latin typeface="Arial"/>
            </a:endParaRPr>
          </a:p>
          <a:p>
            <a:pPr marL="343080" indent="-342360">
              <a:lnSpc>
                <a:spcPct val="100000"/>
              </a:lnSpc>
              <a:spcBef>
                <a:spcPts val="641"/>
              </a:spcBef>
              <a:buClr>
                <a:srgbClr val="000000"/>
              </a:buClr>
              <a:buFont typeface="Arial"/>
              <a:buChar char="•"/>
            </a:pPr>
            <a:r>
              <a:rPr lang="ru-RU" sz="3200" b="0" strike="noStrike" spc="-1">
                <a:solidFill>
                  <a:srgbClr val="000000"/>
                </a:solidFill>
                <a:latin typeface="Calibri"/>
              </a:rPr>
              <a:t>- барбітурати (барбовал, фенобарбітал,…);</a:t>
            </a:r>
            <a:endParaRPr lang="ru-RU" sz="3200" b="0" strike="noStrike" spc="-1">
              <a:latin typeface="Arial"/>
            </a:endParaRPr>
          </a:p>
          <a:p>
            <a:pPr marL="343080" indent="-342360">
              <a:lnSpc>
                <a:spcPct val="100000"/>
              </a:lnSpc>
              <a:spcBef>
                <a:spcPts val="641"/>
              </a:spcBef>
              <a:buClr>
                <a:srgbClr val="000000"/>
              </a:buClr>
              <a:buFont typeface="Arial"/>
              <a:buChar char="•"/>
            </a:pPr>
            <a:r>
              <a:rPr lang="ru-RU" sz="3200" b="0" strike="noStrike" spc="-1">
                <a:solidFill>
                  <a:srgbClr val="000000"/>
                </a:solidFill>
                <a:latin typeface="Calibri"/>
              </a:rPr>
              <a:t>- бензодіазепіни (нітразепам, діазепам, флунітразепам);</a:t>
            </a:r>
            <a:endParaRPr lang="ru-RU" sz="3200" b="0" strike="noStrike" spc="-1">
              <a:latin typeface="Arial"/>
            </a:endParaRPr>
          </a:p>
          <a:p>
            <a:pPr marL="343080" indent="-342360">
              <a:lnSpc>
                <a:spcPct val="100000"/>
              </a:lnSpc>
              <a:spcBef>
                <a:spcPts val="641"/>
              </a:spcBef>
              <a:buClr>
                <a:srgbClr val="000000"/>
              </a:buClr>
              <a:buFont typeface="Arial"/>
              <a:buChar char="•"/>
            </a:pPr>
            <a:r>
              <a:rPr lang="ru-RU" sz="3200" b="0" strike="noStrike" spc="-1">
                <a:solidFill>
                  <a:srgbClr val="000000"/>
                </a:solidFill>
                <a:latin typeface="Calibri"/>
              </a:rPr>
              <a:t>- трамадол (трамал, трамадол);</a:t>
            </a:r>
            <a:endParaRPr lang="ru-RU" sz="3200" b="0" strike="noStrike" spc="-1">
              <a:latin typeface="Arial"/>
            </a:endParaRPr>
          </a:p>
          <a:p>
            <a:pPr marL="343080" indent="-342360">
              <a:lnSpc>
                <a:spcPct val="100000"/>
              </a:lnSpc>
              <a:spcBef>
                <a:spcPts val="641"/>
              </a:spcBef>
              <a:buClr>
                <a:srgbClr val="000000"/>
              </a:buClr>
              <a:buFont typeface="Arial"/>
              <a:buChar char="•"/>
            </a:pPr>
            <a:r>
              <a:rPr lang="ru-RU" sz="3200" b="0" strike="noStrike" spc="-1">
                <a:solidFill>
                  <a:srgbClr val="000000"/>
                </a:solidFill>
                <a:latin typeface="Calibri"/>
              </a:rPr>
              <a:t>- бупренорфін (субутекс);</a:t>
            </a:r>
            <a:endParaRPr lang="ru-RU" sz="3200" b="0" strike="noStrike" spc="-1">
              <a:latin typeface="Arial"/>
            </a:endParaRPr>
          </a:p>
          <a:p>
            <a:pPr marL="343080" indent="-342360">
              <a:lnSpc>
                <a:spcPct val="100000"/>
              </a:lnSpc>
              <a:spcBef>
                <a:spcPts val="641"/>
              </a:spcBef>
              <a:buClr>
                <a:srgbClr val="000000"/>
              </a:buClr>
              <a:buFont typeface="Arial"/>
              <a:buChar char="•"/>
            </a:pPr>
            <a:r>
              <a:rPr lang="ru-RU" sz="3200" b="0" strike="noStrike" spc="-1">
                <a:solidFill>
                  <a:srgbClr val="000000"/>
                </a:solidFill>
                <a:latin typeface="Calibri"/>
              </a:rPr>
              <a:t>- кетамін (калипсол, кетамін) не наркотик;</a:t>
            </a:r>
            <a:endParaRPr lang="ru-RU" sz="3200" b="0" strike="noStrike" spc="-1">
              <a:latin typeface="Arial"/>
            </a:endParaRPr>
          </a:p>
          <a:p>
            <a:pPr marL="343080" indent="-342360">
              <a:lnSpc>
                <a:spcPct val="100000"/>
              </a:lnSpc>
              <a:spcBef>
                <a:spcPts val="641"/>
              </a:spcBef>
              <a:buClr>
                <a:srgbClr val="000000"/>
              </a:buClr>
              <a:buFont typeface="Arial"/>
              <a:buChar char="•"/>
            </a:pPr>
            <a:r>
              <a:rPr lang="ru-RU" sz="3200" b="0" strike="noStrike" spc="-1">
                <a:solidFill>
                  <a:srgbClr val="000000"/>
                </a:solidFill>
                <a:latin typeface="Calibri"/>
              </a:rPr>
              <a:t>- оксибутират натрію;</a:t>
            </a:r>
            <a:endParaRPr lang="ru-RU" sz="3200" b="0" strike="noStrike" spc="-1">
              <a:latin typeface="Arial"/>
            </a:endParaRPr>
          </a:p>
          <a:p>
            <a:pPr marL="343080" indent="-342360">
              <a:lnSpc>
                <a:spcPct val="100000"/>
              </a:lnSpc>
              <a:spcBef>
                <a:spcPts val="641"/>
              </a:spcBef>
              <a:buClr>
                <a:srgbClr val="000000"/>
              </a:buClr>
              <a:buFont typeface="Arial"/>
              <a:buChar char="•"/>
            </a:pPr>
            <a:r>
              <a:rPr lang="ru-RU" sz="3200" b="0" strike="noStrike" spc="-1">
                <a:solidFill>
                  <a:srgbClr val="000000"/>
                </a:solidFill>
                <a:latin typeface="Calibri"/>
              </a:rPr>
              <a:t>- декстрометорфан (глікодин, Тос-Май…);</a:t>
            </a:r>
            <a:endParaRPr lang="ru-RU" sz="3200" b="0" strike="noStrike" spc="-1">
              <a:latin typeface="Arial"/>
            </a:endParaRPr>
          </a:p>
          <a:p>
            <a:pPr>
              <a:lnSpc>
                <a:spcPct val="100000"/>
              </a:lnSpc>
              <a:spcBef>
                <a:spcPts val="641"/>
              </a:spcBef>
            </a:pPr>
            <a:endParaRPr lang="ru-RU" sz="3200" b="0" strike="noStrike" spc="-1">
              <a:latin typeface="Arial"/>
            </a:endParaRPr>
          </a:p>
        </p:txBody>
      </p:sp>
      <p:pic>
        <p:nvPicPr>
          <p:cNvPr id="665" name="Picture 2"/>
          <p:cNvPicPr/>
          <p:nvPr/>
        </p:nvPicPr>
        <p:blipFill>
          <a:blip r:embed="rId2"/>
          <a:stretch/>
        </p:blipFill>
        <p:spPr>
          <a:xfrm>
            <a:off x="6143760" y="3071880"/>
            <a:ext cx="2807640" cy="201564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 name="CustomShape 1"/>
          <p:cNvSpPr/>
          <p:nvPr/>
        </p:nvSpPr>
        <p:spPr>
          <a:xfrm>
            <a:off x="1371600" y="3840480"/>
            <a:ext cx="6400080" cy="1713960"/>
          </a:xfrm>
          <a:prstGeom prst="rect">
            <a:avLst/>
          </a:prstGeom>
          <a:noFill/>
          <a:ln>
            <a:noFill/>
          </a:ln>
        </p:spPr>
        <p:style>
          <a:lnRef idx="0">
            <a:scrgbClr r="0" g="0" b="0"/>
          </a:lnRef>
          <a:fillRef idx="0">
            <a:scrgbClr r="0" g="0" b="0"/>
          </a:fillRef>
          <a:effectRef idx="0">
            <a:scrgbClr r="0" g="0" b="0"/>
          </a:effectRef>
          <a:fontRef idx="minor"/>
        </p:style>
      </p:sp>
      <p:pic>
        <p:nvPicPr>
          <p:cNvPr id="667" name="Picture 2"/>
          <p:cNvPicPr/>
          <p:nvPr/>
        </p:nvPicPr>
        <p:blipFill>
          <a:blip r:embed="rId2"/>
          <a:stretch/>
        </p:blipFill>
        <p:spPr>
          <a:xfrm>
            <a:off x="0" y="4581000"/>
            <a:ext cx="3491280" cy="2276280"/>
          </a:xfrm>
          <a:prstGeom prst="rect">
            <a:avLst/>
          </a:prstGeom>
          <a:ln>
            <a:noFill/>
          </a:ln>
        </p:spPr>
      </p:pic>
      <p:pic>
        <p:nvPicPr>
          <p:cNvPr id="668" name="Picture 5"/>
          <p:cNvPicPr/>
          <p:nvPr/>
        </p:nvPicPr>
        <p:blipFill>
          <a:blip r:embed="rId3"/>
          <a:stretch/>
        </p:blipFill>
        <p:spPr>
          <a:xfrm>
            <a:off x="3978000" y="1845000"/>
            <a:ext cx="2230560" cy="2231640"/>
          </a:xfrm>
          <a:prstGeom prst="rect">
            <a:avLst/>
          </a:prstGeom>
          <a:ln>
            <a:noFill/>
          </a:ln>
        </p:spPr>
      </p:pic>
      <p:pic>
        <p:nvPicPr>
          <p:cNvPr id="669" name="Picture 3"/>
          <p:cNvPicPr/>
          <p:nvPr/>
        </p:nvPicPr>
        <p:blipFill>
          <a:blip r:embed="rId4"/>
          <a:stretch/>
        </p:blipFill>
        <p:spPr>
          <a:xfrm>
            <a:off x="3006000" y="548640"/>
            <a:ext cx="2019240" cy="1511280"/>
          </a:xfrm>
          <a:prstGeom prst="rect">
            <a:avLst/>
          </a:prstGeom>
          <a:ln>
            <a:noFill/>
          </a:ln>
        </p:spPr>
      </p:pic>
      <p:pic>
        <p:nvPicPr>
          <p:cNvPr id="670" name="Picture 4"/>
          <p:cNvPicPr/>
          <p:nvPr/>
        </p:nvPicPr>
        <p:blipFill>
          <a:blip r:embed="rId5"/>
          <a:stretch/>
        </p:blipFill>
        <p:spPr>
          <a:xfrm>
            <a:off x="0" y="2853000"/>
            <a:ext cx="1870920" cy="1694880"/>
          </a:xfrm>
          <a:prstGeom prst="rect">
            <a:avLst/>
          </a:prstGeom>
          <a:ln>
            <a:noFill/>
          </a:ln>
        </p:spPr>
      </p:pic>
      <p:pic>
        <p:nvPicPr>
          <p:cNvPr id="671" name="Picture 8"/>
          <p:cNvPicPr/>
          <p:nvPr/>
        </p:nvPicPr>
        <p:blipFill>
          <a:blip r:embed="rId6"/>
          <a:stretch/>
        </p:blipFill>
        <p:spPr>
          <a:xfrm>
            <a:off x="5652000" y="1989000"/>
            <a:ext cx="3491280" cy="2739600"/>
          </a:xfrm>
          <a:prstGeom prst="rect">
            <a:avLst/>
          </a:prstGeom>
          <a:ln>
            <a:noFill/>
          </a:ln>
        </p:spPr>
      </p:pic>
      <p:pic>
        <p:nvPicPr>
          <p:cNvPr id="672" name="Picture 7"/>
          <p:cNvPicPr/>
          <p:nvPr/>
        </p:nvPicPr>
        <p:blipFill>
          <a:blip r:embed="rId7"/>
          <a:stretch/>
        </p:blipFill>
        <p:spPr>
          <a:xfrm>
            <a:off x="7380360" y="692640"/>
            <a:ext cx="1578600" cy="1751760"/>
          </a:xfrm>
          <a:prstGeom prst="rect">
            <a:avLst/>
          </a:prstGeom>
          <a:ln>
            <a:noFill/>
          </a:ln>
        </p:spPr>
      </p:pic>
      <p:pic>
        <p:nvPicPr>
          <p:cNvPr id="673" name="Picture 8"/>
          <p:cNvPicPr/>
          <p:nvPr/>
        </p:nvPicPr>
        <p:blipFill>
          <a:blip r:embed="rId8"/>
          <a:stretch/>
        </p:blipFill>
        <p:spPr>
          <a:xfrm>
            <a:off x="5598000" y="620640"/>
            <a:ext cx="1849680" cy="1847160"/>
          </a:xfrm>
          <a:prstGeom prst="rect">
            <a:avLst/>
          </a:prstGeom>
          <a:ln>
            <a:noFill/>
          </a:ln>
        </p:spPr>
      </p:pic>
      <p:pic>
        <p:nvPicPr>
          <p:cNvPr id="674" name="Picture 6"/>
          <p:cNvPicPr/>
          <p:nvPr/>
        </p:nvPicPr>
        <p:blipFill>
          <a:blip r:embed="rId9"/>
          <a:stretch/>
        </p:blipFill>
        <p:spPr>
          <a:xfrm>
            <a:off x="6227640" y="4210200"/>
            <a:ext cx="2915640" cy="2647080"/>
          </a:xfrm>
          <a:prstGeom prst="rect">
            <a:avLst/>
          </a:prstGeom>
          <a:ln>
            <a:noFill/>
          </a:ln>
        </p:spPr>
      </p:pic>
      <p:pic>
        <p:nvPicPr>
          <p:cNvPr id="675" name="Picture 2"/>
          <p:cNvPicPr/>
          <p:nvPr/>
        </p:nvPicPr>
        <p:blipFill>
          <a:blip r:embed="rId10"/>
          <a:stretch/>
        </p:blipFill>
        <p:spPr>
          <a:xfrm>
            <a:off x="3978000" y="4203360"/>
            <a:ext cx="2463120" cy="2653920"/>
          </a:xfrm>
          <a:prstGeom prst="rect">
            <a:avLst/>
          </a:prstGeom>
          <a:ln>
            <a:noFill/>
          </a:ln>
        </p:spPr>
      </p:pic>
      <p:pic>
        <p:nvPicPr>
          <p:cNvPr id="676" name="Picture 12"/>
          <p:cNvPicPr/>
          <p:nvPr/>
        </p:nvPicPr>
        <p:blipFill>
          <a:blip r:embed="rId11"/>
          <a:stretch/>
        </p:blipFill>
        <p:spPr>
          <a:xfrm>
            <a:off x="0" y="548640"/>
            <a:ext cx="2972520" cy="2447640"/>
          </a:xfrm>
          <a:prstGeom prst="rect">
            <a:avLst/>
          </a:prstGeom>
          <a:ln>
            <a:noFill/>
          </a:ln>
        </p:spPr>
      </p:pic>
      <p:pic>
        <p:nvPicPr>
          <p:cNvPr id="677" name="Picture 10"/>
          <p:cNvPicPr/>
          <p:nvPr/>
        </p:nvPicPr>
        <p:blipFill>
          <a:blip r:embed="rId12"/>
          <a:stretch/>
        </p:blipFill>
        <p:spPr>
          <a:xfrm>
            <a:off x="1655640" y="2637000"/>
            <a:ext cx="3246120" cy="25480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 name="Picture 4"/>
          <p:cNvPicPr/>
          <p:nvPr/>
        </p:nvPicPr>
        <p:blipFill>
          <a:blip r:embed="rId3"/>
          <a:stretch/>
        </p:blipFill>
        <p:spPr>
          <a:xfrm>
            <a:off x="720" y="0"/>
            <a:ext cx="9143280" cy="6879017"/>
          </a:xfrm>
          <a:prstGeom prst="rect">
            <a:avLst/>
          </a:prstGeom>
          <a:ln w="9360">
            <a:noFill/>
          </a:ln>
        </p:spPr>
      </p:pic>
      <p:sp>
        <p:nvSpPr>
          <p:cNvPr id="337" name="CustomShape 1"/>
          <p:cNvSpPr/>
          <p:nvPr/>
        </p:nvSpPr>
        <p:spPr>
          <a:xfrm>
            <a:off x="231820" y="214200"/>
            <a:ext cx="8454260" cy="5652360"/>
          </a:xfrm>
          <a:prstGeom prst="rect">
            <a:avLst/>
          </a:prstGeom>
          <a:noFill/>
          <a:ln>
            <a:solidFill>
              <a:srgbClr val="FFFFFF"/>
            </a:solidFill>
          </a:ln>
        </p:spPr>
        <p:style>
          <a:lnRef idx="0">
            <a:scrgbClr r="0" g="0" b="0"/>
          </a:lnRef>
          <a:fillRef idx="0">
            <a:scrgbClr r="0" g="0" b="0"/>
          </a:fillRef>
          <a:effectRef idx="0">
            <a:scrgbClr r="0" g="0" b="0"/>
          </a:effectRef>
          <a:fontRef idx="minor"/>
        </p:style>
        <p:txBody>
          <a:bodyPr lIns="90000" tIns="45000" rIns="90000" bIns="45000">
            <a:normAutofit lnSpcReduction="10000"/>
          </a:bodyPr>
          <a:lstStyle/>
          <a:p>
            <a:pPr marL="598320" indent="-597600" algn="ctr">
              <a:lnSpc>
                <a:spcPct val="80000"/>
              </a:lnSpc>
              <a:spcBef>
                <a:spcPts val="601"/>
              </a:spcBef>
            </a:pPr>
            <a:r>
              <a:rPr lang="ru-RU" sz="3200" b="1" strike="noStrike" spc="-1" dirty="0" err="1">
                <a:solidFill>
                  <a:srgbClr val="FFFFFF"/>
                </a:solidFill>
                <a:latin typeface="Times New Roman"/>
              </a:rPr>
              <a:t>Класифікація</a:t>
            </a:r>
            <a:r>
              <a:rPr lang="ru-RU" sz="3200" b="1" strike="noStrike" spc="-1" dirty="0">
                <a:solidFill>
                  <a:srgbClr val="FFFFFF"/>
                </a:solidFill>
                <a:latin typeface="Times New Roman"/>
              </a:rPr>
              <a:t>   </a:t>
            </a:r>
            <a:r>
              <a:rPr lang="ru-RU" sz="3200" b="1" strike="noStrike" spc="-1" dirty="0" err="1">
                <a:solidFill>
                  <a:srgbClr val="FFFFFF"/>
                </a:solidFill>
                <a:latin typeface="Times New Roman"/>
              </a:rPr>
              <a:t>токсичних</a:t>
            </a:r>
            <a:r>
              <a:rPr lang="ru-RU" sz="3200" b="1" strike="noStrike" spc="-1" dirty="0">
                <a:solidFill>
                  <a:srgbClr val="FFFFFF"/>
                </a:solidFill>
                <a:latin typeface="Times New Roman"/>
              </a:rPr>
              <a:t> </a:t>
            </a:r>
            <a:r>
              <a:rPr lang="ru-RU" sz="3200" b="1" strike="noStrike" spc="-1" dirty="0" err="1">
                <a:solidFill>
                  <a:srgbClr val="FFFFFF"/>
                </a:solidFill>
                <a:latin typeface="Times New Roman"/>
              </a:rPr>
              <a:t>речовин</a:t>
            </a:r>
            <a:r>
              <a:rPr lang="ru-RU" sz="3200" b="1" strike="noStrike" spc="-1" dirty="0">
                <a:solidFill>
                  <a:srgbClr val="FFFFFF"/>
                </a:solidFill>
                <a:latin typeface="Times New Roman"/>
              </a:rPr>
              <a:t>:</a:t>
            </a:r>
            <a:endParaRPr lang="ru-RU" sz="3200" b="0" strike="noStrike" spc="-1" dirty="0">
              <a:latin typeface="Arial"/>
            </a:endParaRPr>
          </a:p>
          <a:p>
            <a:pPr marL="598320" indent="-597600">
              <a:lnSpc>
                <a:spcPct val="80000"/>
              </a:lnSpc>
              <a:spcBef>
                <a:spcPts val="601"/>
              </a:spcBef>
              <a:buClr>
                <a:srgbClr val="FFFF00"/>
              </a:buClr>
              <a:buFont typeface="Arial"/>
              <a:buChar char="•"/>
            </a:pPr>
            <a:r>
              <a:rPr lang="ru-RU" sz="2400" b="1" strike="noStrike" spc="-1" dirty="0" err="1">
                <a:solidFill>
                  <a:srgbClr val="FFFF00"/>
                </a:solidFill>
                <a:effectLst>
                  <a:outerShdw blurRad="38100" dist="38100" dir="2700000" algn="tl">
                    <a:srgbClr val="000000">
                      <a:alpha val="43137"/>
                    </a:srgbClr>
                  </a:outerShdw>
                </a:effectLst>
                <a:latin typeface="Times New Roman"/>
              </a:rPr>
              <a:t>Виробничі</a:t>
            </a:r>
            <a:r>
              <a:rPr lang="ru-RU" sz="2400" b="1" strike="noStrike" spc="-1" dirty="0">
                <a:solidFill>
                  <a:srgbClr val="FFFF00"/>
                </a:solidFill>
                <a:effectLst>
                  <a:outerShdw blurRad="38100" dist="38100" dir="2700000" algn="tl">
                    <a:srgbClr val="000000">
                      <a:alpha val="43137"/>
                    </a:srgbClr>
                  </a:outerShdw>
                </a:effectLst>
                <a:latin typeface="Times New Roman"/>
              </a:rPr>
              <a:t> </a:t>
            </a:r>
            <a:r>
              <a:rPr lang="ru-RU" sz="2400" b="1" strike="noStrike" spc="-1" dirty="0" err="1">
                <a:solidFill>
                  <a:srgbClr val="FFFF00"/>
                </a:solidFill>
                <a:effectLst>
                  <a:outerShdw blurRad="38100" dist="38100" dir="2700000" algn="tl">
                    <a:srgbClr val="000000">
                      <a:alpha val="43137"/>
                    </a:srgbClr>
                  </a:outerShdw>
                </a:effectLst>
                <a:latin typeface="Times New Roman"/>
              </a:rPr>
              <a:t>отрути</a:t>
            </a:r>
            <a:r>
              <a:rPr lang="ru-RU" sz="2400" b="1" strike="noStrike" spc="-1" dirty="0">
                <a:solidFill>
                  <a:srgbClr val="FFFF00"/>
                </a:solidFill>
                <a:effectLst>
                  <a:outerShdw blurRad="38100" dist="38100" dir="2700000" algn="tl">
                    <a:srgbClr val="000000">
                      <a:alpha val="43137"/>
                    </a:srgbClr>
                  </a:outerShdw>
                </a:effectLst>
                <a:latin typeface="Times New Roman"/>
              </a:rPr>
              <a:t> (</a:t>
            </a:r>
            <a:r>
              <a:rPr lang="ru-RU" sz="2400" b="1" strike="noStrike" spc="-1" dirty="0" err="1">
                <a:solidFill>
                  <a:srgbClr val="FFFF00"/>
                </a:solidFill>
                <a:effectLst>
                  <a:outerShdw blurRad="38100" dist="38100" dir="2700000" algn="tl">
                    <a:srgbClr val="000000">
                      <a:alpha val="43137"/>
                    </a:srgbClr>
                  </a:outerShdw>
                </a:effectLst>
                <a:latin typeface="Times New Roman"/>
              </a:rPr>
              <a:t>органічні</a:t>
            </a:r>
            <a:r>
              <a:rPr lang="ru-RU" sz="2400" b="1" strike="noStrike" spc="-1" dirty="0">
                <a:solidFill>
                  <a:srgbClr val="FFFF00"/>
                </a:solidFill>
                <a:effectLst>
                  <a:outerShdw blurRad="38100" dist="38100" dir="2700000" algn="tl">
                    <a:srgbClr val="000000">
                      <a:alpha val="43137"/>
                    </a:srgbClr>
                  </a:outerShdw>
                </a:effectLst>
                <a:latin typeface="Times New Roman"/>
              </a:rPr>
              <a:t> </a:t>
            </a:r>
            <a:r>
              <a:rPr lang="ru-RU" sz="2400" b="1" strike="noStrike" spc="-1" dirty="0" err="1">
                <a:solidFill>
                  <a:srgbClr val="FFFF00"/>
                </a:solidFill>
                <a:effectLst>
                  <a:outerShdw blurRad="38100" dist="38100" dir="2700000" algn="tl">
                    <a:srgbClr val="000000">
                      <a:alpha val="43137"/>
                    </a:srgbClr>
                  </a:outerShdw>
                </a:effectLst>
                <a:latin typeface="Times New Roman"/>
              </a:rPr>
              <a:t>розчинники</a:t>
            </a:r>
            <a:r>
              <a:rPr lang="ru-RU" sz="2400" b="1" strike="noStrike" spc="-1" dirty="0">
                <a:solidFill>
                  <a:srgbClr val="FFFF00"/>
                </a:solidFill>
                <a:effectLst>
                  <a:outerShdw blurRad="38100" dist="38100" dir="2700000" algn="tl">
                    <a:srgbClr val="000000">
                      <a:alpha val="43137"/>
                    </a:srgbClr>
                  </a:outerShdw>
                </a:effectLst>
                <a:latin typeface="Times New Roman"/>
              </a:rPr>
              <a:t>, </a:t>
            </a:r>
            <a:r>
              <a:rPr lang="ru-RU" sz="2400" b="1" strike="noStrike" spc="-1" dirty="0" err="1">
                <a:solidFill>
                  <a:srgbClr val="FFFF00"/>
                </a:solidFill>
                <a:effectLst>
                  <a:outerShdw blurRad="38100" dist="38100" dir="2700000" algn="tl">
                    <a:srgbClr val="000000">
                      <a:alpha val="43137"/>
                    </a:srgbClr>
                  </a:outerShdw>
                </a:effectLst>
                <a:latin typeface="Times New Roman"/>
              </a:rPr>
              <a:t>пальне</a:t>
            </a:r>
            <a:r>
              <a:rPr lang="ru-RU" sz="2400" b="1" strike="noStrike" spc="-1" dirty="0">
                <a:solidFill>
                  <a:srgbClr val="FFFF00"/>
                </a:solidFill>
                <a:effectLst>
                  <a:outerShdw blurRad="38100" dist="38100" dir="2700000" algn="tl">
                    <a:srgbClr val="000000">
                      <a:alpha val="43137"/>
                    </a:srgbClr>
                  </a:outerShdw>
                </a:effectLst>
                <a:latin typeface="Times New Roman"/>
              </a:rPr>
              <a:t>, </a:t>
            </a:r>
            <a:r>
              <a:rPr lang="ru-RU" sz="2400" b="1" strike="noStrike" spc="-1" dirty="0" err="1">
                <a:solidFill>
                  <a:srgbClr val="FFFF00"/>
                </a:solidFill>
                <a:effectLst>
                  <a:outerShdw blurRad="38100" dist="38100" dir="2700000" algn="tl">
                    <a:srgbClr val="000000">
                      <a:alpha val="43137"/>
                    </a:srgbClr>
                  </a:outerShdw>
                </a:effectLst>
                <a:latin typeface="Times New Roman"/>
              </a:rPr>
              <a:t>барвники</a:t>
            </a:r>
            <a:r>
              <a:rPr lang="ru-RU" sz="2400" b="1" strike="noStrike" spc="-1" dirty="0">
                <a:solidFill>
                  <a:srgbClr val="FFFF00"/>
                </a:solidFill>
                <a:effectLst>
                  <a:outerShdw blurRad="38100" dist="38100" dir="2700000" algn="tl">
                    <a:srgbClr val="000000">
                      <a:alpha val="43137"/>
                    </a:srgbClr>
                  </a:outerShdw>
                </a:effectLst>
                <a:latin typeface="Times New Roman"/>
              </a:rPr>
              <a:t>, </a:t>
            </a:r>
            <a:r>
              <a:rPr lang="ru-RU" sz="2400" b="1" strike="noStrike" spc="-1" dirty="0" err="1">
                <a:solidFill>
                  <a:srgbClr val="FFFF00"/>
                </a:solidFill>
                <a:effectLst>
                  <a:outerShdw blurRad="38100" dist="38100" dir="2700000" algn="tl">
                    <a:srgbClr val="000000">
                      <a:alpha val="43137"/>
                    </a:srgbClr>
                  </a:outerShdw>
                </a:effectLst>
                <a:latin typeface="Times New Roman"/>
              </a:rPr>
              <a:t>хімічні</a:t>
            </a:r>
            <a:r>
              <a:rPr lang="ru-RU" sz="2400" b="1" strike="noStrike" spc="-1" dirty="0">
                <a:solidFill>
                  <a:srgbClr val="FFFF00"/>
                </a:solidFill>
                <a:effectLst>
                  <a:outerShdw blurRad="38100" dist="38100" dir="2700000" algn="tl">
                    <a:srgbClr val="000000">
                      <a:alpha val="43137"/>
                    </a:srgbClr>
                  </a:outerShdw>
                </a:effectLst>
                <a:latin typeface="Times New Roman"/>
              </a:rPr>
              <a:t> </a:t>
            </a:r>
            <a:r>
              <a:rPr lang="ru-RU" sz="2400" b="1" strike="noStrike" spc="-1" dirty="0" err="1">
                <a:solidFill>
                  <a:srgbClr val="FFFF00"/>
                </a:solidFill>
                <a:effectLst>
                  <a:outerShdw blurRad="38100" dist="38100" dir="2700000" algn="tl">
                    <a:srgbClr val="000000">
                      <a:alpha val="43137"/>
                    </a:srgbClr>
                  </a:outerShdw>
                </a:effectLst>
                <a:latin typeface="Times New Roman"/>
              </a:rPr>
              <a:t>реактиви</a:t>
            </a:r>
            <a:r>
              <a:rPr lang="ru-RU" sz="2400" b="1" strike="noStrike" spc="-1" dirty="0">
                <a:solidFill>
                  <a:srgbClr val="FFFF00"/>
                </a:solidFill>
                <a:effectLst>
                  <a:outerShdw blurRad="38100" dist="38100" dir="2700000" algn="tl">
                    <a:srgbClr val="000000">
                      <a:alpha val="43137"/>
                    </a:srgbClr>
                  </a:outerShdw>
                </a:effectLst>
                <a:latin typeface="Times New Roman"/>
              </a:rPr>
              <a:t> </a:t>
            </a:r>
            <a:r>
              <a:rPr lang="ru-RU" sz="2400" b="1" strike="noStrike" spc="-1" dirty="0" err="1">
                <a:solidFill>
                  <a:srgbClr val="FFFF00"/>
                </a:solidFill>
                <a:effectLst>
                  <a:outerShdw blurRad="38100" dist="38100" dir="2700000" algn="tl">
                    <a:srgbClr val="000000">
                      <a:alpha val="43137"/>
                    </a:srgbClr>
                  </a:outerShdw>
                </a:effectLst>
                <a:latin typeface="Times New Roman"/>
              </a:rPr>
              <a:t>тощо</a:t>
            </a:r>
            <a:r>
              <a:rPr lang="ru-RU" sz="2400" b="1" strike="noStrike" spc="-1" dirty="0">
                <a:solidFill>
                  <a:srgbClr val="FFFF00"/>
                </a:solidFill>
                <a:effectLst>
                  <a:outerShdw blurRad="38100" dist="38100" dir="2700000" algn="tl">
                    <a:srgbClr val="000000">
                      <a:alpha val="43137"/>
                    </a:srgbClr>
                  </a:outerShdw>
                </a:effectLst>
                <a:latin typeface="Times New Roman"/>
              </a:rPr>
              <a:t>).</a:t>
            </a:r>
            <a:endParaRPr lang="ru-RU" sz="2400" b="0" strike="noStrike" spc="-1" dirty="0">
              <a:solidFill>
                <a:srgbClr val="FFFF00"/>
              </a:solidFill>
              <a:effectLst>
                <a:outerShdw blurRad="38100" dist="38100" dir="2700000" algn="tl">
                  <a:srgbClr val="000000">
                    <a:alpha val="43137"/>
                  </a:srgbClr>
                </a:outerShdw>
              </a:effectLst>
              <a:latin typeface="Arial"/>
            </a:endParaRPr>
          </a:p>
          <a:p>
            <a:pPr marL="598320" indent="-597600">
              <a:lnSpc>
                <a:spcPct val="80000"/>
              </a:lnSpc>
              <a:spcBef>
                <a:spcPts val="601"/>
              </a:spcBef>
            </a:pPr>
            <a:endParaRPr lang="ru-RU" sz="2400" b="0" strike="noStrike" spc="-1" dirty="0">
              <a:solidFill>
                <a:srgbClr val="FFFF00"/>
              </a:solidFill>
              <a:effectLst>
                <a:outerShdw blurRad="38100" dist="38100" dir="2700000" algn="tl">
                  <a:srgbClr val="000000">
                    <a:alpha val="43137"/>
                  </a:srgbClr>
                </a:outerShdw>
              </a:effectLst>
              <a:latin typeface="Arial"/>
            </a:endParaRPr>
          </a:p>
          <a:p>
            <a:pPr marL="598320" indent="-597600">
              <a:lnSpc>
                <a:spcPct val="80000"/>
              </a:lnSpc>
              <a:spcBef>
                <a:spcPts val="601"/>
              </a:spcBef>
              <a:buClr>
                <a:srgbClr val="FFFF00"/>
              </a:buClr>
              <a:buFont typeface="Arial"/>
              <a:buChar char="•"/>
            </a:pPr>
            <a:r>
              <a:rPr lang="ru-RU" sz="2400" b="1" strike="noStrike" spc="-1" dirty="0" err="1">
                <a:solidFill>
                  <a:srgbClr val="FFFF00"/>
                </a:solidFill>
                <a:effectLst>
                  <a:outerShdw blurRad="38100" dist="38100" dir="2700000" algn="tl">
                    <a:srgbClr val="000000">
                      <a:alpha val="43137"/>
                    </a:srgbClr>
                  </a:outerShdw>
                </a:effectLst>
                <a:latin typeface="Times New Roman"/>
              </a:rPr>
              <a:t>Пестициди</a:t>
            </a:r>
            <a:r>
              <a:rPr lang="ru-RU" sz="2400" b="1" strike="noStrike" spc="-1" dirty="0">
                <a:solidFill>
                  <a:srgbClr val="FFFF00"/>
                </a:solidFill>
                <a:effectLst>
                  <a:outerShdw blurRad="38100" dist="38100" dir="2700000" algn="tl">
                    <a:srgbClr val="000000">
                      <a:alpha val="43137"/>
                    </a:srgbClr>
                  </a:outerShdw>
                </a:effectLst>
                <a:latin typeface="Times New Roman"/>
              </a:rPr>
              <a:t>, </a:t>
            </a:r>
            <a:r>
              <a:rPr lang="ru-RU" sz="2400" b="1" strike="noStrike" spc="-1" dirty="0" err="1">
                <a:solidFill>
                  <a:srgbClr val="FFFF00"/>
                </a:solidFill>
                <a:effectLst>
                  <a:outerShdw blurRad="38100" dist="38100" dir="2700000" algn="tl">
                    <a:srgbClr val="000000">
                      <a:alpha val="43137"/>
                    </a:srgbClr>
                  </a:outerShdw>
                </a:effectLst>
                <a:latin typeface="Times New Roman"/>
              </a:rPr>
              <a:t>які</a:t>
            </a:r>
            <a:r>
              <a:rPr lang="ru-RU" sz="2400" b="1" strike="noStrike" spc="-1" dirty="0">
                <a:solidFill>
                  <a:srgbClr val="FFFF00"/>
                </a:solidFill>
                <a:effectLst>
                  <a:outerShdw blurRad="38100" dist="38100" dir="2700000" algn="tl">
                    <a:srgbClr val="000000">
                      <a:alpha val="43137"/>
                    </a:srgbClr>
                  </a:outerShdw>
                </a:effectLst>
                <a:latin typeface="Times New Roman"/>
              </a:rPr>
              <a:t> </a:t>
            </a:r>
            <a:r>
              <a:rPr lang="ru-RU" sz="2400" b="1" strike="noStrike" spc="-1" dirty="0" err="1">
                <a:solidFill>
                  <a:srgbClr val="FFFF00"/>
                </a:solidFill>
                <a:effectLst>
                  <a:outerShdw blurRad="38100" dist="38100" dir="2700000" algn="tl">
                    <a:srgbClr val="000000">
                      <a:alpha val="43137"/>
                    </a:srgbClr>
                  </a:outerShdw>
                </a:effectLst>
                <a:latin typeface="Times New Roman"/>
              </a:rPr>
              <a:t>використовують</a:t>
            </a:r>
            <a:r>
              <a:rPr lang="ru-RU" sz="2400" b="1" strike="noStrike" spc="-1" dirty="0">
                <a:solidFill>
                  <a:srgbClr val="FFFF00"/>
                </a:solidFill>
                <a:effectLst>
                  <a:outerShdw blurRad="38100" dist="38100" dir="2700000" algn="tl">
                    <a:srgbClr val="000000">
                      <a:alpha val="43137"/>
                    </a:srgbClr>
                  </a:outerShdw>
                </a:effectLst>
                <a:latin typeface="Times New Roman"/>
              </a:rPr>
              <a:t> у </a:t>
            </a:r>
            <a:r>
              <a:rPr lang="ru-RU" sz="2400" b="1" strike="noStrike" spc="-1" dirty="0" err="1">
                <a:solidFill>
                  <a:srgbClr val="FFFF00"/>
                </a:solidFill>
                <a:effectLst>
                  <a:outerShdw blurRad="38100" dist="38100" dir="2700000" algn="tl">
                    <a:srgbClr val="000000">
                      <a:alpha val="43137"/>
                    </a:srgbClr>
                  </a:outerShdw>
                </a:effectLst>
                <a:latin typeface="Times New Roman"/>
              </a:rPr>
              <a:t>сільському</a:t>
            </a:r>
            <a:r>
              <a:rPr lang="ru-RU" sz="2400" b="1" strike="noStrike" spc="-1" dirty="0">
                <a:solidFill>
                  <a:srgbClr val="FFFF00"/>
                </a:solidFill>
                <a:effectLst>
                  <a:outerShdw blurRad="38100" dist="38100" dir="2700000" algn="tl">
                    <a:srgbClr val="000000">
                      <a:alpha val="43137"/>
                    </a:srgbClr>
                  </a:outerShdw>
                </a:effectLst>
                <a:latin typeface="Times New Roman"/>
              </a:rPr>
              <a:t> </a:t>
            </a:r>
            <a:r>
              <a:rPr lang="ru-RU" sz="2400" b="1" strike="noStrike" spc="-1" dirty="0" err="1">
                <a:solidFill>
                  <a:srgbClr val="FFFF00"/>
                </a:solidFill>
                <a:effectLst>
                  <a:outerShdw blurRad="38100" dist="38100" dir="2700000" algn="tl">
                    <a:srgbClr val="000000">
                      <a:alpha val="43137"/>
                    </a:srgbClr>
                  </a:outerShdw>
                </a:effectLst>
                <a:latin typeface="Times New Roman"/>
              </a:rPr>
              <a:t>господарстві</a:t>
            </a:r>
            <a:r>
              <a:rPr lang="ru-RU" sz="2400" b="1" strike="noStrike" spc="-1" dirty="0">
                <a:solidFill>
                  <a:srgbClr val="FFFF00"/>
                </a:solidFill>
                <a:effectLst>
                  <a:outerShdw blurRad="38100" dist="38100" dir="2700000" algn="tl">
                    <a:srgbClr val="000000">
                      <a:alpha val="43137"/>
                    </a:srgbClr>
                  </a:outerShdw>
                </a:effectLst>
                <a:latin typeface="Times New Roman"/>
              </a:rPr>
              <a:t> (хлор-, </a:t>
            </a:r>
            <a:r>
              <a:rPr lang="ru-RU" sz="2400" b="1" strike="noStrike" spc="-1" dirty="0" err="1">
                <a:solidFill>
                  <a:srgbClr val="FFFF00"/>
                </a:solidFill>
                <a:effectLst>
                  <a:outerShdw blurRad="38100" dist="38100" dir="2700000" algn="tl">
                    <a:srgbClr val="000000">
                      <a:alpha val="43137"/>
                    </a:srgbClr>
                  </a:outerShdw>
                </a:effectLst>
                <a:latin typeface="Times New Roman"/>
              </a:rPr>
              <a:t>фосфороорганічні</a:t>
            </a:r>
            <a:r>
              <a:rPr lang="ru-RU" sz="2400" b="1" strike="noStrike" spc="-1" dirty="0">
                <a:solidFill>
                  <a:srgbClr val="FFFF00"/>
                </a:solidFill>
                <a:effectLst>
                  <a:outerShdw blurRad="38100" dist="38100" dir="2700000" algn="tl">
                    <a:srgbClr val="000000">
                      <a:alpha val="43137"/>
                    </a:srgbClr>
                  </a:outerShdw>
                </a:effectLst>
                <a:latin typeface="Times New Roman"/>
              </a:rPr>
              <a:t>,  а </a:t>
            </a:r>
            <a:r>
              <a:rPr lang="ru-RU" sz="2400" b="1" strike="noStrike" spc="-1" dirty="0" err="1">
                <a:solidFill>
                  <a:srgbClr val="FFFF00"/>
                </a:solidFill>
                <a:effectLst>
                  <a:outerShdw blurRad="38100" dist="38100" dir="2700000" algn="tl">
                    <a:srgbClr val="000000">
                      <a:alpha val="43137"/>
                    </a:srgbClr>
                  </a:outerShdw>
                </a:effectLst>
                <a:latin typeface="Times New Roman"/>
              </a:rPr>
              <a:t>також</a:t>
            </a:r>
            <a:r>
              <a:rPr lang="ru-RU" sz="2400" b="1" strike="noStrike" spc="-1" dirty="0">
                <a:solidFill>
                  <a:srgbClr val="FFFF00"/>
                </a:solidFill>
                <a:effectLst>
                  <a:outerShdw blurRad="38100" dist="38100" dir="2700000" algn="tl">
                    <a:srgbClr val="000000">
                      <a:alpha val="43137"/>
                    </a:srgbClr>
                  </a:outerShdw>
                </a:effectLst>
                <a:latin typeface="Times New Roman"/>
              </a:rPr>
              <a:t> </a:t>
            </a:r>
            <a:r>
              <a:rPr lang="ru-RU" sz="2400" b="1" strike="noStrike" spc="-1" dirty="0" err="1">
                <a:solidFill>
                  <a:srgbClr val="FFFF00"/>
                </a:solidFill>
                <a:effectLst>
                  <a:outerShdw blurRad="38100" dist="38100" dir="2700000" algn="tl">
                    <a:srgbClr val="000000">
                      <a:alpha val="43137"/>
                    </a:srgbClr>
                  </a:outerShdw>
                </a:effectLst>
                <a:latin typeface="Times New Roman"/>
              </a:rPr>
              <a:t>ртутьорганічні</a:t>
            </a:r>
            <a:r>
              <a:rPr lang="ru-RU" sz="2400" b="1" strike="noStrike" spc="-1" dirty="0">
                <a:solidFill>
                  <a:srgbClr val="FFFF00"/>
                </a:solidFill>
                <a:effectLst>
                  <a:outerShdw blurRad="38100" dist="38100" dir="2700000" algn="tl">
                    <a:srgbClr val="000000">
                      <a:alpha val="43137"/>
                    </a:srgbClr>
                  </a:outerShdw>
                </a:effectLst>
                <a:latin typeface="Times New Roman"/>
              </a:rPr>
              <a:t> </a:t>
            </a:r>
            <a:r>
              <a:rPr lang="ru-RU" sz="2400" b="1" strike="noStrike" spc="-1" dirty="0" err="1">
                <a:solidFill>
                  <a:srgbClr val="FFFF00"/>
                </a:solidFill>
                <a:effectLst>
                  <a:outerShdw blurRad="38100" dist="38100" dir="2700000" algn="tl">
                    <a:srgbClr val="000000">
                      <a:alpha val="43137"/>
                    </a:srgbClr>
                  </a:outerShdw>
                </a:effectLst>
                <a:latin typeface="Times New Roman"/>
              </a:rPr>
              <a:t>сполуки</a:t>
            </a:r>
            <a:r>
              <a:rPr lang="ru-RU" sz="2400" b="1" strike="noStrike" spc="-1" dirty="0">
                <a:solidFill>
                  <a:srgbClr val="FFFF00"/>
                </a:solidFill>
                <a:effectLst>
                  <a:outerShdw blurRad="38100" dist="38100" dir="2700000" algn="tl">
                    <a:srgbClr val="000000">
                      <a:alpha val="43137"/>
                    </a:srgbClr>
                  </a:outerShdw>
                </a:effectLst>
                <a:latin typeface="Times New Roman"/>
              </a:rPr>
              <a:t>).</a:t>
            </a:r>
            <a:endParaRPr lang="ru-RU" sz="2400" b="0" strike="noStrike" spc="-1" dirty="0">
              <a:solidFill>
                <a:srgbClr val="FFFF00"/>
              </a:solidFill>
              <a:effectLst>
                <a:outerShdw blurRad="38100" dist="38100" dir="2700000" algn="tl">
                  <a:srgbClr val="000000">
                    <a:alpha val="43137"/>
                  </a:srgbClr>
                </a:outerShdw>
              </a:effectLst>
              <a:latin typeface="Arial"/>
            </a:endParaRPr>
          </a:p>
          <a:p>
            <a:pPr>
              <a:lnSpc>
                <a:spcPct val="80000"/>
              </a:lnSpc>
              <a:spcBef>
                <a:spcPts val="601"/>
              </a:spcBef>
            </a:pPr>
            <a:endParaRPr lang="ru-RU" sz="2400" b="0" strike="noStrike" spc="-1" dirty="0">
              <a:solidFill>
                <a:srgbClr val="FFFF00"/>
              </a:solidFill>
              <a:effectLst>
                <a:outerShdw blurRad="38100" dist="38100" dir="2700000" algn="tl">
                  <a:srgbClr val="000000">
                    <a:alpha val="43137"/>
                  </a:srgbClr>
                </a:outerShdw>
              </a:effectLst>
              <a:latin typeface="Arial"/>
            </a:endParaRPr>
          </a:p>
          <a:p>
            <a:pPr marL="598320" indent="-597600">
              <a:lnSpc>
                <a:spcPct val="80000"/>
              </a:lnSpc>
              <a:spcBef>
                <a:spcPts val="601"/>
              </a:spcBef>
              <a:buClr>
                <a:srgbClr val="FFFF00"/>
              </a:buClr>
              <a:buFont typeface="Arial"/>
              <a:buChar char="•"/>
            </a:pPr>
            <a:r>
              <a:rPr lang="ru-RU" sz="2400" b="1" strike="noStrike" spc="-1" dirty="0" err="1">
                <a:solidFill>
                  <a:srgbClr val="FFFF00"/>
                </a:solidFill>
                <a:effectLst>
                  <a:outerShdw blurRad="38100" dist="38100" dir="2700000" algn="tl">
                    <a:srgbClr val="000000">
                      <a:alpha val="43137"/>
                    </a:srgbClr>
                  </a:outerShdw>
                </a:effectLst>
                <a:latin typeface="Times New Roman"/>
              </a:rPr>
              <a:t>Лікарські</a:t>
            </a:r>
            <a:r>
              <a:rPr lang="ru-RU" sz="2400" b="1" strike="noStrike" spc="-1" dirty="0">
                <a:solidFill>
                  <a:srgbClr val="FFFF00"/>
                </a:solidFill>
                <a:effectLst>
                  <a:outerShdw blurRad="38100" dist="38100" dir="2700000" algn="tl">
                    <a:srgbClr val="000000">
                      <a:alpha val="43137"/>
                    </a:srgbClr>
                  </a:outerShdw>
                </a:effectLst>
                <a:latin typeface="Times New Roman"/>
              </a:rPr>
              <a:t> </a:t>
            </a:r>
            <a:r>
              <a:rPr lang="ru-RU" sz="2400" b="1" strike="noStrike" spc="-1" dirty="0" err="1">
                <a:solidFill>
                  <a:srgbClr val="FFFF00"/>
                </a:solidFill>
                <a:effectLst>
                  <a:outerShdw blurRad="38100" dist="38100" dir="2700000" algn="tl">
                    <a:srgbClr val="000000">
                      <a:alpha val="43137"/>
                    </a:srgbClr>
                  </a:outerShdw>
                </a:effectLst>
                <a:latin typeface="Times New Roman"/>
              </a:rPr>
              <a:t>засоби</a:t>
            </a:r>
            <a:r>
              <a:rPr lang="ru-RU" sz="2400" b="1" strike="noStrike" spc="-1" dirty="0">
                <a:solidFill>
                  <a:srgbClr val="FFFF00"/>
                </a:solidFill>
                <a:effectLst>
                  <a:outerShdw blurRad="38100" dist="38100" dir="2700000" algn="tl">
                    <a:srgbClr val="000000">
                      <a:alpha val="43137"/>
                    </a:srgbClr>
                  </a:outerShdw>
                </a:effectLst>
                <a:latin typeface="Times New Roman"/>
              </a:rPr>
              <a:t>.</a:t>
            </a:r>
            <a:endParaRPr lang="ru-RU" sz="2400" b="0" strike="noStrike" spc="-1" dirty="0">
              <a:solidFill>
                <a:srgbClr val="FFFF00"/>
              </a:solidFill>
              <a:effectLst>
                <a:outerShdw blurRad="38100" dist="38100" dir="2700000" algn="tl">
                  <a:srgbClr val="000000">
                    <a:alpha val="43137"/>
                  </a:srgbClr>
                </a:outerShdw>
              </a:effectLst>
              <a:latin typeface="Arial"/>
            </a:endParaRPr>
          </a:p>
          <a:p>
            <a:pPr>
              <a:lnSpc>
                <a:spcPct val="80000"/>
              </a:lnSpc>
              <a:spcBef>
                <a:spcPts val="601"/>
              </a:spcBef>
            </a:pPr>
            <a:endParaRPr lang="ru-RU" sz="2400" b="0" strike="noStrike" spc="-1" dirty="0">
              <a:solidFill>
                <a:srgbClr val="FFFF00"/>
              </a:solidFill>
              <a:effectLst>
                <a:outerShdw blurRad="38100" dist="38100" dir="2700000" algn="tl">
                  <a:srgbClr val="000000">
                    <a:alpha val="43137"/>
                  </a:srgbClr>
                </a:outerShdw>
              </a:effectLst>
              <a:latin typeface="Arial"/>
            </a:endParaRPr>
          </a:p>
          <a:p>
            <a:pPr marL="598320" indent="-597600">
              <a:lnSpc>
                <a:spcPct val="80000"/>
              </a:lnSpc>
              <a:spcBef>
                <a:spcPts val="601"/>
              </a:spcBef>
              <a:buClr>
                <a:srgbClr val="FFFF00"/>
              </a:buClr>
              <a:buFont typeface="Arial"/>
              <a:buChar char="•"/>
            </a:pPr>
            <a:r>
              <a:rPr lang="ru-RU" sz="2400" b="1" strike="noStrike" spc="-1" dirty="0" err="1">
                <a:solidFill>
                  <a:srgbClr val="FFFF00"/>
                </a:solidFill>
                <a:effectLst>
                  <a:outerShdw blurRad="38100" dist="38100" dir="2700000" algn="tl">
                    <a:srgbClr val="000000">
                      <a:alpha val="43137"/>
                    </a:srgbClr>
                  </a:outerShdw>
                </a:effectLst>
                <a:latin typeface="Times New Roman"/>
              </a:rPr>
              <a:t>Побутові</a:t>
            </a:r>
            <a:r>
              <a:rPr lang="ru-RU" sz="2400" b="1" strike="noStrike" spc="-1" dirty="0">
                <a:solidFill>
                  <a:srgbClr val="FFFF00"/>
                </a:solidFill>
                <a:effectLst>
                  <a:outerShdw blurRad="38100" dist="38100" dir="2700000" algn="tl">
                    <a:srgbClr val="000000">
                      <a:alpha val="43137"/>
                    </a:srgbClr>
                  </a:outerShdw>
                </a:effectLst>
                <a:latin typeface="Times New Roman"/>
              </a:rPr>
              <a:t> </a:t>
            </a:r>
            <a:r>
              <a:rPr lang="ru-RU" sz="2400" b="1" strike="noStrike" spc="-1" dirty="0" err="1">
                <a:solidFill>
                  <a:srgbClr val="FFFF00"/>
                </a:solidFill>
                <a:effectLst>
                  <a:outerShdw blurRad="38100" dist="38100" dir="2700000" algn="tl">
                    <a:srgbClr val="000000">
                      <a:alpha val="43137"/>
                    </a:srgbClr>
                  </a:outerShdw>
                </a:effectLst>
                <a:latin typeface="Times New Roman"/>
              </a:rPr>
              <a:t>хімікати</a:t>
            </a:r>
            <a:r>
              <a:rPr lang="ru-RU" sz="2400" b="1" strike="noStrike" spc="-1" dirty="0">
                <a:solidFill>
                  <a:srgbClr val="FFFF00"/>
                </a:solidFill>
                <a:effectLst>
                  <a:outerShdw blurRad="38100" dist="38100" dir="2700000" algn="tl">
                    <a:srgbClr val="000000">
                      <a:alpha val="43137"/>
                    </a:srgbClr>
                  </a:outerShdw>
                </a:effectLst>
                <a:latin typeface="Times New Roman"/>
              </a:rPr>
              <a:t> (</a:t>
            </a:r>
            <a:r>
              <a:rPr lang="ru-RU" sz="2400" b="1" strike="noStrike" spc="-1" dirty="0" err="1">
                <a:solidFill>
                  <a:srgbClr val="FFFF00"/>
                </a:solidFill>
                <a:effectLst>
                  <a:outerShdw blurRad="38100" dist="38100" dir="2700000" algn="tl">
                    <a:srgbClr val="000000">
                      <a:alpha val="43137"/>
                    </a:srgbClr>
                  </a:outerShdw>
                </a:effectLst>
                <a:latin typeface="Times New Roman"/>
              </a:rPr>
              <a:t>харчові</a:t>
            </a:r>
            <a:r>
              <a:rPr lang="ru-RU" sz="2400" b="1" strike="noStrike" spc="-1" dirty="0">
                <a:solidFill>
                  <a:srgbClr val="FFFF00"/>
                </a:solidFill>
                <a:effectLst>
                  <a:outerShdw blurRad="38100" dist="38100" dir="2700000" algn="tl">
                    <a:srgbClr val="000000">
                      <a:alpha val="43137"/>
                    </a:srgbClr>
                  </a:outerShdw>
                </a:effectLst>
                <a:latin typeface="Times New Roman"/>
              </a:rPr>
              <a:t> добавки, </a:t>
            </a:r>
            <a:r>
              <a:rPr lang="ru-RU" sz="2400" b="1" strike="noStrike" spc="-1" dirty="0" err="1">
                <a:solidFill>
                  <a:srgbClr val="FFFF00"/>
                </a:solidFill>
                <a:effectLst>
                  <a:outerShdw blurRad="38100" dist="38100" dir="2700000" algn="tl">
                    <a:srgbClr val="000000">
                      <a:alpha val="43137"/>
                    </a:srgbClr>
                  </a:outerShdw>
                </a:effectLst>
                <a:latin typeface="Times New Roman"/>
              </a:rPr>
              <a:t>засоби</a:t>
            </a:r>
            <a:r>
              <a:rPr lang="ru-RU" sz="2400" b="1" strike="noStrike" spc="-1" dirty="0">
                <a:solidFill>
                  <a:srgbClr val="FFFF00"/>
                </a:solidFill>
                <a:effectLst>
                  <a:outerShdw blurRad="38100" dist="38100" dir="2700000" algn="tl">
                    <a:srgbClr val="000000">
                      <a:alpha val="43137"/>
                    </a:srgbClr>
                  </a:outerShdw>
                </a:effectLst>
                <a:latin typeface="Times New Roman"/>
              </a:rPr>
              <a:t> </a:t>
            </a:r>
            <a:r>
              <a:rPr lang="ru-RU" sz="2400" b="1" strike="noStrike" spc="-1" dirty="0" err="1">
                <a:solidFill>
                  <a:srgbClr val="FFFF00"/>
                </a:solidFill>
                <a:effectLst>
                  <a:outerShdw blurRad="38100" dist="38100" dir="2700000" algn="tl">
                    <a:srgbClr val="000000">
                      <a:alpha val="43137"/>
                    </a:srgbClr>
                  </a:outerShdw>
                </a:effectLst>
                <a:latin typeface="Times New Roman"/>
              </a:rPr>
              <a:t>санітарії</a:t>
            </a:r>
            <a:r>
              <a:rPr lang="ru-RU" sz="2400" b="1" strike="noStrike" spc="-1" dirty="0">
                <a:solidFill>
                  <a:srgbClr val="FFFF00"/>
                </a:solidFill>
                <a:effectLst>
                  <a:outerShdw blurRad="38100" dist="38100" dir="2700000" algn="tl">
                    <a:srgbClr val="000000">
                      <a:alpha val="43137"/>
                    </a:srgbClr>
                  </a:outerShdw>
                </a:effectLst>
                <a:latin typeface="Times New Roman"/>
              </a:rPr>
              <a:t> та </a:t>
            </a:r>
            <a:r>
              <a:rPr lang="ru-RU" sz="2400" b="1" strike="noStrike" spc="-1" dirty="0" err="1">
                <a:solidFill>
                  <a:srgbClr val="FFFF00"/>
                </a:solidFill>
                <a:effectLst>
                  <a:outerShdw blurRad="38100" dist="38100" dir="2700000" algn="tl">
                    <a:srgbClr val="000000">
                      <a:alpha val="43137"/>
                    </a:srgbClr>
                  </a:outerShdw>
                </a:effectLst>
                <a:latin typeface="Times New Roman"/>
              </a:rPr>
              <a:t>особистої</a:t>
            </a:r>
            <a:r>
              <a:rPr lang="ru-RU" sz="2400" b="1" strike="noStrike" spc="-1" dirty="0">
                <a:solidFill>
                  <a:srgbClr val="FFFF00"/>
                </a:solidFill>
                <a:effectLst>
                  <a:outerShdw blurRad="38100" dist="38100" dir="2700000" algn="tl">
                    <a:srgbClr val="000000">
                      <a:alpha val="43137"/>
                    </a:srgbClr>
                  </a:outerShdw>
                </a:effectLst>
                <a:latin typeface="Times New Roman"/>
              </a:rPr>
              <a:t> </a:t>
            </a:r>
            <a:r>
              <a:rPr lang="ru-RU" sz="2400" b="1" strike="noStrike" spc="-1" dirty="0" err="1">
                <a:solidFill>
                  <a:srgbClr val="FFFF00"/>
                </a:solidFill>
                <a:effectLst>
                  <a:outerShdw blurRad="38100" dist="38100" dir="2700000" algn="tl">
                    <a:srgbClr val="000000">
                      <a:alpha val="43137"/>
                    </a:srgbClr>
                  </a:outerShdw>
                </a:effectLst>
                <a:latin typeface="Times New Roman"/>
              </a:rPr>
              <a:t>гігієни</a:t>
            </a:r>
            <a:r>
              <a:rPr lang="ru-RU" sz="2400" b="1" strike="noStrike" spc="-1" dirty="0">
                <a:solidFill>
                  <a:srgbClr val="FFFF00"/>
                </a:solidFill>
                <a:effectLst>
                  <a:outerShdw blurRad="38100" dist="38100" dir="2700000" algn="tl">
                    <a:srgbClr val="000000">
                      <a:alpha val="43137"/>
                    </a:srgbClr>
                  </a:outerShdw>
                </a:effectLst>
                <a:latin typeface="Times New Roman"/>
              </a:rPr>
              <a:t>, </a:t>
            </a:r>
            <a:r>
              <a:rPr lang="ru-RU" sz="2400" b="1" strike="noStrike" spc="-1" dirty="0" err="1">
                <a:solidFill>
                  <a:srgbClr val="FFFF00"/>
                </a:solidFill>
                <a:effectLst>
                  <a:outerShdw blurRad="38100" dist="38100" dir="2700000" algn="tl">
                    <a:srgbClr val="000000">
                      <a:alpha val="43137"/>
                    </a:srgbClr>
                  </a:outerShdw>
                </a:effectLst>
                <a:latin typeface="Times New Roman"/>
              </a:rPr>
              <a:t>засоби</a:t>
            </a:r>
            <a:r>
              <a:rPr lang="ru-RU" sz="2400" b="1" strike="noStrike" spc="-1" dirty="0">
                <a:solidFill>
                  <a:srgbClr val="FFFF00"/>
                </a:solidFill>
                <a:effectLst>
                  <a:outerShdw blurRad="38100" dist="38100" dir="2700000" algn="tl">
                    <a:srgbClr val="000000">
                      <a:alpha val="43137"/>
                    </a:srgbClr>
                  </a:outerShdw>
                </a:effectLst>
                <a:latin typeface="Times New Roman"/>
              </a:rPr>
              <a:t> догляду за </a:t>
            </a:r>
            <a:r>
              <a:rPr lang="ru-RU" sz="2400" b="1" strike="noStrike" spc="-1" dirty="0" err="1">
                <a:solidFill>
                  <a:srgbClr val="FFFF00"/>
                </a:solidFill>
                <a:effectLst>
                  <a:outerShdw blurRad="38100" dist="38100" dir="2700000" algn="tl">
                    <a:srgbClr val="000000">
                      <a:alpha val="43137"/>
                    </a:srgbClr>
                  </a:outerShdw>
                </a:effectLst>
                <a:latin typeface="Times New Roman"/>
              </a:rPr>
              <a:t>одягом</a:t>
            </a:r>
            <a:r>
              <a:rPr lang="ru-RU" sz="2400" b="1" strike="noStrike" spc="-1" dirty="0">
                <a:solidFill>
                  <a:srgbClr val="FFFF00"/>
                </a:solidFill>
                <a:effectLst>
                  <a:outerShdw blurRad="38100" dist="38100" dir="2700000" algn="tl">
                    <a:srgbClr val="000000">
                      <a:alpha val="43137"/>
                    </a:srgbClr>
                  </a:outerShdw>
                </a:effectLst>
                <a:latin typeface="Times New Roman"/>
              </a:rPr>
              <a:t>, </a:t>
            </a:r>
            <a:r>
              <a:rPr lang="ru-RU" sz="2400" b="1" strike="noStrike" spc="-1" dirty="0" err="1">
                <a:solidFill>
                  <a:srgbClr val="FFFF00"/>
                </a:solidFill>
                <a:effectLst>
                  <a:outerShdw blurRad="38100" dist="38100" dir="2700000" algn="tl">
                    <a:srgbClr val="000000">
                      <a:alpha val="43137"/>
                    </a:srgbClr>
                  </a:outerShdw>
                </a:effectLst>
                <a:latin typeface="Times New Roman"/>
              </a:rPr>
              <a:t>меблями</a:t>
            </a:r>
            <a:r>
              <a:rPr lang="ru-RU" sz="2400" b="1" strike="noStrike" spc="-1" dirty="0">
                <a:solidFill>
                  <a:srgbClr val="FFFF00"/>
                </a:solidFill>
                <a:effectLst>
                  <a:outerShdw blurRad="38100" dist="38100" dir="2700000" algn="tl">
                    <a:srgbClr val="000000">
                      <a:alpha val="43137"/>
                    </a:srgbClr>
                  </a:outerShdw>
                </a:effectLst>
                <a:latin typeface="Times New Roman"/>
              </a:rPr>
              <a:t>, </a:t>
            </a:r>
            <a:r>
              <a:rPr lang="ru-RU" sz="2400" b="1" strike="noStrike" spc="-1" dirty="0" err="1">
                <a:solidFill>
                  <a:srgbClr val="FFFF00"/>
                </a:solidFill>
                <a:effectLst>
                  <a:outerShdw blurRad="38100" dist="38100" dir="2700000" algn="tl">
                    <a:srgbClr val="000000">
                      <a:alpha val="43137"/>
                    </a:srgbClr>
                  </a:outerShdw>
                </a:effectLst>
                <a:latin typeface="Times New Roman"/>
              </a:rPr>
              <a:t>автомобілями</a:t>
            </a:r>
            <a:r>
              <a:rPr lang="ru-RU" sz="2400" b="1" strike="noStrike" spc="-1" dirty="0">
                <a:solidFill>
                  <a:srgbClr val="FFFF00"/>
                </a:solidFill>
                <a:effectLst>
                  <a:outerShdw blurRad="38100" dist="38100" dir="2700000" algn="tl">
                    <a:srgbClr val="000000">
                      <a:alpha val="43137"/>
                    </a:srgbClr>
                  </a:outerShdw>
                </a:effectLst>
                <a:latin typeface="Times New Roman"/>
              </a:rPr>
              <a:t> </a:t>
            </a:r>
            <a:r>
              <a:rPr lang="ru-RU" sz="2400" b="1" strike="noStrike" spc="-1" dirty="0" err="1">
                <a:solidFill>
                  <a:srgbClr val="FFFF00"/>
                </a:solidFill>
                <a:effectLst>
                  <a:outerShdw blurRad="38100" dist="38100" dir="2700000" algn="tl">
                    <a:srgbClr val="000000">
                      <a:alpha val="43137"/>
                    </a:srgbClr>
                  </a:outerShdw>
                </a:effectLst>
                <a:latin typeface="Times New Roman"/>
              </a:rPr>
              <a:t>тощо</a:t>
            </a:r>
            <a:r>
              <a:rPr lang="ru-RU" sz="2400" b="1" strike="noStrike" spc="-1" dirty="0">
                <a:solidFill>
                  <a:srgbClr val="FFFF00"/>
                </a:solidFill>
                <a:effectLst>
                  <a:outerShdw blurRad="38100" dist="38100" dir="2700000" algn="tl">
                    <a:srgbClr val="000000">
                      <a:alpha val="43137"/>
                    </a:srgbClr>
                  </a:outerShdw>
                </a:effectLst>
                <a:latin typeface="Times New Roman"/>
              </a:rPr>
              <a:t>).</a:t>
            </a:r>
            <a:endParaRPr lang="ru-RU" sz="2400" b="0" strike="noStrike" spc="-1" dirty="0">
              <a:solidFill>
                <a:srgbClr val="FFFF00"/>
              </a:solidFill>
              <a:effectLst>
                <a:outerShdw blurRad="38100" dist="38100" dir="2700000" algn="tl">
                  <a:srgbClr val="000000">
                    <a:alpha val="43137"/>
                  </a:srgbClr>
                </a:outerShdw>
              </a:effectLst>
              <a:latin typeface="Arial"/>
            </a:endParaRPr>
          </a:p>
          <a:p>
            <a:pPr>
              <a:lnSpc>
                <a:spcPct val="80000"/>
              </a:lnSpc>
              <a:spcBef>
                <a:spcPts val="601"/>
              </a:spcBef>
            </a:pPr>
            <a:endParaRPr lang="ru-RU" sz="2400" b="0" strike="noStrike" spc="-1" dirty="0">
              <a:solidFill>
                <a:srgbClr val="FFFF00"/>
              </a:solidFill>
              <a:effectLst>
                <a:outerShdw blurRad="38100" dist="38100" dir="2700000" algn="tl">
                  <a:srgbClr val="000000">
                    <a:alpha val="43137"/>
                  </a:srgbClr>
                </a:outerShdw>
              </a:effectLst>
              <a:latin typeface="Arial"/>
            </a:endParaRPr>
          </a:p>
          <a:p>
            <a:pPr marL="598320" indent="-597600">
              <a:lnSpc>
                <a:spcPct val="80000"/>
              </a:lnSpc>
              <a:spcBef>
                <a:spcPts val="601"/>
              </a:spcBef>
              <a:buClr>
                <a:srgbClr val="FFFF00"/>
              </a:buClr>
              <a:buFont typeface="Arial"/>
              <a:buChar char="•"/>
            </a:pPr>
            <a:r>
              <a:rPr lang="ru-RU" sz="2400" b="1" strike="noStrike" spc="-1" dirty="0" err="1">
                <a:solidFill>
                  <a:srgbClr val="FFFF00"/>
                </a:solidFill>
                <a:effectLst>
                  <a:outerShdw blurRad="38100" dist="38100" dir="2700000" algn="tl">
                    <a:srgbClr val="000000">
                      <a:alpha val="43137"/>
                    </a:srgbClr>
                  </a:outerShdw>
                </a:effectLst>
                <a:latin typeface="Times New Roman"/>
              </a:rPr>
              <a:t>Біологічні</a:t>
            </a:r>
            <a:r>
              <a:rPr lang="ru-RU" sz="2400" b="1" strike="noStrike" spc="-1" dirty="0">
                <a:solidFill>
                  <a:srgbClr val="FFFF00"/>
                </a:solidFill>
                <a:effectLst>
                  <a:outerShdw blurRad="38100" dist="38100" dir="2700000" algn="tl">
                    <a:srgbClr val="000000">
                      <a:alpha val="43137"/>
                    </a:srgbClr>
                  </a:outerShdw>
                </a:effectLst>
                <a:latin typeface="Times New Roman"/>
              </a:rPr>
              <a:t> </a:t>
            </a:r>
            <a:r>
              <a:rPr lang="ru-RU" sz="2400" b="1" strike="noStrike" spc="-1" dirty="0" err="1">
                <a:solidFill>
                  <a:srgbClr val="FFFF00"/>
                </a:solidFill>
                <a:effectLst>
                  <a:outerShdw blurRad="38100" dist="38100" dir="2700000" algn="tl">
                    <a:srgbClr val="000000">
                      <a:alpha val="43137"/>
                    </a:srgbClr>
                  </a:outerShdw>
                </a:effectLst>
                <a:latin typeface="Times New Roman"/>
              </a:rPr>
              <a:t>рослинні</a:t>
            </a:r>
            <a:r>
              <a:rPr lang="ru-RU" sz="2400" b="1" strike="noStrike" spc="-1" dirty="0">
                <a:solidFill>
                  <a:srgbClr val="FFFF00"/>
                </a:solidFill>
                <a:effectLst>
                  <a:outerShdw blurRad="38100" dist="38100" dir="2700000" algn="tl">
                    <a:srgbClr val="000000">
                      <a:alpha val="43137"/>
                    </a:srgbClr>
                  </a:outerShdw>
                </a:effectLst>
                <a:latin typeface="Times New Roman"/>
              </a:rPr>
              <a:t> й </a:t>
            </a:r>
            <a:r>
              <a:rPr lang="ru-RU" sz="2400" b="1" strike="noStrike" spc="-1" dirty="0" err="1">
                <a:solidFill>
                  <a:srgbClr val="FFFF00"/>
                </a:solidFill>
                <a:effectLst>
                  <a:outerShdw blurRad="38100" dist="38100" dir="2700000" algn="tl">
                    <a:srgbClr val="000000">
                      <a:alpha val="43137"/>
                    </a:srgbClr>
                  </a:outerShdw>
                </a:effectLst>
                <a:latin typeface="Times New Roman"/>
              </a:rPr>
              <a:t>тваринні</a:t>
            </a:r>
            <a:r>
              <a:rPr lang="ru-RU" sz="2400" b="1" strike="noStrike" spc="-1" dirty="0">
                <a:solidFill>
                  <a:srgbClr val="FFFF00"/>
                </a:solidFill>
                <a:effectLst>
                  <a:outerShdw blurRad="38100" dist="38100" dir="2700000" algn="tl">
                    <a:srgbClr val="000000">
                      <a:alpha val="43137"/>
                    </a:srgbClr>
                  </a:outerShdw>
                </a:effectLst>
                <a:latin typeface="Times New Roman"/>
              </a:rPr>
              <a:t> </a:t>
            </a:r>
            <a:r>
              <a:rPr lang="ru-RU" sz="2400" b="1" strike="noStrike" spc="-1" dirty="0" err="1">
                <a:solidFill>
                  <a:srgbClr val="FFFF00"/>
                </a:solidFill>
                <a:effectLst>
                  <a:outerShdw blurRad="38100" dist="38100" dir="2700000" algn="tl">
                    <a:srgbClr val="000000">
                      <a:alpha val="43137"/>
                    </a:srgbClr>
                  </a:outerShdw>
                </a:effectLst>
                <a:latin typeface="Times New Roman"/>
              </a:rPr>
              <a:t>отрути</a:t>
            </a:r>
            <a:r>
              <a:rPr lang="ru-RU" sz="2400" b="1" strike="noStrike" spc="-1" dirty="0">
                <a:solidFill>
                  <a:srgbClr val="FFFF00"/>
                </a:solidFill>
                <a:effectLst>
                  <a:outerShdw blurRad="38100" dist="38100" dir="2700000" algn="tl">
                    <a:srgbClr val="000000">
                      <a:alpha val="43137"/>
                    </a:srgbClr>
                  </a:outerShdw>
                </a:effectLst>
                <a:latin typeface="Times New Roman"/>
              </a:rPr>
              <a:t>.</a:t>
            </a:r>
            <a:endParaRPr lang="ru-RU" sz="2400" b="0" strike="noStrike" spc="-1" dirty="0">
              <a:solidFill>
                <a:srgbClr val="FFFF00"/>
              </a:solidFill>
              <a:effectLst>
                <a:outerShdw blurRad="38100" dist="38100" dir="2700000" algn="tl">
                  <a:srgbClr val="000000">
                    <a:alpha val="43137"/>
                  </a:srgbClr>
                </a:outerShdw>
              </a:effectLst>
              <a:latin typeface="Arial"/>
            </a:endParaRPr>
          </a:p>
          <a:p>
            <a:pPr>
              <a:lnSpc>
                <a:spcPct val="80000"/>
              </a:lnSpc>
              <a:spcBef>
                <a:spcPts val="601"/>
              </a:spcBef>
            </a:pPr>
            <a:endParaRPr lang="ru-RU" sz="2400" b="0" strike="noStrike" spc="-1" dirty="0">
              <a:solidFill>
                <a:srgbClr val="FFFF00"/>
              </a:solidFill>
              <a:effectLst>
                <a:outerShdw blurRad="38100" dist="38100" dir="2700000" algn="tl">
                  <a:srgbClr val="000000">
                    <a:alpha val="43137"/>
                  </a:srgbClr>
                </a:outerShdw>
              </a:effectLst>
              <a:latin typeface="Arial"/>
            </a:endParaRPr>
          </a:p>
          <a:p>
            <a:pPr marL="598320" indent="-597600">
              <a:lnSpc>
                <a:spcPct val="80000"/>
              </a:lnSpc>
              <a:spcBef>
                <a:spcPts val="601"/>
              </a:spcBef>
              <a:buClr>
                <a:srgbClr val="FFFF00"/>
              </a:buClr>
              <a:buFont typeface="Arial"/>
              <a:buChar char="•"/>
            </a:pPr>
            <a:r>
              <a:rPr lang="ru-RU" sz="2400" b="1" strike="noStrike" spc="-1" dirty="0" err="1">
                <a:solidFill>
                  <a:srgbClr val="FFFF00"/>
                </a:solidFill>
                <a:effectLst>
                  <a:outerShdw blurRad="38100" dist="38100" dir="2700000" algn="tl">
                    <a:srgbClr val="000000">
                      <a:alpha val="43137"/>
                    </a:srgbClr>
                  </a:outerShdw>
                </a:effectLst>
                <a:latin typeface="Times New Roman"/>
              </a:rPr>
              <a:t>Бойові</a:t>
            </a:r>
            <a:r>
              <a:rPr lang="ru-RU" sz="2400" b="1" strike="noStrike" spc="-1" dirty="0">
                <a:solidFill>
                  <a:srgbClr val="FFFF00"/>
                </a:solidFill>
                <a:effectLst>
                  <a:outerShdw blurRad="38100" dist="38100" dir="2700000" algn="tl">
                    <a:srgbClr val="000000">
                      <a:alpha val="43137"/>
                    </a:srgbClr>
                  </a:outerShdw>
                </a:effectLst>
                <a:latin typeface="Times New Roman"/>
              </a:rPr>
              <a:t> </a:t>
            </a:r>
            <a:r>
              <a:rPr lang="ru-RU" sz="2400" b="1" strike="noStrike" spc="-1" dirty="0" err="1">
                <a:solidFill>
                  <a:srgbClr val="FFFF00"/>
                </a:solidFill>
                <a:effectLst>
                  <a:outerShdw blurRad="38100" dist="38100" dir="2700000" algn="tl">
                    <a:srgbClr val="000000">
                      <a:alpha val="43137"/>
                    </a:srgbClr>
                  </a:outerShdw>
                </a:effectLst>
                <a:latin typeface="Times New Roman"/>
              </a:rPr>
              <a:t>отруйні</a:t>
            </a:r>
            <a:r>
              <a:rPr lang="ru-RU" sz="2400" b="1" strike="noStrike" spc="-1" dirty="0">
                <a:solidFill>
                  <a:srgbClr val="FFFF00"/>
                </a:solidFill>
                <a:effectLst>
                  <a:outerShdw blurRad="38100" dist="38100" dir="2700000" algn="tl">
                    <a:srgbClr val="000000">
                      <a:alpha val="43137"/>
                    </a:srgbClr>
                  </a:outerShdw>
                </a:effectLst>
                <a:latin typeface="Times New Roman"/>
              </a:rPr>
              <a:t> </a:t>
            </a:r>
            <a:r>
              <a:rPr lang="ru-RU" sz="2400" b="1" strike="noStrike" spc="-1" dirty="0" err="1">
                <a:solidFill>
                  <a:srgbClr val="FFFF00"/>
                </a:solidFill>
                <a:effectLst>
                  <a:outerShdw blurRad="38100" dist="38100" dir="2700000" algn="tl">
                    <a:srgbClr val="000000">
                      <a:alpha val="43137"/>
                    </a:srgbClr>
                  </a:outerShdw>
                </a:effectLst>
                <a:latin typeface="Times New Roman"/>
              </a:rPr>
              <a:t>речовини</a:t>
            </a:r>
            <a:r>
              <a:rPr lang="ru-RU" sz="2400" b="1" strike="noStrike" spc="-1" dirty="0">
                <a:solidFill>
                  <a:srgbClr val="FFFF00"/>
                </a:solidFill>
                <a:effectLst>
                  <a:outerShdw blurRad="38100" dist="38100" dir="2700000" algn="tl">
                    <a:srgbClr val="000000">
                      <a:alpha val="43137"/>
                    </a:srgbClr>
                  </a:outerShdw>
                </a:effectLst>
                <a:latin typeface="Times New Roman"/>
              </a:rPr>
              <a:t> (БОР).</a:t>
            </a:r>
            <a:endParaRPr lang="ru-RU" sz="2400" b="0" strike="noStrike" spc="-1" dirty="0">
              <a:solidFill>
                <a:srgbClr val="FFFF00"/>
              </a:solidFill>
              <a:effectLst>
                <a:outerShdw blurRad="38100" dist="38100" dir="2700000" algn="tl">
                  <a:srgbClr val="000000">
                    <a:alpha val="43137"/>
                  </a:srgbClr>
                </a:outerShdw>
              </a:effectLst>
              <a:latin typeface="Arial"/>
            </a:endParaRPr>
          </a:p>
          <a:p>
            <a:pPr marL="598320" indent="-597600">
              <a:lnSpc>
                <a:spcPct val="80000"/>
              </a:lnSpc>
              <a:spcBef>
                <a:spcPts val="601"/>
              </a:spcBef>
            </a:pPr>
            <a:endParaRPr lang="ru-RU" sz="2400" b="0" strike="noStrike" spc="-1" dirty="0">
              <a:latin typeface="Arial"/>
            </a:endParaRPr>
          </a:p>
        </p:txBody>
      </p:sp>
      <p:sp>
        <p:nvSpPr>
          <p:cNvPr id="338" name="CustomShape 2"/>
          <p:cNvSpPr/>
          <p:nvPr/>
        </p:nvSpPr>
        <p:spPr>
          <a:xfrm>
            <a:off x="6553080" y="6356520"/>
            <a:ext cx="213300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8D2A1BFB-4703-406D-A13C-B1743E2F60BA}" type="slidenum">
              <a:rPr lang="ru-RU" sz="1200" b="0" strike="noStrike" spc="-1">
                <a:solidFill>
                  <a:srgbClr val="8B8B8B"/>
                </a:solidFill>
                <a:latin typeface="Calibri"/>
              </a:rPr>
              <a:t>8</a:t>
            </a:fld>
            <a:endParaRPr lang="ru-RU" sz="1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 name="CustomShape 1"/>
          <p:cNvSpPr/>
          <p:nvPr/>
        </p:nvSpPr>
        <p:spPr>
          <a:xfrm>
            <a:off x="495000" y="764640"/>
            <a:ext cx="8153280" cy="90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1" strike="noStrike" spc="-1">
                <a:solidFill>
                  <a:srgbClr val="FF0000"/>
                </a:solidFill>
                <a:latin typeface="Calibri"/>
              </a:rPr>
              <a:t>Види вживання</a:t>
            </a:r>
            <a:endParaRPr lang="ru-RU" sz="4400" b="0" strike="noStrike" spc="-1">
              <a:latin typeface="Arial"/>
            </a:endParaRPr>
          </a:p>
        </p:txBody>
      </p:sp>
      <p:sp>
        <p:nvSpPr>
          <p:cNvPr id="679" name="CustomShape 2"/>
          <p:cNvSpPr/>
          <p:nvPr/>
        </p:nvSpPr>
        <p:spPr>
          <a:xfrm>
            <a:off x="457200" y="2349000"/>
            <a:ext cx="8228880" cy="3754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2000" lnSpcReduction="10000"/>
          </a:bodyPr>
          <a:lstStyle/>
          <a:p>
            <a:pPr marL="343080" indent="-342360" algn="just">
              <a:lnSpc>
                <a:spcPct val="80000"/>
              </a:lnSpc>
              <a:spcBef>
                <a:spcPts val="641"/>
              </a:spcBef>
              <a:buClr>
                <a:srgbClr val="000000"/>
              </a:buClr>
              <a:buFont typeface="Arial"/>
              <a:buChar char="•"/>
            </a:pPr>
            <a:r>
              <a:rPr lang="ru-RU" sz="3200" b="0" strike="noStrike" spc="-1">
                <a:solidFill>
                  <a:srgbClr val="000000"/>
                </a:solidFill>
                <a:latin typeface="Calibri"/>
              </a:rPr>
              <a:t>Вживання лікарських засобів відбувається майже винятково згідно до інструкцій (перорально або інєкційно).</a:t>
            </a:r>
            <a:endParaRPr lang="ru-RU" sz="3200" b="0" strike="noStrike" spc="-1">
              <a:latin typeface="Arial"/>
            </a:endParaRPr>
          </a:p>
          <a:p>
            <a:pPr algn="just">
              <a:lnSpc>
                <a:spcPct val="80000"/>
              </a:lnSpc>
              <a:spcBef>
                <a:spcPts val="641"/>
              </a:spcBef>
            </a:pPr>
            <a:endParaRPr lang="ru-RU" sz="3200" b="0" strike="noStrike" spc="-1">
              <a:latin typeface="Arial"/>
            </a:endParaRPr>
          </a:p>
          <a:p>
            <a:pPr marL="343080" indent="-342360" algn="just">
              <a:lnSpc>
                <a:spcPct val="80000"/>
              </a:lnSpc>
              <a:spcBef>
                <a:spcPts val="641"/>
              </a:spcBef>
              <a:buClr>
                <a:srgbClr val="000000"/>
              </a:buClr>
              <a:buFont typeface="Arial"/>
              <a:buChar char="•"/>
            </a:pPr>
            <a:r>
              <a:rPr lang="ru-RU" sz="3200" b="0" strike="noStrike" spc="-1">
                <a:solidFill>
                  <a:srgbClr val="000000"/>
                </a:solidFill>
                <a:latin typeface="Calibri"/>
              </a:rPr>
              <a:t>Також наркомани “зі стажем” часто використовують лікарські засоби для підсилення ефектів інших наркотиків, або для того, щоб певний час замінювати звичні наркотики, якщо до них, наприклад, нема доступу.</a:t>
            </a:r>
            <a:endParaRPr lang="ru-RU" sz="3200" b="0" strike="noStrike" spc="-1">
              <a:latin typeface="Arial"/>
            </a:endParaRPr>
          </a:p>
          <a:p>
            <a:pPr marL="343080" indent="-342360" algn="just">
              <a:lnSpc>
                <a:spcPct val="80000"/>
              </a:lnSpc>
              <a:spcBef>
                <a:spcPts val="641"/>
              </a:spcBef>
            </a:pPr>
            <a:r>
              <a:rPr lang="ru-RU" sz="3200" b="0" strike="noStrike" spc="-1">
                <a:solidFill>
                  <a:srgbClr val="000000"/>
                </a:solidFill>
                <a:latin typeface="Calibri"/>
              </a:rPr>
              <a:t>	</a:t>
            </a:r>
            <a:endParaRPr lang="ru-RU" sz="3200" b="0" strike="noStrike" spc="-1">
              <a:latin typeface="Arial"/>
            </a:endParaRPr>
          </a:p>
          <a:p>
            <a:pPr marL="343080" indent="-342360">
              <a:lnSpc>
                <a:spcPct val="100000"/>
              </a:lnSpc>
              <a:spcBef>
                <a:spcPts val="641"/>
              </a:spcBef>
            </a:pPr>
            <a:endParaRPr lang="ru-RU" sz="3200" b="0" strike="noStrike" spc="-1">
              <a:latin typeface="Arial"/>
            </a:endParaRPr>
          </a:p>
          <a:p>
            <a:pPr marL="343080" indent="-342360">
              <a:lnSpc>
                <a:spcPct val="100000"/>
              </a:lnSpc>
              <a:spcBef>
                <a:spcPts val="641"/>
              </a:spcBef>
            </a:pPr>
            <a:endParaRPr lang="ru-RU" sz="3200" b="0" strike="noStrike" spc="-1">
              <a:latin typeface="Arial"/>
            </a:endParaRPr>
          </a:p>
          <a:p>
            <a:pPr marL="343080" indent="-342360">
              <a:lnSpc>
                <a:spcPct val="100000"/>
              </a:lnSpc>
              <a:spcBef>
                <a:spcPts val="641"/>
              </a:spcBef>
            </a:pPr>
            <a:endParaRPr lang="ru-RU"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 name="CustomShape 1"/>
          <p:cNvSpPr/>
          <p:nvPr/>
        </p:nvSpPr>
        <p:spPr>
          <a:xfrm>
            <a:off x="500040" y="357120"/>
            <a:ext cx="8153280" cy="863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1" strike="noStrike" spc="-1">
                <a:solidFill>
                  <a:srgbClr val="FF0000"/>
                </a:solidFill>
                <a:latin typeface="Calibri"/>
              </a:rPr>
              <a:t>Дезоморфін</a:t>
            </a:r>
            <a:endParaRPr lang="ru-RU" sz="4400" b="0" strike="noStrike" spc="-1">
              <a:latin typeface="Arial"/>
            </a:endParaRPr>
          </a:p>
        </p:txBody>
      </p:sp>
      <p:sp>
        <p:nvSpPr>
          <p:cNvPr id="681" name="CustomShape 2"/>
          <p:cNvSpPr/>
          <p:nvPr/>
        </p:nvSpPr>
        <p:spPr>
          <a:xfrm>
            <a:off x="457200" y="1143000"/>
            <a:ext cx="8228880" cy="4960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360">
              <a:lnSpc>
                <a:spcPct val="100000"/>
              </a:lnSpc>
              <a:spcBef>
                <a:spcPts val="641"/>
              </a:spcBef>
            </a:pPr>
            <a:r>
              <a:rPr lang="ru-RU" sz="3200" b="0" strike="noStrike" spc="-1">
                <a:solidFill>
                  <a:srgbClr val="000000"/>
                </a:solidFill>
                <a:latin typeface="Calibri"/>
              </a:rPr>
              <a:t>Цей  “кухонний” наркотик так само легко можна отримувати в побутових умовах з лікарських препаратів, що містять кодеїн, як і “кухонні” амфетаміни</a:t>
            </a:r>
            <a:endParaRPr lang="ru-RU" sz="3200" b="0" strike="noStrike" spc="-1">
              <a:latin typeface="Arial"/>
            </a:endParaRPr>
          </a:p>
        </p:txBody>
      </p:sp>
      <p:pic>
        <p:nvPicPr>
          <p:cNvPr id="682" name="Picture 3"/>
          <p:cNvPicPr/>
          <p:nvPr/>
        </p:nvPicPr>
        <p:blipFill>
          <a:blip r:embed="rId2"/>
          <a:stretch/>
        </p:blipFill>
        <p:spPr>
          <a:xfrm>
            <a:off x="2141640" y="3429000"/>
            <a:ext cx="2375640" cy="1778040"/>
          </a:xfrm>
          <a:prstGeom prst="rect">
            <a:avLst/>
          </a:prstGeom>
          <a:ln>
            <a:noFill/>
          </a:ln>
        </p:spPr>
      </p:pic>
      <p:pic>
        <p:nvPicPr>
          <p:cNvPr id="683" name="Picture 7"/>
          <p:cNvPicPr/>
          <p:nvPr/>
        </p:nvPicPr>
        <p:blipFill>
          <a:blip r:embed="rId3"/>
          <a:stretch/>
        </p:blipFill>
        <p:spPr>
          <a:xfrm>
            <a:off x="452880" y="5013000"/>
            <a:ext cx="1917360" cy="1563120"/>
          </a:xfrm>
          <a:prstGeom prst="rect">
            <a:avLst/>
          </a:prstGeom>
          <a:ln>
            <a:noFill/>
          </a:ln>
        </p:spPr>
      </p:pic>
      <p:pic>
        <p:nvPicPr>
          <p:cNvPr id="684" name="Picture 2"/>
          <p:cNvPicPr/>
          <p:nvPr/>
        </p:nvPicPr>
        <p:blipFill>
          <a:blip r:embed="rId4"/>
          <a:stretch/>
        </p:blipFill>
        <p:spPr>
          <a:xfrm>
            <a:off x="4788000" y="3213000"/>
            <a:ext cx="3723840" cy="34282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 name="CustomShape 1"/>
          <p:cNvSpPr/>
          <p:nvPr/>
        </p:nvSpPr>
        <p:spPr>
          <a:xfrm>
            <a:off x="495000" y="764640"/>
            <a:ext cx="8153280" cy="90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1" strike="noStrike" spc="-1">
                <a:solidFill>
                  <a:srgbClr val="FFFFFF"/>
                </a:solidFill>
                <a:latin typeface="Calibri"/>
              </a:rPr>
              <a:t>Види вживання</a:t>
            </a:r>
            <a:endParaRPr lang="ru-RU" sz="4400" b="0" strike="noStrike" spc="-1">
              <a:latin typeface="Arial"/>
            </a:endParaRPr>
          </a:p>
        </p:txBody>
      </p:sp>
      <p:sp>
        <p:nvSpPr>
          <p:cNvPr id="686" name="CustomShape 2"/>
          <p:cNvSpPr/>
          <p:nvPr/>
        </p:nvSpPr>
        <p:spPr>
          <a:xfrm>
            <a:off x="500040" y="142920"/>
            <a:ext cx="8228880" cy="4114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360">
              <a:lnSpc>
                <a:spcPct val="100000"/>
              </a:lnSpc>
              <a:spcBef>
                <a:spcPts val="479"/>
              </a:spcBef>
              <a:buClr>
                <a:srgbClr val="000000"/>
              </a:buClr>
              <a:buFont typeface="Arial"/>
              <a:buChar char="•"/>
            </a:pPr>
            <a:r>
              <a:rPr lang="ru-RU" sz="2400" b="0" strike="noStrike" spc="-1">
                <a:solidFill>
                  <a:srgbClr val="000000"/>
                </a:solidFill>
                <a:latin typeface="Calibri"/>
              </a:rPr>
              <a:t>Дезоморфін, який отримують, -  дуже токсичний</a:t>
            </a:r>
            <a:endParaRPr lang="ru-RU" sz="2400" b="0" strike="noStrike" spc="-1">
              <a:latin typeface="Arial"/>
            </a:endParaRPr>
          </a:p>
          <a:p>
            <a:pPr marL="343080" indent="-342360">
              <a:lnSpc>
                <a:spcPct val="100000"/>
              </a:lnSpc>
              <a:spcBef>
                <a:spcPts val="479"/>
              </a:spcBef>
              <a:buClr>
                <a:srgbClr val="000000"/>
              </a:buClr>
              <a:buFont typeface="Arial"/>
              <a:buChar char="•"/>
            </a:pPr>
            <a:r>
              <a:rPr lang="ru-RU" sz="2400" b="0" strike="noStrike" spc="-1">
                <a:solidFill>
                  <a:srgbClr val="000000"/>
                </a:solidFill>
                <a:latin typeface="Calibri"/>
              </a:rPr>
              <a:t>Вживають його ін`єкційно.</a:t>
            </a:r>
            <a:endParaRPr lang="ru-RU" sz="2400" b="0" strike="noStrike" spc="-1">
              <a:latin typeface="Arial"/>
            </a:endParaRPr>
          </a:p>
          <a:p>
            <a:pPr marL="343080" indent="-342360">
              <a:lnSpc>
                <a:spcPct val="100000"/>
              </a:lnSpc>
              <a:spcBef>
                <a:spcPts val="479"/>
              </a:spcBef>
              <a:buClr>
                <a:srgbClr val="000000"/>
              </a:buClr>
              <a:buFont typeface="Arial"/>
              <a:buChar char="•"/>
            </a:pPr>
            <a:r>
              <a:rPr lang="ru-RU" sz="2400" b="0" strike="noStrike" spc="-1">
                <a:solidFill>
                  <a:srgbClr val="000000"/>
                </a:solidFill>
                <a:latin typeface="Calibri"/>
              </a:rPr>
              <a:t>Наслідки від вживання </a:t>
            </a:r>
            <a:endParaRPr lang="ru-RU" sz="2400" b="0" strike="noStrike" spc="-1">
              <a:latin typeface="Arial"/>
            </a:endParaRPr>
          </a:p>
          <a:p>
            <a:pPr marL="343080" indent="-342360">
              <a:lnSpc>
                <a:spcPct val="100000"/>
              </a:lnSpc>
              <a:spcBef>
                <a:spcPts val="479"/>
              </a:spcBef>
            </a:pPr>
            <a:r>
              <a:rPr lang="ru-RU" sz="2400" b="0" strike="noStrike" spc="-1">
                <a:solidFill>
                  <a:srgbClr val="000000"/>
                </a:solidFill>
                <a:latin typeface="Calibri"/>
              </a:rPr>
              <a:t>	такого наркотика досить </a:t>
            </a:r>
            <a:endParaRPr lang="ru-RU" sz="2400" b="0" strike="noStrike" spc="-1">
              <a:latin typeface="Arial"/>
            </a:endParaRPr>
          </a:p>
          <a:p>
            <a:pPr marL="343080" indent="-342360">
              <a:lnSpc>
                <a:spcPct val="100000"/>
              </a:lnSpc>
              <a:spcBef>
                <a:spcPts val="479"/>
              </a:spcBef>
            </a:pPr>
            <a:r>
              <a:rPr lang="ru-RU" sz="2400" b="0" strike="noStrike" spc="-1">
                <a:solidFill>
                  <a:srgbClr val="000000"/>
                </a:solidFill>
                <a:latin typeface="Calibri"/>
              </a:rPr>
              <a:t>	важкі і швидкі. Вживання 6-12 </a:t>
            </a:r>
            <a:endParaRPr lang="ru-RU" sz="2400" b="0" strike="noStrike" spc="-1">
              <a:latin typeface="Arial"/>
            </a:endParaRPr>
          </a:p>
          <a:p>
            <a:pPr marL="343080" indent="-342360">
              <a:lnSpc>
                <a:spcPct val="100000"/>
              </a:lnSpc>
              <a:spcBef>
                <a:spcPts val="479"/>
              </a:spcBef>
            </a:pPr>
            <a:r>
              <a:rPr lang="ru-RU" sz="2400" b="0" strike="noStrike" spc="-1">
                <a:solidFill>
                  <a:srgbClr val="000000"/>
                </a:solidFill>
                <a:latin typeface="Calibri"/>
              </a:rPr>
              <a:t>	місяців є смертельним.</a:t>
            </a:r>
            <a:endParaRPr lang="ru-RU" sz="2400" b="0" strike="noStrike" spc="-1">
              <a:latin typeface="Arial"/>
            </a:endParaRPr>
          </a:p>
          <a:p>
            <a:pPr marL="343080" indent="-342360" algn="just">
              <a:lnSpc>
                <a:spcPct val="80000"/>
              </a:lnSpc>
              <a:spcBef>
                <a:spcPts val="479"/>
              </a:spcBef>
              <a:buClr>
                <a:srgbClr val="FF0000"/>
              </a:buClr>
              <a:buFont typeface="Arial"/>
              <a:buChar char="•"/>
            </a:pPr>
            <a:r>
              <a:rPr lang="ru-RU" sz="2400" b="0" strike="noStrike" spc="-1">
                <a:solidFill>
                  <a:srgbClr val="FF0000"/>
                </a:solidFill>
                <a:latin typeface="Calibri"/>
              </a:rPr>
              <a:t>Сленгові назви дезоморфину: </a:t>
            </a:r>
            <a:endParaRPr lang="ru-RU" sz="2400" b="0" strike="noStrike" spc="-1">
              <a:latin typeface="Arial"/>
            </a:endParaRPr>
          </a:p>
          <a:p>
            <a:pPr algn="just">
              <a:lnSpc>
                <a:spcPct val="80000"/>
              </a:lnSpc>
              <a:spcBef>
                <a:spcPts val="479"/>
              </a:spcBef>
            </a:pPr>
            <a:r>
              <a:rPr lang="ru-RU" sz="2400" b="0" strike="noStrike" spc="-1">
                <a:solidFill>
                  <a:srgbClr val="FF0000"/>
                </a:solidFill>
                <a:latin typeface="Calibri"/>
              </a:rPr>
              <a:t>"крокодил", "електрошірка", "годішка". </a:t>
            </a:r>
            <a:endParaRPr lang="ru-RU" sz="2400" b="0" strike="noStrike" spc="-1">
              <a:latin typeface="Arial"/>
            </a:endParaRPr>
          </a:p>
          <a:p>
            <a:pPr algn="just">
              <a:lnSpc>
                <a:spcPct val="80000"/>
              </a:lnSpc>
              <a:spcBef>
                <a:spcPts val="641"/>
              </a:spcBef>
            </a:pPr>
            <a:endParaRPr lang="ru-RU" sz="2400" b="0" strike="noStrike" spc="-1">
              <a:latin typeface="Arial"/>
            </a:endParaRPr>
          </a:p>
          <a:p>
            <a:pPr marL="343080" indent="-342360">
              <a:lnSpc>
                <a:spcPct val="100000"/>
              </a:lnSpc>
              <a:spcBef>
                <a:spcPts val="641"/>
              </a:spcBef>
            </a:pPr>
            <a:endParaRPr lang="ru-RU" sz="2400" b="0" strike="noStrike" spc="-1">
              <a:latin typeface="Arial"/>
            </a:endParaRPr>
          </a:p>
          <a:p>
            <a:pPr marL="343080" indent="-342360">
              <a:lnSpc>
                <a:spcPct val="100000"/>
              </a:lnSpc>
              <a:spcBef>
                <a:spcPts val="641"/>
              </a:spcBef>
            </a:pPr>
            <a:endParaRPr lang="ru-RU" sz="2400" b="0" strike="noStrike" spc="-1">
              <a:latin typeface="Arial"/>
            </a:endParaRPr>
          </a:p>
          <a:p>
            <a:pPr marL="343080" indent="-342360">
              <a:lnSpc>
                <a:spcPct val="100000"/>
              </a:lnSpc>
              <a:spcBef>
                <a:spcPts val="641"/>
              </a:spcBef>
            </a:pPr>
            <a:endParaRPr lang="ru-RU" sz="2400" b="0" strike="noStrike" spc="-1">
              <a:latin typeface="Arial"/>
            </a:endParaRPr>
          </a:p>
        </p:txBody>
      </p:sp>
      <p:pic>
        <p:nvPicPr>
          <p:cNvPr id="687" name="Picture 3"/>
          <p:cNvPicPr/>
          <p:nvPr/>
        </p:nvPicPr>
        <p:blipFill>
          <a:blip r:embed="rId2"/>
          <a:stretch/>
        </p:blipFill>
        <p:spPr>
          <a:xfrm>
            <a:off x="1714320" y="3786120"/>
            <a:ext cx="3499920" cy="3071160"/>
          </a:xfrm>
          <a:prstGeom prst="rect">
            <a:avLst/>
          </a:prstGeom>
          <a:ln>
            <a:noFill/>
          </a:ln>
        </p:spPr>
      </p:pic>
      <p:pic>
        <p:nvPicPr>
          <p:cNvPr id="688" name="Picture 6"/>
          <p:cNvPicPr/>
          <p:nvPr/>
        </p:nvPicPr>
        <p:blipFill>
          <a:blip r:embed="rId3"/>
          <a:stretch/>
        </p:blipFill>
        <p:spPr>
          <a:xfrm>
            <a:off x="5857920" y="2214720"/>
            <a:ext cx="3285360" cy="427392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 name="CustomShape 1"/>
          <p:cNvSpPr/>
          <p:nvPr/>
        </p:nvSpPr>
        <p:spPr>
          <a:xfrm>
            <a:off x="500040" y="0"/>
            <a:ext cx="8153280" cy="1048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3200" b="1" strike="noStrike" spc="-1">
                <a:solidFill>
                  <a:srgbClr val="FF0000"/>
                </a:solidFill>
                <a:latin typeface="Calibri"/>
              </a:rPr>
              <a:t>Синтетичні канабіміметики, 	катінони, піперазіни, триптаміни</a:t>
            </a:r>
            <a:endParaRPr lang="ru-RU" sz="3200" b="0" strike="noStrike" spc="-1">
              <a:latin typeface="Arial"/>
            </a:endParaRPr>
          </a:p>
        </p:txBody>
      </p:sp>
      <p:sp>
        <p:nvSpPr>
          <p:cNvPr id="690" name="CustomShape 2"/>
          <p:cNvSpPr/>
          <p:nvPr/>
        </p:nvSpPr>
        <p:spPr>
          <a:xfrm>
            <a:off x="214200" y="1214280"/>
            <a:ext cx="8714880" cy="4888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360">
              <a:lnSpc>
                <a:spcPct val="100000"/>
              </a:lnSpc>
              <a:spcBef>
                <a:spcPts val="400"/>
              </a:spcBef>
              <a:buClr>
                <a:srgbClr val="000000"/>
              </a:buClr>
              <a:buFont typeface="Arial"/>
              <a:buChar char="•"/>
            </a:pPr>
            <a:r>
              <a:rPr lang="ru-RU" sz="2000" b="0" strike="noStrike" spc="-1">
                <a:solidFill>
                  <a:srgbClr val="000000"/>
                </a:solidFill>
                <a:latin typeface="Calibri"/>
              </a:rPr>
              <a:t>Синтетичні канабіміметики (</a:t>
            </a:r>
            <a:r>
              <a:rPr lang="ru-RU" sz="2000" b="1" strike="noStrike" spc="-1">
                <a:solidFill>
                  <a:srgbClr val="3C64A6"/>
                </a:solidFill>
                <a:latin typeface="Calibri"/>
              </a:rPr>
              <a:t>«Спайсы»</a:t>
            </a:r>
            <a:r>
              <a:rPr lang="ru-RU" sz="2000" b="0" strike="noStrike" spc="-1">
                <a:solidFill>
                  <a:srgbClr val="000000"/>
                </a:solidFill>
                <a:latin typeface="Calibri"/>
              </a:rPr>
              <a:t>, </a:t>
            </a:r>
            <a:r>
              <a:rPr lang="ru-RU" sz="2000" b="1" strike="noStrike" spc="-1">
                <a:solidFill>
                  <a:srgbClr val="3C64A6"/>
                </a:solidFill>
                <a:latin typeface="Calibri"/>
              </a:rPr>
              <a:t>JWH</a:t>
            </a:r>
            <a:r>
              <a:rPr lang="ru-RU" sz="2000" b="0" strike="noStrike" spc="-1">
                <a:solidFill>
                  <a:srgbClr val="000000"/>
                </a:solidFill>
                <a:latin typeface="Calibri"/>
              </a:rPr>
              <a:t>, СР, HU, CB, WIN..); </a:t>
            </a:r>
            <a:endParaRPr lang="ru-RU" sz="2000" b="0" strike="noStrike" spc="-1">
              <a:latin typeface="Arial"/>
            </a:endParaRPr>
          </a:p>
          <a:p>
            <a:pPr marL="343080" indent="-342360">
              <a:lnSpc>
                <a:spcPct val="100000"/>
              </a:lnSpc>
              <a:spcBef>
                <a:spcPts val="400"/>
              </a:spcBef>
              <a:buClr>
                <a:srgbClr val="000000"/>
              </a:buClr>
              <a:buFont typeface="Arial"/>
              <a:buChar char="•"/>
            </a:pPr>
            <a:r>
              <a:rPr lang="ru-RU" sz="2000" b="0" strike="noStrike" spc="-1">
                <a:solidFill>
                  <a:srgbClr val="000000"/>
                </a:solidFill>
                <a:latin typeface="Calibri"/>
              </a:rPr>
              <a:t>Синтетичні катінони (</a:t>
            </a:r>
            <a:r>
              <a:rPr lang="ru-RU" sz="2000" b="1" strike="noStrike" spc="-1">
                <a:solidFill>
                  <a:srgbClr val="3C64A6"/>
                </a:solidFill>
                <a:latin typeface="Calibri"/>
              </a:rPr>
              <a:t>“Солі” </a:t>
            </a:r>
            <a:r>
              <a:rPr lang="ru-RU" sz="2000" b="0" strike="noStrike" spc="-1">
                <a:solidFill>
                  <a:srgbClr val="000000"/>
                </a:solidFill>
                <a:latin typeface="Calibri"/>
              </a:rPr>
              <a:t>2C-B(I,E,D,P,T..), бутилон, МДПВ.. );</a:t>
            </a:r>
            <a:endParaRPr lang="ru-RU" sz="2000" b="0" strike="noStrike" spc="-1">
              <a:latin typeface="Arial"/>
            </a:endParaRPr>
          </a:p>
          <a:p>
            <a:pPr marL="343080" indent="-342360">
              <a:lnSpc>
                <a:spcPct val="100000"/>
              </a:lnSpc>
              <a:spcBef>
                <a:spcPts val="400"/>
              </a:spcBef>
              <a:buClr>
                <a:srgbClr val="000000"/>
              </a:buClr>
              <a:buFont typeface="Arial"/>
              <a:buChar char="•"/>
            </a:pPr>
            <a:r>
              <a:rPr lang="ru-RU" sz="2000" b="0" strike="noStrike" spc="-1">
                <a:solidFill>
                  <a:srgbClr val="000000"/>
                </a:solidFill>
                <a:latin typeface="Calibri"/>
              </a:rPr>
              <a:t>Синтетичні піперазіни (mCPP, MDBZP, TFMPP…);</a:t>
            </a:r>
            <a:endParaRPr lang="ru-RU" sz="2000" b="0" strike="noStrike" spc="-1">
              <a:latin typeface="Arial"/>
            </a:endParaRPr>
          </a:p>
          <a:p>
            <a:pPr marL="343080" indent="-342360">
              <a:lnSpc>
                <a:spcPct val="100000"/>
              </a:lnSpc>
              <a:spcBef>
                <a:spcPts val="400"/>
              </a:spcBef>
              <a:buClr>
                <a:srgbClr val="000000"/>
              </a:buClr>
              <a:buFont typeface="Arial"/>
              <a:buChar char="•"/>
            </a:pPr>
            <a:r>
              <a:rPr lang="ru-RU" sz="2000" b="0" strike="noStrike" spc="-1">
                <a:solidFill>
                  <a:srgbClr val="000000"/>
                </a:solidFill>
                <a:latin typeface="Calibri"/>
              </a:rPr>
              <a:t>Cинтетичні триптаміни (5-MeO-…, 4-AcO-…, 4-HO-…), -</a:t>
            </a:r>
            <a:endParaRPr lang="ru-RU" sz="2000" b="0" strike="noStrike" spc="-1">
              <a:latin typeface="Arial"/>
            </a:endParaRPr>
          </a:p>
          <a:p>
            <a:pPr marL="343080" indent="-342360">
              <a:lnSpc>
                <a:spcPct val="100000"/>
              </a:lnSpc>
              <a:spcBef>
                <a:spcPts val="400"/>
              </a:spcBef>
            </a:pPr>
            <a:r>
              <a:rPr lang="ru-RU" sz="2000" b="0" strike="noStrike" spc="-1">
                <a:solidFill>
                  <a:srgbClr val="000000"/>
                </a:solidFill>
                <a:latin typeface="Calibri"/>
              </a:rPr>
              <a:t>	повністю синтетичні речовини (так звані </a:t>
            </a:r>
            <a:r>
              <a:rPr lang="ru-RU" sz="2000" b="1" strike="noStrike" spc="-1">
                <a:solidFill>
                  <a:srgbClr val="3C64A6"/>
                </a:solidFill>
                <a:latin typeface="Calibri"/>
              </a:rPr>
              <a:t>“дизайнерські наркотики”</a:t>
            </a:r>
            <a:r>
              <a:rPr lang="ru-RU" sz="2000" b="0" strike="noStrike" spc="-1">
                <a:solidFill>
                  <a:srgbClr val="000000"/>
                </a:solidFill>
                <a:latin typeface="Calibri"/>
              </a:rPr>
              <a:t>), останнім часом їх синтезують регулярно в різних класах сполук.</a:t>
            </a:r>
            <a:endParaRPr lang="ru-RU" sz="2000" b="0" strike="noStrike" spc="-1">
              <a:latin typeface="Arial"/>
            </a:endParaRPr>
          </a:p>
        </p:txBody>
      </p:sp>
      <p:pic>
        <p:nvPicPr>
          <p:cNvPr id="691" name="Picture 3"/>
          <p:cNvPicPr/>
          <p:nvPr/>
        </p:nvPicPr>
        <p:blipFill>
          <a:blip r:embed="rId2"/>
          <a:stretch/>
        </p:blipFill>
        <p:spPr>
          <a:xfrm>
            <a:off x="5715000" y="4357800"/>
            <a:ext cx="3185640" cy="2087640"/>
          </a:xfrm>
          <a:prstGeom prst="rect">
            <a:avLst/>
          </a:prstGeom>
          <a:ln>
            <a:noFill/>
          </a:ln>
        </p:spPr>
      </p:pic>
      <p:pic>
        <p:nvPicPr>
          <p:cNvPr id="692" name="Picture 2"/>
          <p:cNvPicPr/>
          <p:nvPr/>
        </p:nvPicPr>
        <p:blipFill>
          <a:blip r:embed="rId3"/>
          <a:stretch/>
        </p:blipFill>
        <p:spPr>
          <a:xfrm>
            <a:off x="357120" y="3786120"/>
            <a:ext cx="2267640" cy="2040120"/>
          </a:xfrm>
          <a:prstGeom prst="rect">
            <a:avLst/>
          </a:prstGeom>
          <a:ln>
            <a:noFill/>
          </a:ln>
        </p:spPr>
      </p:pic>
      <p:pic>
        <p:nvPicPr>
          <p:cNvPr id="693" name="Picture 4"/>
          <p:cNvPicPr/>
          <p:nvPr/>
        </p:nvPicPr>
        <p:blipFill>
          <a:blip r:embed="rId4"/>
          <a:stretch/>
        </p:blipFill>
        <p:spPr>
          <a:xfrm>
            <a:off x="3071880" y="4143240"/>
            <a:ext cx="2142360" cy="21423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 name="CustomShape 1"/>
          <p:cNvSpPr/>
          <p:nvPr/>
        </p:nvSpPr>
        <p:spPr>
          <a:xfrm>
            <a:off x="495000" y="764640"/>
            <a:ext cx="8153280" cy="90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1" strike="noStrike" spc="-1">
                <a:solidFill>
                  <a:srgbClr val="FF0000"/>
                </a:solidFill>
                <a:latin typeface="Calibri"/>
              </a:rPr>
              <a:t>Види вживання</a:t>
            </a:r>
            <a:endParaRPr lang="ru-RU" sz="4400" b="0" strike="noStrike" spc="-1">
              <a:latin typeface="Arial"/>
            </a:endParaRPr>
          </a:p>
        </p:txBody>
      </p:sp>
      <p:sp>
        <p:nvSpPr>
          <p:cNvPr id="695" name="CustomShape 2"/>
          <p:cNvSpPr/>
          <p:nvPr/>
        </p:nvSpPr>
        <p:spPr>
          <a:xfrm>
            <a:off x="457200" y="2349000"/>
            <a:ext cx="8228880" cy="3754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2500" lnSpcReduction="10000"/>
          </a:bodyPr>
          <a:lstStyle/>
          <a:p>
            <a:pPr marL="343080" indent="-342360" algn="just">
              <a:lnSpc>
                <a:spcPct val="80000"/>
              </a:lnSpc>
              <a:spcBef>
                <a:spcPts val="641"/>
              </a:spcBef>
              <a:buClr>
                <a:srgbClr val="000000"/>
              </a:buClr>
              <a:buFont typeface="Arial"/>
              <a:buChar char="•"/>
            </a:pPr>
            <a:r>
              <a:rPr lang="ru-RU" sz="3200" b="0" strike="noStrike" spc="-1">
                <a:solidFill>
                  <a:srgbClr val="000000"/>
                </a:solidFill>
                <a:latin typeface="Calibri"/>
              </a:rPr>
              <a:t>Вживання </a:t>
            </a:r>
            <a:r>
              <a:rPr lang="ru-RU" sz="3200" b="1" strike="noStrike" spc="-1">
                <a:solidFill>
                  <a:srgbClr val="3C64A6"/>
                </a:solidFill>
                <a:latin typeface="Calibri"/>
              </a:rPr>
              <a:t>“дизайнерських наркотиків” </a:t>
            </a:r>
            <a:r>
              <a:rPr lang="ru-RU" sz="3200" b="0" strike="noStrike" spc="-1">
                <a:solidFill>
                  <a:srgbClr val="000000"/>
                </a:solidFill>
                <a:latin typeface="Calibri"/>
              </a:rPr>
              <a:t>відбувається відповідно до того, який саме вид наркотика наслідує “клон”. </a:t>
            </a:r>
            <a:endParaRPr lang="ru-RU" sz="3200" b="0" strike="noStrike" spc="-1">
              <a:latin typeface="Arial"/>
            </a:endParaRPr>
          </a:p>
          <a:p>
            <a:pPr algn="just">
              <a:lnSpc>
                <a:spcPct val="80000"/>
              </a:lnSpc>
              <a:spcBef>
                <a:spcPts val="641"/>
              </a:spcBef>
            </a:pPr>
            <a:endParaRPr lang="ru-RU" sz="3200" b="0" strike="noStrike" spc="-1">
              <a:latin typeface="Arial"/>
            </a:endParaRPr>
          </a:p>
          <a:p>
            <a:pPr marL="343080" indent="-342360" algn="just">
              <a:lnSpc>
                <a:spcPct val="80000"/>
              </a:lnSpc>
              <a:spcBef>
                <a:spcPts val="641"/>
              </a:spcBef>
              <a:buClr>
                <a:srgbClr val="000000"/>
              </a:buClr>
              <a:buFont typeface="Arial"/>
              <a:buChar char="•"/>
            </a:pPr>
            <a:r>
              <a:rPr lang="ru-RU" sz="3200" b="0" strike="noStrike" spc="-1">
                <a:solidFill>
                  <a:srgbClr val="000000"/>
                </a:solidFill>
                <a:latin typeface="Calibri"/>
              </a:rPr>
              <a:t>Перорально, назально, ін`єкційно.</a:t>
            </a:r>
            <a:endParaRPr lang="ru-RU" sz="3200" b="0" strike="noStrike" spc="-1">
              <a:latin typeface="Arial"/>
            </a:endParaRPr>
          </a:p>
          <a:p>
            <a:pPr algn="just">
              <a:lnSpc>
                <a:spcPct val="80000"/>
              </a:lnSpc>
              <a:spcBef>
                <a:spcPts val="641"/>
              </a:spcBef>
            </a:pPr>
            <a:endParaRPr lang="ru-RU" sz="3200" b="0" strike="noStrike" spc="-1">
              <a:latin typeface="Arial"/>
            </a:endParaRPr>
          </a:p>
          <a:p>
            <a:pPr marL="343080" indent="-342360" algn="just">
              <a:lnSpc>
                <a:spcPct val="80000"/>
              </a:lnSpc>
              <a:spcBef>
                <a:spcPts val="641"/>
              </a:spcBef>
              <a:buClr>
                <a:srgbClr val="000000"/>
              </a:buClr>
              <a:buFont typeface="Arial"/>
              <a:buChar char="•"/>
            </a:pPr>
            <a:r>
              <a:rPr lang="ru-RU" sz="3200" b="0" strike="noStrike" spc="-1">
                <a:solidFill>
                  <a:srgbClr val="000000"/>
                </a:solidFill>
                <a:latin typeface="Calibri"/>
              </a:rPr>
              <a:t>Дія схожа з дією наркотиків які вони наслідують, але зважаючи на їх синтетичну природу, - наслідки від вживання зазвичай більш непередбачувані та складніші. 	</a:t>
            </a:r>
            <a:endParaRPr lang="ru-RU" sz="3200" b="0" strike="noStrike" spc="-1">
              <a:latin typeface="Arial"/>
            </a:endParaRPr>
          </a:p>
          <a:p>
            <a:pPr marL="343080" indent="-342360">
              <a:lnSpc>
                <a:spcPct val="100000"/>
              </a:lnSpc>
              <a:spcBef>
                <a:spcPts val="641"/>
              </a:spcBef>
            </a:pPr>
            <a:endParaRPr lang="ru-RU" sz="3200" b="0" strike="noStrike" spc="-1">
              <a:latin typeface="Arial"/>
            </a:endParaRPr>
          </a:p>
          <a:p>
            <a:pPr marL="343080" indent="-342360">
              <a:lnSpc>
                <a:spcPct val="100000"/>
              </a:lnSpc>
              <a:spcBef>
                <a:spcPts val="641"/>
              </a:spcBef>
            </a:pPr>
            <a:endParaRPr lang="ru-RU" sz="3200" b="0" strike="noStrike" spc="-1">
              <a:latin typeface="Arial"/>
            </a:endParaRPr>
          </a:p>
          <a:p>
            <a:pPr marL="343080" indent="-342360">
              <a:lnSpc>
                <a:spcPct val="100000"/>
              </a:lnSpc>
              <a:spcBef>
                <a:spcPts val="641"/>
              </a:spcBef>
            </a:pPr>
            <a:endParaRPr lang="ru-RU"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 name="CustomShape 1"/>
          <p:cNvSpPr/>
          <p:nvPr/>
        </p:nvSpPr>
        <p:spPr>
          <a:xfrm>
            <a:off x="495000" y="836640"/>
            <a:ext cx="8153280" cy="832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1" i="1" strike="noStrike" spc="-1">
                <a:solidFill>
                  <a:srgbClr val="FF0000"/>
                </a:solidFill>
                <a:latin typeface="Arial"/>
              </a:rPr>
              <a:t>Кокаїн</a:t>
            </a:r>
            <a:endParaRPr lang="ru-RU" sz="4400" b="0" strike="noStrike" spc="-1">
              <a:latin typeface="Arial"/>
            </a:endParaRPr>
          </a:p>
        </p:txBody>
      </p:sp>
      <p:sp>
        <p:nvSpPr>
          <p:cNvPr id="697" name="CustomShape 2"/>
          <p:cNvSpPr/>
          <p:nvPr/>
        </p:nvSpPr>
        <p:spPr>
          <a:xfrm>
            <a:off x="457200" y="1845000"/>
            <a:ext cx="8228880" cy="4391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2500" lnSpcReduction="10000"/>
          </a:bodyPr>
          <a:lstStyle/>
          <a:p>
            <a:pPr marL="343080" indent="-342360">
              <a:lnSpc>
                <a:spcPct val="80000"/>
              </a:lnSpc>
              <a:spcBef>
                <a:spcPts val="479"/>
              </a:spcBef>
              <a:buClr>
                <a:srgbClr val="000000"/>
              </a:buClr>
              <a:buFont typeface="Arial"/>
              <a:buChar char="•"/>
            </a:pPr>
            <a:r>
              <a:rPr lang="ru-RU" sz="2400" b="1" u="sng" strike="noStrike" spc="-1">
                <a:solidFill>
                  <a:srgbClr val="000000"/>
                </a:solidFill>
                <a:uFillTx/>
                <a:latin typeface="Calibri"/>
              </a:rPr>
              <a:t>Кущ коки, лист коки</a:t>
            </a:r>
            <a:r>
              <a:rPr lang="ru-RU" sz="2400" b="1" strike="noStrike" spc="-1">
                <a:solidFill>
                  <a:srgbClr val="000000"/>
                </a:solidFill>
                <a:latin typeface="Calibri"/>
              </a:rPr>
              <a:t> </a:t>
            </a:r>
            <a:endParaRPr lang="ru-RU" sz="2400" b="0" strike="noStrike" spc="-1">
              <a:latin typeface="Arial"/>
            </a:endParaRPr>
          </a:p>
          <a:p>
            <a:pPr marL="343080" indent="-342360">
              <a:lnSpc>
                <a:spcPct val="80000"/>
              </a:lnSpc>
              <a:spcBef>
                <a:spcPts val="479"/>
              </a:spcBef>
              <a:buClr>
                <a:srgbClr val="000000"/>
              </a:buClr>
              <a:buFont typeface="Arial"/>
              <a:buChar char="•"/>
            </a:pPr>
            <a:r>
              <a:rPr lang="ru-RU" sz="2400" b="1" u="sng" strike="noStrike" spc="-1">
                <a:solidFill>
                  <a:srgbClr val="000000"/>
                </a:solidFill>
                <a:uFillTx/>
                <a:latin typeface="Calibri"/>
              </a:rPr>
              <a:t>Кокаїн</a:t>
            </a:r>
            <a:r>
              <a:rPr lang="ru-RU" sz="2400" b="0" strike="noStrike" spc="-1">
                <a:solidFill>
                  <a:srgbClr val="000000"/>
                </a:solidFill>
                <a:latin typeface="Calibri"/>
              </a:rPr>
              <a:t> - це головний алкалоїд листя коки, який отримують з листя куща коки. Зазвичай у вигляді солі (гідрохлориду кокаїну) це білого кольору кристалічна порошкоподібна речовина. 	</a:t>
            </a:r>
            <a:endParaRPr lang="ru-RU" sz="2400" b="0" strike="noStrike" spc="-1">
              <a:latin typeface="Arial"/>
            </a:endParaRPr>
          </a:p>
          <a:p>
            <a:pPr marL="343080" indent="-342360">
              <a:lnSpc>
                <a:spcPct val="80000"/>
              </a:lnSpc>
              <a:spcBef>
                <a:spcPts val="479"/>
              </a:spcBef>
              <a:buClr>
                <a:srgbClr val="000000"/>
              </a:buClr>
              <a:buFont typeface="Arial"/>
              <a:buChar char="•"/>
            </a:pPr>
            <a:r>
              <a:rPr lang="ru-RU" sz="2400" b="0" i="1" strike="noStrike" spc="-1">
                <a:solidFill>
                  <a:srgbClr val="000000"/>
                </a:solidFill>
                <a:latin typeface="Calibri"/>
              </a:rPr>
              <a:t>кокаїнова паста </a:t>
            </a:r>
            <a:r>
              <a:rPr lang="ru-RU" sz="2400" b="0" strike="noStrike" spc="-1">
                <a:solidFill>
                  <a:srgbClr val="000000"/>
                </a:solidFill>
                <a:latin typeface="Calibri"/>
              </a:rPr>
              <a:t>- це проміжний продукт переробки кокаїнового листя в кокаїн;</a:t>
            </a:r>
            <a:endParaRPr lang="ru-RU" sz="2400" b="0" strike="noStrike" spc="-1">
              <a:latin typeface="Arial"/>
            </a:endParaRPr>
          </a:p>
          <a:p>
            <a:pPr marL="343080" indent="-342360">
              <a:lnSpc>
                <a:spcPct val="80000"/>
              </a:lnSpc>
              <a:spcBef>
                <a:spcPts val="479"/>
              </a:spcBef>
              <a:buClr>
                <a:srgbClr val="000000"/>
              </a:buClr>
              <a:buFont typeface="Arial"/>
              <a:buChar char="•"/>
            </a:pPr>
            <a:r>
              <a:rPr lang="ru-RU" sz="2400" b="0" i="1" strike="noStrike" spc="-1">
                <a:solidFill>
                  <a:srgbClr val="000000"/>
                </a:solidFill>
                <a:latin typeface="Calibri"/>
              </a:rPr>
              <a:t>крек</a:t>
            </a:r>
            <a:r>
              <a:rPr lang="ru-RU" sz="2400" b="0" strike="noStrike" spc="-1">
                <a:solidFill>
                  <a:srgbClr val="000000"/>
                </a:solidFill>
                <a:latin typeface="Calibri"/>
              </a:rPr>
              <a:t> – це кокаїн, який отримують в результаті обробки гідрохлориду кокаїну розчином харчової соди. На вигляд - це невеликі шматочки твердої речовини, напівпрозорі, коричневого, жовтого, рожевого або білого кольору, що зовні схожі на шматочки господарського мила. Після розмелювання крек палять за допомогою скляних трубок, змішуючи його з тютюном чи марихуаною. </a:t>
            </a:r>
            <a:endParaRPr lang="ru-RU" sz="2400" b="0" strike="noStrike" spc="-1">
              <a:latin typeface="Arial"/>
            </a:endParaRPr>
          </a:p>
          <a:p>
            <a:pPr marL="343080" indent="-342360">
              <a:lnSpc>
                <a:spcPct val="80000"/>
              </a:lnSpc>
              <a:spcBef>
                <a:spcPts val="479"/>
              </a:spcBef>
              <a:buClr>
                <a:srgbClr val="000000"/>
              </a:buClr>
              <a:buFont typeface="Arial"/>
              <a:buChar char="•"/>
            </a:pPr>
            <a:r>
              <a:rPr lang="ru-RU" sz="2400" b="0" strike="noStrike" spc="-1">
                <a:solidFill>
                  <a:srgbClr val="000000"/>
                </a:solidFill>
                <a:latin typeface="Calibri"/>
              </a:rPr>
              <a:t>Це інша форма існування, - кокаїну основа.</a:t>
            </a:r>
            <a:endParaRPr lang="ru-RU" sz="2400" b="0" strike="noStrike" spc="-1">
              <a:latin typeface="Arial"/>
            </a:endParaRPr>
          </a:p>
          <a:p>
            <a:pPr marL="343080" indent="-342360">
              <a:lnSpc>
                <a:spcPct val="80000"/>
              </a:lnSpc>
              <a:spcBef>
                <a:spcPts val="479"/>
              </a:spcBef>
              <a:buClr>
                <a:srgbClr val="000000"/>
              </a:buClr>
              <a:buFont typeface="Arial"/>
              <a:buChar char="•"/>
            </a:pPr>
            <a:r>
              <a:rPr lang="ru-RU" sz="2400" b="1" u="sng" strike="noStrike" spc="-1">
                <a:solidFill>
                  <a:srgbClr val="000000"/>
                </a:solidFill>
                <a:uFillTx/>
                <a:latin typeface="Calibri"/>
              </a:rPr>
              <a:t>Препарати кокаїну</a:t>
            </a: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8" name="Picture 2"/>
          <p:cNvPicPr/>
          <p:nvPr/>
        </p:nvPicPr>
        <p:blipFill>
          <a:blip r:embed="rId3"/>
          <a:stretch/>
        </p:blipFill>
        <p:spPr>
          <a:xfrm>
            <a:off x="3043080" y="3933720"/>
            <a:ext cx="2175840" cy="2780640"/>
          </a:xfrm>
          <a:prstGeom prst="rect">
            <a:avLst/>
          </a:prstGeom>
          <a:ln w="9360">
            <a:noFill/>
          </a:ln>
        </p:spPr>
      </p:pic>
      <p:pic>
        <p:nvPicPr>
          <p:cNvPr id="699" name="Picture 3"/>
          <p:cNvPicPr/>
          <p:nvPr/>
        </p:nvPicPr>
        <p:blipFill>
          <a:blip r:embed="rId4"/>
          <a:stretch/>
        </p:blipFill>
        <p:spPr>
          <a:xfrm>
            <a:off x="395280" y="4653000"/>
            <a:ext cx="2193120" cy="2002680"/>
          </a:xfrm>
          <a:prstGeom prst="rect">
            <a:avLst/>
          </a:prstGeom>
          <a:ln w="9360">
            <a:noFill/>
          </a:ln>
        </p:spPr>
      </p:pic>
      <p:pic>
        <p:nvPicPr>
          <p:cNvPr id="700" name="Picture 4"/>
          <p:cNvPicPr/>
          <p:nvPr/>
        </p:nvPicPr>
        <p:blipFill>
          <a:blip r:embed="rId5"/>
          <a:stretch/>
        </p:blipFill>
        <p:spPr>
          <a:xfrm>
            <a:off x="179280" y="1844640"/>
            <a:ext cx="2324880" cy="1832760"/>
          </a:xfrm>
          <a:prstGeom prst="rect">
            <a:avLst/>
          </a:prstGeom>
          <a:ln w="9360">
            <a:noFill/>
          </a:ln>
        </p:spPr>
      </p:pic>
      <p:sp>
        <p:nvSpPr>
          <p:cNvPr id="701" name="CustomShape 1"/>
          <p:cNvSpPr/>
          <p:nvPr/>
        </p:nvSpPr>
        <p:spPr>
          <a:xfrm>
            <a:off x="3198240" y="692640"/>
            <a:ext cx="2414880" cy="693000"/>
          </a:xfrm>
          <a:prstGeom prst="rect">
            <a:avLst/>
          </a:prstGeom>
          <a:noFill/>
          <a:ln w="12600">
            <a:noFill/>
          </a:ln>
          <a:effectLst>
            <a:outerShdw dist="106914" dir="18900000" algn="ctr" rotWithShape="0">
              <a:schemeClr val="bg2"/>
            </a:outerShdw>
          </a:effectLst>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90000"/>
              </a:lnSpc>
            </a:pPr>
            <a:r>
              <a:rPr lang="ru-RU" sz="4400" b="1" i="1" strike="noStrike" spc="-1">
                <a:solidFill>
                  <a:srgbClr val="000000"/>
                </a:solidFill>
                <a:latin typeface="Arial"/>
                <a:ea typeface="DejaVu Sans"/>
              </a:rPr>
              <a:t>КОКАЇН </a:t>
            </a:r>
            <a:endParaRPr lang="ru-RU" sz="4400" b="0" strike="noStrike" spc="-1">
              <a:latin typeface="Arial"/>
            </a:endParaRPr>
          </a:p>
        </p:txBody>
      </p:sp>
      <p:sp>
        <p:nvSpPr>
          <p:cNvPr id="702" name="CustomShape 2"/>
          <p:cNvSpPr/>
          <p:nvPr/>
        </p:nvSpPr>
        <p:spPr>
          <a:xfrm>
            <a:off x="367200" y="4077000"/>
            <a:ext cx="2001960" cy="394920"/>
          </a:xfrm>
          <a:prstGeom prst="rect">
            <a:avLst/>
          </a:prstGeom>
          <a:noFill/>
          <a:ln w="1260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2000" b="1" strike="noStrike" spc="-1">
                <a:solidFill>
                  <a:srgbClr val="000000"/>
                </a:solidFill>
                <a:latin typeface="Calibri"/>
                <a:ea typeface="DejaVu Sans"/>
              </a:rPr>
              <a:t>Кокаїнова  паста</a:t>
            </a:r>
            <a:endParaRPr lang="ru-RU" sz="2000" b="0" strike="noStrike" spc="-1">
              <a:latin typeface="Arial"/>
            </a:endParaRPr>
          </a:p>
        </p:txBody>
      </p:sp>
      <p:sp>
        <p:nvSpPr>
          <p:cNvPr id="703" name="Line 3"/>
          <p:cNvSpPr/>
          <p:nvPr/>
        </p:nvSpPr>
        <p:spPr>
          <a:xfrm flipH="1">
            <a:off x="2519640" y="2924640"/>
            <a:ext cx="702000" cy="0"/>
          </a:xfrm>
          <a:prstGeom prst="line">
            <a:avLst/>
          </a:prstGeom>
          <a:ln w="63360">
            <a:solidFill>
              <a:srgbClr val="66FF33"/>
            </a:solidFill>
            <a:round/>
            <a:headEnd type="oval" w="sm" len="sm"/>
            <a:tailEnd type="stealth" w="lg" len="lg"/>
          </a:ln>
        </p:spPr>
        <p:style>
          <a:lnRef idx="0">
            <a:scrgbClr r="0" g="0" b="0"/>
          </a:lnRef>
          <a:fillRef idx="0">
            <a:scrgbClr r="0" g="0" b="0"/>
          </a:fillRef>
          <a:effectRef idx="0">
            <a:scrgbClr r="0" g="0" b="0"/>
          </a:effectRef>
          <a:fontRef idx="minor"/>
        </p:style>
      </p:sp>
      <p:graphicFrame>
        <p:nvGraphicFramePr>
          <p:cNvPr id="704" name="Object 4"/>
          <p:cNvGraphicFramePr/>
          <p:nvPr/>
        </p:nvGraphicFramePr>
        <p:xfrm>
          <a:off x="5719680" y="4365720"/>
          <a:ext cx="3304440" cy="2361600"/>
        </p:xfrm>
        <a:graphic>
          <a:graphicData uri="http://schemas.openxmlformats.org/presentationml/2006/ole">
            <mc:AlternateContent xmlns:mc="http://schemas.openxmlformats.org/markup-compatibility/2006">
              <mc:Choice xmlns:v="urn:schemas-microsoft-com:vml" Requires="v">
                <p:oleObj spid="_x0000_s5138" r:id="rId6" imgW="0" imgH="0" progId="">
                  <p:embed/>
                </p:oleObj>
              </mc:Choice>
              <mc:Fallback>
                <p:oleObj r:id="rId6" imgW="0" imgH="0" progId="">
                  <p:embed/>
                  <p:pic>
                    <p:nvPicPr>
                      <p:cNvPr id="705" name="Object 8"/>
                      <p:cNvPicPr/>
                      <p:nvPr/>
                    </p:nvPicPr>
                    <p:blipFill>
                      <a:blip r:embed="rId7"/>
                      <a:stretch/>
                    </p:blipFill>
                    <p:spPr>
                      <a:xfrm>
                        <a:off x="5719680" y="4365720"/>
                        <a:ext cx="3304440" cy="2361600"/>
                      </a:xfrm>
                      <a:prstGeom prst="rect">
                        <a:avLst/>
                      </a:prstGeom>
                      <a:ln>
                        <a:noFill/>
                      </a:ln>
                    </p:spPr>
                  </p:pic>
                </p:oleObj>
              </mc:Fallback>
            </mc:AlternateContent>
          </a:graphicData>
        </a:graphic>
      </p:graphicFrame>
      <p:sp>
        <p:nvSpPr>
          <p:cNvPr id="706" name="Line 5"/>
          <p:cNvSpPr/>
          <p:nvPr/>
        </p:nvSpPr>
        <p:spPr>
          <a:xfrm flipH="1">
            <a:off x="5598000" y="2852640"/>
            <a:ext cx="432000" cy="0"/>
          </a:xfrm>
          <a:prstGeom prst="line">
            <a:avLst/>
          </a:prstGeom>
          <a:ln w="63360">
            <a:solidFill>
              <a:srgbClr val="66FF33"/>
            </a:solidFill>
            <a:round/>
            <a:headEnd type="oval" w="sm" len="sm"/>
            <a:tailEnd type="stealth" w="lg" len="lg"/>
          </a:ln>
        </p:spPr>
        <p:style>
          <a:lnRef idx="0">
            <a:scrgbClr r="0" g="0" b="0"/>
          </a:lnRef>
          <a:fillRef idx="0">
            <a:scrgbClr r="0" g="0" b="0"/>
          </a:fillRef>
          <a:effectRef idx="0">
            <a:scrgbClr r="0" g="0" b="0"/>
          </a:effectRef>
          <a:fontRef idx="minor"/>
        </p:style>
      </p:sp>
      <p:pic>
        <p:nvPicPr>
          <p:cNvPr id="707" name="Picture 10"/>
          <p:cNvPicPr/>
          <p:nvPr/>
        </p:nvPicPr>
        <p:blipFill>
          <a:blip r:embed="rId8">
            <a:lum contrast="30000"/>
          </a:blip>
          <a:stretch/>
        </p:blipFill>
        <p:spPr>
          <a:xfrm>
            <a:off x="6084000" y="1340640"/>
            <a:ext cx="2548800" cy="2880720"/>
          </a:xfrm>
          <a:prstGeom prst="rect">
            <a:avLst/>
          </a:prstGeom>
          <a:ln w="9360">
            <a:noFill/>
          </a:ln>
        </p:spPr>
      </p:pic>
      <p:pic>
        <p:nvPicPr>
          <p:cNvPr id="708" name="Picture 11"/>
          <p:cNvPicPr/>
          <p:nvPr/>
        </p:nvPicPr>
        <p:blipFill>
          <a:blip r:embed="rId9"/>
          <a:stretch/>
        </p:blipFill>
        <p:spPr>
          <a:xfrm>
            <a:off x="3222000" y="1989000"/>
            <a:ext cx="2345760" cy="1755000"/>
          </a:xfrm>
          <a:prstGeom prst="rect">
            <a:avLst/>
          </a:prstGeom>
          <a:ln w="9360">
            <a:noFill/>
          </a:ln>
        </p:spPr>
      </p:pic>
      <p:sp>
        <p:nvSpPr>
          <p:cNvPr id="709" name="Line 6"/>
          <p:cNvSpPr/>
          <p:nvPr/>
        </p:nvSpPr>
        <p:spPr>
          <a:xfrm>
            <a:off x="5274000" y="5517000"/>
            <a:ext cx="432000" cy="0"/>
          </a:xfrm>
          <a:prstGeom prst="line">
            <a:avLst/>
          </a:prstGeom>
          <a:ln w="63360">
            <a:solidFill>
              <a:srgbClr val="66FF33"/>
            </a:solidFill>
            <a:round/>
            <a:headEnd type="oval" w="sm" len="sm"/>
            <a:tailEnd type="stealth" w="lg" len="lg"/>
          </a:ln>
        </p:spPr>
        <p:style>
          <a:lnRef idx="0">
            <a:scrgbClr r="0" g="0" b="0"/>
          </a:lnRef>
          <a:fillRef idx="0">
            <a:scrgbClr r="0" g="0" b="0"/>
          </a:fillRef>
          <a:effectRef idx="0">
            <a:scrgbClr r="0" g="0" b="0"/>
          </a:effectRef>
          <a:fontRef idx="minor"/>
        </p:style>
      </p:sp>
      <p:sp>
        <p:nvSpPr>
          <p:cNvPr id="710" name="Line 7"/>
          <p:cNvSpPr/>
          <p:nvPr/>
        </p:nvSpPr>
        <p:spPr>
          <a:xfrm>
            <a:off x="2249640" y="3789000"/>
            <a:ext cx="0" cy="792000"/>
          </a:xfrm>
          <a:prstGeom prst="line">
            <a:avLst/>
          </a:prstGeom>
          <a:ln w="63360">
            <a:solidFill>
              <a:srgbClr val="66FF33"/>
            </a:solidFill>
            <a:round/>
            <a:headEnd type="oval" w="sm" len="sm"/>
            <a:tailEnd type="stealth" w="lg" len="lg"/>
          </a:ln>
        </p:spPr>
        <p:style>
          <a:lnRef idx="0">
            <a:scrgbClr r="0" g="0" b="0"/>
          </a:lnRef>
          <a:fillRef idx="0">
            <a:scrgbClr r="0" g="0" b="0"/>
          </a:fillRef>
          <a:effectRef idx="0">
            <a:scrgbClr r="0" g="0" b="0"/>
          </a:effectRef>
          <a:fontRef idx="minor"/>
        </p:style>
      </p:sp>
      <p:sp>
        <p:nvSpPr>
          <p:cNvPr id="711" name="Line 8"/>
          <p:cNvSpPr/>
          <p:nvPr/>
        </p:nvSpPr>
        <p:spPr>
          <a:xfrm>
            <a:off x="2627640" y="5157000"/>
            <a:ext cx="378000" cy="0"/>
          </a:xfrm>
          <a:prstGeom prst="line">
            <a:avLst/>
          </a:prstGeom>
          <a:ln w="63360">
            <a:solidFill>
              <a:srgbClr val="66FF33"/>
            </a:solidFill>
            <a:round/>
            <a:headEnd type="oval" w="sm" len="sm"/>
            <a:tailEnd type="stealth" w="lg" len="lg"/>
          </a:ln>
        </p:spPr>
        <p:style>
          <a:lnRef idx="0">
            <a:scrgbClr r="0" g="0" b="0"/>
          </a:lnRef>
          <a:fillRef idx="0">
            <a:scrgbClr r="0" g="0" b="0"/>
          </a:fillRef>
          <a:effectRef idx="0">
            <a:scrgbClr r="0" g="0" b="0"/>
          </a:effectRef>
          <a:fontRef idx="minor"/>
        </p:style>
      </p:sp>
      <p:sp>
        <p:nvSpPr>
          <p:cNvPr id="712" name="CustomShape 9"/>
          <p:cNvSpPr/>
          <p:nvPr/>
        </p:nvSpPr>
        <p:spPr>
          <a:xfrm>
            <a:off x="6789960" y="764640"/>
            <a:ext cx="1243080" cy="3949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2000" b="1" strike="noStrike" spc="-1">
                <a:solidFill>
                  <a:srgbClr val="000000"/>
                </a:solidFill>
                <a:latin typeface="Calibri"/>
                <a:ea typeface="DejaVu Sans"/>
              </a:rPr>
              <a:t>Кущ Коки</a:t>
            </a:r>
            <a:endParaRPr lang="ru-RU" sz="2000" b="0" strike="noStrike" spc="-1">
              <a:latin typeface="Arial"/>
            </a:endParaRPr>
          </a:p>
        </p:txBody>
      </p:sp>
      <p:sp>
        <p:nvSpPr>
          <p:cNvPr id="713" name="CustomShape 10"/>
          <p:cNvSpPr/>
          <p:nvPr/>
        </p:nvSpPr>
        <p:spPr>
          <a:xfrm>
            <a:off x="4143960" y="4149000"/>
            <a:ext cx="906120" cy="394920"/>
          </a:xfrm>
          <a:prstGeom prst="rect">
            <a:avLst/>
          </a:prstGeom>
          <a:noFill/>
          <a:ln w="1260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2000" b="1" strike="noStrike" spc="-1">
                <a:solidFill>
                  <a:srgbClr val="000000"/>
                </a:solidFill>
                <a:latin typeface="Calibri"/>
                <a:ea typeface="DejaVu Sans"/>
              </a:rPr>
              <a:t>Кокаїн</a:t>
            </a:r>
            <a:endParaRPr lang="ru-RU" sz="2000" b="0" strike="noStrike" spc="-1">
              <a:latin typeface="Arial"/>
            </a:endParaRPr>
          </a:p>
        </p:txBody>
      </p:sp>
      <p:sp>
        <p:nvSpPr>
          <p:cNvPr id="714" name="CustomShape 11"/>
          <p:cNvSpPr/>
          <p:nvPr/>
        </p:nvSpPr>
        <p:spPr>
          <a:xfrm>
            <a:off x="3874320" y="1556640"/>
            <a:ext cx="1291680" cy="3949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2000" b="1" strike="noStrike" spc="-1">
                <a:solidFill>
                  <a:srgbClr val="000000"/>
                </a:solidFill>
                <a:latin typeface="Calibri"/>
                <a:ea typeface="DejaVu Sans"/>
              </a:rPr>
              <a:t>Лист Коки</a:t>
            </a:r>
            <a:endParaRPr lang="ru-RU" sz="2000" b="0" strike="noStrike" spc="-1">
              <a:latin typeface="Arial"/>
            </a:endParaRPr>
          </a:p>
        </p:txBody>
      </p:sp>
    </p:spTree>
  </p:cSld>
  <p:clrMapOvr>
    <a:masterClrMapping/>
  </p:clrMapOvr>
  <p:transition spd="slow" advTm="16000">
    <p:wedg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 name="CustomShape 1"/>
          <p:cNvSpPr/>
          <p:nvPr/>
        </p:nvSpPr>
        <p:spPr>
          <a:xfrm>
            <a:off x="495000" y="764640"/>
            <a:ext cx="8153280" cy="90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1" strike="noStrike" spc="-1">
                <a:solidFill>
                  <a:srgbClr val="FF0000"/>
                </a:solidFill>
                <a:latin typeface="Calibri"/>
              </a:rPr>
              <a:t>Види вживання</a:t>
            </a:r>
            <a:endParaRPr lang="ru-RU" sz="4400" b="0" strike="noStrike" spc="-1">
              <a:latin typeface="Arial"/>
            </a:endParaRPr>
          </a:p>
        </p:txBody>
      </p:sp>
      <p:sp>
        <p:nvSpPr>
          <p:cNvPr id="716" name="CustomShape 2"/>
          <p:cNvSpPr/>
          <p:nvPr/>
        </p:nvSpPr>
        <p:spPr>
          <a:xfrm>
            <a:off x="457200" y="2349000"/>
            <a:ext cx="8228880" cy="3754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2500" lnSpcReduction="10000"/>
          </a:bodyPr>
          <a:lstStyle/>
          <a:p>
            <a:pPr marL="343080" indent="-342360" algn="just">
              <a:lnSpc>
                <a:spcPct val="80000"/>
              </a:lnSpc>
              <a:spcBef>
                <a:spcPts val="641"/>
              </a:spcBef>
              <a:buClr>
                <a:srgbClr val="000000"/>
              </a:buClr>
              <a:buFont typeface="Arial"/>
              <a:buChar char="•"/>
            </a:pPr>
            <a:r>
              <a:rPr lang="ru-RU" sz="3200" b="0" strike="noStrike" spc="-1">
                <a:solidFill>
                  <a:srgbClr val="000000"/>
                </a:solidFill>
                <a:latin typeface="Calibri"/>
              </a:rPr>
              <a:t>Вживання кокаїну зазвичай відбувається через слизові оболонки носу (назально). Зрідка ін`єкційно або перорально.</a:t>
            </a:r>
            <a:endParaRPr lang="ru-RU" sz="3200" b="0" strike="noStrike" spc="-1">
              <a:latin typeface="Arial"/>
            </a:endParaRPr>
          </a:p>
          <a:p>
            <a:pPr algn="just">
              <a:lnSpc>
                <a:spcPct val="80000"/>
              </a:lnSpc>
              <a:spcBef>
                <a:spcPts val="641"/>
              </a:spcBef>
            </a:pPr>
            <a:endParaRPr lang="ru-RU" sz="3200" b="0" strike="noStrike" spc="-1">
              <a:latin typeface="Arial"/>
            </a:endParaRPr>
          </a:p>
          <a:p>
            <a:pPr marL="343080" indent="-342360" algn="just">
              <a:lnSpc>
                <a:spcPct val="80000"/>
              </a:lnSpc>
              <a:spcBef>
                <a:spcPts val="641"/>
              </a:spcBef>
              <a:buClr>
                <a:srgbClr val="000000"/>
              </a:buClr>
              <a:buFont typeface="Arial"/>
              <a:buChar char="•"/>
            </a:pPr>
            <a:r>
              <a:rPr lang="ru-RU" sz="3200" b="0" strike="noStrike" spc="-1">
                <a:solidFill>
                  <a:srgbClr val="000000"/>
                </a:solidFill>
                <a:latin typeface="Calibri"/>
              </a:rPr>
              <a:t>Лист коки вживають у вигляді різних напоїв, в основному у вигляді чаю.</a:t>
            </a:r>
            <a:endParaRPr lang="ru-RU" sz="3200" b="0" strike="noStrike" spc="-1">
              <a:latin typeface="Arial"/>
            </a:endParaRPr>
          </a:p>
          <a:p>
            <a:pPr algn="just">
              <a:lnSpc>
                <a:spcPct val="80000"/>
              </a:lnSpc>
              <a:spcBef>
                <a:spcPts val="641"/>
              </a:spcBef>
            </a:pPr>
            <a:endParaRPr lang="ru-RU" sz="3200" b="0" strike="noStrike" spc="-1">
              <a:latin typeface="Arial"/>
            </a:endParaRPr>
          </a:p>
          <a:p>
            <a:pPr marL="343080" indent="-342360" algn="just">
              <a:lnSpc>
                <a:spcPct val="80000"/>
              </a:lnSpc>
              <a:spcBef>
                <a:spcPts val="641"/>
              </a:spcBef>
              <a:buClr>
                <a:srgbClr val="000000"/>
              </a:buClr>
              <a:buFont typeface="Arial"/>
              <a:buChar char="•"/>
            </a:pPr>
            <a:r>
              <a:rPr lang="ru-RU" sz="3200" b="0" strike="noStrike" spc="-1">
                <a:solidFill>
                  <a:srgbClr val="000000"/>
                </a:solidFill>
                <a:latin typeface="Calibri"/>
              </a:rPr>
              <a:t>Крек вживають шляхом паління (перорально).</a:t>
            </a:r>
            <a:endParaRPr lang="ru-RU" sz="3200" b="0" strike="noStrike" spc="-1">
              <a:latin typeface="Arial"/>
            </a:endParaRPr>
          </a:p>
          <a:p>
            <a:pPr marL="343080" indent="-342360" algn="just">
              <a:lnSpc>
                <a:spcPct val="80000"/>
              </a:lnSpc>
              <a:spcBef>
                <a:spcPts val="641"/>
              </a:spcBef>
            </a:pPr>
            <a:r>
              <a:rPr lang="ru-RU" sz="3200" b="0" strike="noStrike" spc="-1">
                <a:solidFill>
                  <a:srgbClr val="000000"/>
                </a:solidFill>
                <a:latin typeface="Calibri"/>
              </a:rPr>
              <a:t>	</a:t>
            </a:r>
            <a:endParaRPr lang="ru-RU" sz="3200" b="0" strike="noStrike" spc="-1">
              <a:latin typeface="Arial"/>
            </a:endParaRPr>
          </a:p>
          <a:p>
            <a:pPr marL="343080" indent="-342360">
              <a:lnSpc>
                <a:spcPct val="100000"/>
              </a:lnSpc>
              <a:spcBef>
                <a:spcPts val="641"/>
              </a:spcBef>
            </a:pPr>
            <a:endParaRPr lang="ru-RU" sz="3200" b="0" strike="noStrike" spc="-1">
              <a:latin typeface="Arial"/>
            </a:endParaRPr>
          </a:p>
          <a:p>
            <a:pPr marL="343080" indent="-342360">
              <a:lnSpc>
                <a:spcPct val="100000"/>
              </a:lnSpc>
              <a:spcBef>
                <a:spcPts val="641"/>
              </a:spcBef>
            </a:pPr>
            <a:endParaRPr lang="ru-RU" sz="3200" b="0" strike="noStrike" spc="-1">
              <a:latin typeface="Arial"/>
            </a:endParaRPr>
          </a:p>
          <a:p>
            <a:pPr marL="343080" indent="-342360">
              <a:lnSpc>
                <a:spcPct val="100000"/>
              </a:lnSpc>
              <a:spcBef>
                <a:spcPts val="641"/>
              </a:spcBef>
            </a:pPr>
            <a:endParaRPr lang="ru-RU"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CustomShape 1"/>
          <p:cNvSpPr/>
          <p:nvPr/>
        </p:nvSpPr>
        <p:spPr>
          <a:xfrm>
            <a:off x="359640" y="3501000"/>
            <a:ext cx="3168360" cy="639000"/>
          </a:xfrm>
          <a:prstGeom prst="rect">
            <a:avLst/>
          </a:prstGeom>
          <a:noFill/>
          <a:ln w="1260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3600" b="1" strike="noStrike" spc="-1">
                <a:solidFill>
                  <a:srgbClr val="000000"/>
                </a:solidFill>
                <a:latin typeface="Times New Roman"/>
                <a:ea typeface="DejaVu Sans"/>
              </a:rPr>
              <a:t>Марки ЛСД</a:t>
            </a:r>
            <a:endParaRPr lang="ru-RU" sz="3600" b="0" strike="noStrike" spc="-1">
              <a:latin typeface="Arial"/>
            </a:endParaRPr>
          </a:p>
        </p:txBody>
      </p:sp>
      <p:sp>
        <p:nvSpPr>
          <p:cNvPr id="718" name="CustomShape 2"/>
          <p:cNvSpPr/>
          <p:nvPr/>
        </p:nvSpPr>
        <p:spPr>
          <a:xfrm>
            <a:off x="482400" y="764640"/>
            <a:ext cx="2597760" cy="516600"/>
          </a:xfrm>
          <a:prstGeom prst="rect">
            <a:avLst/>
          </a:prstGeom>
          <a:noFill/>
          <a:ln w="1260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2800" b="1" strike="noStrike" spc="-1">
                <a:solidFill>
                  <a:srgbClr val="000000"/>
                </a:solidFill>
                <a:latin typeface="Times New Roman"/>
                <a:ea typeface="DejaVu Sans"/>
              </a:rPr>
              <a:t>Кристали ЛСД</a:t>
            </a:r>
            <a:endParaRPr lang="ru-RU" sz="2800" b="0" strike="noStrike" spc="-1">
              <a:latin typeface="Arial"/>
            </a:endParaRPr>
          </a:p>
        </p:txBody>
      </p:sp>
      <p:sp>
        <p:nvSpPr>
          <p:cNvPr id="719" name="CustomShape 3"/>
          <p:cNvSpPr/>
          <p:nvPr/>
        </p:nvSpPr>
        <p:spPr>
          <a:xfrm>
            <a:off x="3575160" y="548640"/>
            <a:ext cx="2180520" cy="912960"/>
          </a:xfrm>
          <a:prstGeom prst="rect">
            <a:avLst/>
          </a:prstGeom>
          <a:noFill/>
          <a:ln w="12600">
            <a:noFill/>
          </a:ln>
          <a:effectLst>
            <a:outerShdw dist="106914" dir="18900000" algn="ctr" rotWithShape="0">
              <a:schemeClr val="bg2"/>
            </a:outerShdw>
          </a:effectLst>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5400" b="1" i="1" strike="noStrike" spc="-1">
                <a:solidFill>
                  <a:srgbClr val="000000"/>
                </a:solidFill>
                <a:latin typeface="Arial"/>
                <a:ea typeface="DejaVu Sans"/>
              </a:rPr>
              <a:t>Л С Д</a:t>
            </a:r>
            <a:endParaRPr lang="ru-RU" sz="5400" b="0" strike="noStrike" spc="-1">
              <a:latin typeface="Arial"/>
            </a:endParaRPr>
          </a:p>
        </p:txBody>
      </p:sp>
      <p:pic>
        <p:nvPicPr>
          <p:cNvPr id="720" name="Picture 5"/>
          <p:cNvPicPr/>
          <p:nvPr/>
        </p:nvPicPr>
        <p:blipFill>
          <a:blip r:embed="rId2"/>
          <a:stretch/>
        </p:blipFill>
        <p:spPr>
          <a:xfrm>
            <a:off x="251640" y="1340640"/>
            <a:ext cx="2724840" cy="2110680"/>
          </a:xfrm>
          <a:prstGeom prst="rect">
            <a:avLst/>
          </a:prstGeom>
          <a:ln w="9360">
            <a:noFill/>
          </a:ln>
        </p:spPr>
      </p:pic>
      <p:pic>
        <p:nvPicPr>
          <p:cNvPr id="721" name="Picture 6"/>
          <p:cNvPicPr/>
          <p:nvPr/>
        </p:nvPicPr>
        <p:blipFill>
          <a:blip r:embed="rId3"/>
          <a:stretch/>
        </p:blipFill>
        <p:spPr>
          <a:xfrm>
            <a:off x="6348240" y="3861000"/>
            <a:ext cx="2795040" cy="2456640"/>
          </a:xfrm>
          <a:prstGeom prst="rect">
            <a:avLst/>
          </a:prstGeom>
          <a:ln w="9360">
            <a:noFill/>
          </a:ln>
        </p:spPr>
      </p:pic>
      <p:pic>
        <p:nvPicPr>
          <p:cNvPr id="722" name="Picture 7"/>
          <p:cNvPicPr/>
          <p:nvPr/>
        </p:nvPicPr>
        <p:blipFill>
          <a:blip r:embed="rId4"/>
          <a:stretch/>
        </p:blipFill>
        <p:spPr>
          <a:xfrm>
            <a:off x="3492000" y="1772640"/>
            <a:ext cx="2337840" cy="2196360"/>
          </a:xfrm>
          <a:prstGeom prst="rect">
            <a:avLst/>
          </a:prstGeom>
          <a:ln w="9360">
            <a:noFill/>
          </a:ln>
        </p:spPr>
      </p:pic>
      <p:pic>
        <p:nvPicPr>
          <p:cNvPr id="723" name="Picture 8"/>
          <p:cNvPicPr/>
          <p:nvPr/>
        </p:nvPicPr>
        <p:blipFill>
          <a:blip r:embed="rId5"/>
          <a:stretch/>
        </p:blipFill>
        <p:spPr>
          <a:xfrm>
            <a:off x="6786360" y="1989000"/>
            <a:ext cx="2196360" cy="1694880"/>
          </a:xfrm>
          <a:prstGeom prst="rect">
            <a:avLst/>
          </a:prstGeom>
          <a:ln w="9360">
            <a:noFill/>
          </a:ln>
        </p:spPr>
      </p:pic>
      <p:pic>
        <p:nvPicPr>
          <p:cNvPr id="724" name="Picture 9"/>
          <p:cNvPicPr/>
          <p:nvPr/>
        </p:nvPicPr>
        <p:blipFill>
          <a:blip r:embed="rId6"/>
          <a:stretch/>
        </p:blipFill>
        <p:spPr>
          <a:xfrm>
            <a:off x="4705200" y="5254560"/>
            <a:ext cx="1423440" cy="1413720"/>
          </a:xfrm>
          <a:prstGeom prst="rect">
            <a:avLst/>
          </a:prstGeom>
          <a:ln w="9360">
            <a:noFill/>
          </a:ln>
        </p:spPr>
      </p:pic>
      <p:pic>
        <p:nvPicPr>
          <p:cNvPr id="725" name="Picture 10"/>
          <p:cNvPicPr/>
          <p:nvPr/>
        </p:nvPicPr>
        <p:blipFill>
          <a:blip r:embed="rId7"/>
          <a:stretch/>
        </p:blipFill>
        <p:spPr>
          <a:xfrm>
            <a:off x="3708000" y="5517360"/>
            <a:ext cx="801000" cy="1151640"/>
          </a:xfrm>
          <a:prstGeom prst="rect">
            <a:avLst/>
          </a:prstGeom>
          <a:ln w="9360">
            <a:noFill/>
          </a:ln>
        </p:spPr>
      </p:pic>
      <p:pic>
        <p:nvPicPr>
          <p:cNvPr id="726" name="Picture 11"/>
          <p:cNvPicPr/>
          <p:nvPr/>
        </p:nvPicPr>
        <p:blipFill>
          <a:blip r:embed="rId8"/>
          <a:stretch/>
        </p:blipFill>
        <p:spPr>
          <a:xfrm>
            <a:off x="3168000" y="4221000"/>
            <a:ext cx="1396440" cy="961200"/>
          </a:xfrm>
          <a:prstGeom prst="rect">
            <a:avLst/>
          </a:prstGeom>
          <a:ln w="9360">
            <a:noFill/>
          </a:ln>
        </p:spPr>
      </p:pic>
      <p:pic>
        <p:nvPicPr>
          <p:cNvPr id="727" name="Picture 12"/>
          <p:cNvPicPr/>
          <p:nvPr/>
        </p:nvPicPr>
        <p:blipFill>
          <a:blip r:embed="rId9"/>
          <a:stretch/>
        </p:blipFill>
        <p:spPr>
          <a:xfrm>
            <a:off x="1493640" y="4365000"/>
            <a:ext cx="996120" cy="1079280"/>
          </a:xfrm>
          <a:prstGeom prst="rect">
            <a:avLst/>
          </a:prstGeom>
          <a:ln w="9360">
            <a:noFill/>
          </a:ln>
        </p:spPr>
      </p:pic>
      <p:pic>
        <p:nvPicPr>
          <p:cNvPr id="728" name="Picture 13"/>
          <p:cNvPicPr/>
          <p:nvPr/>
        </p:nvPicPr>
        <p:blipFill>
          <a:blip r:embed="rId10"/>
          <a:stretch/>
        </p:blipFill>
        <p:spPr>
          <a:xfrm>
            <a:off x="1655640" y="5733360"/>
            <a:ext cx="916920" cy="916920"/>
          </a:xfrm>
          <a:prstGeom prst="rect">
            <a:avLst/>
          </a:prstGeom>
          <a:ln w="9360">
            <a:noFill/>
          </a:ln>
        </p:spPr>
      </p:pic>
      <p:pic>
        <p:nvPicPr>
          <p:cNvPr id="729" name="Picture 14"/>
          <p:cNvPicPr/>
          <p:nvPr/>
        </p:nvPicPr>
        <p:blipFill>
          <a:blip r:embed="rId11"/>
          <a:stretch/>
        </p:blipFill>
        <p:spPr>
          <a:xfrm>
            <a:off x="467640" y="5589360"/>
            <a:ext cx="791280" cy="940680"/>
          </a:xfrm>
          <a:prstGeom prst="rect">
            <a:avLst/>
          </a:prstGeom>
          <a:ln w="9360">
            <a:noFill/>
          </a:ln>
        </p:spPr>
      </p:pic>
      <p:pic>
        <p:nvPicPr>
          <p:cNvPr id="730" name="Picture 15"/>
          <p:cNvPicPr/>
          <p:nvPr/>
        </p:nvPicPr>
        <p:blipFill>
          <a:blip r:embed="rId12"/>
          <a:stretch/>
        </p:blipFill>
        <p:spPr>
          <a:xfrm>
            <a:off x="359640" y="4365000"/>
            <a:ext cx="861120" cy="935280"/>
          </a:xfrm>
          <a:prstGeom prst="rect">
            <a:avLst/>
          </a:prstGeom>
          <a:ln w="9360">
            <a:noFill/>
          </a:ln>
        </p:spPr>
      </p:pic>
      <p:sp>
        <p:nvSpPr>
          <p:cNvPr id="731" name="CustomShape 4"/>
          <p:cNvSpPr/>
          <p:nvPr/>
        </p:nvSpPr>
        <p:spPr>
          <a:xfrm>
            <a:off x="6426000" y="1469880"/>
            <a:ext cx="2674080" cy="516600"/>
          </a:xfrm>
          <a:prstGeom prst="rect">
            <a:avLst/>
          </a:prstGeom>
          <a:noFill/>
          <a:ln w="1260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2800" b="1" strike="noStrike" spc="-1">
                <a:solidFill>
                  <a:srgbClr val="000000"/>
                </a:solidFill>
                <a:latin typeface="Times New Roman"/>
                <a:ea typeface="DejaVu Sans"/>
              </a:rPr>
              <a:t>ЛСД у пігулках</a:t>
            </a:r>
            <a:endParaRPr lang="ru-RU" sz="2800" b="0" strike="noStrike" spc="-1">
              <a:latin typeface="Arial"/>
            </a:endParaRPr>
          </a:p>
        </p:txBody>
      </p:sp>
      <p:pic>
        <p:nvPicPr>
          <p:cNvPr id="732" name="Picture 17"/>
          <p:cNvPicPr/>
          <p:nvPr/>
        </p:nvPicPr>
        <p:blipFill>
          <a:blip r:embed="rId13"/>
          <a:stretch/>
        </p:blipFill>
        <p:spPr>
          <a:xfrm>
            <a:off x="4788000" y="4005000"/>
            <a:ext cx="1078920" cy="1092960"/>
          </a:xfrm>
          <a:prstGeom prst="rect">
            <a:avLst/>
          </a:prstGeom>
          <a:ln w="9360">
            <a:noFill/>
          </a:ln>
        </p:spPr>
      </p:pic>
    </p:spTree>
  </p:cSld>
  <p:clrMapOvr>
    <a:masterClrMapping/>
  </p:clrMapOvr>
  <p:transition spd="slow" advTm="16000">
    <p:checker dir="ver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3" name="Picture 6"/>
          <p:cNvPicPr/>
          <p:nvPr/>
        </p:nvPicPr>
        <p:blipFill>
          <a:blip r:embed="rId2"/>
          <a:stretch/>
        </p:blipFill>
        <p:spPr>
          <a:xfrm>
            <a:off x="4648320" y="1124640"/>
            <a:ext cx="4037760" cy="2664000"/>
          </a:xfrm>
          <a:prstGeom prst="rect">
            <a:avLst/>
          </a:prstGeom>
          <a:ln>
            <a:noFill/>
          </a:ln>
        </p:spPr>
      </p:pic>
      <p:sp>
        <p:nvSpPr>
          <p:cNvPr id="734" name="CustomShape 1"/>
          <p:cNvSpPr/>
          <p:nvPr/>
        </p:nvSpPr>
        <p:spPr>
          <a:xfrm>
            <a:off x="457200" y="620640"/>
            <a:ext cx="8228880" cy="799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88000" lnSpcReduction="10000"/>
          </a:bodyPr>
          <a:lstStyle/>
          <a:p>
            <a:pPr algn="ctr">
              <a:lnSpc>
                <a:spcPct val="100000"/>
              </a:lnSpc>
            </a:pPr>
            <a:r>
              <a:rPr lang="ru-RU" sz="5400" b="1" i="1" strike="noStrike" spc="-1">
                <a:solidFill>
                  <a:srgbClr val="000000"/>
                </a:solidFill>
                <a:latin typeface="Arial"/>
              </a:rPr>
              <a:t>ЛСД та РІЖКИ</a:t>
            </a:r>
            <a:endParaRPr lang="ru-RU" sz="5400" b="0" strike="noStrike" spc="-1">
              <a:latin typeface="Arial"/>
            </a:endParaRPr>
          </a:p>
        </p:txBody>
      </p:sp>
      <p:pic>
        <p:nvPicPr>
          <p:cNvPr id="735" name="Picture 5"/>
          <p:cNvPicPr/>
          <p:nvPr/>
        </p:nvPicPr>
        <p:blipFill>
          <a:blip r:embed="rId3"/>
          <a:stretch/>
        </p:blipFill>
        <p:spPr>
          <a:xfrm>
            <a:off x="457200" y="1412640"/>
            <a:ext cx="4037760" cy="2376000"/>
          </a:xfrm>
          <a:prstGeom prst="rect">
            <a:avLst/>
          </a:prstGeom>
          <a:ln>
            <a:noFill/>
          </a:ln>
        </p:spPr>
      </p:pic>
      <p:pic>
        <p:nvPicPr>
          <p:cNvPr id="736" name="Picture 7"/>
          <p:cNvPicPr/>
          <p:nvPr/>
        </p:nvPicPr>
        <p:blipFill>
          <a:blip r:embed="rId4"/>
          <a:stretch/>
        </p:blipFill>
        <p:spPr>
          <a:xfrm>
            <a:off x="457200" y="3941640"/>
            <a:ext cx="4037760" cy="2511000"/>
          </a:xfrm>
          <a:prstGeom prst="rect">
            <a:avLst/>
          </a:prstGeom>
          <a:ln>
            <a:noFill/>
          </a:ln>
        </p:spPr>
      </p:pic>
      <p:pic>
        <p:nvPicPr>
          <p:cNvPr id="737" name="Picture 8"/>
          <p:cNvPicPr/>
          <p:nvPr/>
        </p:nvPicPr>
        <p:blipFill>
          <a:blip r:embed="rId5"/>
          <a:stretch/>
        </p:blipFill>
        <p:spPr>
          <a:xfrm>
            <a:off x="4648320" y="3941640"/>
            <a:ext cx="4037760" cy="24390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CustomShape 1"/>
          <p:cNvSpPr/>
          <p:nvPr/>
        </p:nvSpPr>
        <p:spPr>
          <a:xfrm>
            <a:off x="6553080" y="6356520"/>
            <a:ext cx="213300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4B029095-D731-4163-B8A2-9E8BFF10D50B}" type="slidenum">
              <a:rPr lang="ru-RU" sz="1200" b="0" strike="noStrike" spc="-1">
                <a:solidFill>
                  <a:srgbClr val="8B8B8B"/>
                </a:solidFill>
                <a:latin typeface="Calibri"/>
              </a:rPr>
              <a:t>9</a:t>
            </a:fld>
            <a:endParaRPr lang="ru-RU" sz="1200" b="0" strike="noStrike" spc="-1">
              <a:latin typeface="Arial"/>
            </a:endParaRPr>
          </a:p>
        </p:txBody>
      </p:sp>
      <p:pic>
        <p:nvPicPr>
          <p:cNvPr id="340" name="Picture 4"/>
          <p:cNvPicPr/>
          <p:nvPr/>
        </p:nvPicPr>
        <p:blipFill>
          <a:blip r:embed="rId3"/>
          <a:stretch/>
        </p:blipFill>
        <p:spPr>
          <a:xfrm>
            <a:off x="0" y="0"/>
            <a:ext cx="9143280" cy="6780960"/>
          </a:xfrm>
          <a:prstGeom prst="rect">
            <a:avLst/>
          </a:prstGeom>
          <a:ln w="9360">
            <a:noFill/>
          </a:ln>
        </p:spPr>
      </p:pic>
      <p:sp>
        <p:nvSpPr>
          <p:cNvPr id="341" name="CustomShape 2"/>
          <p:cNvSpPr/>
          <p:nvPr/>
        </p:nvSpPr>
        <p:spPr>
          <a:xfrm>
            <a:off x="457200" y="304920"/>
            <a:ext cx="8228880" cy="5028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360" algn="ctr">
              <a:lnSpc>
                <a:spcPct val="90000"/>
              </a:lnSpc>
              <a:spcBef>
                <a:spcPts val="720"/>
              </a:spcBef>
            </a:pPr>
            <a:r>
              <a:rPr lang="ru-RU" sz="3600" b="1" i="1" strike="noStrike" spc="-1">
                <a:solidFill>
                  <a:srgbClr val="FFFFFF"/>
                </a:solidFill>
                <a:latin typeface="Times New Roman"/>
              </a:rPr>
              <a:t> </a:t>
            </a:r>
            <a:endParaRPr lang="ru-RU" sz="3600" b="0" strike="noStrike" spc="-1">
              <a:latin typeface="Arial"/>
            </a:endParaRPr>
          </a:p>
          <a:p>
            <a:pPr marL="343080" indent="-342360">
              <a:lnSpc>
                <a:spcPct val="90000"/>
              </a:lnSpc>
              <a:spcBef>
                <a:spcPts val="720"/>
              </a:spcBef>
            </a:pPr>
            <a:endParaRPr lang="ru-RU" sz="3600" b="0" strike="noStrike" spc="-1">
              <a:latin typeface="Arial"/>
            </a:endParaRPr>
          </a:p>
        </p:txBody>
      </p:sp>
      <p:sp>
        <p:nvSpPr>
          <p:cNvPr id="342" name="CustomShape 3"/>
          <p:cNvSpPr/>
          <p:nvPr/>
        </p:nvSpPr>
        <p:spPr>
          <a:xfrm>
            <a:off x="785880" y="2071800"/>
            <a:ext cx="7466760" cy="913680"/>
          </a:xfrm>
          <a:prstGeom prst="rect">
            <a:avLst/>
          </a:prstGeom>
          <a:solidFill>
            <a:schemeClr val="bg1"/>
          </a:solidFill>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nSpc>
                <a:spcPct val="90000"/>
              </a:lnSpc>
            </a:pPr>
            <a:r>
              <a:rPr lang="ru-RU" sz="2400" b="1" strike="noStrike" spc="-1">
                <a:solidFill>
                  <a:srgbClr val="000000"/>
                </a:solidFill>
                <a:latin typeface="Times New Roman"/>
                <a:ea typeface="DejaVu Sans"/>
              </a:rPr>
              <a:t>група А — надзвичайно токсичні (БОР, тіофос, стрихнін, препарати синильної кислоти); </a:t>
            </a:r>
            <a:endParaRPr lang="ru-RU" sz="2400" b="0" strike="noStrike" spc="-1">
              <a:latin typeface="Arial"/>
            </a:endParaRPr>
          </a:p>
        </p:txBody>
      </p:sp>
      <p:sp>
        <p:nvSpPr>
          <p:cNvPr id="343" name="CustomShape 4"/>
          <p:cNvSpPr/>
          <p:nvPr/>
        </p:nvSpPr>
        <p:spPr>
          <a:xfrm>
            <a:off x="785880" y="3500280"/>
            <a:ext cx="7543080" cy="837360"/>
          </a:xfrm>
          <a:prstGeom prst="rect">
            <a:avLst/>
          </a:prstGeom>
          <a:solidFill>
            <a:schemeClr val="bg1"/>
          </a:solidFill>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ru-RU" sz="1800" b="0" strike="noStrike" spc="-1">
              <a:latin typeface="Arial"/>
            </a:endParaRPr>
          </a:p>
          <a:p>
            <a:pPr algn="ctr">
              <a:lnSpc>
                <a:spcPct val="100000"/>
              </a:lnSpc>
            </a:pPr>
            <a:r>
              <a:rPr lang="ru-RU" sz="2400" b="1" strike="noStrike" spc="-1">
                <a:solidFill>
                  <a:srgbClr val="000000"/>
                </a:solidFill>
                <a:latin typeface="Times New Roman"/>
                <a:ea typeface="DejaVu Sans"/>
              </a:rPr>
              <a:t>група Б — високотоксичні (метанол, ССl</a:t>
            </a:r>
            <a:r>
              <a:rPr lang="ru-RU" sz="1400" b="1" strike="noStrike" spc="-1">
                <a:solidFill>
                  <a:srgbClr val="000000"/>
                </a:solidFill>
                <a:latin typeface="Times New Roman"/>
                <a:ea typeface="DejaVu Sans"/>
              </a:rPr>
              <a:t>4</a:t>
            </a:r>
            <a:r>
              <a:rPr lang="ru-RU" sz="2400" b="1" strike="noStrike" spc="-1">
                <a:solidFill>
                  <a:srgbClr val="000000"/>
                </a:solidFill>
                <a:latin typeface="Times New Roman"/>
                <a:ea typeface="DejaVu Sans"/>
              </a:rPr>
              <a:t>, дихлоретан); </a:t>
            </a:r>
            <a:endParaRPr lang="ru-RU" sz="2400" b="0" strike="noStrike" spc="-1">
              <a:latin typeface="Arial"/>
            </a:endParaRPr>
          </a:p>
          <a:p>
            <a:pPr algn="ctr">
              <a:lnSpc>
                <a:spcPct val="100000"/>
              </a:lnSpc>
            </a:pPr>
            <a:endParaRPr lang="ru-RU" sz="2400" b="0" strike="noStrike" spc="-1">
              <a:latin typeface="Arial"/>
            </a:endParaRPr>
          </a:p>
        </p:txBody>
      </p:sp>
      <p:sp>
        <p:nvSpPr>
          <p:cNvPr id="344" name="CustomShape 5"/>
          <p:cNvSpPr/>
          <p:nvPr/>
        </p:nvSpPr>
        <p:spPr>
          <a:xfrm>
            <a:off x="857160" y="4786200"/>
            <a:ext cx="7466760" cy="685080"/>
          </a:xfrm>
          <a:prstGeom prst="rect">
            <a:avLst/>
          </a:prstGeom>
          <a:solidFill>
            <a:schemeClr val="bg1"/>
          </a:solidFill>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nSpc>
                <a:spcPct val="90000"/>
              </a:lnSpc>
            </a:pPr>
            <a:r>
              <a:rPr lang="ru-RU" sz="2800" b="1" strike="noStrike" spc="-1">
                <a:solidFill>
                  <a:srgbClr val="000000"/>
                </a:solidFill>
                <a:latin typeface="Times New Roman"/>
                <a:ea typeface="DejaVu Sans"/>
              </a:rPr>
              <a:t>групаВ — помірно токсичні (бензол, фенол);</a:t>
            </a:r>
            <a:endParaRPr lang="ru-RU" sz="2800" b="0" strike="noStrike" spc="-1">
              <a:latin typeface="Arial"/>
            </a:endParaRPr>
          </a:p>
        </p:txBody>
      </p:sp>
      <p:sp>
        <p:nvSpPr>
          <p:cNvPr id="345" name="CustomShape 6"/>
          <p:cNvSpPr/>
          <p:nvPr/>
        </p:nvSpPr>
        <p:spPr>
          <a:xfrm>
            <a:off x="857160" y="5786280"/>
            <a:ext cx="7466760" cy="685080"/>
          </a:xfrm>
          <a:prstGeom prst="rect">
            <a:avLst/>
          </a:prstGeom>
          <a:solidFill>
            <a:schemeClr val="bg1"/>
          </a:solidFill>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ru-RU" sz="2400" b="1" strike="noStrike" spc="-1">
                <a:solidFill>
                  <a:srgbClr val="000000"/>
                </a:solidFill>
                <a:latin typeface="Times New Roman"/>
                <a:ea typeface="DejaVu Sans"/>
              </a:rPr>
              <a:t>група Г — малотоксичні (деякі гербіциди та інсектициди)</a:t>
            </a:r>
            <a:endParaRPr lang="ru-RU" sz="2400" b="0" strike="noStrike" spc="-1">
              <a:latin typeface="Arial"/>
            </a:endParaRPr>
          </a:p>
        </p:txBody>
      </p:sp>
      <p:sp>
        <p:nvSpPr>
          <p:cNvPr id="346" name="CustomShape 7"/>
          <p:cNvSpPr/>
          <p:nvPr/>
        </p:nvSpPr>
        <p:spPr>
          <a:xfrm>
            <a:off x="857160" y="285840"/>
            <a:ext cx="7214400" cy="1556640"/>
          </a:xfrm>
          <a:prstGeom prst="ellipse">
            <a:avLst/>
          </a:prstGeom>
          <a:solidFill>
            <a:schemeClr val="bg1"/>
          </a:solidFill>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90000"/>
              </a:lnSpc>
            </a:pPr>
            <a:r>
              <a:rPr lang="ru-RU" sz="2400" b="1" strike="noStrike" spc="-1">
                <a:solidFill>
                  <a:srgbClr val="FF0000"/>
                </a:solidFill>
                <a:latin typeface="Times New Roman"/>
                <a:ea typeface="DejaVu Sans"/>
              </a:rPr>
              <a:t>Класифікація хімічних речовин</a:t>
            </a:r>
            <a:r>
              <a:rPr lang="ru-RU" sz="2400" b="0" strike="noStrike" spc="-1">
                <a:solidFill>
                  <a:srgbClr val="FF0000"/>
                </a:solidFill>
                <a:latin typeface="Times New Roman"/>
                <a:ea typeface="DejaVu Sans"/>
              </a:rPr>
              <a:t> </a:t>
            </a:r>
            <a:endParaRPr lang="ru-RU" sz="2400" b="0" strike="noStrike" spc="-1">
              <a:latin typeface="Arial"/>
            </a:endParaRPr>
          </a:p>
          <a:p>
            <a:pPr algn="ctr">
              <a:lnSpc>
                <a:spcPct val="90000"/>
              </a:lnSpc>
            </a:pPr>
            <a:r>
              <a:rPr lang="ru-RU" sz="2400" b="1" i="1" strike="noStrike" spc="-1">
                <a:solidFill>
                  <a:srgbClr val="FF0000"/>
                </a:solidFill>
                <a:latin typeface="Times New Roman"/>
                <a:ea typeface="DejaVu Sans"/>
              </a:rPr>
              <a:t>за токсичністю: </a:t>
            </a: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8" name="Picture 2"/>
          <p:cNvPicPr/>
          <p:nvPr/>
        </p:nvPicPr>
        <p:blipFill>
          <a:blip r:embed="rId2"/>
          <a:stretch/>
        </p:blipFill>
        <p:spPr>
          <a:xfrm>
            <a:off x="250920" y="2349360"/>
            <a:ext cx="3588480" cy="3863160"/>
          </a:xfrm>
          <a:prstGeom prst="rect">
            <a:avLst/>
          </a:prstGeom>
          <a:ln w="9360">
            <a:noFill/>
          </a:ln>
        </p:spPr>
      </p:pic>
      <p:sp>
        <p:nvSpPr>
          <p:cNvPr id="739" name="CustomShape 1"/>
          <p:cNvSpPr/>
          <p:nvPr/>
        </p:nvSpPr>
        <p:spPr>
          <a:xfrm>
            <a:off x="251640" y="0"/>
            <a:ext cx="7248600" cy="1132200"/>
          </a:xfrm>
          <a:prstGeom prst="rect">
            <a:avLst/>
          </a:prstGeom>
          <a:noFill/>
          <a:ln w="12600">
            <a:noFill/>
          </a:ln>
          <a:effectLst>
            <a:outerShdw dist="106914" dir="18900000" algn="ctr" rotWithShape="0">
              <a:schemeClr val="bg2"/>
            </a:outerShdw>
          </a:effectLst>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90000"/>
              </a:lnSpc>
            </a:pPr>
            <a:r>
              <a:rPr lang="ru-RU" sz="3600" b="1" i="1" strike="noStrike" spc="-1">
                <a:solidFill>
                  <a:srgbClr val="000000"/>
                </a:solidFill>
                <a:latin typeface="Arial"/>
                <a:ea typeface="DejaVu Sans"/>
              </a:rPr>
              <a:t>ПСИЛОЦИБІН-, ПСИЛОЦИН- </a:t>
            </a:r>
            <a:endParaRPr lang="ru-RU" sz="3600" b="0" strike="noStrike" spc="-1">
              <a:latin typeface="Arial"/>
            </a:endParaRPr>
          </a:p>
          <a:p>
            <a:pPr>
              <a:lnSpc>
                <a:spcPct val="100000"/>
              </a:lnSpc>
            </a:pPr>
            <a:r>
              <a:rPr lang="ru-RU" sz="3600" b="1" i="1" strike="noStrike" spc="-1">
                <a:solidFill>
                  <a:srgbClr val="000000"/>
                </a:solidFill>
                <a:latin typeface="Arial"/>
                <a:ea typeface="DejaVu Sans"/>
              </a:rPr>
              <a:t>вмісні</a:t>
            </a:r>
            <a:r>
              <a:rPr lang="ru-RU" sz="3600" b="1" strike="noStrike" spc="-1">
                <a:solidFill>
                  <a:srgbClr val="000000"/>
                </a:solidFill>
                <a:latin typeface="Times New Roman Cyr"/>
                <a:ea typeface="DejaVu Sans"/>
              </a:rPr>
              <a:t> </a:t>
            </a:r>
            <a:r>
              <a:rPr lang="ru-RU" sz="3600" b="1" i="1" strike="noStrike" spc="-1">
                <a:solidFill>
                  <a:srgbClr val="000000"/>
                </a:solidFill>
                <a:latin typeface="Arial"/>
                <a:ea typeface="DejaVu Sans"/>
              </a:rPr>
              <a:t>ГРИБИ</a:t>
            </a:r>
            <a:r>
              <a:rPr lang="ru-RU" sz="3600" b="1" strike="noStrike" spc="-1">
                <a:solidFill>
                  <a:srgbClr val="000000"/>
                </a:solidFill>
                <a:latin typeface="Times New Roman Cyr"/>
                <a:ea typeface="DejaVu Sans"/>
              </a:rPr>
              <a:t> </a:t>
            </a:r>
            <a:endParaRPr lang="ru-RU" sz="3600" b="0" strike="noStrike" spc="-1">
              <a:latin typeface="Arial"/>
            </a:endParaRPr>
          </a:p>
        </p:txBody>
      </p:sp>
      <p:pic>
        <p:nvPicPr>
          <p:cNvPr id="740" name="Picture 4"/>
          <p:cNvPicPr/>
          <p:nvPr/>
        </p:nvPicPr>
        <p:blipFill>
          <a:blip r:embed="rId3"/>
          <a:stretch/>
        </p:blipFill>
        <p:spPr>
          <a:xfrm>
            <a:off x="4356000" y="1700280"/>
            <a:ext cx="2063160" cy="2518560"/>
          </a:xfrm>
          <a:prstGeom prst="rect">
            <a:avLst/>
          </a:prstGeom>
          <a:ln w="9360">
            <a:noFill/>
          </a:ln>
        </p:spPr>
      </p:pic>
      <p:pic>
        <p:nvPicPr>
          <p:cNvPr id="741" name="Picture 5"/>
          <p:cNvPicPr/>
          <p:nvPr/>
        </p:nvPicPr>
        <p:blipFill>
          <a:blip r:embed="rId4"/>
          <a:stretch/>
        </p:blipFill>
        <p:spPr>
          <a:xfrm>
            <a:off x="3924360" y="4365720"/>
            <a:ext cx="2526480" cy="2072520"/>
          </a:xfrm>
          <a:prstGeom prst="rect">
            <a:avLst/>
          </a:prstGeom>
          <a:ln w="9360">
            <a:noFill/>
          </a:ln>
        </p:spPr>
      </p:pic>
      <p:pic>
        <p:nvPicPr>
          <p:cNvPr id="742" name="Picture 6"/>
          <p:cNvPicPr/>
          <p:nvPr/>
        </p:nvPicPr>
        <p:blipFill>
          <a:blip r:embed="rId5"/>
          <a:stretch/>
        </p:blipFill>
        <p:spPr>
          <a:xfrm>
            <a:off x="6786360" y="692280"/>
            <a:ext cx="2188800" cy="5755680"/>
          </a:xfrm>
          <a:prstGeom prst="rect">
            <a:avLst/>
          </a:prstGeom>
          <a:ln w="9360">
            <a:noFill/>
          </a:ln>
        </p:spPr>
      </p:pic>
    </p:spTree>
  </p:cSld>
  <p:clrMapOvr>
    <a:masterClrMapping/>
  </p:clrMapOvr>
  <p:transition spd="slow" advTm="16000">
    <p:wedg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 name="CustomShape 1"/>
          <p:cNvSpPr/>
          <p:nvPr/>
        </p:nvSpPr>
        <p:spPr>
          <a:xfrm>
            <a:off x="457200" y="620640"/>
            <a:ext cx="8228880" cy="799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4500"/>
          </a:bodyPr>
          <a:lstStyle/>
          <a:p>
            <a:pPr algn="ctr">
              <a:lnSpc>
                <a:spcPct val="100000"/>
              </a:lnSpc>
            </a:pPr>
            <a:r>
              <a:rPr lang="ru-RU" sz="4400" b="1" i="1" strike="noStrike" spc="-1">
                <a:solidFill>
                  <a:srgbClr val="000000"/>
                </a:solidFill>
                <a:latin typeface="Arial"/>
              </a:rPr>
              <a:t>ПСИЛОЦИН ТА ПСИЛОЦИБІН</a:t>
            </a:r>
            <a:endParaRPr lang="ru-RU" sz="4400" b="0" strike="noStrike" spc="-1">
              <a:latin typeface="Arial"/>
            </a:endParaRPr>
          </a:p>
        </p:txBody>
      </p:sp>
      <p:pic>
        <p:nvPicPr>
          <p:cNvPr id="744" name="Picture 5"/>
          <p:cNvPicPr/>
          <p:nvPr/>
        </p:nvPicPr>
        <p:blipFill>
          <a:blip r:embed="rId2"/>
          <a:stretch/>
        </p:blipFill>
        <p:spPr>
          <a:xfrm>
            <a:off x="457200" y="1600200"/>
            <a:ext cx="4037760" cy="4708440"/>
          </a:xfrm>
          <a:prstGeom prst="rect">
            <a:avLst/>
          </a:prstGeom>
          <a:ln>
            <a:noFill/>
          </a:ln>
        </p:spPr>
      </p:pic>
      <p:pic>
        <p:nvPicPr>
          <p:cNvPr id="745" name="Picture 6"/>
          <p:cNvPicPr/>
          <p:nvPr/>
        </p:nvPicPr>
        <p:blipFill>
          <a:blip r:embed="rId3"/>
          <a:stretch/>
        </p:blipFill>
        <p:spPr>
          <a:xfrm>
            <a:off x="4626000" y="1600200"/>
            <a:ext cx="4060080" cy="2188440"/>
          </a:xfrm>
          <a:prstGeom prst="rect">
            <a:avLst/>
          </a:prstGeom>
          <a:ln>
            <a:noFill/>
          </a:ln>
        </p:spPr>
      </p:pic>
      <p:pic>
        <p:nvPicPr>
          <p:cNvPr id="746" name="Picture 7"/>
          <p:cNvPicPr/>
          <p:nvPr/>
        </p:nvPicPr>
        <p:blipFill>
          <a:blip r:embed="rId4"/>
          <a:stretch/>
        </p:blipFill>
        <p:spPr>
          <a:xfrm>
            <a:off x="4648320" y="3941640"/>
            <a:ext cx="4037760" cy="23670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CustomShape 1"/>
          <p:cNvSpPr/>
          <p:nvPr/>
        </p:nvSpPr>
        <p:spPr>
          <a:xfrm>
            <a:off x="457200" y="548640"/>
            <a:ext cx="8228880" cy="871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4000"/>
          </a:bodyPr>
          <a:lstStyle/>
          <a:p>
            <a:pPr algn="ctr">
              <a:lnSpc>
                <a:spcPct val="100000"/>
              </a:lnSpc>
            </a:pPr>
            <a:r>
              <a:rPr lang="ru-RU" sz="4400" b="1" i="1" strike="noStrike" spc="-1">
                <a:solidFill>
                  <a:srgbClr val="000000"/>
                </a:solidFill>
                <a:latin typeface="Arial"/>
              </a:rPr>
              <a:t>КАКТУС ПЕЙОТ та МЕСКАЛІН</a:t>
            </a:r>
            <a:endParaRPr lang="ru-RU" sz="4400" b="0" strike="noStrike" spc="-1">
              <a:latin typeface="Arial"/>
            </a:endParaRPr>
          </a:p>
        </p:txBody>
      </p:sp>
      <p:pic>
        <p:nvPicPr>
          <p:cNvPr id="748" name="Picture 4"/>
          <p:cNvPicPr/>
          <p:nvPr/>
        </p:nvPicPr>
        <p:blipFill>
          <a:blip r:embed="rId2"/>
          <a:stretch/>
        </p:blipFill>
        <p:spPr>
          <a:xfrm>
            <a:off x="3276000" y="1484640"/>
            <a:ext cx="2264760" cy="2375640"/>
          </a:xfrm>
          <a:prstGeom prst="rect">
            <a:avLst/>
          </a:prstGeom>
          <a:ln>
            <a:noFill/>
          </a:ln>
        </p:spPr>
      </p:pic>
      <p:pic>
        <p:nvPicPr>
          <p:cNvPr id="749" name="Picture 5"/>
          <p:cNvPicPr/>
          <p:nvPr/>
        </p:nvPicPr>
        <p:blipFill>
          <a:blip r:embed="rId3"/>
          <a:stretch/>
        </p:blipFill>
        <p:spPr>
          <a:xfrm>
            <a:off x="5706000" y="1268640"/>
            <a:ext cx="3287880" cy="2807640"/>
          </a:xfrm>
          <a:prstGeom prst="rect">
            <a:avLst/>
          </a:prstGeom>
          <a:ln>
            <a:noFill/>
          </a:ln>
        </p:spPr>
      </p:pic>
      <p:pic>
        <p:nvPicPr>
          <p:cNvPr id="750" name="Picture 6"/>
          <p:cNvPicPr/>
          <p:nvPr/>
        </p:nvPicPr>
        <p:blipFill>
          <a:blip r:embed="rId4"/>
          <a:stretch/>
        </p:blipFill>
        <p:spPr>
          <a:xfrm>
            <a:off x="539640" y="3860640"/>
            <a:ext cx="3815640" cy="2599560"/>
          </a:xfrm>
          <a:prstGeom prst="rect">
            <a:avLst/>
          </a:prstGeom>
          <a:ln>
            <a:noFill/>
          </a:ln>
        </p:spPr>
      </p:pic>
      <p:pic>
        <p:nvPicPr>
          <p:cNvPr id="751" name="Picture 7"/>
          <p:cNvPicPr/>
          <p:nvPr/>
        </p:nvPicPr>
        <p:blipFill>
          <a:blip r:embed="rId5"/>
          <a:stretch/>
        </p:blipFill>
        <p:spPr>
          <a:xfrm>
            <a:off x="4842000" y="4294080"/>
            <a:ext cx="4074480" cy="2563200"/>
          </a:xfrm>
          <a:prstGeom prst="rect">
            <a:avLst/>
          </a:prstGeom>
          <a:ln>
            <a:noFill/>
          </a:ln>
        </p:spPr>
      </p:pic>
      <p:pic>
        <p:nvPicPr>
          <p:cNvPr id="752" name="Picture 8"/>
          <p:cNvPicPr/>
          <p:nvPr/>
        </p:nvPicPr>
        <p:blipFill>
          <a:blip r:embed="rId6"/>
          <a:stretch/>
        </p:blipFill>
        <p:spPr>
          <a:xfrm>
            <a:off x="0" y="1484640"/>
            <a:ext cx="3255120" cy="2226600"/>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CustomShape 1"/>
          <p:cNvSpPr/>
          <p:nvPr/>
        </p:nvSpPr>
        <p:spPr>
          <a:xfrm>
            <a:off x="495000" y="428760"/>
            <a:ext cx="8153280" cy="1240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4400" b="1" strike="noStrike" spc="-1">
                <a:solidFill>
                  <a:srgbClr val="FF0000"/>
                </a:solidFill>
                <a:latin typeface="Calibri"/>
              </a:rPr>
              <a:t>Види вживання</a:t>
            </a:r>
            <a:endParaRPr lang="ru-RU" sz="4400" b="0" strike="noStrike" spc="-1">
              <a:latin typeface="Arial"/>
            </a:endParaRPr>
          </a:p>
        </p:txBody>
      </p:sp>
      <p:sp>
        <p:nvSpPr>
          <p:cNvPr id="754" name="CustomShape 2"/>
          <p:cNvSpPr/>
          <p:nvPr/>
        </p:nvSpPr>
        <p:spPr>
          <a:xfrm>
            <a:off x="428760" y="1571760"/>
            <a:ext cx="8228880" cy="4745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360" algn="just">
              <a:lnSpc>
                <a:spcPct val="80000"/>
              </a:lnSpc>
              <a:spcBef>
                <a:spcPts val="641"/>
              </a:spcBef>
              <a:buClr>
                <a:srgbClr val="000000"/>
              </a:buClr>
              <a:buFont typeface="Arial"/>
              <a:buChar char="•"/>
            </a:pPr>
            <a:r>
              <a:rPr lang="ru-RU" sz="3200" b="0" strike="noStrike" spc="-1">
                <a:solidFill>
                  <a:srgbClr val="000000"/>
                </a:solidFill>
                <a:latin typeface="Calibri"/>
              </a:rPr>
              <a:t>Ці перераховані галюциногени вживають через чутливі слизові оболонки, найчастіше ротової порожнини. Марки ЛСД кладуть під язик, гриби трохи розжовують. </a:t>
            </a:r>
            <a:endParaRPr lang="ru-RU" sz="3200" b="0" strike="noStrike" spc="-1">
              <a:latin typeface="Arial"/>
            </a:endParaRPr>
          </a:p>
          <a:p>
            <a:pPr algn="just">
              <a:lnSpc>
                <a:spcPct val="80000"/>
              </a:lnSpc>
              <a:spcBef>
                <a:spcPts val="641"/>
              </a:spcBef>
            </a:pPr>
            <a:endParaRPr lang="ru-RU" sz="3200" b="0" strike="noStrike" spc="-1">
              <a:latin typeface="Arial"/>
            </a:endParaRPr>
          </a:p>
          <a:p>
            <a:pPr marL="343080" indent="-342360" algn="just">
              <a:lnSpc>
                <a:spcPct val="80000"/>
              </a:lnSpc>
              <a:spcBef>
                <a:spcPts val="641"/>
              </a:spcBef>
              <a:buClr>
                <a:srgbClr val="000000"/>
              </a:buClr>
              <a:buFont typeface="Arial"/>
              <a:buChar char="•"/>
            </a:pPr>
            <a:r>
              <a:rPr lang="ru-RU" sz="3200" b="0" strike="noStrike" spc="-1">
                <a:solidFill>
                  <a:srgbClr val="000000"/>
                </a:solidFill>
                <a:latin typeface="Calibri"/>
              </a:rPr>
              <a:t>Зрідка вживають з продуктами харчування (перорально).</a:t>
            </a:r>
            <a:endParaRPr lang="ru-RU" sz="3200" b="0" strike="noStrike" spc="-1">
              <a:latin typeface="Arial"/>
            </a:endParaRPr>
          </a:p>
          <a:p>
            <a:pPr marL="343080" indent="-342360" algn="just">
              <a:lnSpc>
                <a:spcPct val="80000"/>
              </a:lnSpc>
              <a:spcBef>
                <a:spcPts val="641"/>
              </a:spcBef>
            </a:pPr>
            <a:r>
              <a:rPr lang="ru-RU" sz="3200" b="0" strike="noStrike" spc="-1">
                <a:solidFill>
                  <a:srgbClr val="000000"/>
                </a:solidFill>
                <a:latin typeface="Calibri"/>
              </a:rPr>
              <a:t>	</a:t>
            </a:r>
            <a:endParaRPr lang="ru-RU" sz="3200" b="0" strike="noStrike" spc="-1">
              <a:latin typeface="Arial"/>
            </a:endParaRPr>
          </a:p>
          <a:p>
            <a:pPr marL="343080" indent="-342360">
              <a:lnSpc>
                <a:spcPct val="100000"/>
              </a:lnSpc>
              <a:spcBef>
                <a:spcPts val="641"/>
              </a:spcBef>
            </a:pPr>
            <a:endParaRPr lang="ru-RU" sz="3200" b="0" strike="noStrike" spc="-1">
              <a:latin typeface="Arial"/>
            </a:endParaRPr>
          </a:p>
          <a:p>
            <a:pPr marL="343080" indent="-342360">
              <a:lnSpc>
                <a:spcPct val="100000"/>
              </a:lnSpc>
              <a:spcBef>
                <a:spcPts val="641"/>
              </a:spcBef>
            </a:pPr>
            <a:endParaRPr lang="ru-RU" sz="3200" b="0" strike="noStrike" spc="-1">
              <a:latin typeface="Arial"/>
            </a:endParaRPr>
          </a:p>
          <a:p>
            <a:pPr marL="343080" indent="-342360">
              <a:lnSpc>
                <a:spcPct val="100000"/>
              </a:lnSpc>
              <a:spcBef>
                <a:spcPts val="641"/>
              </a:spcBef>
            </a:pPr>
            <a:endParaRPr lang="ru-RU"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 name="CustomShape 1"/>
          <p:cNvSpPr/>
          <p:nvPr/>
        </p:nvSpPr>
        <p:spPr>
          <a:xfrm>
            <a:off x="714240" y="357120"/>
            <a:ext cx="8153280" cy="64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100000"/>
              </a:lnSpc>
            </a:pPr>
            <a:r>
              <a:rPr lang="ru-RU" sz="3200" b="1" strike="noStrike" spc="-1">
                <a:solidFill>
                  <a:srgbClr val="FF0000"/>
                </a:solidFill>
                <a:latin typeface="Calibri"/>
              </a:rPr>
              <a:t>ЗАМІСНА ПІДТРИМУВАЛЬНА ТЕРАПІЯ</a:t>
            </a:r>
            <a:endParaRPr lang="ru-RU" sz="3200" b="0" strike="noStrike" spc="-1">
              <a:latin typeface="Arial"/>
            </a:endParaRPr>
          </a:p>
        </p:txBody>
      </p:sp>
      <p:sp>
        <p:nvSpPr>
          <p:cNvPr id="756" name="CustomShape 2"/>
          <p:cNvSpPr/>
          <p:nvPr/>
        </p:nvSpPr>
        <p:spPr>
          <a:xfrm>
            <a:off x="457200" y="1000080"/>
            <a:ext cx="8228880" cy="5102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343080" indent="-342360">
              <a:lnSpc>
                <a:spcPct val="100000"/>
              </a:lnSpc>
              <a:spcBef>
                <a:spcPts val="479"/>
              </a:spcBef>
              <a:buClr>
                <a:srgbClr val="000000"/>
              </a:buClr>
              <a:buFont typeface="Arial"/>
              <a:buChar char="•"/>
            </a:pPr>
            <a:r>
              <a:rPr lang="ru-RU" sz="2400" b="0" strike="noStrike" spc="-1">
                <a:solidFill>
                  <a:srgbClr val="000000"/>
                </a:solidFill>
                <a:latin typeface="Calibri"/>
              </a:rPr>
              <a:t>В Україні з метою забезпечення замісної підтримувальної терапії для наркоманів опійної залежності використовують </a:t>
            </a:r>
            <a:endParaRPr lang="ru-RU" sz="2400" b="0" strike="noStrike" spc="-1">
              <a:latin typeface="Arial"/>
            </a:endParaRPr>
          </a:p>
          <a:p>
            <a:pPr marL="343080" indent="-342360">
              <a:lnSpc>
                <a:spcPct val="100000"/>
              </a:lnSpc>
              <a:spcBef>
                <a:spcPts val="479"/>
              </a:spcBef>
            </a:pPr>
            <a:r>
              <a:rPr lang="ru-RU" sz="2400" b="1" strike="noStrike" spc="-1">
                <a:solidFill>
                  <a:srgbClr val="FF0000"/>
                </a:solidFill>
                <a:latin typeface="Calibri"/>
              </a:rPr>
              <a:t>	дві речовини:</a:t>
            </a:r>
            <a:endParaRPr lang="ru-RU" sz="2400" b="0" strike="noStrike" spc="-1">
              <a:latin typeface="Arial"/>
            </a:endParaRPr>
          </a:p>
          <a:p>
            <a:pPr marL="343080" indent="-342360">
              <a:lnSpc>
                <a:spcPct val="100000"/>
              </a:lnSpc>
              <a:spcBef>
                <a:spcPts val="479"/>
              </a:spcBef>
              <a:buClr>
                <a:srgbClr val="000000"/>
              </a:buClr>
              <a:buFont typeface="Arial"/>
              <a:buChar char="•"/>
            </a:pPr>
            <a:r>
              <a:rPr lang="ru-RU" sz="2400" b="1" strike="noStrike" spc="-1">
                <a:solidFill>
                  <a:srgbClr val="000000"/>
                </a:solidFill>
                <a:latin typeface="Calibri"/>
              </a:rPr>
              <a:t>МЕТАДОН</a:t>
            </a:r>
            <a:endParaRPr lang="ru-RU" sz="2400" b="0" strike="noStrike" spc="-1">
              <a:latin typeface="Arial"/>
            </a:endParaRPr>
          </a:p>
        </p:txBody>
      </p:sp>
      <p:pic>
        <p:nvPicPr>
          <p:cNvPr id="757" name="Picture 6"/>
          <p:cNvPicPr/>
          <p:nvPr/>
        </p:nvPicPr>
        <p:blipFill>
          <a:blip r:embed="rId2"/>
          <a:stretch/>
        </p:blipFill>
        <p:spPr>
          <a:xfrm>
            <a:off x="7144920" y="2229840"/>
            <a:ext cx="1785240" cy="1723320"/>
          </a:xfrm>
          <a:prstGeom prst="rect">
            <a:avLst/>
          </a:prstGeom>
          <a:ln>
            <a:noFill/>
          </a:ln>
        </p:spPr>
      </p:pic>
      <p:pic>
        <p:nvPicPr>
          <p:cNvPr id="758" name="Picture 5"/>
          <p:cNvPicPr/>
          <p:nvPr/>
        </p:nvPicPr>
        <p:blipFill>
          <a:blip r:embed="rId3"/>
          <a:stretch/>
        </p:blipFill>
        <p:spPr>
          <a:xfrm>
            <a:off x="7110360" y="3957480"/>
            <a:ext cx="1899720" cy="2839320"/>
          </a:xfrm>
          <a:prstGeom prst="rect">
            <a:avLst/>
          </a:prstGeom>
          <a:ln>
            <a:noFill/>
          </a:ln>
        </p:spPr>
      </p:pic>
      <p:pic>
        <p:nvPicPr>
          <p:cNvPr id="759" name="Picture 6"/>
          <p:cNvPicPr/>
          <p:nvPr/>
        </p:nvPicPr>
        <p:blipFill>
          <a:blip r:embed="rId4"/>
          <a:stretch/>
        </p:blipFill>
        <p:spPr>
          <a:xfrm>
            <a:off x="5078520" y="3839760"/>
            <a:ext cx="2057400" cy="3074400"/>
          </a:xfrm>
          <a:prstGeom prst="rect">
            <a:avLst/>
          </a:prstGeom>
          <a:ln>
            <a:noFill/>
          </a:ln>
        </p:spPr>
      </p:pic>
      <p:pic>
        <p:nvPicPr>
          <p:cNvPr id="760" name="Picture 8"/>
          <p:cNvPicPr/>
          <p:nvPr/>
        </p:nvPicPr>
        <p:blipFill>
          <a:blip r:embed="rId5"/>
          <a:stretch/>
        </p:blipFill>
        <p:spPr>
          <a:xfrm>
            <a:off x="2776320" y="2565000"/>
            <a:ext cx="2429640" cy="2426760"/>
          </a:xfrm>
          <a:prstGeom prst="rect">
            <a:avLst/>
          </a:prstGeom>
          <a:ln>
            <a:noFill/>
          </a:ln>
        </p:spPr>
      </p:pic>
      <p:pic>
        <p:nvPicPr>
          <p:cNvPr id="761" name="Picture 10"/>
          <p:cNvPicPr/>
          <p:nvPr/>
        </p:nvPicPr>
        <p:blipFill>
          <a:blip r:embed="rId6"/>
          <a:stretch/>
        </p:blipFill>
        <p:spPr>
          <a:xfrm>
            <a:off x="133200" y="4007160"/>
            <a:ext cx="3070440" cy="26607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 name="CustomShape 1"/>
          <p:cNvSpPr/>
          <p:nvPr/>
        </p:nvSpPr>
        <p:spPr>
          <a:xfrm>
            <a:off x="442440" y="852480"/>
            <a:ext cx="8153280" cy="434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62000" lnSpcReduction="20000"/>
          </a:bodyPr>
          <a:lstStyle/>
          <a:p>
            <a:pPr algn="ctr">
              <a:lnSpc>
                <a:spcPct val="100000"/>
              </a:lnSpc>
            </a:pPr>
            <a:r>
              <a:rPr lang="ru-RU" sz="4400" b="1" strike="noStrike" spc="-1">
                <a:solidFill>
                  <a:srgbClr val="FFFFFF"/>
                </a:solidFill>
                <a:latin typeface="Calibri"/>
              </a:rPr>
              <a:t>ЗАМІСНА ТЕРАПІЯ</a:t>
            </a:r>
            <a:endParaRPr lang="ru-RU" sz="4400" b="0" strike="noStrike" spc="-1">
              <a:latin typeface="Arial"/>
            </a:endParaRPr>
          </a:p>
        </p:txBody>
      </p:sp>
      <p:sp>
        <p:nvSpPr>
          <p:cNvPr id="763" name="CustomShape 2"/>
          <p:cNvSpPr/>
          <p:nvPr/>
        </p:nvSpPr>
        <p:spPr>
          <a:xfrm>
            <a:off x="214200" y="285840"/>
            <a:ext cx="8571960" cy="2119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343080" indent="-342360">
              <a:lnSpc>
                <a:spcPct val="100000"/>
              </a:lnSpc>
              <a:spcBef>
                <a:spcPts val="561"/>
              </a:spcBef>
              <a:buClr>
                <a:srgbClr val="000000"/>
              </a:buClr>
              <a:buFont typeface="Arial"/>
              <a:buChar char="•"/>
            </a:pPr>
            <a:r>
              <a:rPr lang="ru-RU" sz="2800" b="1" strike="noStrike" spc="-1">
                <a:solidFill>
                  <a:srgbClr val="000000"/>
                </a:solidFill>
                <a:latin typeface="Calibri"/>
              </a:rPr>
              <a:t>БУПРЕНОРФІН</a:t>
            </a:r>
            <a:endParaRPr lang="ru-RU" sz="2800" b="0" strike="noStrike" spc="-1">
              <a:latin typeface="Arial"/>
            </a:endParaRPr>
          </a:p>
          <a:p>
            <a:pPr marL="343080" indent="-342360">
              <a:lnSpc>
                <a:spcPct val="100000"/>
              </a:lnSpc>
              <a:spcBef>
                <a:spcPts val="561"/>
              </a:spcBef>
              <a:buClr>
                <a:srgbClr val="000000"/>
              </a:buClr>
              <a:buFont typeface="Arial"/>
              <a:buChar char="•"/>
            </a:pPr>
            <a:r>
              <a:rPr lang="ru-RU" sz="2800" b="0" strike="noStrike" spc="-1">
                <a:solidFill>
                  <a:srgbClr val="000000"/>
                </a:solidFill>
                <a:latin typeface="Calibri"/>
              </a:rPr>
              <a:t>Бупрен, субоксон, бупренекс, субутекс</a:t>
            </a:r>
            <a:endParaRPr lang="ru-RU" sz="2800" b="0" strike="noStrike" spc="-1">
              <a:latin typeface="Arial"/>
            </a:endParaRPr>
          </a:p>
          <a:p>
            <a:pPr>
              <a:lnSpc>
                <a:spcPct val="100000"/>
              </a:lnSpc>
              <a:spcBef>
                <a:spcPts val="561"/>
              </a:spcBef>
            </a:pPr>
            <a:r>
              <a:rPr lang="ru-RU" sz="2800" b="0" strike="noStrike" spc="-1">
                <a:solidFill>
                  <a:srgbClr val="000000"/>
                </a:solidFill>
                <a:latin typeface="Calibri"/>
              </a:rPr>
              <a:t>…. – лікарські засоби які на теперішній </a:t>
            </a:r>
            <a:endParaRPr lang="ru-RU" sz="2800" b="0" strike="noStrike" spc="-1">
              <a:latin typeface="Arial"/>
            </a:endParaRPr>
          </a:p>
          <a:p>
            <a:pPr>
              <a:lnSpc>
                <a:spcPct val="100000"/>
              </a:lnSpc>
              <a:spcBef>
                <a:spcPts val="561"/>
              </a:spcBef>
            </a:pPr>
            <a:r>
              <a:rPr lang="ru-RU" sz="2800" b="0" strike="noStrike" spc="-1">
                <a:solidFill>
                  <a:srgbClr val="000000"/>
                </a:solidFill>
                <a:latin typeface="Calibri"/>
              </a:rPr>
              <a:t>час легально не використовують</a:t>
            </a:r>
            <a:endParaRPr lang="ru-RU" sz="2800" b="0" strike="noStrike" spc="-1">
              <a:latin typeface="Arial"/>
            </a:endParaRPr>
          </a:p>
        </p:txBody>
      </p:sp>
      <p:pic>
        <p:nvPicPr>
          <p:cNvPr id="764" name="Picture 2"/>
          <p:cNvPicPr/>
          <p:nvPr/>
        </p:nvPicPr>
        <p:blipFill>
          <a:blip r:embed="rId2"/>
          <a:stretch/>
        </p:blipFill>
        <p:spPr>
          <a:xfrm>
            <a:off x="1785960" y="4000680"/>
            <a:ext cx="3316320" cy="3228480"/>
          </a:xfrm>
          <a:prstGeom prst="rect">
            <a:avLst/>
          </a:prstGeom>
          <a:ln>
            <a:noFill/>
          </a:ln>
        </p:spPr>
      </p:pic>
      <p:pic>
        <p:nvPicPr>
          <p:cNvPr id="765" name="Picture 4"/>
          <p:cNvPicPr/>
          <p:nvPr/>
        </p:nvPicPr>
        <p:blipFill>
          <a:blip r:embed="rId3"/>
          <a:stretch/>
        </p:blipFill>
        <p:spPr>
          <a:xfrm>
            <a:off x="6715080" y="1928880"/>
            <a:ext cx="2010960" cy="2681280"/>
          </a:xfrm>
          <a:prstGeom prst="rect">
            <a:avLst/>
          </a:prstGeom>
          <a:ln>
            <a:noFill/>
          </a:ln>
        </p:spPr>
      </p:pic>
      <p:pic>
        <p:nvPicPr>
          <p:cNvPr id="766" name="Picture 2"/>
          <p:cNvPicPr/>
          <p:nvPr/>
        </p:nvPicPr>
        <p:blipFill>
          <a:blip r:embed="rId4"/>
          <a:stretch/>
        </p:blipFill>
        <p:spPr>
          <a:xfrm>
            <a:off x="3643200" y="2500200"/>
            <a:ext cx="1642320" cy="1942560"/>
          </a:xfrm>
          <a:prstGeom prst="rect">
            <a:avLst/>
          </a:prstGeom>
          <a:ln>
            <a:noFill/>
          </a:ln>
        </p:spPr>
      </p:pic>
      <p:pic>
        <p:nvPicPr>
          <p:cNvPr id="767" name="Picture 4"/>
          <p:cNvPicPr/>
          <p:nvPr/>
        </p:nvPicPr>
        <p:blipFill>
          <a:blip r:embed="rId5"/>
          <a:stretch/>
        </p:blipFill>
        <p:spPr>
          <a:xfrm>
            <a:off x="5957640" y="4472280"/>
            <a:ext cx="3185640" cy="2385000"/>
          </a:xfrm>
          <a:prstGeom prst="rect">
            <a:avLst/>
          </a:prstGeom>
          <a:ln>
            <a:noFill/>
          </a:ln>
        </p:spPr>
      </p:pic>
      <p:pic>
        <p:nvPicPr>
          <p:cNvPr id="768" name="Picture 6"/>
          <p:cNvPicPr/>
          <p:nvPr/>
        </p:nvPicPr>
        <p:blipFill>
          <a:blip r:embed="rId6"/>
          <a:stretch/>
        </p:blipFill>
        <p:spPr>
          <a:xfrm>
            <a:off x="0" y="2643120"/>
            <a:ext cx="2633040" cy="263304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 name="CustomShape 1"/>
          <p:cNvSpPr/>
          <p:nvPr/>
        </p:nvSpPr>
        <p:spPr>
          <a:xfrm>
            <a:off x="1643040" y="428760"/>
            <a:ext cx="4571280" cy="516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2800" b="1" i="1" strike="noStrike" spc="-1">
                <a:solidFill>
                  <a:srgbClr val="FF0000"/>
                </a:solidFill>
                <a:latin typeface="Calibri"/>
                <a:ea typeface="DejaVu Sans"/>
              </a:rPr>
              <a:t>3. Наркоманія як хвороба</a:t>
            </a:r>
            <a:endParaRPr lang="ru-RU" sz="2800" b="0" strike="noStrike" spc="-1">
              <a:latin typeface="Arial"/>
            </a:endParaRPr>
          </a:p>
        </p:txBody>
      </p:sp>
      <p:sp>
        <p:nvSpPr>
          <p:cNvPr id="770" name="CustomShape 2"/>
          <p:cNvSpPr/>
          <p:nvPr/>
        </p:nvSpPr>
        <p:spPr>
          <a:xfrm>
            <a:off x="357120" y="1000080"/>
            <a:ext cx="8357400" cy="5271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2800" b="1" i="1" strike="noStrike" spc="-1">
                <a:solidFill>
                  <a:srgbClr val="FF0000"/>
                </a:solidFill>
                <a:latin typeface="Calibri"/>
                <a:ea typeface="DejaVu Sans"/>
              </a:rPr>
              <a:t>Наркоманія</a:t>
            </a:r>
            <a:r>
              <a:rPr lang="ru-RU" sz="2400" b="1" strike="noStrike" spc="-1">
                <a:solidFill>
                  <a:srgbClr val="000000"/>
                </a:solidFill>
                <a:latin typeface="Calibri"/>
                <a:ea typeface="DejaVu Sans"/>
              </a:rPr>
              <a:t> — це захворювання, яке виникає внаслідок вживання специфічних препаратів, які отримали загальну назву наркотики. Воно характеризується нездатністю стриматись від споживання постійно зростаючої кількості наркотиків. </a:t>
            </a:r>
            <a:endParaRPr lang="ru-RU" sz="2400" b="0" strike="noStrike" spc="-1">
              <a:latin typeface="Arial"/>
            </a:endParaRPr>
          </a:p>
          <a:p>
            <a:pPr algn="just">
              <a:lnSpc>
                <a:spcPct val="100000"/>
              </a:lnSpc>
            </a:pPr>
            <a:r>
              <a:rPr lang="ru-RU" sz="2400" b="1" strike="noStrike" spc="-1">
                <a:solidFill>
                  <a:srgbClr val="000000"/>
                </a:solidFill>
                <a:latin typeface="Calibri"/>
                <a:ea typeface="DejaVu Sans"/>
              </a:rPr>
              <a:t>При цьому виникає стійка фізична та психічна залежність від них, що проявляється ураженнями внутрішніх органів, розладами психіки, розвитком абстинентного синдрому (від abstinentia — повне утримання від уживання чогось), так званої ломки у наркоманів або похмілля в алкоголіків.</a:t>
            </a:r>
            <a:endParaRPr lang="ru-RU" sz="2400" b="0" strike="noStrike" spc="-1">
              <a:latin typeface="Arial"/>
            </a:endParaRPr>
          </a:p>
          <a:p>
            <a:pPr algn="just">
              <a:lnSpc>
                <a:spcPct val="100000"/>
              </a:lnSpc>
            </a:pPr>
            <a:r>
              <a:rPr lang="ru-RU" sz="2400" b="1" strike="noStrike" spc="-1">
                <a:solidFill>
                  <a:srgbClr val="000000"/>
                </a:solidFill>
                <a:latin typeface="Calibri"/>
                <a:ea typeface="DejaVu Sans"/>
              </a:rPr>
              <a:t>Споживання наркотиків викликає </a:t>
            </a:r>
            <a:r>
              <a:rPr lang="ru-RU" sz="2400" b="1" i="1" u="sng" strike="noStrike" spc="-1">
                <a:solidFill>
                  <a:srgbClr val="FF0000"/>
                </a:solidFill>
                <a:uFillTx/>
                <a:latin typeface="Calibri"/>
                <a:ea typeface="DejaVu Sans"/>
              </a:rPr>
              <a:t>наркотичну ейфорію </a:t>
            </a:r>
            <a:r>
              <a:rPr lang="ru-RU" sz="2400" b="1" strike="noStrike" spc="-1">
                <a:solidFill>
                  <a:srgbClr val="000000"/>
                </a:solidFill>
                <a:latin typeface="Calibri"/>
                <a:ea typeface="DejaVu Sans"/>
              </a:rPr>
              <a:t>(від euphoria — піднесеність), досягнення якої вимагає з часом усе більшої їхньої кількості, усі бажання зводяться до одного — дістати все більше й більше наркотичної речовини.</a:t>
            </a: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 name="CustomShape 1"/>
          <p:cNvSpPr/>
          <p:nvPr/>
        </p:nvSpPr>
        <p:spPr>
          <a:xfrm>
            <a:off x="428760" y="285840"/>
            <a:ext cx="8357400" cy="5759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3600" b="1" strike="noStrike" spc="-1">
                <a:solidFill>
                  <a:srgbClr val="FF0000"/>
                </a:solidFill>
                <a:latin typeface="Calibri"/>
                <a:ea typeface="DejaVu Sans"/>
              </a:rPr>
              <a:t>Наркоманія</a:t>
            </a:r>
            <a:r>
              <a:rPr lang="ru-RU" sz="2400" b="1" strike="noStrike" spc="-1">
                <a:solidFill>
                  <a:srgbClr val="000000"/>
                </a:solidFill>
                <a:latin typeface="Calibri"/>
                <a:ea typeface="DejaVu Sans"/>
              </a:rPr>
              <a:t> — це загальний термін, що включає кілька форм залежності.</a:t>
            </a:r>
            <a:endParaRPr lang="ru-RU" sz="2400" b="0" strike="noStrike" spc="-1">
              <a:latin typeface="Arial"/>
            </a:endParaRPr>
          </a:p>
          <a:p>
            <a:pPr algn="just">
              <a:lnSpc>
                <a:spcPct val="100000"/>
              </a:lnSpc>
            </a:pPr>
            <a:r>
              <a:rPr lang="ru-RU" sz="2400" b="1" strike="noStrike" spc="-1">
                <a:solidFill>
                  <a:srgbClr val="000000"/>
                </a:solidFill>
                <a:latin typeface="Calibri"/>
                <a:ea typeface="DejaVu Sans"/>
              </a:rPr>
              <a:t>• </a:t>
            </a:r>
            <a:r>
              <a:rPr lang="ru-RU" sz="2400" b="1" strike="noStrike" spc="-1">
                <a:solidFill>
                  <a:srgbClr val="7030A0"/>
                </a:solidFill>
                <a:latin typeface="Calibri"/>
                <a:ea typeface="DejaVu Sans"/>
              </a:rPr>
              <a:t>Толерантність (витримування) </a:t>
            </a:r>
            <a:r>
              <a:rPr lang="ru-RU" sz="2400" b="1" strike="noStrike" spc="-1">
                <a:solidFill>
                  <a:srgbClr val="000000"/>
                </a:solidFill>
                <a:latin typeface="Calibri"/>
                <a:ea typeface="DejaVu Sans"/>
              </a:rPr>
              <a:t>до наркотику збільшується в міру того, як організм звикає до нього. Зі збільшенням толерантності зростає кількість наркотику, необхідна для одержання колишнього ефекту.</a:t>
            </a:r>
            <a:endParaRPr lang="ru-RU" sz="2400" b="0" strike="noStrike" spc="-1">
              <a:latin typeface="Arial"/>
            </a:endParaRPr>
          </a:p>
          <a:p>
            <a:pPr algn="just">
              <a:lnSpc>
                <a:spcPct val="100000"/>
              </a:lnSpc>
            </a:pPr>
            <a:r>
              <a:rPr lang="ru-RU" sz="2400" b="1" strike="noStrike" spc="-1">
                <a:solidFill>
                  <a:srgbClr val="000000"/>
                </a:solidFill>
                <a:latin typeface="Calibri"/>
                <a:ea typeface="DejaVu Sans"/>
              </a:rPr>
              <a:t>• </a:t>
            </a:r>
            <a:r>
              <a:rPr lang="ru-RU" sz="2400" b="1" strike="noStrike" spc="-1">
                <a:solidFill>
                  <a:srgbClr val="7030A0"/>
                </a:solidFill>
                <a:latin typeface="Calibri"/>
                <a:ea typeface="DejaVu Sans"/>
              </a:rPr>
              <a:t>Залежність</a:t>
            </a:r>
            <a:r>
              <a:rPr lang="ru-RU" sz="2400" b="1" strike="noStrike" spc="-1">
                <a:solidFill>
                  <a:srgbClr val="000000"/>
                </a:solidFill>
                <a:latin typeface="Calibri"/>
                <a:ea typeface="DejaVu Sans"/>
              </a:rPr>
              <a:t> — це термін, який описує стан звикання організму жити під впливом наркотику. Коли прийом наркотику припиняється, наркоман відчуває крайній дискомфорт, тобто синдром скасування.</a:t>
            </a:r>
            <a:endParaRPr lang="ru-RU" sz="2400" b="0" strike="noStrike" spc="-1">
              <a:latin typeface="Arial"/>
            </a:endParaRPr>
          </a:p>
          <a:p>
            <a:pPr algn="just">
              <a:lnSpc>
                <a:spcPct val="100000"/>
              </a:lnSpc>
            </a:pPr>
            <a:r>
              <a:rPr lang="ru-RU" sz="2400" b="1" strike="noStrike" spc="-1">
                <a:solidFill>
                  <a:srgbClr val="000000"/>
                </a:solidFill>
                <a:latin typeface="Calibri"/>
                <a:ea typeface="DejaVu Sans"/>
              </a:rPr>
              <a:t>• </a:t>
            </a:r>
            <a:r>
              <a:rPr lang="ru-RU" sz="2400" b="1" strike="noStrike" spc="-1">
                <a:solidFill>
                  <a:srgbClr val="7030A0"/>
                </a:solidFill>
                <a:latin typeface="Calibri"/>
                <a:ea typeface="DejaVu Sans"/>
              </a:rPr>
              <a:t>Психологічна залежність </a:t>
            </a:r>
            <a:r>
              <a:rPr lang="ru-RU" sz="2400" b="1" strike="noStrike" spc="-1">
                <a:solidFill>
                  <a:srgbClr val="000000"/>
                </a:solidFill>
                <a:latin typeface="Calibri"/>
                <a:ea typeface="DejaVu Sans"/>
              </a:rPr>
              <a:t>— потреба або бажання продовжувати приймати наркотик, незалежно від того, чи є фізична залежність, чи немає. Однак людина після довгого вживання або застосування при специфічних обставинах може звикати до наркотику.</a:t>
            </a: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 name="CustomShape 1"/>
          <p:cNvSpPr/>
          <p:nvPr/>
        </p:nvSpPr>
        <p:spPr>
          <a:xfrm>
            <a:off x="285840" y="285840"/>
            <a:ext cx="8500320" cy="5454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3200" b="1" strike="noStrike" spc="-1">
                <a:solidFill>
                  <a:srgbClr val="FF0000"/>
                </a:solidFill>
                <a:latin typeface="Calibri"/>
                <a:ea typeface="DejaVu Sans"/>
              </a:rPr>
              <a:t>Розвиток наркоманії відбувається у </a:t>
            </a:r>
            <a:endParaRPr lang="ru-RU" sz="3200" b="0" strike="noStrike" spc="-1">
              <a:latin typeface="Arial"/>
            </a:endParaRPr>
          </a:p>
          <a:p>
            <a:pPr algn="ctr">
              <a:lnSpc>
                <a:spcPct val="100000"/>
              </a:lnSpc>
            </a:pPr>
            <a:r>
              <a:rPr lang="ru-RU" sz="3200" b="1" strike="noStrike" spc="-1">
                <a:solidFill>
                  <a:srgbClr val="FF0000"/>
                </a:solidFill>
                <a:latin typeface="Calibri"/>
                <a:ea typeface="DejaVu Sans"/>
              </a:rPr>
              <a:t>три стадії:</a:t>
            </a:r>
            <a:endParaRPr lang="ru-RU" sz="3200" b="0" strike="noStrike" spc="-1">
              <a:latin typeface="Arial"/>
            </a:endParaRPr>
          </a:p>
          <a:p>
            <a:pPr algn="just">
              <a:lnSpc>
                <a:spcPct val="100000"/>
              </a:lnSpc>
            </a:pPr>
            <a:r>
              <a:rPr lang="ru-RU" sz="2400" b="1" strike="noStrike" spc="-1">
                <a:solidFill>
                  <a:srgbClr val="000000"/>
                </a:solidFill>
                <a:latin typeface="Calibri"/>
                <a:ea typeface="DejaVu Sans"/>
              </a:rPr>
              <a:t>— </a:t>
            </a:r>
            <a:r>
              <a:rPr lang="ru-RU" sz="2400" b="1" strike="noStrike" spc="-1">
                <a:solidFill>
                  <a:srgbClr val="7030A0"/>
                </a:solidFill>
                <a:latin typeface="Calibri"/>
                <a:ea typeface="DejaVu Sans"/>
              </a:rPr>
              <a:t>початкова або звикання</a:t>
            </a:r>
            <a:r>
              <a:rPr lang="ru-RU" sz="2400" b="1" strike="noStrike" spc="-1">
                <a:solidFill>
                  <a:srgbClr val="000000"/>
                </a:solidFill>
                <a:latin typeface="Calibri"/>
                <a:ea typeface="DejaVu Sans"/>
              </a:rPr>
              <a:t>, коли змінюється реактивність та формується психічна залежність;</a:t>
            </a:r>
            <a:endParaRPr lang="ru-RU" sz="2400" b="0" strike="noStrike" spc="-1">
              <a:latin typeface="Arial"/>
            </a:endParaRPr>
          </a:p>
          <a:p>
            <a:pPr algn="just">
              <a:lnSpc>
                <a:spcPct val="100000"/>
              </a:lnSpc>
            </a:pPr>
            <a:endParaRPr lang="ru-RU" sz="2400" b="0" strike="noStrike" spc="-1">
              <a:latin typeface="Arial"/>
            </a:endParaRPr>
          </a:p>
          <a:p>
            <a:pPr algn="just">
              <a:lnSpc>
                <a:spcPct val="100000"/>
              </a:lnSpc>
            </a:pPr>
            <a:r>
              <a:rPr lang="ru-RU" sz="2400" b="1" strike="noStrike" spc="-1">
                <a:solidFill>
                  <a:srgbClr val="000000"/>
                </a:solidFill>
                <a:latin typeface="Calibri"/>
                <a:ea typeface="DejaVu Sans"/>
              </a:rPr>
              <a:t>— </a:t>
            </a:r>
            <a:r>
              <a:rPr lang="ru-RU" sz="2400" b="1" strike="noStrike" spc="-1">
                <a:solidFill>
                  <a:srgbClr val="7030A0"/>
                </a:solidFill>
                <a:latin typeface="Calibri"/>
                <a:ea typeface="DejaVu Sans"/>
              </a:rPr>
              <a:t>середня або хронічна</a:t>
            </a:r>
            <a:r>
              <a:rPr lang="ru-RU" sz="2400" b="1" strike="noStrike" spc="-1">
                <a:solidFill>
                  <a:srgbClr val="000000"/>
                </a:solidFill>
                <a:latin typeface="Calibri"/>
                <a:ea typeface="DejaVu Sans"/>
              </a:rPr>
              <a:t>, коли формується фізична залежність від наркотиків, перебудовується функціональна діяльність організму, порушується нормальна робота його органів і систем, що викликає з часом нестерпно болісні відчуття;</a:t>
            </a:r>
            <a:endParaRPr lang="ru-RU" sz="2400" b="0" strike="noStrike" spc="-1">
              <a:latin typeface="Arial"/>
            </a:endParaRPr>
          </a:p>
          <a:p>
            <a:pPr algn="just">
              <a:lnSpc>
                <a:spcPct val="100000"/>
              </a:lnSpc>
            </a:pPr>
            <a:endParaRPr lang="ru-RU" sz="2400" b="0" strike="noStrike" spc="-1">
              <a:latin typeface="Arial"/>
            </a:endParaRPr>
          </a:p>
          <a:p>
            <a:pPr algn="just">
              <a:lnSpc>
                <a:spcPct val="100000"/>
              </a:lnSpc>
            </a:pPr>
            <a:r>
              <a:rPr lang="ru-RU" sz="2400" b="1" strike="noStrike" spc="-1">
                <a:solidFill>
                  <a:srgbClr val="000000"/>
                </a:solidFill>
                <a:latin typeface="Calibri"/>
                <a:ea typeface="DejaVu Sans"/>
              </a:rPr>
              <a:t>— </a:t>
            </a:r>
            <a:r>
              <a:rPr lang="ru-RU" sz="2400" b="1" strike="noStrike" spc="-1">
                <a:solidFill>
                  <a:srgbClr val="7030A0"/>
                </a:solidFill>
                <a:latin typeface="Calibri"/>
                <a:ea typeface="DejaVu Sans"/>
              </a:rPr>
              <a:t>пізня або виснаження</a:t>
            </a:r>
            <a:r>
              <a:rPr lang="ru-RU" sz="2400" b="1" strike="noStrike" spc="-1">
                <a:solidFill>
                  <a:srgbClr val="000000"/>
                </a:solidFill>
                <a:latin typeface="Calibri"/>
                <a:ea typeface="DejaVu Sans"/>
              </a:rPr>
              <a:t>, коли руйнуються структури нервової та інших систем, людина втрачає контроль за своїми вчинками, нездатна аналізувати та адекватно оцінювати свій стан.</a:t>
            </a: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 name="CustomShape 1"/>
          <p:cNvSpPr/>
          <p:nvPr/>
        </p:nvSpPr>
        <p:spPr>
          <a:xfrm>
            <a:off x="357120" y="142920"/>
            <a:ext cx="8571960" cy="612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2200" b="1" strike="noStrike" spc="-1">
                <a:solidFill>
                  <a:srgbClr val="000000"/>
                </a:solidFill>
                <a:latin typeface="Calibri"/>
                <a:ea typeface="DejaVu Sans"/>
              </a:rPr>
              <a:t>Проблеми наркоманії хвилюють увесь світ. </a:t>
            </a:r>
            <a:endParaRPr lang="ru-RU" sz="2200" b="0" strike="noStrike" spc="-1">
              <a:latin typeface="Arial"/>
            </a:endParaRPr>
          </a:p>
          <a:p>
            <a:pPr algn="just">
              <a:lnSpc>
                <a:spcPct val="100000"/>
              </a:lnSpc>
            </a:pPr>
            <a:r>
              <a:rPr lang="ru-RU" sz="2200" b="1" strike="noStrike" spc="-1">
                <a:solidFill>
                  <a:srgbClr val="000000"/>
                </a:solidFill>
                <a:latin typeface="Calibri"/>
                <a:ea typeface="DejaVu Sans"/>
              </a:rPr>
              <a:t>Вважається, що на Землі понад 1 млрд. людей уживає наркотики. </a:t>
            </a:r>
            <a:endParaRPr lang="ru-RU" sz="2200" b="0" strike="noStrike" spc="-1">
              <a:latin typeface="Arial"/>
            </a:endParaRPr>
          </a:p>
          <a:p>
            <a:pPr algn="just">
              <a:lnSpc>
                <a:spcPct val="100000"/>
              </a:lnSpc>
            </a:pPr>
            <a:r>
              <a:rPr lang="ru-RU" sz="2200" b="1" strike="noStrike" spc="-1">
                <a:solidFill>
                  <a:srgbClr val="000000"/>
                </a:solidFill>
                <a:latin typeface="Calibri"/>
                <a:ea typeface="DejaVu Sans"/>
              </a:rPr>
              <a:t>Не є винятком і Україна.</a:t>
            </a:r>
            <a:endParaRPr lang="ru-RU" sz="2200" b="0" strike="noStrike" spc="-1">
              <a:latin typeface="Arial"/>
            </a:endParaRPr>
          </a:p>
          <a:p>
            <a:pPr algn="just">
              <a:lnSpc>
                <a:spcPct val="100000"/>
              </a:lnSpc>
            </a:pPr>
            <a:r>
              <a:rPr lang="ru-RU" sz="2200" b="1" strike="noStrike" spc="-1">
                <a:solidFill>
                  <a:srgbClr val="000000"/>
                </a:solidFill>
                <a:latin typeface="Calibri"/>
                <a:ea typeface="DejaVu Sans"/>
              </a:rPr>
              <a:t>Доповідь Координаційного комітету по боротьбі з корупцією та організованою злочинністю від 24 січня 2002 року "</a:t>
            </a:r>
            <a:r>
              <a:rPr lang="ru-RU" sz="2200" b="1" i="1" strike="noStrike" spc="-1">
                <a:solidFill>
                  <a:srgbClr val="FF0000"/>
                </a:solidFill>
                <a:latin typeface="Calibri"/>
                <a:ea typeface="DejaVu Sans"/>
              </a:rPr>
              <a:t>Про стан протидії незаконному обігу наркотиків, психотропних речовин і прекурсорів та зловживання ними, ефективності заходів, спрямованих на запобігання негативному впливу наркоманії на молодь протягом 2000-2001 років</a:t>
            </a:r>
            <a:r>
              <a:rPr lang="ru-RU" sz="2200" b="1" strike="noStrike" spc="-1">
                <a:solidFill>
                  <a:srgbClr val="000000"/>
                </a:solidFill>
                <a:latin typeface="Calibri"/>
                <a:ea typeface="DejaVu Sans"/>
              </a:rPr>
              <a:t>" містить деякі цифри. </a:t>
            </a:r>
            <a:endParaRPr lang="ru-RU" sz="2200" b="0" strike="noStrike" spc="-1">
              <a:latin typeface="Arial"/>
            </a:endParaRPr>
          </a:p>
          <a:p>
            <a:pPr algn="just">
              <a:lnSpc>
                <a:spcPct val="100000"/>
              </a:lnSpc>
            </a:pPr>
            <a:r>
              <a:rPr lang="ru-RU" sz="2200" b="1" strike="noStrike" spc="-1">
                <a:solidFill>
                  <a:srgbClr val="000000"/>
                </a:solidFill>
                <a:latin typeface="Calibri"/>
                <a:ea typeface="DejaVu Sans"/>
              </a:rPr>
              <a:t>Так, на початок 2002 р. в Україні офіційно виявлено 107100 наркоманів, серед яких 68% старших за 30 років, 78% — непрацюючі, майже 25% — жінки, 5400 — неповнолітні. Фахівці вважають, що реальні показники перевищують наведені у 10 разів. Таким чином, серед 500 українців є 1 наркоман. Щорічно береться на облік 10-15 тис. наркоманів.</a:t>
            </a:r>
            <a:endParaRPr lang="ru-RU" sz="2200" b="0" strike="noStrike" spc="-1">
              <a:latin typeface="Arial"/>
            </a:endParaRPr>
          </a:p>
          <a:p>
            <a:pPr algn="just">
              <a:lnSpc>
                <a:spcPct val="100000"/>
              </a:lnSpc>
            </a:pPr>
            <a:r>
              <a:rPr lang="ru-RU" sz="2200" b="1" strike="noStrike" spc="-1">
                <a:solidFill>
                  <a:srgbClr val="000000"/>
                </a:solidFill>
                <a:latin typeface="Calibri"/>
                <a:ea typeface="DejaVu Sans"/>
              </a:rPr>
              <a:t>За даними МВС України, протягом 2001 року особи у наркотичному стані вчинили 14,5 тис. злочинів, більшість із яких з метою одержати кошти на придбання наркотичних засобів.</a:t>
            </a:r>
            <a:endParaRPr lang="ru-RU" sz="2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510</TotalTime>
  <Words>7879</Words>
  <Application>Microsoft Office PowerPoint</Application>
  <PresentationFormat>Экран (4:3)</PresentationFormat>
  <Paragraphs>645</Paragraphs>
  <Slides>114</Slides>
  <Notes>34</Notes>
  <HiddenSlides>0</HiddenSlides>
  <MMClips>0</MMClips>
  <ScaleCrop>false</ScaleCrop>
  <HeadingPairs>
    <vt:vector size="8" baseType="variant">
      <vt:variant>
        <vt:lpstr>Использованные шрифты</vt:lpstr>
      </vt:variant>
      <vt:variant>
        <vt:i4>9</vt:i4>
      </vt:variant>
      <vt:variant>
        <vt:lpstr>Тема</vt:lpstr>
      </vt:variant>
      <vt:variant>
        <vt:i4>8</vt:i4>
      </vt:variant>
      <vt:variant>
        <vt:lpstr>Внедренные серверы OLE</vt:lpstr>
      </vt:variant>
      <vt:variant>
        <vt:i4>0</vt:i4>
      </vt:variant>
      <vt:variant>
        <vt:lpstr>Заголовки слайдов</vt:lpstr>
      </vt:variant>
      <vt:variant>
        <vt:i4>114</vt:i4>
      </vt:variant>
    </vt:vector>
  </HeadingPairs>
  <TitlesOfParts>
    <vt:vector size="131" baseType="lpstr">
      <vt:lpstr>Arial</vt:lpstr>
      <vt:lpstr>Arial Black</vt:lpstr>
      <vt:lpstr>Calibri</vt:lpstr>
      <vt:lpstr>DejaVu Sans</vt:lpstr>
      <vt:lpstr>StarSymbol</vt:lpstr>
      <vt:lpstr>Symbol</vt:lpstr>
      <vt:lpstr>Times New Roman</vt:lpstr>
      <vt:lpstr>Times New Roman Cyr</vt:lpstr>
      <vt:lpstr>Wingdings</vt:lpstr>
      <vt:lpstr>Office Theme</vt:lpstr>
      <vt:lpstr>Office Theme</vt:lpstr>
      <vt:lpstr>Office Theme</vt:lpstr>
      <vt:lpstr>Office Theme</vt:lpstr>
      <vt:lpstr>Office Theme</vt:lpstr>
      <vt:lpstr>Office Theme</vt:lpstr>
      <vt:lpstr>Office Theme</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subject/>
  <dc:creator>hp</dc:creator>
  <dc:description/>
  <cp:lastModifiedBy>User</cp:lastModifiedBy>
  <cp:revision>44</cp:revision>
  <dcterms:created xsi:type="dcterms:W3CDTF">2020-04-28T08:16:36Z</dcterms:created>
  <dcterms:modified xsi:type="dcterms:W3CDTF">2026-04-11T06:26:43Z</dcterms:modified>
  <dc:language>ru-RU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12.0000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34</vt:i4>
  </property>
  <property fmtid="{D5CDD505-2E9C-101B-9397-08002B2CF9AE}" pid="8" name="PresentationFormat">
    <vt:lpwstr>Экран (4:3)</vt:lpwstr>
  </property>
  <property fmtid="{D5CDD505-2E9C-101B-9397-08002B2CF9AE}" pid="9" name="ScaleCrop">
    <vt:bool>false</vt:bool>
  </property>
  <property fmtid="{D5CDD505-2E9C-101B-9397-08002B2CF9AE}" pid="10" name="ShareDoc">
    <vt:bool>false</vt:bool>
  </property>
  <property fmtid="{D5CDD505-2E9C-101B-9397-08002B2CF9AE}" pid="11" name="Slides">
    <vt:i4>113</vt:i4>
  </property>
</Properties>
</file>